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27"/>
  </p:notesMasterIdLst>
  <p:sldIdLst>
    <p:sldId id="297" r:id="rId2"/>
    <p:sldId id="298" r:id="rId3"/>
    <p:sldId id="256" r:id="rId4"/>
    <p:sldId id="258" r:id="rId5"/>
    <p:sldId id="259" r:id="rId6"/>
    <p:sldId id="296" r:id="rId7"/>
    <p:sldId id="257" r:id="rId8"/>
    <p:sldId id="260" r:id="rId9"/>
    <p:sldId id="261" r:id="rId10"/>
    <p:sldId id="262" r:id="rId11"/>
    <p:sldId id="263" r:id="rId12"/>
    <p:sldId id="267" r:id="rId13"/>
    <p:sldId id="268" r:id="rId14"/>
    <p:sldId id="269" r:id="rId15"/>
    <p:sldId id="270" r:id="rId16"/>
    <p:sldId id="273" r:id="rId17"/>
    <p:sldId id="272" r:id="rId18"/>
    <p:sldId id="281" r:id="rId19"/>
    <p:sldId id="271" r:id="rId20"/>
    <p:sldId id="274" r:id="rId21"/>
    <p:sldId id="278" r:id="rId22"/>
    <p:sldId id="283" r:id="rId23"/>
    <p:sldId id="288" r:id="rId24"/>
    <p:sldId id="277" r:id="rId25"/>
    <p:sldId id="276"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2AEE59-BE16-4D4A-9310-BF2837628F34}">
  <a:tblStyle styleId="{2D2AEE59-BE16-4D4A-9310-BF2837628F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5662" autoAdjust="0"/>
  </p:normalViewPr>
  <p:slideViewPr>
    <p:cSldViewPr snapToGrid="0">
      <p:cViewPr varScale="1">
        <p:scale>
          <a:sx n="76" d="100"/>
          <a:sy n="76" d="100"/>
        </p:scale>
        <p:origin x="10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1"/>
        <p:cNvGrpSpPr/>
        <p:nvPr/>
      </p:nvGrpSpPr>
      <p:grpSpPr>
        <a:xfrm>
          <a:off x="0" y="0"/>
          <a:ext cx="0" cy="0"/>
          <a:chOff x="0" y="0"/>
          <a:chExt cx="0" cy="0"/>
        </a:xfrm>
      </p:grpSpPr>
      <p:sp>
        <p:nvSpPr>
          <p:cNvPr id="2992" name="Google Shape;2992;ga1f7c2a3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3" name="Google Shape;2993;ga1f7c2a3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0"/>
        <p:cNvGrpSpPr/>
        <p:nvPr/>
      </p:nvGrpSpPr>
      <p:grpSpPr>
        <a:xfrm>
          <a:off x="0" y="0"/>
          <a:ext cx="0" cy="0"/>
          <a:chOff x="0" y="0"/>
          <a:chExt cx="0" cy="0"/>
        </a:xfrm>
      </p:grpSpPr>
      <p:sp>
        <p:nvSpPr>
          <p:cNvPr id="3021" name="Google Shape;3021;ga1f7c2a3bf_5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2" name="Google Shape;3022;ga1f7c2a3bf_5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0"/>
        <p:cNvGrpSpPr/>
        <p:nvPr/>
      </p:nvGrpSpPr>
      <p:grpSpPr>
        <a:xfrm>
          <a:off x="0" y="0"/>
          <a:ext cx="0" cy="0"/>
          <a:chOff x="0" y="0"/>
          <a:chExt cx="0" cy="0"/>
        </a:xfrm>
      </p:grpSpPr>
      <p:sp>
        <p:nvSpPr>
          <p:cNvPr id="3031" name="Google Shape;3031;ga1f7c2a3bf_5_4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2" name="Google Shape;3032;ga1f7c2a3bf_5_4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a1f7c2a3bf_5_4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a1f7c2a3bf_5_4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0"/>
        <p:cNvGrpSpPr/>
        <p:nvPr/>
      </p:nvGrpSpPr>
      <p:grpSpPr>
        <a:xfrm>
          <a:off x="0" y="0"/>
          <a:ext cx="0" cy="0"/>
          <a:chOff x="0" y="0"/>
          <a:chExt cx="0" cy="0"/>
        </a:xfrm>
      </p:grpSpPr>
      <p:sp>
        <p:nvSpPr>
          <p:cNvPr id="3381" name="Google Shape;3381;ga1f7c2a3bf_5_2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2" name="Google Shape;3382;ga1f7c2a3bf_5_2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ga9d26982ab_2_4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2" name="Google Shape;3832;ga9d26982ab_2_4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4"/>
        <p:cNvGrpSpPr/>
        <p:nvPr/>
      </p:nvGrpSpPr>
      <p:grpSpPr>
        <a:xfrm>
          <a:off x="0" y="0"/>
          <a:ext cx="0" cy="0"/>
          <a:chOff x="0" y="0"/>
          <a:chExt cx="0" cy="0"/>
        </a:xfrm>
      </p:grpSpPr>
      <p:sp>
        <p:nvSpPr>
          <p:cNvPr id="3045" name="Google Shape;3045;ga9d26982ab_2_2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6" name="Google Shape;3046;ga9d26982ab_2_2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a:latin typeface="Open Sans"/>
              </a:rPr>
              <a:t>Sử dụng quy tắc nắm bàn tay phải ta xác định được chiều đường sức từ do cuộn dây của nam châm điện tạo ra tại N hướng từ trái sang phải. Áp dụng quy tắc bàn tay trái, lực từ hướng từ ngoài vào trong và vuông góc với mặt phẳng</a:t>
            </a:r>
            <a:r>
              <a:rPr lang="en-US">
                <a:latin typeface="Open Sans"/>
              </a:rPr>
              <a:t> như</a:t>
            </a:r>
            <a:r>
              <a:rPr lang="vi-VN">
                <a:latin typeface="Open Sans"/>
              </a:rPr>
              <a:t> hình vẽ.</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6"/>
        <p:cNvGrpSpPr/>
        <p:nvPr/>
      </p:nvGrpSpPr>
      <p:grpSpPr>
        <a:xfrm>
          <a:off x="0" y="0"/>
          <a:ext cx="0" cy="0"/>
          <a:chOff x="0" y="0"/>
          <a:chExt cx="0" cy="0"/>
        </a:xfrm>
      </p:grpSpPr>
      <p:sp>
        <p:nvSpPr>
          <p:cNvPr id="3457" name="Google Shape;3457;ga9d26982ab_2_2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8" name="Google Shape;3458;ga9d26982ab_2_2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a9d26982ab_2_4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a9d26982ab_2_4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4"/>
        <p:cNvGrpSpPr/>
        <p:nvPr/>
      </p:nvGrpSpPr>
      <p:grpSpPr>
        <a:xfrm>
          <a:off x="0" y="0"/>
          <a:ext cx="0" cy="0"/>
          <a:chOff x="0" y="0"/>
          <a:chExt cx="0" cy="0"/>
        </a:xfrm>
      </p:grpSpPr>
      <p:sp>
        <p:nvSpPr>
          <p:cNvPr id="3875" name="Google Shape;3875;ga9d26982ab_2_5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6" name="Google Shape;3876;ga9d26982ab_2_5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a98f10c965_0_4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a98f10c965_0_4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6"/>
        <p:cNvGrpSpPr/>
        <p:nvPr/>
      </p:nvGrpSpPr>
      <p:grpSpPr>
        <a:xfrm>
          <a:off x="0" y="0"/>
          <a:ext cx="0" cy="0"/>
          <a:chOff x="0" y="0"/>
          <a:chExt cx="0" cy="0"/>
        </a:xfrm>
      </p:grpSpPr>
      <p:sp>
        <p:nvSpPr>
          <p:cNvPr id="4747" name="Google Shape;4747;ga9d26982ab_2_6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8" name="Google Shape;4748;ga9d26982ab_2_6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3"/>
        <p:cNvGrpSpPr/>
        <p:nvPr/>
      </p:nvGrpSpPr>
      <p:grpSpPr>
        <a:xfrm>
          <a:off x="0" y="0"/>
          <a:ext cx="0" cy="0"/>
          <a:chOff x="0" y="0"/>
          <a:chExt cx="0" cy="0"/>
        </a:xfrm>
      </p:grpSpPr>
      <p:sp>
        <p:nvSpPr>
          <p:cNvPr id="3604" name="Google Shape;3604;ga9d26982ab_2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5" name="Google Shape;3605;ga9d26982ab_2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a98f10c965_0_5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a98f10c965_0_5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98f10c965_0_4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98f10c965_0_4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a9cfc6a082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a9cfc6a082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a98f10c965_0_5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a98f10c965_0_5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a9cfc6a082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a9cfc6a082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ga9d26982ab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3" name="Google Shape;2623;ga9d26982ab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a9d26982ab_2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a9d26982ab_2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CFAF0"/>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5353" y="10088"/>
            <a:ext cx="9007255" cy="4990625"/>
            <a:chOff x="125353" y="10088"/>
            <a:chExt cx="9007255" cy="4990625"/>
          </a:xfrm>
        </p:grpSpPr>
        <p:sp>
          <p:nvSpPr>
            <p:cNvPr id="10" name="Google Shape;10;p2"/>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63713" y="24782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77388" y="35823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98225" y="32455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59800" y="427076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802425" y="2337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6897850" y="37861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2348938" y="36857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893075" y="29993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3237050" y="375387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588663" y="1702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8977313" y="33936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4025688" y="5113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7316138"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2791138" y="56558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45088" y="7008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7874875" y="36435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7281900" y="27527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1757950" y="39988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7906850" y="829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404700" y="4327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86225" y="37871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887150" y="16377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707563" y="23489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6933787">
              <a:off x="8407049" y="2108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9055221" flipH="1">
              <a:off x="8790849" y="1793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6201734">
              <a:off x="8295472" y="2184239"/>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824260">
              <a:off x="8894550" y="1975050"/>
              <a:ext cx="139926"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8100000">
              <a:off x="8301858" y="1105433"/>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8886150" y="11802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4429393">
              <a:off x="8654612" y="2489412"/>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892960">
              <a:off x="2616438" y="454878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6793631">
              <a:off x="4550705" y="105350"/>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flipH="1">
              <a:off x="6133825" y="347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6608738">
              <a:off x="893065" y="1539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4732326">
              <a:off x="4865500" y="4262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3532624">
              <a:off x="7151685" y="431029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2"/>
          <p:cNvSpPr txBox="1">
            <a:spLocks noGrp="1"/>
          </p:cNvSpPr>
          <p:nvPr>
            <p:ph type="ctrTitle"/>
          </p:nvPr>
        </p:nvSpPr>
        <p:spPr>
          <a:xfrm>
            <a:off x="1186200" y="1144435"/>
            <a:ext cx="6771600" cy="1691700"/>
          </a:xfrm>
          <a:prstGeom prst="rect">
            <a:avLst/>
          </a:prstGeom>
        </p:spPr>
        <p:txBody>
          <a:bodyPr spcFirstLastPara="1" wrap="square" lIns="91425" tIns="91425" rIns="91425" bIns="91425" anchor="ctr" anchorCtr="0">
            <a:noAutofit/>
          </a:bodyPr>
          <a:lstStyle>
            <a:lvl1pPr lvl="0" algn="ctr">
              <a:lnSpc>
                <a:spcPct val="85000"/>
              </a:lnSpc>
              <a:spcBef>
                <a:spcPts val="0"/>
              </a:spcBef>
              <a:spcAft>
                <a:spcPts val="0"/>
              </a:spcAft>
              <a:buSzPts val="5200"/>
              <a:buNone/>
              <a:defRPr sz="7200">
                <a:solidFill>
                  <a:srgbClr val="1E4F70"/>
                </a:solidFill>
                <a:latin typeface="Caveat Brush"/>
                <a:ea typeface="Caveat Brush"/>
                <a:cs typeface="Caveat Brush"/>
                <a:sym typeface="Caveat Bru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2" name="Google Shape;62;p2"/>
          <p:cNvSpPr txBox="1">
            <a:spLocks noGrp="1"/>
          </p:cNvSpPr>
          <p:nvPr>
            <p:ph type="subTitle" idx="1"/>
          </p:nvPr>
        </p:nvSpPr>
        <p:spPr>
          <a:xfrm>
            <a:off x="2697750" y="2914891"/>
            <a:ext cx="3748500" cy="36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solidFill>
                  <a:schemeClr val="accent6"/>
                </a:solidFill>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3" name="Google Shape;63;p2"/>
          <p:cNvGrpSpPr/>
          <p:nvPr/>
        </p:nvGrpSpPr>
        <p:grpSpPr>
          <a:xfrm rot="866246">
            <a:off x="908632" y="4478664"/>
            <a:ext cx="448301" cy="605126"/>
            <a:chOff x="1802825" y="4746759"/>
            <a:chExt cx="298217" cy="402539"/>
          </a:xfrm>
        </p:grpSpPr>
        <p:sp>
          <p:nvSpPr>
            <p:cNvPr id="64" name="Google Shape;64;p2"/>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rot="-1799641" flipH="1">
            <a:off x="653449" y="4678753"/>
            <a:ext cx="307935" cy="415627"/>
            <a:chOff x="1802825" y="4746759"/>
            <a:chExt cx="298217" cy="402539"/>
          </a:xfrm>
        </p:grpSpPr>
        <p:sp>
          <p:nvSpPr>
            <p:cNvPr id="71" name="Google Shape;71;p2"/>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456145" y="2752775"/>
            <a:ext cx="1489056" cy="2400114"/>
            <a:chOff x="7456145" y="2752775"/>
            <a:chExt cx="1489056" cy="2400114"/>
          </a:xfrm>
        </p:grpSpPr>
        <p:grpSp>
          <p:nvGrpSpPr>
            <p:cNvPr id="78" name="Google Shape;78;p2"/>
            <p:cNvGrpSpPr/>
            <p:nvPr/>
          </p:nvGrpSpPr>
          <p:grpSpPr>
            <a:xfrm>
              <a:off x="7518138" y="3245555"/>
              <a:ext cx="1427063" cy="1907334"/>
              <a:chOff x="7518138" y="3245555"/>
              <a:chExt cx="1427063" cy="1907334"/>
            </a:xfrm>
          </p:grpSpPr>
          <p:grpSp>
            <p:nvGrpSpPr>
              <p:cNvPr id="79" name="Google Shape;79;p2"/>
              <p:cNvGrpSpPr/>
              <p:nvPr/>
            </p:nvGrpSpPr>
            <p:grpSpPr>
              <a:xfrm>
                <a:off x="7518138" y="3245555"/>
                <a:ext cx="1427063" cy="1907334"/>
                <a:chOff x="7003700" y="3163055"/>
                <a:chExt cx="1427063" cy="1907334"/>
              </a:xfrm>
            </p:grpSpPr>
            <p:sp>
              <p:nvSpPr>
                <p:cNvPr id="80" name="Google Shape;80;p2"/>
                <p:cNvSpPr/>
                <p:nvPr/>
              </p:nvSpPr>
              <p:spPr>
                <a:xfrm>
                  <a:off x="7003700" y="3163055"/>
                  <a:ext cx="1427063" cy="1907334"/>
                </a:xfrm>
                <a:custGeom>
                  <a:avLst/>
                  <a:gdLst/>
                  <a:ahLst/>
                  <a:cxnLst/>
                  <a:rect l="l" t="t" r="r" b="b"/>
                  <a:pathLst>
                    <a:path w="13909" h="18590" extrusionOk="0">
                      <a:moveTo>
                        <a:pt x="10628" y="1"/>
                      </a:moveTo>
                      <a:cubicBezTo>
                        <a:pt x="10609" y="1"/>
                        <a:pt x="10589" y="1"/>
                        <a:pt x="10569" y="2"/>
                      </a:cubicBezTo>
                      <a:cubicBezTo>
                        <a:pt x="10434" y="2"/>
                        <a:pt x="10308" y="47"/>
                        <a:pt x="10192" y="110"/>
                      </a:cubicBezTo>
                      <a:cubicBezTo>
                        <a:pt x="10102" y="173"/>
                        <a:pt x="10030" y="244"/>
                        <a:pt x="9967" y="334"/>
                      </a:cubicBezTo>
                      <a:cubicBezTo>
                        <a:pt x="9698" y="666"/>
                        <a:pt x="9527" y="1070"/>
                        <a:pt x="9473" y="1501"/>
                      </a:cubicBezTo>
                      <a:cubicBezTo>
                        <a:pt x="8860" y="1317"/>
                        <a:pt x="8206" y="1240"/>
                        <a:pt x="7548" y="1240"/>
                      </a:cubicBezTo>
                      <a:cubicBezTo>
                        <a:pt x="6799" y="1240"/>
                        <a:pt x="6045" y="1340"/>
                        <a:pt x="5343" y="1492"/>
                      </a:cubicBezTo>
                      <a:cubicBezTo>
                        <a:pt x="5226" y="1142"/>
                        <a:pt x="5010" y="828"/>
                        <a:pt x="4723" y="595"/>
                      </a:cubicBezTo>
                      <a:cubicBezTo>
                        <a:pt x="4537" y="460"/>
                        <a:pt x="4323" y="399"/>
                        <a:pt x="4111" y="399"/>
                      </a:cubicBezTo>
                      <a:cubicBezTo>
                        <a:pt x="3545" y="399"/>
                        <a:pt x="2997" y="837"/>
                        <a:pt x="3062" y="1484"/>
                      </a:cubicBezTo>
                      <a:cubicBezTo>
                        <a:pt x="3071" y="1600"/>
                        <a:pt x="3107" y="1717"/>
                        <a:pt x="3152" y="1834"/>
                      </a:cubicBezTo>
                      <a:cubicBezTo>
                        <a:pt x="3277" y="2139"/>
                        <a:pt x="3520" y="2453"/>
                        <a:pt x="3852" y="2471"/>
                      </a:cubicBezTo>
                      <a:cubicBezTo>
                        <a:pt x="3924" y="2471"/>
                        <a:pt x="3780" y="3576"/>
                        <a:pt x="3771" y="3683"/>
                      </a:cubicBezTo>
                      <a:cubicBezTo>
                        <a:pt x="3753" y="4061"/>
                        <a:pt x="3691" y="4438"/>
                        <a:pt x="3655" y="4806"/>
                      </a:cubicBezTo>
                      <a:cubicBezTo>
                        <a:pt x="3565" y="5632"/>
                        <a:pt x="3520" y="6458"/>
                        <a:pt x="3520" y="7275"/>
                      </a:cubicBezTo>
                      <a:cubicBezTo>
                        <a:pt x="3116" y="7042"/>
                        <a:pt x="2918" y="6593"/>
                        <a:pt x="2793" y="6144"/>
                      </a:cubicBezTo>
                      <a:cubicBezTo>
                        <a:pt x="2568" y="5363"/>
                        <a:pt x="2487" y="4519"/>
                        <a:pt x="2685" y="3737"/>
                      </a:cubicBezTo>
                      <a:cubicBezTo>
                        <a:pt x="2748" y="3531"/>
                        <a:pt x="2784" y="3315"/>
                        <a:pt x="2793" y="3100"/>
                      </a:cubicBezTo>
                      <a:cubicBezTo>
                        <a:pt x="2793" y="2951"/>
                        <a:pt x="2698" y="2767"/>
                        <a:pt x="2552" y="2767"/>
                      </a:cubicBezTo>
                      <a:cubicBezTo>
                        <a:pt x="2548" y="2767"/>
                        <a:pt x="2545" y="2767"/>
                        <a:pt x="2541" y="2768"/>
                      </a:cubicBezTo>
                      <a:cubicBezTo>
                        <a:pt x="2487" y="2777"/>
                        <a:pt x="2433" y="2803"/>
                        <a:pt x="2389" y="2839"/>
                      </a:cubicBezTo>
                      <a:cubicBezTo>
                        <a:pt x="2182" y="2992"/>
                        <a:pt x="2029" y="3208"/>
                        <a:pt x="1958" y="3459"/>
                      </a:cubicBezTo>
                      <a:cubicBezTo>
                        <a:pt x="1931" y="3163"/>
                        <a:pt x="1868" y="2884"/>
                        <a:pt x="1760" y="2615"/>
                      </a:cubicBezTo>
                      <a:cubicBezTo>
                        <a:pt x="1631" y="2343"/>
                        <a:pt x="1435" y="2232"/>
                        <a:pt x="1230" y="2232"/>
                      </a:cubicBezTo>
                      <a:cubicBezTo>
                        <a:pt x="921" y="2232"/>
                        <a:pt x="591" y="2483"/>
                        <a:pt x="440" y="2812"/>
                      </a:cubicBezTo>
                      <a:cubicBezTo>
                        <a:pt x="0" y="3800"/>
                        <a:pt x="242" y="5030"/>
                        <a:pt x="485" y="6045"/>
                      </a:cubicBezTo>
                      <a:cubicBezTo>
                        <a:pt x="880" y="7652"/>
                        <a:pt x="1832" y="9304"/>
                        <a:pt x="3376" y="10023"/>
                      </a:cubicBezTo>
                      <a:cubicBezTo>
                        <a:pt x="3322" y="10651"/>
                        <a:pt x="3295" y="11244"/>
                        <a:pt x="3206" y="11873"/>
                      </a:cubicBezTo>
                      <a:cubicBezTo>
                        <a:pt x="3107" y="12591"/>
                        <a:pt x="2963" y="13309"/>
                        <a:pt x="2784" y="14019"/>
                      </a:cubicBezTo>
                      <a:cubicBezTo>
                        <a:pt x="2568" y="14818"/>
                        <a:pt x="2308" y="15608"/>
                        <a:pt x="2245" y="16425"/>
                      </a:cubicBezTo>
                      <a:cubicBezTo>
                        <a:pt x="1814" y="16308"/>
                        <a:pt x="1383" y="16210"/>
                        <a:pt x="952" y="16129"/>
                      </a:cubicBezTo>
                      <a:lnTo>
                        <a:pt x="952" y="16129"/>
                      </a:lnTo>
                      <a:cubicBezTo>
                        <a:pt x="1257" y="16685"/>
                        <a:pt x="1859" y="17027"/>
                        <a:pt x="2424" y="17314"/>
                      </a:cubicBezTo>
                      <a:cubicBezTo>
                        <a:pt x="2918" y="17565"/>
                        <a:pt x="3421" y="17808"/>
                        <a:pt x="3924" y="18050"/>
                      </a:cubicBezTo>
                      <a:cubicBezTo>
                        <a:pt x="4274" y="17368"/>
                        <a:pt x="4615" y="16685"/>
                        <a:pt x="4930" y="15994"/>
                      </a:cubicBezTo>
                      <a:cubicBezTo>
                        <a:pt x="5217" y="15374"/>
                        <a:pt x="5675" y="14647"/>
                        <a:pt x="5765" y="13974"/>
                      </a:cubicBezTo>
                      <a:cubicBezTo>
                        <a:pt x="6088" y="13989"/>
                        <a:pt x="6412" y="13999"/>
                        <a:pt x="6734" y="13999"/>
                      </a:cubicBezTo>
                      <a:cubicBezTo>
                        <a:pt x="6965" y="13999"/>
                        <a:pt x="7196" y="13994"/>
                        <a:pt x="7426" y="13983"/>
                      </a:cubicBezTo>
                      <a:cubicBezTo>
                        <a:pt x="7486" y="13980"/>
                        <a:pt x="7554" y="13979"/>
                        <a:pt x="7626" y="13979"/>
                      </a:cubicBezTo>
                      <a:cubicBezTo>
                        <a:pt x="7694" y="13979"/>
                        <a:pt x="7765" y="13980"/>
                        <a:pt x="7839" y="13980"/>
                      </a:cubicBezTo>
                      <a:cubicBezTo>
                        <a:pt x="8212" y="13980"/>
                        <a:pt x="8643" y="13966"/>
                        <a:pt x="8872" y="13794"/>
                      </a:cubicBezTo>
                      <a:cubicBezTo>
                        <a:pt x="8952" y="14665"/>
                        <a:pt x="9186" y="15527"/>
                        <a:pt x="9698" y="16237"/>
                      </a:cubicBezTo>
                      <a:cubicBezTo>
                        <a:pt x="10281" y="17027"/>
                        <a:pt x="11089" y="17287"/>
                        <a:pt x="11996" y="17547"/>
                      </a:cubicBezTo>
                      <a:cubicBezTo>
                        <a:pt x="11808" y="17889"/>
                        <a:pt x="11637" y="18239"/>
                        <a:pt x="11476" y="18589"/>
                      </a:cubicBezTo>
                      <a:cubicBezTo>
                        <a:pt x="11673" y="18580"/>
                        <a:pt x="11835" y="18445"/>
                        <a:pt x="11987" y="18320"/>
                      </a:cubicBezTo>
                      <a:cubicBezTo>
                        <a:pt x="12643" y="17754"/>
                        <a:pt x="13280" y="17188"/>
                        <a:pt x="13909" y="16596"/>
                      </a:cubicBezTo>
                      <a:cubicBezTo>
                        <a:pt x="13388" y="15850"/>
                        <a:pt x="12858" y="15060"/>
                        <a:pt x="12760" y="14162"/>
                      </a:cubicBezTo>
                      <a:cubicBezTo>
                        <a:pt x="12706" y="13650"/>
                        <a:pt x="12822" y="13139"/>
                        <a:pt x="12885" y="12645"/>
                      </a:cubicBezTo>
                      <a:cubicBezTo>
                        <a:pt x="12966" y="11962"/>
                        <a:pt x="13092" y="11298"/>
                        <a:pt x="13083" y="10606"/>
                      </a:cubicBezTo>
                      <a:cubicBezTo>
                        <a:pt x="13056" y="9888"/>
                        <a:pt x="12993" y="9179"/>
                        <a:pt x="12903" y="8469"/>
                      </a:cubicBezTo>
                      <a:cubicBezTo>
                        <a:pt x="12804" y="7688"/>
                        <a:pt x="12670" y="6925"/>
                        <a:pt x="12490" y="6171"/>
                      </a:cubicBezTo>
                      <a:cubicBezTo>
                        <a:pt x="12158" y="4770"/>
                        <a:pt x="11835" y="3333"/>
                        <a:pt x="11188" y="2040"/>
                      </a:cubicBezTo>
                      <a:cubicBezTo>
                        <a:pt x="12150" y="1458"/>
                        <a:pt x="11725" y="1"/>
                        <a:pt x="10628"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41918" y="3238775"/>
                  <a:ext cx="94084" cy="106909"/>
                </a:xfrm>
                <a:custGeom>
                  <a:avLst/>
                  <a:gdLst/>
                  <a:ahLst/>
                  <a:cxnLst/>
                  <a:rect l="l" t="t" r="r" b="b"/>
                  <a:pathLst>
                    <a:path w="917" h="1042" extrusionOk="0">
                      <a:moveTo>
                        <a:pt x="459" y="0"/>
                      </a:moveTo>
                      <a:cubicBezTo>
                        <a:pt x="279" y="27"/>
                        <a:pt x="135" y="153"/>
                        <a:pt x="73" y="323"/>
                      </a:cubicBezTo>
                      <a:cubicBezTo>
                        <a:pt x="28" y="458"/>
                        <a:pt x="1" y="602"/>
                        <a:pt x="10" y="746"/>
                      </a:cubicBezTo>
                      <a:cubicBezTo>
                        <a:pt x="216" y="826"/>
                        <a:pt x="423" y="925"/>
                        <a:pt x="629" y="1042"/>
                      </a:cubicBezTo>
                      <a:cubicBezTo>
                        <a:pt x="710" y="952"/>
                        <a:pt x="782" y="862"/>
                        <a:pt x="836" y="754"/>
                      </a:cubicBezTo>
                      <a:cubicBezTo>
                        <a:pt x="917" y="602"/>
                        <a:pt x="917" y="422"/>
                        <a:pt x="863" y="261"/>
                      </a:cubicBezTo>
                      <a:cubicBezTo>
                        <a:pt x="791" y="99"/>
                        <a:pt x="629" y="0"/>
                        <a:pt x="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82297" y="3248214"/>
                  <a:ext cx="118913" cy="111321"/>
                </a:xfrm>
                <a:custGeom>
                  <a:avLst/>
                  <a:gdLst/>
                  <a:ahLst/>
                  <a:cxnLst/>
                  <a:rect l="l" t="t" r="r" b="b"/>
                  <a:pathLst>
                    <a:path w="1159" h="1085" extrusionOk="0">
                      <a:moveTo>
                        <a:pt x="438" y="0"/>
                      </a:moveTo>
                      <a:cubicBezTo>
                        <a:pt x="412" y="0"/>
                        <a:pt x="386" y="2"/>
                        <a:pt x="360" y="7"/>
                      </a:cubicBezTo>
                      <a:cubicBezTo>
                        <a:pt x="198" y="43"/>
                        <a:pt x="72" y="160"/>
                        <a:pt x="36" y="321"/>
                      </a:cubicBezTo>
                      <a:cubicBezTo>
                        <a:pt x="1" y="483"/>
                        <a:pt x="45" y="645"/>
                        <a:pt x="144" y="770"/>
                      </a:cubicBezTo>
                      <a:cubicBezTo>
                        <a:pt x="270" y="905"/>
                        <a:pt x="432" y="1004"/>
                        <a:pt x="602" y="1067"/>
                      </a:cubicBezTo>
                      <a:cubicBezTo>
                        <a:pt x="620" y="1076"/>
                        <a:pt x="638" y="1085"/>
                        <a:pt x="656" y="1085"/>
                      </a:cubicBezTo>
                      <a:cubicBezTo>
                        <a:pt x="818" y="959"/>
                        <a:pt x="979" y="842"/>
                        <a:pt x="1159" y="743"/>
                      </a:cubicBezTo>
                      <a:cubicBezTo>
                        <a:pt x="1132" y="662"/>
                        <a:pt x="1105" y="591"/>
                        <a:pt x="1060" y="528"/>
                      </a:cubicBezTo>
                      <a:cubicBezTo>
                        <a:pt x="988" y="384"/>
                        <a:pt x="898" y="258"/>
                        <a:pt x="791" y="151"/>
                      </a:cubicBezTo>
                      <a:cubicBezTo>
                        <a:pt x="694" y="54"/>
                        <a:pt x="566"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280004" y="4163719"/>
                  <a:ext cx="1066937" cy="640429"/>
                </a:xfrm>
                <a:custGeom>
                  <a:avLst/>
                  <a:gdLst/>
                  <a:ahLst/>
                  <a:cxnLst/>
                  <a:rect l="l" t="t" r="r" b="b"/>
                  <a:pathLst>
                    <a:path w="10399" h="6242" extrusionOk="0">
                      <a:moveTo>
                        <a:pt x="10345" y="0"/>
                      </a:moveTo>
                      <a:cubicBezTo>
                        <a:pt x="8365" y="329"/>
                        <a:pt x="6367" y="495"/>
                        <a:pt x="4367" y="495"/>
                      </a:cubicBezTo>
                      <a:cubicBezTo>
                        <a:pt x="3139" y="495"/>
                        <a:pt x="1910" y="432"/>
                        <a:pt x="683" y="306"/>
                      </a:cubicBezTo>
                      <a:cubicBezTo>
                        <a:pt x="620" y="925"/>
                        <a:pt x="602" y="1509"/>
                        <a:pt x="513" y="2120"/>
                      </a:cubicBezTo>
                      <a:cubicBezTo>
                        <a:pt x="414" y="2847"/>
                        <a:pt x="270" y="3565"/>
                        <a:pt x="91" y="4266"/>
                      </a:cubicBezTo>
                      <a:cubicBezTo>
                        <a:pt x="64" y="4373"/>
                        <a:pt x="28" y="4490"/>
                        <a:pt x="1" y="4598"/>
                      </a:cubicBezTo>
                      <a:cubicBezTo>
                        <a:pt x="270" y="4813"/>
                        <a:pt x="575" y="4993"/>
                        <a:pt x="899" y="5137"/>
                      </a:cubicBezTo>
                      <a:cubicBezTo>
                        <a:pt x="1411" y="5379"/>
                        <a:pt x="1949" y="5568"/>
                        <a:pt x="2497" y="5720"/>
                      </a:cubicBezTo>
                      <a:cubicBezTo>
                        <a:pt x="2748" y="5235"/>
                        <a:pt x="3009" y="4706"/>
                        <a:pt x="3072" y="4221"/>
                      </a:cubicBezTo>
                      <a:cubicBezTo>
                        <a:pt x="3395" y="4236"/>
                        <a:pt x="3719" y="4246"/>
                        <a:pt x="4042" y="4246"/>
                      </a:cubicBezTo>
                      <a:cubicBezTo>
                        <a:pt x="4276" y="4246"/>
                        <a:pt x="4509" y="4241"/>
                        <a:pt x="4742" y="4230"/>
                      </a:cubicBezTo>
                      <a:cubicBezTo>
                        <a:pt x="4801" y="4227"/>
                        <a:pt x="4867" y="4226"/>
                        <a:pt x="4939" y="4226"/>
                      </a:cubicBezTo>
                      <a:cubicBezTo>
                        <a:pt x="5005" y="4226"/>
                        <a:pt x="5076" y="4227"/>
                        <a:pt x="5150" y="4227"/>
                      </a:cubicBezTo>
                      <a:cubicBezTo>
                        <a:pt x="5519" y="4227"/>
                        <a:pt x="5950" y="4213"/>
                        <a:pt x="6179" y="4041"/>
                      </a:cubicBezTo>
                      <a:cubicBezTo>
                        <a:pt x="6250" y="4804"/>
                        <a:pt x="6448" y="5586"/>
                        <a:pt x="6852" y="6241"/>
                      </a:cubicBezTo>
                      <a:cubicBezTo>
                        <a:pt x="7220" y="6187"/>
                        <a:pt x="7579" y="6106"/>
                        <a:pt x="7939" y="6008"/>
                      </a:cubicBezTo>
                      <a:cubicBezTo>
                        <a:pt x="8729" y="5783"/>
                        <a:pt x="9501" y="5505"/>
                        <a:pt x="10255" y="5173"/>
                      </a:cubicBezTo>
                      <a:cubicBezTo>
                        <a:pt x="10156" y="4921"/>
                        <a:pt x="10103" y="4670"/>
                        <a:pt x="10067" y="4409"/>
                      </a:cubicBezTo>
                      <a:cubicBezTo>
                        <a:pt x="10013" y="3906"/>
                        <a:pt x="10129" y="3386"/>
                        <a:pt x="10192" y="2892"/>
                      </a:cubicBezTo>
                      <a:cubicBezTo>
                        <a:pt x="10282" y="2209"/>
                        <a:pt x="10399" y="1545"/>
                        <a:pt x="10390" y="853"/>
                      </a:cubicBezTo>
                      <a:cubicBezTo>
                        <a:pt x="10390" y="566"/>
                        <a:pt x="10372" y="288"/>
                        <a:pt x="10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45463" y="4163719"/>
                  <a:ext cx="999632" cy="114296"/>
                </a:xfrm>
                <a:custGeom>
                  <a:avLst/>
                  <a:gdLst/>
                  <a:ahLst/>
                  <a:cxnLst/>
                  <a:rect l="l" t="t" r="r" b="b"/>
                  <a:pathLst>
                    <a:path w="9743" h="1114" extrusionOk="0">
                      <a:moveTo>
                        <a:pt x="9707" y="0"/>
                      </a:moveTo>
                      <a:cubicBezTo>
                        <a:pt x="7727" y="329"/>
                        <a:pt x="5726" y="495"/>
                        <a:pt x="3725" y="495"/>
                      </a:cubicBezTo>
                      <a:cubicBezTo>
                        <a:pt x="2497" y="495"/>
                        <a:pt x="1268" y="432"/>
                        <a:pt x="45" y="306"/>
                      </a:cubicBezTo>
                      <a:cubicBezTo>
                        <a:pt x="27" y="494"/>
                        <a:pt x="9" y="674"/>
                        <a:pt x="0" y="853"/>
                      </a:cubicBezTo>
                      <a:cubicBezTo>
                        <a:pt x="342" y="916"/>
                        <a:pt x="701" y="934"/>
                        <a:pt x="1024" y="979"/>
                      </a:cubicBezTo>
                      <a:cubicBezTo>
                        <a:pt x="1536" y="1042"/>
                        <a:pt x="2066" y="1087"/>
                        <a:pt x="2568" y="1105"/>
                      </a:cubicBezTo>
                      <a:cubicBezTo>
                        <a:pt x="2840" y="1110"/>
                        <a:pt x="3112" y="1113"/>
                        <a:pt x="3384" y="1113"/>
                      </a:cubicBezTo>
                      <a:cubicBezTo>
                        <a:pt x="4887" y="1113"/>
                        <a:pt x="6386" y="1028"/>
                        <a:pt x="7884" y="853"/>
                      </a:cubicBezTo>
                      <a:cubicBezTo>
                        <a:pt x="8441" y="791"/>
                        <a:pt x="8998" y="710"/>
                        <a:pt x="9545" y="593"/>
                      </a:cubicBezTo>
                      <a:cubicBezTo>
                        <a:pt x="9581" y="584"/>
                        <a:pt x="9653" y="575"/>
                        <a:pt x="9743" y="566"/>
                      </a:cubicBezTo>
                      <a:cubicBezTo>
                        <a:pt x="9734" y="378"/>
                        <a:pt x="9725" y="189"/>
                        <a:pt x="9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936957" y="4600387"/>
                  <a:ext cx="402602" cy="207355"/>
                </a:xfrm>
                <a:custGeom>
                  <a:avLst/>
                  <a:gdLst/>
                  <a:ahLst/>
                  <a:cxnLst/>
                  <a:rect l="l" t="t" r="r" b="b"/>
                  <a:pathLst>
                    <a:path w="3924" h="2021" extrusionOk="0">
                      <a:moveTo>
                        <a:pt x="3726" y="1"/>
                      </a:moveTo>
                      <a:cubicBezTo>
                        <a:pt x="2559" y="566"/>
                        <a:pt x="1275" y="917"/>
                        <a:pt x="0" y="1213"/>
                      </a:cubicBezTo>
                      <a:cubicBezTo>
                        <a:pt x="90" y="1491"/>
                        <a:pt x="225" y="1761"/>
                        <a:pt x="377" y="2021"/>
                      </a:cubicBezTo>
                      <a:cubicBezTo>
                        <a:pt x="763" y="1967"/>
                        <a:pt x="1140" y="1886"/>
                        <a:pt x="1518" y="1779"/>
                      </a:cubicBezTo>
                      <a:cubicBezTo>
                        <a:pt x="2344" y="1554"/>
                        <a:pt x="3143" y="1258"/>
                        <a:pt x="3924" y="908"/>
                      </a:cubicBezTo>
                      <a:cubicBezTo>
                        <a:pt x="3834" y="656"/>
                        <a:pt x="3762" y="387"/>
                        <a:pt x="3735" y="117"/>
                      </a:cubicBezTo>
                      <a:cubicBezTo>
                        <a:pt x="3735" y="81"/>
                        <a:pt x="3726" y="37"/>
                        <a:pt x="3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269949" y="4557089"/>
                  <a:ext cx="312417" cy="200070"/>
                </a:xfrm>
                <a:custGeom>
                  <a:avLst/>
                  <a:gdLst/>
                  <a:ahLst/>
                  <a:cxnLst/>
                  <a:rect l="l" t="t" r="r" b="b"/>
                  <a:pathLst>
                    <a:path w="3045" h="1950" extrusionOk="0">
                      <a:moveTo>
                        <a:pt x="189" y="1"/>
                      </a:moveTo>
                      <a:cubicBezTo>
                        <a:pt x="162" y="135"/>
                        <a:pt x="126" y="270"/>
                        <a:pt x="90" y="396"/>
                      </a:cubicBezTo>
                      <a:cubicBezTo>
                        <a:pt x="63" y="530"/>
                        <a:pt x="27" y="629"/>
                        <a:pt x="0" y="746"/>
                      </a:cubicBezTo>
                      <a:cubicBezTo>
                        <a:pt x="287" y="979"/>
                        <a:pt x="611" y="1177"/>
                        <a:pt x="952" y="1321"/>
                      </a:cubicBezTo>
                      <a:cubicBezTo>
                        <a:pt x="1509" y="1581"/>
                        <a:pt x="2083" y="1787"/>
                        <a:pt x="2667" y="1949"/>
                      </a:cubicBezTo>
                      <a:cubicBezTo>
                        <a:pt x="2802" y="1698"/>
                        <a:pt x="2927" y="1428"/>
                        <a:pt x="3044" y="1168"/>
                      </a:cubicBezTo>
                      <a:cubicBezTo>
                        <a:pt x="2074" y="827"/>
                        <a:pt x="1122" y="44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232653" y="4226716"/>
                  <a:ext cx="118606" cy="286254"/>
                </a:xfrm>
                <a:custGeom>
                  <a:avLst/>
                  <a:gdLst/>
                  <a:ahLst/>
                  <a:cxnLst/>
                  <a:rect l="l" t="t" r="r" b="b"/>
                  <a:pathLst>
                    <a:path w="1156" h="2790" extrusionOk="0">
                      <a:moveTo>
                        <a:pt x="1071" y="1"/>
                      </a:moveTo>
                      <a:cubicBezTo>
                        <a:pt x="1058" y="1"/>
                        <a:pt x="1045" y="5"/>
                        <a:pt x="1033" y="15"/>
                      </a:cubicBezTo>
                      <a:cubicBezTo>
                        <a:pt x="243" y="724"/>
                        <a:pt x="0" y="1946"/>
                        <a:pt x="773" y="2772"/>
                      </a:cubicBezTo>
                      <a:cubicBezTo>
                        <a:pt x="783" y="2784"/>
                        <a:pt x="795" y="2789"/>
                        <a:pt x="808" y="2789"/>
                      </a:cubicBezTo>
                      <a:cubicBezTo>
                        <a:pt x="848" y="2789"/>
                        <a:pt x="886" y="2732"/>
                        <a:pt x="844" y="2691"/>
                      </a:cubicBezTo>
                      <a:cubicBezTo>
                        <a:pt x="117" y="1910"/>
                        <a:pt x="369" y="760"/>
                        <a:pt x="1114" y="96"/>
                      </a:cubicBezTo>
                      <a:cubicBezTo>
                        <a:pt x="1156" y="54"/>
                        <a:pt x="1116" y="1"/>
                        <a:pt x="10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656857" y="3894700"/>
                  <a:ext cx="648637" cy="542754"/>
                </a:xfrm>
                <a:custGeom>
                  <a:avLst/>
                  <a:gdLst/>
                  <a:ahLst/>
                  <a:cxnLst/>
                  <a:rect l="l" t="t" r="r" b="b"/>
                  <a:pathLst>
                    <a:path w="6322" h="5290" extrusionOk="0">
                      <a:moveTo>
                        <a:pt x="5505" y="0"/>
                      </a:moveTo>
                      <a:cubicBezTo>
                        <a:pt x="4782" y="1487"/>
                        <a:pt x="3150" y="2478"/>
                        <a:pt x="1502" y="2478"/>
                      </a:cubicBezTo>
                      <a:cubicBezTo>
                        <a:pt x="1349" y="2478"/>
                        <a:pt x="1195" y="2469"/>
                        <a:pt x="1042" y="2452"/>
                      </a:cubicBezTo>
                      <a:cubicBezTo>
                        <a:pt x="985" y="2445"/>
                        <a:pt x="922" y="2440"/>
                        <a:pt x="859" y="2440"/>
                      </a:cubicBezTo>
                      <a:cubicBezTo>
                        <a:pt x="674" y="2440"/>
                        <a:pt x="487" y="2484"/>
                        <a:pt x="440" y="2658"/>
                      </a:cubicBezTo>
                      <a:cubicBezTo>
                        <a:pt x="404" y="2820"/>
                        <a:pt x="557" y="2982"/>
                        <a:pt x="719" y="3044"/>
                      </a:cubicBezTo>
                      <a:cubicBezTo>
                        <a:pt x="889" y="3116"/>
                        <a:pt x="1069" y="3134"/>
                        <a:pt x="1204" y="3251"/>
                      </a:cubicBezTo>
                      <a:cubicBezTo>
                        <a:pt x="916" y="3395"/>
                        <a:pt x="656" y="3583"/>
                        <a:pt x="413" y="3799"/>
                      </a:cubicBezTo>
                      <a:cubicBezTo>
                        <a:pt x="207" y="3996"/>
                        <a:pt x="0" y="4266"/>
                        <a:pt x="72" y="4553"/>
                      </a:cubicBezTo>
                      <a:cubicBezTo>
                        <a:pt x="126" y="4697"/>
                        <a:pt x="216" y="4831"/>
                        <a:pt x="351" y="4921"/>
                      </a:cubicBezTo>
                      <a:cubicBezTo>
                        <a:pt x="671" y="5176"/>
                        <a:pt x="1086" y="5289"/>
                        <a:pt x="1505" y="5289"/>
                      </a:cubicBezTo>
                      <a:cubicBezTo>
                        <a:pt x="1602" y="5289"/>
                        <a:pt x="1700" y="5283"/>
                        <a:pt x="1796" y="5271"/>
                      </a:cubicBezTo>
                      <a:cubicBezTo>
                        <a:pt x="2299" y="5200"/>
                        <a:pt x="2784" y="5029"/>
                        <a:pt x="3224" y="4769"/>
                      </a:cubicBezTo>
                      <a:cubicBezTo>
                        <a:pt x="4517" y="4086"/>
                        <a:pt x="5675" y="3413"/>
                        <a:pt x="6322" y="2030"/>
                      </a:cubicBezTo>
                      <a:lnTo>
                        <a:pt x="5505"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32684" y="3853249"/>
                  <a:ext cx="210227" cy="234133"/>
                </a:xfrm>
                <a:custGeom>
                  <a:avLst/>
                  <a:gdLst/>
                  <a:ahLst/>
                  <a:cxnLst/>
                  <a:rect l="l" t="t" r="r" b="b"/>
                  <a:pathLst>
                    <a:path w="2049" h="2282" extrusionOk="0">
                      <a:moveTo>
                        <a:pt x="2048" y="0"/>
                      </a:moveTo>
                      <a:cubicBezTo>
                        <a:pt x="2030" y="0"/>
                        <a:pt x="1976" y="162"/>
                        <a:pt x="1842" y="404"/>
                      </a:cubicBezTo>
                      <a:cubicBezTo>
                        <a:pt x="1653" y="728"/>
                        <a:pt x="1438" y="1015"/>
                        <a:pt x="1177" y="1275"/>
                      </a:cubicBezTo>
                      <a:cubicBezTo>
                        <a:pt x="917" y="1527"/>
                        <a:pt x="638" y="1769"/>
                        <a:pt x="351" y="1994"/>
                      </a:cubicBezTo>
                      <a:cubicBezTo>
                        <a:pt x="225" y="2075"/>
                        <a:pt x="109" y="2173"/>
                        <a:pt x="1" y="2281"/>
                      </a:cubicBezTo>
                      <a:cubicBezTo>
                        <a:pt x="136" y="2218"/>
                        <a:pt x="270" y="2138"/>
                        <a:pt x="396" y="2048"/>
                      </a:cubicBezTo>
                      <a:cubicBezTo>
                        <a:pt x="701" y="1841"/>
                        <a:pt x="989" y="1599"/>
                        <a:pt x="1249" y="1338"/>
                      </a:cubicBezTo>
                      <a:cubicBezTo>
                        <a:pt x="1509" y="1078"/>
                        <a:pt x="1734" y="773"/>
                        <a:pt x="1896" y="440"/>
                      </a:cubicBezTo>
                      <a:cubicBezTo>
                        <a:pt x="1976" y="306"/>
                        <a:pt x="2021" y="162"/>
                        <a:pt x="2048" y="0"/>
                      </a:cubicBezTo>
                      <a:close/>
                    </a:path>
                  </a:pathLst>
                </a:custGeom>
                <a:solidFill>
                  <a:srgbClr val="FC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225266" y="4081741"/>
                  <a:ext cx="93161" cy="135637"/>
                </a:xfrm>
                <a:custGeom>
                  <a:avLst/>
                  <a:gdLst/>
                  <a:ahLst/>
                  <a:cxnLst/>
                  <a:rect l="l" t="t" r="r" b="b"/>
                  <a:pathLst>
                    <a:path w="908" h="1322" extrusionOk="0">
                      <a:moveTo>
                        <a:pt x="888" y="0"/>
                      </a:moveTo>
                      <a:cubicBezTo>
                        <a:pt x="859" y="0"/>
                        <a:pt x="743" y="328"/>
                        <a:pt x="503" y="692"/>
                      </a:cubicBezTo>
                      <a:cubicBezTo>
                        <a:pt x="261" y="1060"/>
                        <a:pt x="1" y="1302"/>
                        <a:pt x="28" y="1320"/>
                      </a:cubicBezTo>
                      <a:cubicBezTo>
                        <a:pt x="28" y="1321"/>
                        <a:pt x="29" y="1321"/>
                        <a:pt x="31" y="1321"/>
                      </a:cubicBezTo>
                      <a:cubicBezTo>
                        <a:pt x="68" y="1321"/>
                        <a:pt x="351" y="1108"/>
                        <a:pt x="584" y="746"/>
                      </a:cubicBezTo>
                      <a:cubicBezTo>
                        <a:pt x="827" y="359"/>
                        <a:pt x="907" y="0"/>
                        <a:pt x="890" y="0"/>
                      </a:cubicBezTo>
                      <a:cubicBezTo>
                        <a:pt x="889" y="0"/>
                        <a:pt x="889" y="0"/>
                        <a:pt x="888" y="0"/>
                      </a:cubicBezTo>
                      <a:close/>
                    </a:path>
                  </a:pathLst>
                </a:custGeom>
                <a:solidFill>
                  <a:srgbClr val="FC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7956653" y="3604042"/>
                <a:ext cx="694812" cy="370489"/>
                <a:chOff x="7442216" y="3521542"/>
                <a:chExt cx="694812" cy="370489"/>
              </a:xfrm>
            </p:grpSpPr>
            <p:sp>
              <p:nvSpPr>
                <p:cNvPr id="92" name="Google Shape;92;p2"/>
                <p:cNvSpPr/>
                <p:nvPr/>
              </p:nvSpPr>
              <p:spPr>
                <a:xfrm>
                  <a:off x="7566568" y="3552527"/>
                  <a:ext cx="373156" cy="339503"/>
                </a:xfrm>
                <a:custGeom>
                  <a:avLst/>
                  <a:gdLst/>
                  <a:ahLst/>
                  <a:cxnLst/>
                  <a:rect l="l" t="t" r="r" b="b"/>
                  <a:pathLst>
                    <a:path w="3637" h="3309" extrusionOk="0">
                      <a:moveTo>
                        <a:pt x="1803" y="0"/>
                      </a:moveTo>
                      <a:cubicBezTo>
                        <a:pt x="1727" y="0"/>
                        <a:pt x="1653" y="2"/>
                        <a:pt x="1581" y="4"/>
                      </a:cubicBezTo>
                      <a:cubicBezTo>
                        <a:pt x="970" y="13"/>
                        <a:pt x="378" y="274"/>
                        <a:pt x="198" y="902"/>
                      </a:cubicBezTo>
                      <a:cubicBezTo>
                        <a:pt x="0" y="1638"/>
                        <a:pt x="216" y="2429"/>
                        <a:pt x="764" y="2967"/>
                      </a:cubicBezTo>
                      <a:cubicBezTo>
                        <a:pt x="989" y="3176"/>
                        <a:pt x="1290" y="3300"/>
                        <a:pt x="1602" y="3300"/>
                      </a:cubicBezTo>
                      <a:cubicBezTo>
                        <a:pt x="1613" y="3300"/>
                        <a:pt x="1624" y="3300"/>
                        <a:pt x="1635" y="3300"/>
                      </a:cubicBezTo>
                      <a:cubicBezTo>
                        <a:pt x="1698" y="3306"/>
                        <a:pt x="1763" y="3309"/>
                        <a:pt x="1828" y="3309"/>
                      </a:cubicBezTo>
                      <a:cubicBezTo>
                        <a:pt x="1947" y="3309"/>
                        <a:pt x="2066" y="3299"/>
                        <a:pt x="2182" y="3282"/>
                      </a:cubicBezTo>
                      <a:cubicBezTo>
                        <a:pt x="2811" y="3147"/>
                        <a:pt x="3314" y="2581"/>
                        <a:pt x="3538" y="1998"/>
                      </a:cubicBezTo>
                      <a:cubicBezTo>
                        <a:pt x="3637" y="1647"/>
                        <a:pt x="3628" y="1288"/>
                        <a:pt x="3511" y="947"/>
                      </a:cubicBezTo>
                      <a:cubicBezTo>
                        <a:pt x="3448" y="714"/>
                        <a:pt x="3323" y="516"/>
                        <a:pt x="3143" y="354"/>
                      </a:cubicBezTo>
                      <a:cubicBezTo>
                        <a:pt x="2788" y="61"/>
                        <a:pt x="2267" y="0"/>
                        <a:pt x="1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483667" y="3530776"/>
                  <a:ext cx="108756" cy="113578"/>
                </a:xfrm>
                <a:custGeom>
                  <a:avLst/>
                  <a:gdLst/>
                  <a:ahLst/>
                  <a:cxnLst/>
                  <a:rect l="l" t="t" r="r" b="b"/>
                  <a:pathLst>
                    <a:path w="1060" h="1107" extrusionOk="0">
                      <a:moveTo>
                        <a:pt x="72" y="1"/>
                      </a:moveTo>
                      <a:cubicBezTo>
                        <a:pt x="63" y="1"/>
                        <a:pt x="18" y="135"/>
                        <a:pt x="0" y="360"/>
                      </a:cubicBezTo>
                      <a:cubicBezTo>
                        <a:pt x="0" y="504"/>
                        <a:pt x="18" y="638"/>
                        <a:pt x="81" y="764"/>
                      </a:cubicBezTo>
                      <a:cubicBezTo>
                        <a:pt x="117" y="836"/>
                        <a:pt x="162" y="908"/>
                        <a:pt x="216" y="970"/>
                      </a:cubicBezTo>
                      <a:cubicBezTo>
                        <a:pt x="279" y="1042"/>
                        <a:pt x="368" y="1087"/>
                        <a:pt x="467" y="1105"/>
                      </a:cubicBezTo>
                      <a:cubicBezTo>
                        <a:pt x="480" y="1106"/>
                        <a:pt x="492" y="1107"/>
                        <a:pt x="504" y="1107"/>
                      </a:cubicBezTo>
                      <a:cubicBezTo>
                        <a:pt x="590" y="1107"/>
                        <a:pt x="675" y="1079"/>
                        <a:pt x="746" y="1024"/>
                      </a:cubicBezTo>
                      <a:cubicBezTo>
                        <a:pt x="808" y="970"/>
                        <a:pt x="862" y="899"/>
                        <a:pt x="907" y="827"/>
                      </a:cubicBezTo>
                      <a:cubicBezTo>
                        <a:pt x="970" y="710"/>
                        <a:pt x="1015" y="584"/>
                        <a:pt x="1033" y="441"/>
                      </a:cubicBezTo>
                      <a:cubicBezTo>
                        <a:pt x="1060" y="216"/>
                        <a:pt x="997" y="81"/>
                        <a:pt x="979" y="81"/>
                      </a:cubicBezTo>
                      <a:cubicBezTo>
                        <a:pt x="961" y="81"/>
                        <a:pt x="988" y="225"/>
                        <a:pt x="943" y="432"/>
                      </a:cubicBezTo>
                      <a:cubicBezTo>
                        <a:pt x="916" y="548"/>
                        <a:pt x="871" y="665"/>
                        <a:pt x="808" y="764"/>
                      </a:cubicBezTo>
                      <a:cubicBezTo>
                        <a:pt x="733" y="873"/>
                        <a:pt x="627" y="981"/>
                        <a:pt x="511" y="981"/>
                      </a:cubicBezTo>
                      <a:cubicBezTo>
                        <a:pt x="502" y="981"/>
                        <a:pt x="494" y="981"/>
                        <a:pt x="485" y="979"/>
                      </a:cubicBezTo>
                      <a:cubicBezTo>
                        <a:pt x="350" y="943"/>
                        <a:pt x="234" y="845"/>
                        <a:pt x="180" y="710"/>
                      </a:cubicBezTo>
                      <a:cubicBezTo>
                        <a:pt x="126" y="602"/>
                        <a:pt x="99" y="486"/>
                        <a:pt x="90" y="360"/>
                      </a:cubicBezTo>
                      <a:cubicBezTo>
                        <a:pt x="81" y="144"/>
                        <a:pt x="90" y="1"/>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916745" y="3521542"/>
                  <a:ext cx="116041" cy="121478"/>
                </a:xfrm>
                <a:custGeom>
                  <a:avLst/>
                  <a:gdLst/>
                  <a:ahLst/>
                  <a:cxnLst/>
                  <a:rect l="l" t="t" r="r" b="b"/>
                  <a:pathLst>
                    <a:path w="1131" h="1184" extrusionOk="0">
                      <a:moveTo>
                        <a:pt x="1023" y="1"/>
                      </a:moveTo>
                      <a:cubicBezTo>
                        <a:pt x="996" y="1"/>
                        <a:pt x="1023" y="154"/>
                        <a:pt x="1023" y="396"/>
                      </a:cubicBezTo>
                      <a:cubicBezTo>
                        <a:pt x="1023" y="531"/>
                        <a:pt x="996" y="656"/>
                        <a:pt x="933" y="782"/>
                      </a:cubicBezTo>
                      <a:cubicBezTo>
                        <a:pt x="879" y="926"/>
                        <a:pt x="745" y="1025"/>
                        <a:pt x="592" y="1051"/>
                      </a:cubicBezTo>
                      <a:cubicBezTo>
                        <a:pt x="573" y="1056"/>
                        <a:pt x="553" y="1059"/>
                        <a:pt x="533" y="1059"/>
                      </a:cubicBezTo>
                      <a:cubicBezTo>
                        <a:pt x="478" y="1059"/>
                        <a:pt x="423" y="1042"/>
                        <a:pt x="377" y="1016"/>
                      </a:cubicBezTo>
                      <a:cubicBezTo>
                        <a:pt x="314" y="971"/>
                        <a:pt x="269" y="917"/>
                        <a:pt x="233" y="854"/>
                      </a:cubicBezTo>
                      <a:cubicBezTo>
                        <a:pt x="179" y="728"/>
                        <a:pt x="134" y="594"/>
                        <a:pt x="116" y="459"/>
                      </a:cubicBezTo>
                      <a:cubicBezTo>
                        <a:pt x="98" y="333"/>
                        <a:pt x="89" y="207"/>
                        <a:pt x="89" y="82"/>
                      </a:cubicBezTo>
                      <a:cubicBezTo>
                        <a:pt x="89" y="81"/>
                        <a:pt x="89" y="81"/>
                        <a:pt x="88" y="81"/>
                      </a:cubicBezTo>
                      <a:cubicBezTo>
                        <a:pt x="76" y="81"/>
                        <a:pt x="0" y="232"/>
                        <a:pt x="26" y="477"/>
                      </a:cubicBezTo>
                      <a:cubicBezTo>
                        <a:pt x="35" y="620"/>
                        <a:pt x="80" y="764"/>
                        <a:pt x="134" y="899"/>
                      </a:cubicBezTo>
                      <a:cubicBezTo>
                        <a:pt x="179" y="989"/>
                        <a:pt x="242" y="1060"/>
                        <a:pt x="314" y="1114"/>
                      </a:cubicBezTo>
                      <a:cubicBezTo>
                        <a:pt x="382" y="1162"/>
                        <a:pt x="460" y="1184"/>
                        <a:pt x="541" y="1184"/>
                      </a:cubicBezTo>
                      <a:cubicBezTo>
                        <a:pt x="567" y="1184"/>
                        <a:pt x="593" y="1182"/>
                        <a:pt x="619" y="1177"/>
                      </a:cubicBezTo>
                      <a:cubicBezTo>
                        <a:pt x="718" y="1168"/>
                        <a:pt x="817" y="1123"/>
                        <a:pt x="888" y="1051"/>
                      </a:cubicBezTo>
                      <a:cubicBezTo>
                        <a:pt x="960" y="989"/>
                        <a:pt x="1014" y="917"/>
                        <a:pt x="1050" y="827"/>
                      </a:cubicBezTo>
                      <a:cubicBezTo>
                        <a:pt x="1104" y="692"/>
                        <a:pt x="1131" y="540"/>
                        <a:pt x="1113" y="387"/>
                      </a:cubicBezTo>
                      <a:cubicBezTo>
                        <a:pt x="1086" y="145"/>
                        <a:pt x="1032"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741605" y="3701914"/>
                  <a:ext cx="5643" cy="47504"/>
                </a:xfrm>
                <a:custGeom>
                  <a:avLst/>
                  <a:gdLst/>
                  <a:ahLst/>
                  <a:cxnLst/>
                  <a:rect l="l" t="t" r="r" b="b"/>
                  <a:pathLst>
                    <a:path w="55" h="463" extrusionOk="0">
                      <a:moveTo>
                        <a:pt x="31" y="1"/>
                      </a:moveTo>
                      <a:cubicBezTo>
                        <a:pt x="18" y="1"/>
                        <a:pt x="5" y="7"/>
                        <a:pt x="0" y="21"/>
                      </a:cubicBezTo>
                      <a:lnTo>
                        <a:pt x="0" y="443"/>
                      </a:lnTo>
                      <a:cubicBezTo>
                        <a:pt x="5" y="456"/>
                        <a:pt x="18" y="463"/>
                        <a:pt x="31" y="463"/>
                      </a:cubicBezTo>
                      <a:cubicBezTo>
                        <a:pt x="43" y="463"/>
                        <a:pt x="54" y="456"/>
                        <a:pt x="54" y="443"/>
                      </a:cubicBezTo>
                      <a:lnTo>
                        <a:pt x="54" y="21"/>
                      </a:lnTo>
                      <a:cubicBezTo>
                        <a:pt x="54" y="7"/>
                        <a:pt x="43" y="1"/>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688150" y="3704889"/>
                  <a:ext cx="112552" cy="47401"/>
                </a:xfrm>
                <a:custGeom>
                  <a:avLst/>
                  <a:gdLst/>
                  <a:ahLst/>
                  <a:cxnLst/>
                  <a:rect l="l" t="t" r="r" b="b"/>
                  <a:pathLst>
                    <a:path w="1097" h="462" extrusionOk="0">
                      <a:moveTo>
                        <a:pt x="1078" y="1"/>
                      </a:moveTo>
                      <a:cubicBezTo>
                        <a:pt x="1060" y="1"/>
                        <a:pt x="1033" y="64"/>
                        <a:pt x="952" y="153"/>
                      </a:cubicBezTo>
                      <a:cubicBezTo>
                        <a:pt x="844" y="271"/>
                        <a:pt x="693" y="332"/>
                        <a:pt x="542" y="332"/>
                      </a:cubicBezTo>
                      <a:cubicBezTo>
                        <a:pt x="406" y="332"/>
                        <a:pt x="269" y="283"/>
                        <a:pt x="162" y="180"/>
                      </a:cubicBezTo>
                      <a:cubicBezTo>
                        <a:pt x="78" y="113"/>
                        <a:pt x="41" y="45"/>
                        <a:pt x="22" y="45"/>
                      </a:cubicBezTo>
                      <a:cubicBezTo>
                        <a:pt x="21" y="45"/>
                        <a:pt x="20" y="45"/>
                        <a:pt x="19" y="46"/>
                      </a:cubicBezTo>
                      <a:cubicBezTo>
                        <a:pt x="1" y="55"/>
                        <a:pt x="19" y="135"/>
                        <a:pt x="99" y="243"/>
                      </a:cubicBezTo>
                      <a:cubicBezTo>
                        <a:pt x="215" y="389"/>
                        <a:pt x="383" y="461"/>
                        <a:pt x="550" y="461"/>
                      </a:cubicBezTo>
                      <a:cubicBezTo>
                        <a:pt x="731" y="461"/>
                        <a:pt x="912" y="376"/>
                        <a:pt x="1024" y="207"/>
                      </a:cubicBezTo>
                      <a:cubicBezTo>
                        <a:pt x="1096" y="91"/>
                        <a:pt x="1096"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442216" y="3687550"/>
                  <a:ext cx="129071" cy="81772"/>
                </a:xfrm>
                <a:custGeom>
                  <a:avLst/>
                  <a:gdLst/>
                  <a:ahLst/>
                  <a:cxnLst/>
                  <a:rect l="l" t="t" r="r" b="b"/>
                  <a:pathLst>
                    <a:path w="1258" h="797" extrusionOk="0">
                      <a:moveTo>
                        <a:pt x="597" y="0"/>
                      </a:moveTo>
                      <a:cubicBezTo>
                        <a:pt x="495" y="0"/>
                        <a:pt x="400" y="15"/>
                        <a:pt x="332" y="44"/>
                      </a:cubicBezTo>
                      <a:cubicBezTo>
                        <a:pt x="144" y="116"/>
                        <a:pt x="0" y="358"/>
                        <a:pt x="99" y="547"/>
                      </a:cubicBezTo>
                      <a:cubicBezTo>
                        <a:pt x="135" y="610"/>
                        <a:pt x="189" y="664"/>
                        <a:pt x="261" y="709"/>
                      </a:cubicBezTo>
                      <a:cubicBezTo>
                        <a:pt x="373" y="767"/>
                        <a:pt x="496" y="796"/>
                        <a:pt x="620" y="796"/>
                      </a:cubicBezTo>
                      <a:cubicBezTo>
                        <a:pt x="743" y="796"/>
                        <a:pt x="867" y="767"/>
                        <a:pt x="979" y="709"/>
                      </a:cubicBezTo>
                      <a:cubicBezTo>
                        <a:pt x="1132" y="619"/>
                        <a:pt x="1257" y="448"/>
                        <a:pt x="1203" y="286"/>
                      </a:cubicBezTo>
                      <a:cubicBezTo>
                        <a:pt x="1140" y="89"/>
                        <a:pt x="846" y="0"/>
                        <a:pt x="597"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976561" y="3656872"/>
                  <a:ext cx="160466" cy="83311"/>
                </a:xfrm>
                <a:custGeom>
                  <a:avLst/>
                  <a:gdLst/>
                  <a:ahLst/>
                  <a:cxnLst/>
                  <a:rect l="l" t="t" r="r" b="b"/>
                  <a:pathLst>
                    <a:path w="1564" h="812" extrusionOk="0">
                      <a:moveTo>
                        <a:pt x="576" y="1"/>
                      </a:moveTo>
                      <a:cubicBezTo>
                        <a:pt x="563" y="1"/>
                        <a:pt x="551" y="1"/>
                        <a:pt x="539" y="2"/>
                      </a:cubicBezTo>
                      <a:cubicBezTo>
                        <a:pt x="386" y="11"/>
                        <a:pt x="243" y="65"/>
                        <a:pt x="135" y="172"/>
                      </a:cubicBezTo>
                      <a:cubicBezTo>
                        <a:pt x="27" y="280"/>
                        <a:pt x="0" y="451"/>
                        <a:pt x="72" y="585"/>
                      </a:cubicBezTo>
                      <a:cubicBezTo>
                        <a:pt x="144" y="684"/>
                        <a:pt x="252" y="756"/>
                        <a:pt x="368" y="783"/>
                      </a:cubicBezTo>
                      <a:cubicBezTo>
                        <a:pt x="442" y="802"/>
                        <a:pt x="517" y="812"/>
                        <a:pt x="593" y="812"/>
                      </a:cubicBezTo>
                      <a:cubicBezTo>
                        <a:pt x="692" y="812"/>
                        <a:pt x="792" y="796"/>
                        <a:pt x="889" y="765"/>
                      </a:cubicBezTo>
                      <a:cubicBezTo>
                        <a:pt x="1563" y="511"/>
                        <a:pt x="1059" y="1"/>
                        <a:pt x="57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665168" y="3576023"/>
                  <a:ext cx="173291" cy="129481"/>
                </a:xfrm>
                <a:custGeom>
                  <a:avLst/>
                  <a:gdLst/>
                  <a:ahLst/>
                  <a:cxnLst/>
                  <a:rect l="l" t="t" r="r" b="b"/>
                  <a:pathLst>
                    <a:path w="1689" h="1262" extrusionOk="0">
                      <a:moveTo>
                        <a:pt x="820" y="1"/>
                      </a:moveTo>
                      <a:cubicBezTo>
                        <a:pt x="627" y="1"/>
                        <a:pt x="433" y="37"/>
                        <a:pt x="279" y="98"/>
                      </a:cubicBezTo>
                      <a:cubicBezTo>
                        <a:pt x="171" y="134"/>
                        <a:pt x="81" y="215"/>
                        <a:pt x="36" y="323"/>
                      </a:cubicBezTo>
                      <a:cubicBezTo>
                        <a:pt x="18" y="368"/>
                        <a:pt x="9" y="413"/>
                        <a:pt x="9" y="458"/>
                      </a:cubicBezTo>
                      <a:cubicBezTo>
                        <a:pt x="0" y="655"/>
                        <a:pt x="72" y="844"/>
                        <a:pt x="207" y="987"/>
                      </a:cubicBezTo>
                      <a:cubicBezTo>
                        <a:pt x="332" y="1122"/>
                        <a:pt x="503" y="1221"/>
                        <a:pt x="701" y="1248"/>
                      </a:cubicBezTo>
                      <a:cubicBezTo>
                        <a:pt x="736" y="1257"/>
                        <a:pt x="775" y="1261"/>
                        <a:pt x="814" y="1261"/>
                      </a:cubicBezTo>
                      <a:cubicBezTo>
                        <a:pt x="853" y="1261"/>
                        <a:pt x="894" y="1257"/>
                        <a:pt x="934" y="1248"/>
                      </a:cubicBezTo>
                      <a:cubicBezTo>
                        <a:pt x="1087" y="1203"/>
                        <a:pt x="1230" y="1104"/>
                        <a:pt x="1320" y="978"/>
                      </a:cubicBezTo>
                      <a:cubicBezTo>
                        <a:pt x="1509" y="754"/>
                        <a:pt x="1688" y="305"/>
                        <a:pt x="1365" y="125"/>
                      </a:cubicBezTo>
                      <a:cubicBezTo>
                        <a:pt x="1215" y="39"/>
                        <a:pt x="1018" y="1"/>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80045" y="3588745"/>
                  <a:ext cx="80951" cy="35192"/>
                </a:xfrm>
                <a:custGeom>
                  <a:avLst/>
                  <a:gdLst/>
                  <a:ahLst/>
                  <a:cxnLst/>
                  <a:rect l="l" t="t" r="r" b="b"/>
                  <a:pathLst>
                    <a:path w="789" h="343" extrusionOk="0">
                      <a:moveTo>
                        <a:pt x="594" y="0"/>
                      </a:moveTo>
                      <a:cubicBezTo>
                        <a:pt x="412" y="0"/>
                        <a:pt x="238" y="53"/>
                        <a:pt x="80" y="145"/>
                      </a:cubicBezTo>
                      <a:cubicBezTo>
                        <a:pt x="1" y="216"/>
                        <a:pt x="60" y="342"/>
                        <a:pt x="154" y="342"/>
                      </a:cubicBezTo>
                      <a:cubicBezTo>
                        <a:pt x="168" y="342"/>
                        <a:pt x="182" y="339"/>
                        <a:pt x="196" y="334"/>
                      </a:cubicBezTo>
                      <a:lnTo>
                        <a:pt x="196" y="334"/>
                      </a:lnTo>
                      <a:lnTo>
                        <a:pt x="187" y="343"/>
                      </a:lnTo>
                      <a:cubicBezTo>
                        <a:pt x="311" y="269"/>
                        <a:pt x="449" y="225"/>
                        <a:pt x="596" y="225"/>
                      </a:cubicBezTo>
                      <a:cubicBezTo>
                        <a:pt x="609" y="225"/>
                        <a:pt x="623" y="225"/>
                        <a:pt x="636" y="226"/>
                      </a:cubicBezTo>
                      <a:cubicBezTo>
                        <a:pt x="789" y="226"/>
                        <a:pt x="789" y="1"/>
                        <a:pt x="636" y="1"/>
                      </a:cubicBezTo>
                      <a:cubicBezTo>
                        <a:pt x="622" y="1"/>
                        <a:pt x="608"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 name="Google Shape;101;p2"/>
            <p:cNvGrpSpPr/>
            <p:nvPr/>
          </p:nvGrpSpPr>
          <p:grpSpPr>
            <a:xfrm>
              <a:off x="8095780" y="2752775"/>
              <a:ext cx="399935" cy="692951"/>
              <a:chOff x="8095780" y="2752775"/>
              <a:chExt cx="399935" cy="692951"/>
            </a:xfrm>
          </p:grpSpPr>
          <p:grpSp>
            <p:nvGrpSpPr>
              <p:cNvPr id="102" name="Google Shape;102;p2"/>
              <p:cNvGrpSpPr/>
              <p:nvPr/>
            </p:nvGrpSpPr>
            <p:grpSpPr>
              <a:xfrm>
                <a:off x="8095780" y="2880913"/>
                <a:ext cx="399935" cy="564813"/>
                <a:chOff x="8095780" y="2880913"/>
                <a:chExt cx="399935" cy="564813"/>
              </a:xfrm>
            </p:grpSpPr>
            <p:sp>
              <p:nvSpPr>
                <p:cNvPr id="103" name="Google Shape;103;p2"/>
                <p:cNvSpPr/>
                <p:nvPr/>
              </p:nvSpPr>
              <p:spPr>
                <a:xfrm>
                  <a:off x="8095780" y="2880913"/>
                  <a:ext cx="399935" cy="564813"/>
                </a:xfrm>
                <a:custGeom>
                  <a:avLst/>
                  <a:gdLst/>
                  <a:ahLst/>
                  <a:cxnLst/>
                  <a:rect l="l" t="t" r="r" b="b"/>
                  <a:pathLst>
                    <a:path w="3898" h="5505" extrusionOk="0">
                      <a:moveTo>
                        <a:pt x="2191" y="0"/>
                      </a:moveTo>
                      <a:cubicBezTo>
                        <a:pt x="2047" y="126"/>
                        <a:pt x="1967" y="395"/>
                        <a:pt x="1877" y="557"/>
                      </a:cubicBezTo>
                      <a:cubicBezTo>
                        <a:pt x="1769" y="763"/>
                        <a:pt x="1661" y="970"/>
                        <a:pt x="1562" y="1176"/>
                      </a:cubicBezTo>
                      <a:cubicBezTo>
                        <a:pt x="1338" y="1607"/>
                        <a:pt x="1140" y="2056"/>
                        <a:pt x="970" y="2505"/>
                      </a:cubicBezTo>
                      <a:cubicBezTo>
                        <a:pt x="665" y="3331"/>
                        <a:pt x="341" y="4113"/>
                        <a:pt x="18" y="4930"/>
                      </a:cubicBezTo>
                      <a:cubicBezTo>
                        <a:pt x="9" y="4948"/>
                        <a:pt x="0" y="4966"/>
                        <a:pt x="9" y="4993"/>
                      </a:cubicBezTo>
                      <a:cubicBezTo>
                        <a:pt x="18" y="5011"/>
                        <a:pt x="36" y="5029"/>
                        <a:pt x="54" y="5038"/>
                      </a:cubicBezTo>
                      <a:cubicBezTo>
                        <a:pt x="657" y="5344"/>
                        <a:pt x="1320" y="5505"/>
                        <a:pt x="1993" y="5505"/>
                      </a:cubicBezTo>
                      <a:cubicBezTo>
                        <a:pt x="2011" y="5505"/>
                        <a:pt x="2029" y="5505"/>
                        <a:pt x="2047" y="5504"/>
                      </a:cubicBezTo>
                      <a:cubicBezTo>
                        <a:pt x="2164" y="5504"/>
                        <a:pt x="3448" y="5361"/>
                        <a:pt x="3798" y="5199"/>
                      </a:cubicBezTo>
                      <a:cubicBezTo>
                        <a:pt x="3861" y="5172"/>
                        <a:pt x="3897" y="5145"/>
                        <a:pt x="3888" y="5109"/>
                      </a:cubicBezTo>
                      <a:cubicBezTo>
                        <a:pt x="3538" y="3951"/>
                        <a:pt x="3215" y="2811"/>
                        <a:pt x="2784" y="1670"/>
                      </a:cubicBezTo>
                      <a:cubicBezTo>
                        <a:pt x="2577" y="1123"/>
                        <a:pt x="2415" y="548"/>
                        <a:pt x="2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86069" y="3297266"/>
                  <a:ext cx="289332" cy="147539"/>
                </a:xfrm>
                <a:custGeom>
                  <a:avLst/>
                  <a:gdLst/>
                  <a:ahLst/>
                  <a:cxnLst/>
                  <a:rect l="l" t="t" r="r" b="b"/>
                  <a:pathLst>
                    <a:path w="2820" h="1438" extrusionOk="0">
                      <a:moveTo>
                        <a:pt x="2694" y="1"/>
                      </a:moveTo>
                      <a:cubicBezTo>
                        <a:pt x="1841" y="513"/>
                        <a:pt x="934" y="953"/>
                        <a:pt x="0" y="1303"/>
                      </a:cubicBezTo>
                      <a:cubicBezTo>
                        <a:pt x="278" y="1375"/>
                        <a:pt x="557" y="1419"/>
                        <a:pt x="844" y="1437"/>
                      </a:cubicBezTo>
                      <a:cubicBezTo>
                        <a:pt x="1526" y="1150"/>
                        <a:pt x="2182" y="818"/>
                        <a:pt x="2820" y="432"/>
                      </a:cubicBezTo>
                      <a:cubicBezTo>
                        <a:pt x="2775" y="288"/>
                        <a:pt x="2730" y="144"/>
                        <a:pt x="2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098448" y="3180301"/>
                  <a:ext cx="341042" cy="204584"/>
                </a:xfrm>
                <a:custGeom>
                  <a:avLst/>
                  <a:gdLst/>
                  <a:ahLst/>
                  <a:cxnLst/>
                  <a:rect l="l" t="t" r="r" b="b"/>
                  <a:pathLst>
                    <a:path w="3324" h="1994" extrusionOk="0">
                      <a:moveTo>
                        <a:pt x="3189" y="0"/>
                      </a:moveTo>
                      <a:cubicBezTo>
                        <a:pt x="2228" y="539"/>
                        <a:pt x="1240" y="1015"/>
                        <a:pt x="225" y="1428"/>
                      </a:cubicBezTo>
                      <a:cubicBezTo>
                        <a:pt x="154" y="1617"/>
                        <a:pt x="73" y="1805"/>
                        <a:pt x="1" y="1994"/>
                      </a:cubicBezTo>
                      <a:cubicBezTo>
                        <a:pt x="1141" y="1554"/>
                        <a:pt x="2255" y="1033"/>
                        <a:pt x="3323" y="431"/>
                      </a:cubicBezTo>
                      <a:cubicBezTo>
                        <a:pt x="3278" y="288"/>
                        <a:pt x="3234" y="144"/>
                        <a:pt x="3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61137" y="3066004"/>
                  <a:ext cx="240597" cy="161390"/>
                </a:xfrm>
                <a:custGeom>
                  <a:avLst/>
                  <a:gdLst/>
                  <a:ahLst/>
                  <a:cxnLst/>
                  <a:rect l="l" t="t" r="r" b="b"/>
                  <a:pathLst>
                    <a:path w="2345" h="1573" extrusionOk="0">
                      <a:moveTo>
                        <a:pt x="2192" y="1"/>
                      </a:moveTo>
                      <a:cubicBezTo>
                        <a:pt x="1545" y="342"/>
                        <a:pt x="890" y="683"/>
                        <a:pt x="225" y="989"/>
                      </a:cubicBezTo>
                      <a:cubicBezTo>
                        <a:pt x="153" y="1186"/>
                        <a:pt x="81" y="1375"/>
                        <a:pt x="1" y="1572"/>
                      </a:cubicBezTo>
                      <a:cubicBezTo>
                        <a:pt x="800" y="1222"/>
                        <a:pt x="1572" y="827"/>
                        <a:pt x="2344" y="414"/>
                      </a:cubicBezTo>
                      <a:cubicBezTo>
                        <a:pt x="2299" y="270"/>
                        <a:pt x="2245" y="136"/>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228443" y="2947193"/>
                  <a:ext cx="131841" cy="112552"/>
                </a:xfrm>
                <a:custGeom>
                  <a:avLst/>
                  <a:gdLst/>
                  <a:ahLst/>
                  <a:cxnLst/>
                  <a:rect l="l" t="t" r="r" b="b"/>
                  <a:pathLst>
                    <a:path w="1285" h="1097" extrusionOk="0">
                      <a:moveTo>
                        <a:pt x="1140" y="1"/>
                      </a:moveTo>
                      <a:cubicBezTo>
                        <a:pt x="862" y="153"/>
                        <a:pt x="593" y="297"/>
                        <a:pt x="314" y="441"/>
                      </a:cubicBezTo>
                      <a:cubicBezTo>
                        <a:pt x="296" y="477"/>
                        <a:pt x="278" y="503"/>
                        <a:pt x="269" y="530"/>
                      </a:cubicBezTo>
                      <a:cubicBezTo>
                        <a:pt x="171" y="719"/>
                        <a:pt x="90" y="908"/>
                        <a:pt x="0" y="1096"/>
                      </a:cubicBezTo>
                      <a:cubicBezTo>
                        <a:pt x="431" y="881"/>
                        <a:pt x="862" y="656"/>
                        <a:pt x="1284" y="423"/>
                      </a:cubicBezTo>
                      <a:cubicBezTo>
                        <a:pt x="1230" y="288"/>
                        <a:pt x="1185" y="144"/>
                        <a:pt x="1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8217928" y="2752775"/>
                <a:ext cx="211635" cy="165150"/>
                <a:chOff x="8217928" y="2752775"/>
                <a:chExt cx="211635" cy="165150"/>
              </a:xfrm>
            </p:grpSpPr>
            <p:sp>
              <p:nvSpPr>
                <p:cNvPr id="109" name="Google Shape;109;p2"/>
                <p:cNvSpPr/>
                <p:nvPr/>
              </p:nvSpPr>
              <p:spPr>
                <a:xfrm>
                  <a:off x="8313872" y="2752775"/>
                  <a:ext cx="23278" cy="145539"/>
                </a:xfrm>
                <a:custGeom>
                  <a:avLst/>
                  <a:gdLst/>
                  <a:ahLst/>
                  <a:cxnLst/>
                  <a:rect l="l" t="t" r="r" b="b"/>
                  <a:pathLst>
                    <a:path w="207" h="1294" extrusionOk="0">
                      <a:moveTo>
                        <a:pt x="171" y="0"/>
                      </a:moveTo>
                      <a:cubicBezTo>
                        <a:pt x="135" y="0"/>
                        <a:pt x="81" y="288"/>
                        <a:pt x="45" y="638"/>
                      </a:cubicBezTo>
                      <a:cubicBezTo>
                        <a:pt x="0" y="997"/>
                        <a:pt x="9" y="1285"/>
                        <a:pt x="45" y="1294"/>
                      </a:cubicBezTo>
                      <a:cubicBezTo>
                        <a:pt x="81" y="1294"/>
                        <a:pt x="135" y="1006"/>
                        <a:pt x="171" y="656"/>
                      </a:cubicBezTo>
                      <a:cubicBezTo>
                        <a:pt x="207" y="297"/>
                        <a:pt x="207" y="9"/>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258043" y="2768246"/>
                  <a:ext cx="66686" cy="127656"/>
                </a:xfrm>
                <a:custGeom>
                  <a:avLst/>
                  <a:gdLst/>
                  <a:ahLst/>
                  <a:cxnLst/>
                  <a:rect l="l" t="t" r="r" b="b"/>
                  <a:pathLst>
                    <a:path w="593" h="1135" extrusionOk="0">
                      <a:moveTo>
                        <a:pt x="33" y="0"/>
                      </a:moveTo>
                      <a:cubicBezTo>
                        <a:pt x="30" y="0"/>
                        <a:pt x="28" y="1"/>
                        <a:pt x="27" y="3"/>
                      </a:cubicBezTo>
                      <a:cubicBezTo>
                        <a:pt x="0" y="30"/>
                        <a:pt x="189" y="237"/>
                        <a:pt x="323" y="542"/>
                      </a:cubicBezTo>
                      <a:cubicBezTo>
                        <a:pt x="458" y="856"/>
                        <a:pt x="494" y="1135"/>
                        <a:pt x="530" y="1135"/>
                      </a:cubicBezTo>
                      <a:cubicBezTo>
                        <a:pt x="566" y="1135"/>
                        <a:pt x="593" y="829"/>
                        <a:pt x="440" y="497"/>
                      </a:cubicBezTo>
                      <a:cubicBezTo>
                        <a:pt x="298" y="178"/>
                        <a:pt x="77" y="0"/>
                        <a:pt x="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235464" y="2798489"/>
                  <a:ext cx="82879" cy="91553"/>
                </a:xfrm>
                <a:custGeom>
                  <a:avLst/>
                  <a:gdLst/>
                  <a:ahLst/>
                  <a:cxnLst/>
                  <a:rect l="l" t="t" r="r" b="b"/>
                  <a:pathLst>
                    <a:path w="737" h="814" extrusionOk="0">
                      <a:moveTo>
                        <a:pt x="24" y="1"/>
                      </a:moveTo>
                      <a:cubicBezTo>
                        <a:pt x="17" y="1"/>
                        <a:pt x="12" y="2"/>
                        <a:pt x="10" y="6"/>
                      </a:cubicBezTo>
                      <a:cubicBezTo>
                        <a:pt x="1" y="41"/>
                        <a:pt x="198" y="167"/>
                        <a:pt x="387" y="392"/>
                      </a:cubicBezTo>
                      <a:cubicBezTo>
                        <a:pt x="571" y="603"/>
                        <a:pt x="670" y="814"/>
                        <a:pt x="708" y="814"/>
                      </a:cubicBezTo>
                      <a:cubicBezTo>
                        <a:pt x="708" y="814"/>
                        <a:pt x="709" y="814"/>
                        <a:pt x="710" y="814"/>
                      </a:cubicBezTo>
                      <a:cubicBezTo>
                        <a:pt x="737" y="805"/>
                        <a:pt x="692" y="544"/>
                        <a:pt x="485" y="302"/>
                      </a:cubicBezTo>
                      <a:cubicBezTo>
                        <a:pt x="302" y="95"/>
                        <a:pt x="84" y="1"/>
                        <a:pt x="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217928" y="2849902"/>
                  <a:ext cx="102109" cy="40153"/>
                </a:xfrm>
                <a:custGeom>
                  <a:avLst/>
                  <a:gdLst/>
                  <a:ahLst/>
                  <a:cxnLst/>
                  <a:rect l="l" t="t" r="r" b="b"/>
                  <a:pathLst>
                    <a:path w="908" h="357" extrusionOk="0">
                      <a:moveTo>
                        <a:pt x="211" y="0"/>
                      </a:moveTo>
                      <a:cubicBezTo>
                        <a:pt x="189" y="0"/>
                        <a:pt x="167" y="1"/>
                        <a:pt x="145" y="3"/>
                      </a:cubicBezTo>
                      <a:cubicBezTo>
                        <a:pt x="55" y="12"/>
                        <a:pt x="1" y="38"/>
                        <a:pt x="1" y="56"/>
                      </a:cubicBezTo>
                      <a:cubicBezTo>
                        <a:pt x="1" y="92"/>
                        <a:pt x="225" y="83"/>
                        <a:pt x="459" y="164"/>
                      </a:cubicBezTo>
                      <a:cubicBezTo>
                        <a:pt x="679" y="246"/>
                        <a:pt x="832" y="356"/>
                        <a:pt x="879" y="356"/>
                      </a:cubicBezTo>
                      <a:cubicBezTo>
                        <a:pt x="884" y="356"/>
                        <a:pt x="887" y="355"/>
                        <a:pt x="890" y="353"/>
                      </a:cubicBezTo>
                      <a:cubicBezTo>
                        <a:pt x="908" y="344"/>
                        <a:pt x="881" y="290"/>
                        <a:pt x="809" y="227"/>
                      </a:cubicBezTo>
                      <a:cubicBezTo>
                        <a:pt x="646" y="80"/>
                        <a:pt x="43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59863">
                  <a:off x="8241117" y="2879684"/>
                  <a:ext cx="88951" cy="28230"/>
                </a:xfrm>
                <a:custGeom>
                  <a:avLst/>
                  <a:gdLst/>
                  <a:ahLst/>
                  <a:cxnLst/>
                  <a:rect l="l" t="t" r="r" b="b"/>
                  <a:pathLst>
                    <a:path w="791" h="251" extrusionOk="0">
                      <a:moveTo>
                        <a:pt x="585" y="0"/>
                      </a:moveTo>
                      <a:cubicBezTo>
                        <a:pt x="523" y="0"/>
                        <a:pt x="453" y="8"/>
                        <a:pt x="378" y="29"/>
                      </a:cubicBezTo>
                      <a:cubicBezTo>
                        <a:pt x="144" y="83"/>
                        <a:pt x="1" y="218"/>
                        <a:pt x="19" y="245"/>
                      </a:cubicBezTo>
                      <a:cubicBezTo>
                        <a:pt x="21" y="249"/>
                        <a:pt x="27" y="250"/>
                        <a:pt x="36" y="250"/>
                      </a:cubicBezTo>
                      <a:cubicBezTo>
                        <a:pt x="86" y="250"/>
                        <a:pt x="229" y="192"/>
                        <a:pt x="405" y="146"/>
                      </a:cubicBezTo>
                      <a:cubicBezTo>
                        <a:pt x="611" y="101"/>
                        <a:pt x="782" y="92"/>
                        <a:pt x="791" y="56"/>
                      </a:cubicBezTo>
                      <a:cubicBezTo>
                        <a:pt x="791" y="32"/>
                        <a:pt x="707" y="0"/>
                        <a:pt x="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17365" y="2789192"/>
                  <a:ext cx="99073" cy="95827"/>
                </a:xfrm>
                <a:custGeom>
                  <a:avLst/>
                  <a:gdLst/>
                  <a:ahLst/>
                  <a:cxnLst/>
                  <a:rect l="l" t="t" r="r" b="b"/>
                  <a:pathLst>
                    <a:path w="881" h="852" extrusionOk="0">
                      <a:moveTo>
                        <a:pt x="825" y="0"/>
                      </a:moveTo>
                      <a:cubicBezTo>
                        <a:pt x="790" y="0"/>
                        <a:pt x="741" y="7"/>
                        <a:pt x="683" y="25"/>
                      </a:cubicBezTo>
                      <a:cubicBezTo>
                        <a:pt x="539" y="79"/>
                        <a:pt x="413" y="177"/>
                        <a:pt x="306" y="294"/>
                      </a:cubicBezTo>
                      <a:cubicBezTo>
                        <a:pt x="216" y="402"/>
                        <a:pt x="126" y="537"/>
                        <a:pt x="72" y="671"/>
                      </a:cubicBezTo>
                      <a:cubicBezTo>
                        <a:pt x="18" y="779"/>
                        <a:pt x="0" y="842"/>
                        <a:pt x="18" y="851"/>
                      </a:cubicBezTo>
                      <a:cubicBezTo>
                        <a:pt x="19" y="851"/>
                        <a:pt x="21" y="852"/>
                        <a:pt x="23" y="852"/>
                      </a:cubicBezTo>
                      <a:cubicBezTo>
                        <a:pt x="43" y="852"/>
                        <a:pt x="86" y="799"/>
                        <a:pt x="144" y="716"/>
                      </a:cubicBezTo>
                      <a:cubicBezTo>
                        <a:pt x="225" y="599"/>
                        <a:pt x="314" y="492"/>
                        <a:pt x="404" y="384"/>
                      </a:cubicBezTo>
                      <a:cubicBezTo>
                        <a:pt x="494" y="276"/>
                        <a:pt x="602" y="186"/>
                        <a:pt x="728" y="115"/>
                      </a:cubicBezTo>
                      <a:cubicBezTo>
                        <a:pt x="817" y="52"/>
                        <a:pt x="880" y="25"/>
                        <a:pt x="880" y="16"/>
                      </a:cubicBezTo>
                      <a:cubicBezTo>
                        <a:pt x="880" y="7"/>
                        <a:pt x="860"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318345" y="2834019"/>
                  <a:ext cx="111218" cy="58148"/>
                </a:xfrm>
                <a:custGeom>
                  <a:avLst/>
                  <a:gdLst/>
                  <a:ahLst/>
                  <a:cxnLst/>
                  <a:rect l="l" t="t" r="r" b="b"/>
                  <a:pathLst>
                    <a:path w="989" h="517" extrusionOk="0">
                      <a:moveTo>
                        <a:pt x="776" y="1"/>
                      </a:moveTo>
                      <a:cubicBezTo>
                        <a:pt x="654" y="1"/>
                        <a:pt x="526" y="35"/>
                        <a:pt x="413" y="92"/>
                      </a:cubicBezTo>
                      <a:cubicBezTo>
                        <a:pt x="288" y="164"/>
                        <a:pt x="180" y="244"/>
                        <a:pt x="90" y="361"/>
                      </a:cubicBezTo>
                      <a:cubicBezTo>
                        <a:pt x="27" y="442"/>
                        <a:pt x="0" y="496"/>
                        <a:pt x="9" y="514"/>
                      </a:cubicBezTo>
                      <a:cubicBezTo>
                        <a:pt x="11" y="515"/>
                        <a:pt x="13" y="516"/>
                        <a:pt x="16" y="516"/>
                      </a:cubicBezTo>
                      <a:cubicBezTo>
                        <a:pt x="58" y="516"/>
                        <a:pt x="223" y="335"/>
                        <a:pt x="467" y="208"/>
                      </a:cubicBezTo>
                      <a:cubicBezTo>
                        <a:pt x="737" y="74"/>
                        <a:pt x="988" y="92"/>
                        <a:pt x="988" y="47"/>
                      </a:cubicBezTo>
                      <a:cubicBezTo>
                        <a:pt x="988" y="29"/>
                        <a:pt x="934" y="2"/>
                        <a:pt x="817" y="2"/>
                      </a:cubicBezTo>
                      <a:cubicBezTo>
                        <a:pt x="804" y="1"/>
                        <a:pt x="790"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3877" y="2867537"/>
                  <a:ext cx="106045" cy="19908"/>
                </a:xfrm>
                <a:custGeom>
                  <a:avLst/>
                  <a:gdLst/>
                  <a:ahLst/>
                  <a:cxnLst/>
                  <a:rect l="l" t="t" r="r" b="b"/>
                  <a:pathLst>
                    <a:path w="943" h="177" extrusionOk="0">
                      <a:moveTo>
                        <a:pt x="419" y="0"/>
                      </a:moveTo>
                      <a:cubicBezTo>
                        <a:pt x="319" y="0"/>
                        <a:pt x="216" y="20"/>
                        <a:pt x="126" y="65"/>
                      </a:cubicBezTo>
                      <a:cubicBezTo>
                        <a:pt x="45" y="110"/>
                        <a:pt x="0" y="155"/>
                        <a:pt x="18" y="173"/>
                      </a:cubicBezTo>
                      <a:cubicBezTo>
                        <a:pt x="21" y="175"/>
                        <a:pt x="26" y="176"/>
                        <a:pt x="33" y="176"/>
                      </a:cubicBezTo>
                      <a:cubicBezTo>
                        <a:pt x="54" y="176"/>
                        <a:pt x="94" y="168"/>
                        <a:pt x="153" y="155"/>
                      </a:cubicBezTo>
                      <a:cubicBezTo>
                        <a:pt x="234" y="135"/>
                        <a:pt x="314" y="125"/>
                        <a:pt x="395" y="125"/>
                      </a:cubicBezTo>
                      <a:cubicBezTo>
                        <a:pt x="422" y="125"/>
                        <a:pt x="449" y="126"/>
                        <a:pt x="476" y="128"/>
                      </a:cubicBezTo>
                      <a:cubicBezTo>
                        <a:pt x="602" y="137"/>
                        <a:pt x="719" y="155"/>
                        <a:pt x="799" y="164"/>
                      </a:cubicBezTo>
                      <a:cubicBezTo>
                        <a:pt x="837" y="168"/>
                        <a:pt x="866" y="170"/>
                        <a:pt x="888" y="170"/>
                      </a:cubicBezTo>
                      <a:cubicBezTo>
                        <a:pt x="920" y="170"/>
                        <a:pt x="938" y="165"/>
                        <a:pt x="943" y="155"/>
                      </a:cubicBezTo>
                      <a:cubicBezTo>
                        <a:pt x="943" y="137"/>
                        <a:pt x="898" y="110"/>
                        <a:pt x="817" y="74"/>
                      </a:cubicBezTo>
                      <a:cubicBezTo>
                        <a:pt x="710" y="38"/>
                        <a:pt x="593" y="11"/>
                        <a:pt x="476" y="2"/>
                      </a:cubicBezTo>
                      <a:cubicBezTo>
                        <a:pt x="457" y="1"/>
                        <a:pt x="438" y="0"/>
                        <a:pt x="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315336" y="2880584"/>
                  <a:ext cx="92101" cy="37341"/>
                </a:xfrm>
                <a:custGeom>
                  <a:avLst/>
                  <a:gdLst/>
                  <a:ahLst/>
                  <a:cxnLst/>
                  <a:rect l="l" t="t" r="r" b="b"/>
                  <a:pathLst>
                    <a:path w="819" h="332" extrusionOk="0">
                      <a:moveTo>
                        <a:pt x="116" y="1"/>
                      </a:moveTo>
                      <a:cubicBezTo>
                        <a:pt x="45" y="1"/>
                        <a:pt x="1" y="13"/>
                        <a:pt x="1" y="30"/>
                      </a:cubicBezTo>
                      <a:cubicBezTo>
                        <a:pt x="1" y="66"/>
                        <a:pt x="181" y="102"/>
                        <a:pt x="396" y="183"/>
                      </a:cubicBezTo>
                      <a:cubicBezTo>
                        <a:pt x="577" y="253"/>
                        <a:pt x="730" y="331"/>
                        <a:pt x="778" y="331"/>
                      </a:cubicBezTo>
                      <a:cubicBezTo>
                        <a:pt x="784" y="331"/>
                        <a:pt x="789" y="330"/>
                        <a:pt x="791" y="326"/>
                      </a:cubicBezTo>
                      <a:cubicBezTo>
                        <a:pt x="818" y="299"/>
                        <a:pt x="674" y="147"/>
                        <a:pt x="441" y="66"/>
                      </a:cubicBezTo>
                      <a:cubicBezTo>
                        <a:pt x="316" y="18"/>
                        <a:pt x="198" y="1"/>
                        <a:pt x="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2"/>
            <p:cNvGrpSpPr/>
            <p:nvPr/>
          </p:nvGrpSpPr>
          <p:grpSpPr>
            <a:xfrm rot="682776">
              <a:off x="7505989" y="3063841"/>
              <a:ext cx="331318" cy="538252"/>
              <a:chOff x="7444775" y="3065763"/>
              <a:chExt cx="331332" cy="538275"/>
            </a:xfrm>
          </p:grpSpPr>
          <p:sp>
            <p:nvSpPr>
              <p:cNvPr id="119" name="Google Shape;119;p2"/>
              <p:cNvSpPr/>
              <p:nvPr/>
            </p:nvSpPr>
            <p:spPr>
              <a:xfrm>
                <a:off x="7645975" y="3301763"/>
                <a:ext cx="74225" cy="302275"/>
              </a:xfrm>
              <a:custGeom>
                <a:avLst/>
                <a:gdLst/>
                <a:ahLst/>
                <a:cxnLst/>
                <a:rect l="l" t="t" r="r" b="b"/>
                <a:pathLst>
                  <a:path w="2969" h="12091" extrusionOk="0">
                    <a:moveTo>
                      <a:pt x="181" y="1"/>
                    </a:moveTo>
                    <a:cubicBezTo>
                      <a:pt x="91" y="1"/>
                      <a:pt x="1" y="56"/>
                      <a:pt x="11" y="168"/>
                    </a:cubicBezTo>
                    <a:cubicBezTo>
                      <a:pt x="195" y="2086"/>
                      <a:pt x="638" y="4004"/>
                      <a:pt x="1044" y="5903"/>
                    </a:cubicBezTo>
                    <a:cubicBezTo>
                      <a:pt x="1468" y="7894"/>
                      <a:pt x="1837" y="10033"/>
                      <a:pt x="2556" y="11951"/>
                    </a:cubicBezTo>
                    <a:cubicBezTo>
                      <a:pt x="2585" y="12047"/>
                      <a:pt x="2662" y="12090"/>
                      <a:pt x="2739" y="12090"/>
                    </a:cubicBezTo>
                    <a:cubicBezTo>
                      <a:pt x="2854" y="12090"/>
                      <a:pt x="2969" y="11995"/>
                      <a:pt x="2925" y="11841"/>
                    </a:cubicBezTo>
                    <a:cubicBezTo>
                      <a:pt x="2611" y="9886"/>
                      <a:pt x="1984" y="7931"/>
                      <a:pt x="1560" y="5995"/>
                    </a:cubicBezTo>
                    <a:cubicBezTo>
                      <a:pt x="1136" y="4040"/>
                      <a:pt x="822" y="2049"/>
                      <a:pt x="343" y="113"/>
                    </a:cubicBezTo>
                    <a:cubicBezTo>
                      <a:pt x="326" y="38"/>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598850" y="3217088"/>
                <a:ext cx="90750" cy="81925"/>
              </a:xfrm>
              <a:custGeom>
                <a:avLst/>
                <a:gdLst/>
                <a:ahLst/>
                <a:cxnLst/>
                <a:rect l="l" t="t" r="r" b="b"/>
                <a:pathLst>
                  <a:path w="3630" h="3277" extrusionOk="0">
                    <a:moveTo>
                      <a:pt x="1532" y="0"/>
                    </a:moveTo>
                    <a:cubicBezTo>
                      <a:pt x="752" y="0"/>
                      <a:pt x="95" y="673"/>
                      <a:pt x="52" y="1527"/>
                    </a:cubicBezTo>
                    <a:cubicBezTo>
                      <a:pt x="1" y="2465"/>
                      <a:pt x="675" y="3276"/>
                      <a:pt x="1594" y="3276"/>
                    </a:cubicBezTo>
                    <a:cubicBezTo>
                      <a:pt x="1668" y="3276"/>
                      <a:pt x="1745" y="3271"/>
                      <a:pt x="1822" y="3260"/>
                    </a:cubicBezTo>
                    <a:cubicBezTo>
                      <a:pt x="3427" y="3002"/>
                      <a:pt x="3629" y="863"/>
                      <a:pt x="2246" y="162"/>
                    </a:cubicBezTo>
                    <a:lnTo>
                      <a:pt x="2191" y="162"/>
                    </a:lnTo>
                    <a:cubicBezTo>
                      <a:pt x="1969" y="51"/>
                      <a:pt x="1746" y="0"/>
                      <a:pt x="1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489700" y="3149838"/>
                <a:ext cx="132625" cy="103525"/>
              </a:xfrm>
              <a:custGeom>
                <a:avLst/>
                <a:gdLst/>
                <a:ahLst/>
                <a:cxnLst/>
                <a:rect l="l" t="t" r="r" b="b"/>
                <a:pathLst>
                  <a:path w="5305" h="4141" extrusionOk="0">
                    <a:moveTo>
                      <a:pt x="67" y="0"/>
                    </a:moveTo>
                    <a:cubicBezTo>
                      <a:pt x="27" y="0"/>
                      <a:pt x="1" y="43"/>
                      <a:pt x="29" y="86"/>
                    </a:cubicBezTo>
                    <a:cubicBezTo>
                      <a:pt x="1523" y="1653"/>
                      <a:pt x="3219" y="3018"/>
                      <a:pt x="5082" y="4124"/>
                    </a:cubicBezTo>
                    <a:cubicBezTo>
                      <a:pt x="5101" y="4135"/>
                      <a:pt x="5120" y="4140"/>
                      <a:pt x="5138" y="4140"/>
                    </a:cubicBezTo>
                    <a:cubicBezTo>
                      <a:pt x="5239" y="4140"/>
                      <a:pt x="5305" y="3984"/>
                      <a:pt x="5211" y="3922"/>
                    </a:cubicBezTo>
                    <a:cubicBezTo>
                      <a:pt x="3422" y="2704"/>
                      <a:pt x="1763" y="1377"/>
                      <a:pt x="103" y="12"/>
                    </a:cubicBezTo>
                    <a:cubicBezTo>
                      <a:pt x="90" y="4"/>
                      <a:pt x="78"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7606600" y="3103688"/>
                <a:ext cx="24225" cy="133250"/>
              </a:xfrm>
              <a:custGeom>
                <a:avLst/>
                <a:gdLst/>
                <a:ahLst/>
                <a:cxnLst/>
                <a:rect l="l" t="t" r="r" b="b"/>
                <a:pathLst>
                  <a:path w="969" h="5330" extrusionOk="0">
                    <a:moveTo>
                      <a:pt x="19" y="0"/>
                    </a:moveTo>
                    <a:cubicBezTo>
                      <a:pt x="9" y="0"/>
                      <a:pt x="0" y="5"/>
                      <a:pt x="0" y="14"/>
                    </a:cubicBezTo>
                    <a:cubicBezTo>
                      <a:pt x="55" y="1748"/>
                      <a:pt x="553" y="3518"/>
                      <a:pt x="756" y="5233"/>
                    </a:cubicBezTo>
                    <a:cubicBezTo>
                      <a:pt x="765" y="5297"/>
                      <a:pt x="821" y="5330"/>
                      <a:pt x="871" y="5330"/>
                    </a:cubicBezTo>
                    <a:cubicBezTo>
                      <a:pt x="922" y="5330"/>
                      <a:pt x="968" y="5297"/>
                      <a:pt x="959" y="5233"/>
                    </a:cubicBezTo>
                    <a:cubicBezTo>
                      <a:pt x="756" y="3536"/>
                      <a:pt x="664" y="1618"/>
                      <a:pt x="37" y="14"/>
                    </a:cubicBezTo>
                    <a:cubicBezTo>
                      <a:pt x="37" y="5"/>
                      <a:pt x="28"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655025" y="3132563"/>
                <a:ext cx="75150" cy="119875"/>
              </a:xfrm>
              <a:custGeom>
                <a:avLst/>
                <a:gdLst/>
                <a:ahLst/>
                <a:cxnLst/>
                <a:rect l="l" t="t" r="r" b="b"/>
                <a:pathLst>
                  <a:path w="3006" h="4795" extrusionOk="0">
                    <a:moveTo>
                      <a:pt x="2980" y="1"/>
                    </a:moveTo>
                    <a:cubicBezTo>
                      <a:pt x="2974" y="1"/>
                      <a:pt x="2968" y="7"/>
                      <a:pt x="2968" y="21"/>
                    </a:cubicBezTo>
                    <a:cubicBezTo>
                      <a:pt x="2009" y="1588"/>
                      <a:pt x="1161" y="3156"/>
                      <a:pt x="55" y="4649"/>
                    </a:cubicBezTo>
                    <a:cubicBezTo>
                      <a:pt x="1" y="4717"/>
                      <a:pt x="66" y="4795"/>
                      <a:pt x="133" y="4795"/>
                    </a:cubicBezTo>
                    <a:cubicBezTo>
                      <a:pt x="158" y="4795"/>
                      <a:pt x="183" y="4785"/>
                      <a:pt x="202" y="4760"/>
                    </a:cubicBezTo>
                    <a:cubicBezTo>
                      <a:pt x="1382" y="3395"/>
                      <a:pt x="2470" y="1773"/>
                      <a:pt x="3005" y="39"/>
                    </a:cubicBezTo>
                    <a:cubicBezTo>
                      <a:pt x="3005" y="17"/>
                      <a:pt x="2991" y="1"/>
                      <a:pt x="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488575" y="3274413"/>
                <a:ext cx="136525" cy="30175"/>
              </a:xfrm>
              <a:custGeom>
                <a:avLst/>
                <a:gdLst/>
                <a:ahLst/>
                <a:cxnLst/>
                <a:rect l="l" t="t" r="r" b="b"/>
                <a:pathLst>
                  <a:path w="5461" h="1207" extrusionOk="0">
                    <a:moveTo>
                      <a:pt x="5266" y="1"/>
                    </a:moveTo>
                    <a:cubicBezTo>
                      <a:pt x="5251" y="1"/>
                      <a:pt x="5236" y="3"/>
                      <a:pt x="5219" y="8"/>
                    </a:cubicBezTo>
                    <a:cubicBezTo>
                      <a:pt x="3504" y="340"/>
                      <a:pt x="1734" y="653"/>
                      <a:pt x="56" y="1114"/>
                    </a:cubicBezTo>
                    <a:cubicBezTo>
                      <a:pt x="0" y="1114"/>
                      <a:pt x="0" y="1207"/>
                      <a:pt x="74" y="1207"/>
                    </a:cubicBezTo>
                    <a:cubicBezTo>
                      <a:pt x="1808" y="1133"/>
                      <a:pt x="3633" y="727"/>
                      <a:pt x="5293" y="285"/>
                    </a:cubicBezTo>
                    <a:cubicBezTo>
                      <a:pt x="5461" y="234"/>
                      <a:pt x="5415" y="1"/>
                      <a:pt x="5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595525" y="3282463"/>
                <a:ext cx="45875" cy="98075"/>
              </a:xfrm>
              <a:custGeom>
                <a:avLst/>
                <a:gdLst/>
                <a:ahLst/>
                <a:cxnLst/>
                <a:rect l="l" t="t" r="r" b="b"/>
                <a:pathLst>
                  <a:path w="1835" h="3923" extrusionOk="0">
                    <a:moveTo>
                      <a:pt x="1645" y="1"/>
                    </a:moveTo>
                    <a:cubicBezTo>
                      <a:pt x="1602" y="1"/>
                      <a:pt x="1560" y="22"/>
                      <a:pt x="1531" y="73"/>
                    </a:cubicBezTo>
                    <a:cubicBezTo>
                      <a:pt x="941" y="1235"/>
                      <a:pt x="167" y="2581"/>
                      <a:pt x="1" y="3909"/>
                    </a:cubicBezTo>
                    <a:cubicBezTo>
                      <a:pt x="1" y="3918"/>
                      <a:pt x="10" y="3923"/>
                      <a:pt x="21" y="3923"/>
                    </a:cubicBezTo>
                    <a:cubicBezTo>
                      <a:pt x="33" y="3923"/>
                      <a:pt x="47" y="3918"/>
                      <a:pt x="56" y="3909"/>
                    </a:cubicBezTo>
                    <a:cubicBezTo>
                      <a:pt x="775" y="2784"/>
                      <a:pt x="1181" y="1401"/>
                      <a:pt x="1771" y="221"/>
                    </a:cubicBezTo>
                    <a:cubicBezTo>
                      <a:pt x="1834" y="106"/>
                      <a:pt x="1740" y="1"/>
                      <a:pt x="1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651300" y="3276263"/>
                <a:ext cx="113900" cy="30175"/>
              </a:xfrm>
              <a:custGeom>
                <a:avLst/>
                <a:gdLst/>
                <a:ahLst/>
                <a:cxnLst/>
                <a:rect l="l" t="t" r="r" b="b"/>
                <a:pathLst>
                  <a:path w="4556" h="1207" extrusionOk="0">
                    <a:moveTo>
                      <a:pt x="212" y="1"/>
                    </a:moveTo>
                    <a:cubicBezTo>
                      <a:pt x="60" y="1"/>
                      <a:pt x="1" y="236"/>
                      <a:pt x="185" y="303"/>
                    </a:cubicBezTo>
                    <a:cubicBezTo>
                      <a:pt x="1568" y="709"/>
                      <a:pt x="2988" y="1096"/>
                      <a:pt x="4426" y="1206"/>
                    </a:cubicBezTo>
                    <a:cubicBezTo>
                      <a:pt x="4537" y="1206"/>
                      <a:pt x="4556" y="1040"/>
                      <a:pt x="4463" y="1004"/>
                    </a:cubicBezTo>
                    <a:cubicBezTo>
                      <a:pt x="3043" y="672"/>
                      <a:pt x="1642" y="413"/>
                      <a:pt x="259" y="8"/>
                    </a:cubicBezTo>
                    <a:cubicBezTo>
                      <a:pt x="242" y="3"/>
                      <a:pt x="227" y="1"/>
                      <a:pt x="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561425" y="3157113"/>
                <a:ext cx="27125" cy="36350"/>
              </a:xfrm>
              <a:custGeom>
                <a:avLst/>
                <a:gdLst/>
                <a:ahLst/>
                <a:cxnLst/>
                <a:rect l="l" t="t" r="r" b="b"/>
                <a:pathLst>
                  <a:path w="1085" h="1454" extrusionOk="0">
                    <a:moveTo>
                      <a:pt x="143" y="0"/>
                    </a:moveTo>
                    <a:cubicBezTo>
                      <a:pt x="67" y="0"/>
                      <a:pt x="1" y="82"/>
                      <a:pt x="55" y="164"/>
                    </a:cubicBezTo>
                    <a:cubicBezTo>
                      <a:pt x="184" y="403"/>
                      <a:pt x="332" y="643"/>
                      <a:pt x="479" y="883"/>
                    </a:cubicBezTo>
                    <a:cubicBezTo>
                      <a:pt x="590" y="1086"/>
                      <a:pt x="738" y="1270"/>
                      <a:pt x="922" y="1436"/>
                    </a:cubicBezTo>
                    <a:cubicBezTo>
                      <a:pt x="938" y="1448"/>
                      <a:pt x="954" y="1453"/>
                      <a:pt x="970" y="1453"/>
                    </a:cubicBezTo>
                    <a:cubicBezTo>
                      <a:pt x="1030" y="1453"/>
                      <a:pt x="1084" y="1384"/>
                      <a:pt x="1070" y="1325"/>
                    </a:cubicBezTo>
                    <a:cubicBezTo>
                      <a:pt x="977" y="1067"/>
                      <a:pt x="848" y="846"/>
                      <a:pt x="682" y="662"/>
                    </a:cubicBezTo>
                    <a:cubicBezTo>
                      <a:pt x="535" y="440"/>
                      <a:pt x="387" y="238"/>
                      <a:pt x="221" y="35"/>
                    </a:cubicBezTo>
                    <a:cubicBezTo>
                      <a:pt x="197" y="11"/>
                      <a:pt x="169"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591375" y="3198638"/>
                <a:ext cx="15025" cy="23000"/>
              </a:xfrm>
              <a:custGeom>
                <a:avLst/>
                <a:gdLst/>
                <a:ahLst/>
                <a:cxnLst/>
                <a:rect l="l" t="t" r="r" b="b"/>
                <a:pathLst>
                  <a:path w="601" h="920" extrusionOk="0">
                    <a:moveTo>
                      <a:pt x="74" y="0"/>
                    </a:moveTo>
                    <a:cubicBezTo>
                      <a:pt x="39" y="0"/>
                      <a:pt x="1" y="30"/>
                      <a:pt x="1" y="70"/>
                    </a:cubicBezTo>
                    <a:cubicBezTo>
                      <a:pt x="19" y="236"/>
                      <a:pt x="74" y="384"/>
                      <a:pt x="148" y="513"/>
                    </a:cubicBezTo>
                    <a:cubicBezTo>
                      <a:pt x="222" y="660"/>
                      <a:pt x="314" y="808"/>
                      <a:pt x="443" y="900"/>
                    </a:cubicBezTo>
                    <a:cubicBezTo>
                      <a:pt x="461" y="913"/>
                      <a:pt x="479" y="919"/>
                      <a:pt x="497" y="919"/>
                    </a:cubicBezTo>
                    <a:cubicBezTo>
                      <a:pt x="554" y="919"/>
                      <a:pt x="600" y="860"/>
                      <a:pt x="572" y="789"/>
                    </a:cubicBezTo>
                    <a:cubicBezTo>
                      <a:pt x="517" y="660"/>
                      <a:pt x="443" y="513"/>
                      <a:pt x="351" y="402"/>
                    </a:cubicBezTo>
                    <a:cubicBezTo>
                      <a:pt x="277" y="273"/>
                      <a:pt x="203" y="144"/>
                      <a:pt x="111" y="15"/>
                    </a:cubicBezTo>
                    <a:cubicBezTo>
                      <a:pt x="101" y="5"/>
                      <a:pt x="88" y="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49475" y="3138263"/>
                <a:ext cx="11550" cy="41700"/>
              </a:xfrm>
              <a:custGeom>
                <a:avLst/>
                <a:gdLst/>
                <a:ahLst/>
                <a:cxnLst/>
                <a:rect l="l" t="t" r="r" b="b"/>
                <a:pathLst>
                  <a:path w="462" h="1668" extrusionOk="0">
                    <a:moveTo>
                      <a:pt x="413" y="0"/>
                    </a:moveTo>
                    <a:cubicBezTo>
                      <a:pt x="406" y="0"/>
                      <a:pt x="397" y="5"/>
                      <a:pt x="387" y="14"/>
                    </a:cubicBezTo>
                    <a:cubicBezTo>
                      <a:pt x="166" y="512"/>
                      <a:pt x="19" y="1028"/>
                      <a:pt x="0" y="1582"/>
                    </a:cubicBezTo>
                    <a:cubicBezTo>
                      <a:pt x="0" y="1639"/>
                      <a:pt x="40" y="1667"/>
                      <a:pt x="84" y="1667"/>
                    </a:cubicBezTo>
                    <a:cubicBezTo>
                      <a:pt x="124" y="1667"/>
                      <a:pt x="167" y="1644"/>
                      <a:pt x="184" y="1600"/>
                    </a:cubicBezTo>
                    <a:cubicBezTo>
                      <a:pt x="369" y="1102"/>
                      <a:pt x="461" y="549"/>
                      <a:pt x="424" y="14"/>
                    </a:cubicBezTo>
                    <a:cubicBezTo>
                      <a:pt x="424" y="5"/>
                      <a:pt x="420"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638400" y="3200538"/>
                <a:ext cx="9700" cy="32700"/>
              </a:xfrm>
              <a:custGeom>
                <a:avLst/>
                <a:gdLst/>
                <a:ahLst/>
                <a:cxnLst/>
                <a:rect l="l" t="t" r="r" b="b"/>
                <a:pathLst>
                  <a:path w="388" h="1308" extrusionOk="0">
                    <a:moveTo>
                      <a:pt x="289" y="1"/>
                    </a:moveTo>
                    <a:cubicBezTo>
                      <a:pt x="263" y="1"/>
                      <a:pt x="232" y="20"/>
                      <a:pt x="222" y="49"/>
                    </a:cubicBezTo>
                    <a:cubicBezTo>
                      <a:pt x="74" y="418"/>
                      <a:pt x="1" y="824"/>
                      <a:pt x="37" y="1211"/>
                    </a:cubicBezTo>
                    <a:cubicBezTo>
                      <a:pt x="37" y="1274"/>
                      <a:pt x="85" y="1307"/>
                      <a:pt x="133" y="1307"/>
                    </a:cubicBezTo>
                    <a:cubicBezTo>
                      <a:pt x="169" y="1307"/>
                      <a:pt x="206" y="1288"/>
                      <a:pt x="222" y="1248"/>
                    </a:cubicBezTo>
                    <a:cubicBezTo>
                      <a:pt x="351" y="861"/>
                      <a:pt x="388" y="455"/>
                      <a:pt x="332" y="49"/>
                    </a:cubicBezTo>
                    <a:cubicBezTo>
                      <a:pt x="332" y="15"/>
                      <a:pt x="313"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62375" y="3252913"/>
                <a:ext cx="34125" cy="10275"/>
              </a:xfrm>
              <a:custGeom>
                <a:avLst/>
                <a:gdLst/>
                <a:ahLst/>
                <a:cxnLst/>
                <a:rect l="l" t="t" r="r" b="b"/>
                <a:pathLst>
                  <a:path w="1365" h="411" extrusionOk="0">
                    <a:moveTo>
                      <a:pt x="1253" y="0"/>
                    </a:moveTo>
                    <a:cubicBezTo>
                      <a:pt x="1248" y="0"/>
                      <a:pt x="1242" y="0"/>
                      <a:pt x="1236" y="1"/>
                    </a:cubicBezTo>
                    <a:cubicBezTo>
                      <a:pt x="812" y="1"/>
                      <a:pt x="406" y="94"/>
                      <a:pt x="56" y="278"/>
                    </a:cubicBezTo>
                    <a:cubicBezTo>
                      <a:pt x="0" y="315"/>
                      <a:pt x="19" y="389"/>
                      <a:pt x="74" y="407"/>
                    </a:cubicBezTo>
                    <a:cubicBezTo>
                      <a:pt x="124" y="409"/>
                      <a:pt x="174" y="410"/>
                      <a:pt x="224" y="410"/>
                    </a:cubicBezTo>
                    <a:cubicBezTo>
                      <a:pt x="579" y="410"/>
                      <a:pt x="931" y="352"/>
                      <a:pt x="1254" y="223"/>
                    </a:cubicBezTo>
                    <a:cubicBezTo>
                      <a:pt x="1360" y="170"/>
                      <a:pt x="1365" y="0"/>
                      <a:pt x="1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11250" y="3243663"/>
                <a:ext cx="28925" cy="9175"/>
              </a:xfrm>
              <a:custGeom>
                <a:avLst/>
                <a:gdLst/>
                <a:ahLst/>
                <a:cxnLst/>
                <a:rect l="l" t="t" r="r" b="b"/>
                <a:pathLst>
                  <a:path w="1157" h="367" extrusionOk="0">
                    <a:moveTo>
                      <a:pt x="1034" y="1"/>
                    </a:moveTo>
                    <a:cubicBezTo>
                      <a:pt x="1028" y="1"/>
                      <a:pt x="1021" y="1"/>
                      <a:pt x="1014" y="3"/>
                    </a:cubicBezTo>
                    <a:cubicBezTo>
                      <a:pt x="830" y="39"/>
                      <a:pt x="645" y="76"/>
                      <a:pt x="461" y="95"/>
                    </a:cubicBezTo>
                    <a:cubicBezTo>
                      <a:pt x="369" y="95"/>
                      <a:pt x="277" y="113"/>
                      <a:pt x="184" y="113"/>
                    </a:cubicBezTo>
                    <a:cubicBezTo>
                      <a:pt x="129" y="132"/>
                      <a:pt x="92" y="187"/>
                      <a:pt x="37" y="205"/>
                    </a:cubicBezTo>
                    <a:cubicBezTo>
                      <a:pt x="0" y="205"/>
                      <a:pt x="0" y="242"/>
                      <a:pt x="37" y="242"/>
                    </a:cubicBezTo>
                    <a:cubicBezTo>
                      <a:pt x="92" y="279"/>
                      <a:pt x="111" y="334"/>
                      <a:pt x="184" y="353"/>
                    </a:cubicBezTo>
                    <a:cubicBezTo>
                      <a:pt x="240" y="362"/>
                      <a:pt x="295" y="367"/>
                      <a:pt x="350" y="367"/>
                    </a:cubicBezTo>
                    <a:cubicBezTo>
                      <a:pt x="406" y="367"/>
                      <a:pt x="461" y="362"/>
                      <a:pt x="516" y="353"/>
                    </a:cubicBezTo>
                    <a:cubicBezTo>
                      <a:pt x="719" y="334"/>
                      <a:pt x="922" y="279"/>
                      <a:pt x="1088" y="169"/>
                    </a:cubicBezTo>
                    <a:cubicBezTo>
                      <a:pt x="1156" y="100"/>
                      <a:pt x="1114" y="1"/>
                      <a:pt x="1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500550" y="3253838"/>
                <a:ext cx="38300" cy="7825"/>
              </a:xfrm>
              <a:custGeom>
                <a:avLst/>
                <a:gdLst/>
                <a:ahLst/>
                <a:cxnLst/>
                <a:rect l="l" t="t" r="r" b="b"/>
                <a:pathLst>
                  <a:path w="1532" h="313" extrusionOk="0">
                    <a:moveTo>
                      <a:pt x="870" y="0"/>
                    </a:moveTo>
                    <a:cubicBezTo>
                      <a:pt x="586" y="0"/>
                      <a:pt x="302" y="42"/>
                      <a:pt x="38" y="130"/>
                    </a:cubicBezTo>
                    <a:cubicBezTo>
                      <a:pt x="1" y="130"/>
                      <a:pt x="1" y="186"/>
                      <a:pt x="38" y="186"/>
                    </a:cubicBezTo>
                    <a:cubicBezTo>
                      <a:pt x="291" y="270"/>
                      <a:pt x="562" y="312"/>
                      <a:pt x="833" y="312"/>
                    </a:cubicBezTo>
                    <a:cubicBezTo>
                      <a:pt x="1037" y="312"/>
                      <a:pt x="1242" y="288"/>
                      <a:pt x="1439" y="241"/>
                    </a:cubicBezTo>
                    <a:cubicBezTo>
                      <a:pt x="1531" y="223"/>
                      <a:pt x="1531" y="93"/>
                      <a:pt x="1439" y="57"/>
                    </a:cubicBezTo>
                    <a:cubicBezTo>
                      <a:pt x="1253" y="19"/>
                      <a:pt x="1062" y="0"/>
                      <a:pt x="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0025" y="3250513"/>
                <a:ext cx="32300" cy="8675"/>
              </a:xfrm>
              <a:custGeom>
                <a:avLst/>
                <a:gdLst/>
                <a:ahLst/>
                <a:cxnLst/>
                <a:rect l="l" t="t" r="r" b="b"/>
                <a:pathLst>
                  <a:path w="1292" h="347" extrusionOk="0">
                    <a:moveTo>
                      <a:pt x="714" y="1"/>
                    </a:moveTo>
                    <a:cubicBezTo>
                      <a:pt x="679" y="1"/>
                      <a:pt x="644" y="2"/>
                      <a:pt x="609" y="5"/>
                    </a:cubicBezTo>
                    <a:cubicBezTo>
                      <a:pt x="548" y="5"/>
                      <a:pt x="478" y="1"/>
                      <a:pt x="407" y="1"/>
                    </a:cubicBezTo>
                    <a:cubicBezTo>
                      <a:pt x="265" y="1"/>
                      <a:pt x="117" y="17"/>
                      <a:pt x="19" y="116"/>
                    </a:cubicBezTo>
                    <a:cubicBezTo>
                      <a:pt x="1" y="134"/>
                      <a:pt x="1" y="134"/>
                      <a:pt x="19" y="153"/>
                    </a:cubicBezTo>
                    <a:cubicBezTo>
                      <a:pt x="167" y="245"/>
                      <a:pt x="351" y="282"/>
                      <a:pt x="517" y="282"/>
                    </a:cubicBezTo>
                    <a:cubicBezTo>
                      <a:pt x="677" y="295"/>
                      <a:pt x="865" y="347"/>
                      <a:pt x="1034" y="347"/>
                    </a:cubicBezTo>
                    <a:cubicBezTo>
                      <a:pt x="1099" y="347"/>
                      <a:pt x="1161" y="339"/>
                      <a:pt x="1218" y="319"/>
                    </a:cubicBezTo>
                    <a:cubicBezTo>
                      <a:pt x="1273" y="282"/>
                      <a:pt x="1291" y="208"/>
                      <a:pt x="1255" y="153"/>
                    </a:cubicBezTo>
                    <a:cubicBezTo>
                      <a:pt x="1084" y="44"/>
                      <a:pt x="900" y="1"/>
                      <a:pt x="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46575" y="3324213"/>
                <a:ext cx="24300" cy="20325"/>
              </a:xfrm>
              <a:custGeom>
                <a:avLst/>
                <a:gdLst/>
                <a:ahLst/>
                <a:cxnLst/>
                <a:rect l="l" t="t" r="r" b="b"/>
                <a:pathLst>
                  <a:path w="972" h="813" extrusionOk="0">
                    <a:moveTo>
                      <a:pt x="864" y="0"/>
                    </a:moveTo>
                    <a:cubicBezTo>
                      <a:pt x="854" y="0"/>
                      <a:pt x="844" y="2"/>
                      <a:pt x="834" y="8"/>
                    </a:cubicBezTo>
                    <a:cubicBezTo>
                      <a:pt x="649" y="137"/>
                      <a:pt x="483" y="266"/>
                      <a:pt x="317" y="395"/>
                    </a:cubicBezTo>
                    <a:cubicBezTo>
                      <a:pt x="244" y="469"/>
                      <a:pt x="170" y="542"/>
                      <a:pt x="96" y="635"/>
                    </a:cubicBezTo>
                    <a:cubicBezTo>
                      <a:pt x="59" y="671"/>
                      <a:pt x="59" y="745"/>
                      <a:pt x="22" y="782"/>
                    </a:cubicBezTo>
                    <a:cubicBezTo>
                      <a:pt x="1" y="804"/>
                      <a:pt x="4" y="813"/>
                      <a:pt x="15" y="813"/>
                    </a:cubicBezTo>
                    <a:cubicBezTo>
                      <a:pt x="22" y="813"/>
                      <a:pt x="33" y="808"/>
                      <a:pt x="41" y="801"/>
                    </a:cubicBezTo>
                    <a:cubicBezTo>
                      <a:pt x="59" y="801"/>
                      <a:pt x="170" y="764"/>
                      <a:pt x="225" y="745"/>
                    </a:cubicBezTo>
                    <a:cubicBezTo>
                      <a:pt x="299" y="671"/>
                      <a:pt x="391" y="616"/>
                      <a:pt x="465" y="542"/>
                    </a:cubicBezTo>
                    <a:cubicBezTo>
                      <a:pt x="631" y="432"/>
                      <a:pt x="778" y="284"/>
                      <a:pt x="907" y="137"/>
                    </a:cubicBezTo>
                    <a:cubicBezTo>
                      <a:pt x="971" y="89"/>
                      <a:pt x="925" y="0"/>
                      <a:pt x="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580900" y="3298063"/>
                <a:ext cx="20975" cy="15475"/>
              </a:xfrm>
              <a:custGeom>
                <a:avLst/>
                <a:gdLst/>
                <a:ahLst/>
                <a:cxnLst/>
                <a:rect l="l" t="t" r="r" b="b"/>
                <a:pathLst>
                  <a:path w="839" h="619" extrusionOk="0">
                    <a:moveTo>
                      <a:pt x="735" y="0"/>
                    </a:moveTo>
                    <a:cubicBezTo>
                      <a:pt x="728" y="0"/>
                      <a:pt x="722" y="1"/>
                      <a:pt x="715" y="2"/>
                    </a:cubicBezTo>
                    <a:cubicBezTo>
                      <a:pt x="567" y="39"/>
                      <a:pt x="420" y="113"/>
                      <a:pt x="309" y="224"/>
                    </a:cubicBezTo>
                    <a:cubicBezTo>
                      <a:pt x="198" y="334"/>
                      <a:pt x="88" y="445"/>
                      <a:pt x="14" y="593"/>
                    </a:cubicBezTo>
                    <a:cubicBezTo>
                      <a:pt x="1" y="606"/>
                      <a:pt x="15" y="619"/>
                      <a:pt x="32" y="619"/>
                    </a:cubicBezTo>
                    <a:cubicBezTo>
                      <a:pt x="38" y="619"/>
                      <a:pt x="45" y="616"/>
                      <a:pt x="51" y="611"/>
                    </a:cubicBezTo>
                    <a:cubicBezTo>
                      <a:pt x="254" y="408"/>
                      <a:pt x="549" y="316"/>
                      <a:pt x="770" y="150"/>
                    </a:cubicBezTo>
                    <a:cubicBezTo>
                      <a:pt x="838" y="99"/>
                      <a:pt x="812" y="0"/>
                      <a:pt x="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685800" y="3325963"/>
                <a:ext cx="31625" cy="22725"/>
              </a:xfrm>
              <a:custGeom>
                <a:avLst/>
                <a:gdLst/>
                <a:ahLst/>
                <a:cxnLst/>
                <a:rect l="l" t="t" r="r" b="b"/>
                <a:pathLst>
                  <a:path w="1265" h="909" extrusionOk="0">
                    <a:moveTo>
                      <a:pt x="143" y="0"/>
                    </a:moveTo>
                    <a:cubicBezTo>
                      <a:pt x="56" y="0"/>
                      <a:pt x="1" y="130"/>
                      <a:pt x="96" y="177"/>
                    </a:cubicBezTo>
                    <a:cubicBezTo>
                      <a:pt x="428" y="399"/>
                      <a:pt x="741" y="675"/>
                      <a:pt x="1092" y="896"/>
                    </a:cubicBezTo>
                    <a:cubicBezTo>
                      <a:pt x="1106" y="905"/>
                      <a:pt x="1120" y="909"/>
                      <a:pt x="1133" y="909"/>
                    </a:cubicBezTo>
                    <a:cubicBezTo>
                      <a:pt x="1208" y="909"/>
                      <a:pt x="1265" y="793"/>
                      <a:pt x="1202" y="731"/>
                    </a:cubicBezTo>
                    <a:cubicBezTo>
                      <a:pt x="926" y="417"/>
                      <a:pt x="576" y="177"/>
                      <a:pt x="188" y="11"/>
                    </a:cubicBezTo>
                    <a:cubicBezTo>
                      <a:pt x="173" y="4"/>
                      <a:pt x="158"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92900" y="3189438"/>
                <a:ext cx="58150" cy="42450"/>
              </a:xfrm>
              <a:custGeom>
                <a:avLst/>
                <a:gdLst/>
                <a:ahLst/>
                <a:cxnLst/>
                <a:rect l="l" t="t" r="r" b="b"/>
                <a:pathLst>
                  <a:path w="2326" h="1698" extrusionOk="0">
                    <a:moveTo>
                      <a:pt x="2211" y="1"/>
                    </a:moveTo>
                    <a:cubicBezTo>
                      <a:pt x="2198" y="1"/>
                      <a:pt x="2185" y="5"/>
                      <a:pt x="2172" y="14"/>
                    </a:cubicBezTo>
                    <a:cubicBezTo>
                      <a:pt x="1453" y="567"/>
                      <a:pt x="753" y="1176"/>
                      <a:pt x="15" y="1674"/>
                    </a:cubicBezTo>
                    <a:cubicBezTo>
                      <a:pt x="0" y="1674"/>
                      <a:pt x="9" y="1697"/>
                      <a:pt x="23" y="1697"/>
                    </a:cubicBezTo>
                    <a:cubicBezTo>
                      <a:pt x="26" y="1697"/>
                      <a:pt x="30" y="1696"/>
                      <a:pt x="33" y="1692"/>
                    </a:cubicBezTo>
                    <a:cubicBezTo>
                      <a:pt x="845" y="1268"/>
                      <a:pt x="1582" y="752"/>
                      <a:pt x="2265" y="143"/>
                    </a:cubicBezTo>
                    <a:cubicBezTo>
                      <a:pt x="2326" y="97"/>
                      <a:pt x="2273" y="1"/>
                      <a:pt x="2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705557" y="3268578"/>
                <a:ext cx="70550" cy="7300"/>
              </a:xfrm>
              <a:custGeom>
                <a:avLst/>
                <a:gdLst/>
                <a:ahLst/>
                <a:cxnLst/>
                <a:rect l="l" t="t" r="r" b="b"/>
                <a:pathLst>
                  <a:path w="2822" h="292" extrusionOk="0">
                    <a:moveTo>
                      <a:pt x="890" y="0"/>
                    </a:moveTo>
                    <a:cubicBezTo>
                      <a:pt x="607" y="0"/>
                      <a:pt x="328" y="11"/>
                      <a:pt x="55" y="40"/>
                    </a:cubicBezTo>
                    <a:cubicBezTo>
                      <a:pt x="19" y="40"/>
                      <a:pt x="0" y="95"/>
                      <a:pt x="37" y="114"/>
                    </a:cubicBezTo>
                    <a:cubicBezTo>
                      <a:pt x="495" y="243"/>
                      <a:pt x="997" y="292"/>
                      <a:pt x="1495" y="292"/>
                    </a:cubicBezTo>
                    <a:cubicBezTo>
                      <a:pt x="1918" y="292"/>
                      <a:pt x="2339" y="257"/>
                      <a:pt x="2729" y="206"/>
                    </a:cubicBezTo>
                    <a:cubicBezTo>
                      <a:pt x="2821" y="187"/>
                      <a:pt x="2821" y="77"/>
                      <a:pt x="2729" y="77"/>
                    </a:cubicBezTo>
                    <a:cubicBezTo>
                      <a:pt x="2135" y="51"/>
                      <a:pt x="1506"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82650" y="3096613"/>
                <a:ext cx="40650" cy="76950"/>
              </a:xfrm>
              <a:custGeom>
                <a:avLst/>
                <a:gdLst/>
                <a:ahLst/>
                <a:cxnLst/>
                <a:rect l="l" t="t" r="r" b="b"/>
                <a:pathLst>
                  <a:path w="1626" h="3078" extrusionOk="0">
                    <a:moveTo>
                      <a:pt x="1498" y="1"/>
                    </a:moveTo>
                    <a:cubicBezTo>
                      <a:pt x="1470" y="1"/>
                      <a:pt x="1442" y="12"/>
                      <a:pt x="1421" y="39"/>
                    </a:cubicBezTo>
                    <a:cubicBezTo>
                      <a:pt x="757" y="961"/>
                      <a:pt x="370" y="1994"/>
                      <a:pt x="1" y="3063"/>
                    </a:cubicBezTo>
                    <a:cubicBezTo>
                      <a:pt x="1" y="3072"/>
                      <a:pt x="5" y="3077"/>
                      <a:pt x="12" y="3077"/>
                    </a:cubicBezTo>
                    <a:cubicBezTo>
                      <a:pt x="19" y="3077"/>
                      <a:pt x="28" y="3072"/>
                      <a:pt x="38" y="3063"/>
                    </a:cubicBezTo>
                    <a:cubicBezTo>
                      <a:pt x="480" y="2049"/>
                      <a:pt x="997" y="1072"/>
                      <a:pt x="1587" y="131"/>
                    </a:cubicBezTo>
                    <a:cubicBezTo>
                      <a:pt x="1626" y="66"/>
                      <a:pt x="1563" y="1"/>
                      <a:pt x="1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622275" y="3065763"/>
                <a:ext cx="13375" cy="79675"/>
              </a:xfrm>
              <a:custGeom>
                <a:avLst/>
                <a:gdLst/>
                <a:ahLst/>
                <a:cxnLst/>
                <a:rect l="l" t="t" r="r" b="b"/>
                <a:pathLst>
                  <a:path w="535" h="3187" extrusionOk="0">
                    <a:moveTo>
                      <a:pt x="96" y="0"/>
                    </a:moveTo>
                    <a:cubicBezTo>
                      <a:pt x="49" y="0"/>
                      <a:pt x="0" y="33"/>
                      <a:pt x="0" y="93"/>
                    </a:cubicBezTo>
                    <a:cubicBezTo>
                      <a:pt x="111" y="1107"/>
                      <a:pt x="37" y="2158"/>
                      <a:pt x="203" y="3172"/>
                    </a:cubicBezTo>
                    <a:cubicBezTo>
                      <a:pt x="203" y="3182"/>
                      <a:pt x="212" y="3186"/>
                      <a:pt x="221" y="3186"/>
                    </a:cubicBezTo>
                    <a:cubicBezTo>
                      <a:pt x="231" y="3186"/>
                      <a:pt x="240" y="3182"/>
                      <a:pt x="240" y="3172"/>
                    </a:cubicBezTo>
                    <a:cubicBezTo>
                      <a:pt x="535" y="2195"/>
                      <a:pt x="350" y="1033"/>
                      <a:pt x="184" y="74"/>
                    </a:cubicBezTo>
                    <a:cubicBezTo>
                      <a:pt x="176" y="24"/>
                      <a:pt x="137" y="0"/>
                      <a:pt x="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566425" y="3098938"/>
                <a:ext cx="27750" cy="63400"/>
              </a:xfrm>
              <a:custGeom>
                <a:avLst/>
                <a:gdLst/>
                <a:ahLst/>
                <a:cxnLst/>
                <a:rect l="l" t="t" r="r" b="b"/>
                <a:pathLst>
                  <a:path w="1110" h="2536" extrusionOk="0">
                    <a:moveTo>
                      <a:pt x="129" y="0"/>
                    </a:moveTo>
                    <a:cubicBezTo>
                      <a:pt x="63" y="0"/>
                      <a:pt x="1" y="65"/>
                      <a:pt x="40" y="130"/>
                    </a:cubicBezTo>
                    <a:cubicBezTo>
                      <a:pt x="390" y="923"/>
                      <a:pt x="667" y="1753"/>
                      <a:pt x="1035" y="2528"/>
                    </a:cubicBezTo>
                    <a:cubicBezTo>
                      <a:pt x="1041" y="2533"/>
                      <a:pt x="1048" y="2535"/>
                      <a:pt x="1056" y="2535"/>
                    </a:cubicBezTo>
                    <a:cubicBezTo>
                      <a:pt x="1074" y="2535"/>
                      <a:pt x="1096" y="2522"/>
                      <a:pt x="1109" y="2509"/>
                    </a:cubicBezTo>
                    <a:cubicBezTo>
                      <a:pt x="999" y="1624"/>
                      <a:pt x="685" y="776"/>
                      <a:pt x="206" y="38"/>
                    </a:cubicBezTo>
                    <a:cubicBezTo>
                      <a:pt x="184" y="11"/>
                      <a:pt x="156" y="0"/>
                      <a:pt x="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493350" y="3113788"/>
                <a:ext cx="62475" cy="66450"/>
              </a:xfrm>
              <a:custGeom>
                <a:avLst/>
                <a:gdLst/>
                <a:ahLst/>
                <a:cxnLst/>
                <a:rect l="l" t="t" r="r" b="b"/>
                <a:pathLst>
                  <a:path w="2499" h="2658" extrusionOk="0">
                    <a:moveTo>
                      <a:pt x="94" y="1"/>
                    </a:moveTo>
                    <a:cubicBezTo>
                      <a:pt x="32" y="1"/>
                      <a:pt x="1" y="85"/>
                      <a:pt x="31" y="145"/>
                    </a:cubicBezTo>
                    <a:cubicBezTo>
                      <a:pt x="400" y="606"/>
                      <a:pt x="842" y="975"/>
                      <a:pt x="1248" y="1399"/>
                    </a:cubicBezTo>
                    <a:cubicBezTo>
                      <a:pt x="1617" y="1841"/>
                      <a:pt x="2022" y="2247"/>
                      <a:pt x="2428" y="2653"/>
                    </a:cubicBezTo>
                    <a:cubicBezTo>
                      <a:pt x="2439" y="2656"/>
                      <a:pt x="2448" y="2658"/>
                      <a:pt x="2456" y="2658"/>
                    </a:cubicBezTo>
                    <a:cubicBezTo>
                      <a:pt x="2489" y="2658"/>
                      <a:pt x="2498" y="2631"/>
                      <a:pt x="2483" y="2616"/>
                    </a:cubicBezTo>
                    <a:cubicBezTo>
                      <a:pt x="2188" y="2100"/>
                      <a:pt x="1819" y="1639"/>
                      <a:pt x="1414" y="1233"/>
                    </a:cubicBezTo>
                    <a:cubicBezTo>
                      <a:pt x="1026" y="772"/>
                      <a:pt x="602" y="366"/>
                      <a:pt x="141" y="16"/>
                    </a:cubicBezTo>
                    <a:cubicBezTo>
                      <a:pt x="124" y="5"/>
                      <a:pt x="108" y="1"/>
                      <a:pt x="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446325" y="3198488"/>
                <a:ext cx="86400" cy="31000"/>
              </a:xfrm>
              <a:custGeom>
                <a:avLst/>
                <a:gdLst/>
                <a:ahLst/>
                <a:cxnLst/>
                <a:rect l="l" t="t" r="r" b="b"/>
                <a:pathLst>
                  <a:path w="3456" h="1240" extrusionOk="0">
                    <a:moveTo>
                      <a:pt x="141" y="1"/>
                    </a:moveTo>
                    <a:cubicBezTo>
                      <a:pt x="43" y="1"/>
                      <a:pt x="0" y="135"/>
                      <a:pt x="105" y="187"/>
                    </a:cubicBezTo>
                    <a:cubicBezTo>
                      <a:pt x="1193" y="500"/>
                      <a:pt x="2244" y="924"/>
                      <a:pt x="3332" y="1238"/>
                    </a:cubicBezTo>
                    <a:cubicBezTo>
                      <a:pt x="3337" y="1239"/>
                      <a:pt x="3343" y="1240"/>
                      <a:pt x="3348" y="1240"/>
                    </a:cubicBezTo>
                    <a:cubicBezTo>
                      <a:pt x="3413" y="1240"/>
                      <a:pt x="3455" y="1143"/>
                      <a:pt x="3387" y="1109"/>
                    </a:cubicBezTo>
                    <a:cubicBezTo>
                      <a:pt x="2410" y="519"/>
                      <a:pt x="1266" y="205"/>
                      <a:pt x="160" y="2"/>
                    </a:cubicBezTo>
                    <a:cubicBezTo>
                      <a:pt x="153" y="1"/>
                      <a:pt x="147" y="1"/>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444775" y="3278288"/>
                <a:ext cx="76100" cy="8375"/>
              </a:xfrm>
              <a:custGeom>
                <a:avLst/>
                <a:gdLst/>
                <a:ahLst/>
                <a:cxnLst/>
                <a:rect l="l" t="t" r="r" b="b"/>
                <a:pathLst>
                  <a:path w="3044" h="335" extrusionOk="0">
                    <a:moveTo>
                      <a:pt x="2066" y="1"/>
                    </a:moveTo>
                    <a:cubicBezTo>
                      <a:pt x="1414" y="1"/>
                      <a:pt x="763" y="50"/>
                      <a:pt x="111" y="148"/>
                    </a:cubicBezTo>
                    <a:cubicBezTo>
                      <a:pt x="1" y="148"/>
                      <a:pt x="1" y="332"/>
                      <a:pt x="111" y="332"/>
                    </a:cubicBezTo>
                    <a:cubicBezTo>
                      <a:pt x="193" y="334"/>
                      <a:pt x="275" y="335"/>
                      <a:pt x="357" y="335"/>
                    </a:cubicBezTo>
                    <a:cubicBezTo>
                      <a:pt x="1253" y="335"/>
                      <a:pt x="2148" y="243"/>
                      <a:pt x="3043" y="74"/>
                    </a:cubicBezTo>
                    <a:cubicBezTo>
                      <a:pt x="3043" y="74"/>
                      <a:pt x="3043" y="37"/>
                      <a:pt x="3043" y="37"/>
                    </a:cubicBezTo>
                    <a:cubicBezTo>
                      <a:pt x="2717" y="13"/>
                      <a:pt x="2392" y="1"/>
                      <a:pt x="2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458900" y="3320563"/>
                <a:ext cx="68225" cy="32200"/>
              </a:xfrm>
              <a:custGeom>
                <a:avLst/>
                <a:gdLst/>
                <a:ahLst/>
                <a:cxnLst/>
                <a:rect l="l" t="t" r="r" b="b"/>
                <a:pathLst>
                  <a:path w="2729" h="1288" extrusionOk="0">
                    <a:moveTo>
                      <a:pt x="2631" y="0"/>
                    </a:moveTo>
                    <a:cubicBezTo>
                      <a:pt x="2623" y="0"/>
                      <a:pt x="2615" y="2"/>
                      <a:pt x="2607" y="6"/>
                    </a:cubicBezTo>
                    <a:cubicBezTo>
                      <a:pt x="1759" y="356"/>
                      <a:pt x="929" y="670"/>
                      <a:pt x="99" y="1057"/>
                    </a:cubicBezTo>
                    <a:cubicBezTo>
                      <a:pt x="1" y="1106"/>
                      <a:pt x="49" y="1287"/>
                      <a:pt x="164" y="1287"/>
                    </a:cubicBezTo>
                    <a:cubicBezTo>
                      <a:pt x="179" y="1287"/>
                      <a:pt x="194" y="1284"/>
                      <a:pt x="210" y="1278"/>
                    </a:cubicBezTo>
                    <a:cubicBezTo>
                      <a:pt x="1040" y="947"/>
                      <a:pt x="1833" y="522"/>
                      <a:pt x="2663" y="154"/>
                    </a:cubicBezTo>
                    <a:cubicBezTo>
                      <a:pt x="2728" y="121"/>
                      <a:pt x="2692" y="0"/>
                      <a:pt x="2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7540550" y="3345013"/>
                <a:ext cx="50300" cy="67325"/>
              </a:xfrm>
              <a:custGeom>
                <a:avLst/>
                <a:gdLst/>
                <a:ahLst/>
                <a:cxnLst/>
                <a:rect l="l" t="t" r="r" b="b"/>
                <a:pathLst>
                  <a:path w="2012" h="2693" extrusionOk="0">
                    <a:moveTo>
                      <a:pt x="1962" y="0"/>
                    </a:moveTo>
                    <a:cubicBezTo>
                      <a:pt x="1955" y="0"/>
                      <a:pt x="1948" y="2"/>
                      <a:pt x="1941" y="5"/>
                    </a:cubicBezTo>
                    <a:cubicBezTo>
                      <a:pt x="1259" y="780"/>
                      <a:pt x="540" y="1610"/>
                      <a:pt x="42" y="2532"/>
                    </a:cubicBezTo>
                    <a:cubicBezTo>
                      <a:pt x="0" y="2602"/>
                      <a:pt x="75" y="2692"/>
                      <a:pt x="153" y="2692"/>
                    </a:cubicBezTo>
                    <a:cubicBezTo>
                      <a:pt x="178" y="2692"/>
                      <a:pt x="204" y="2683"/>
                      <a:pt x="226" y="2661"/>
                    </a:cubicBezTo>
                    <a:cubicBezTo>
                      <a:pt x="872" y="1849"/>
                      <a:pt x="1407" y="909"/>
                      <a:pt x="1997" y="42"/>
                    </a:cubicBezTo>
                    <a:cubicBezTo>
                      <a:pt x="2012" y="27"/>
                      <a:pt x="1990"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680825" y="3357113"/>
                <a:ext cx="29950" cy="39800"/>
              </a:xfrm>
              <a:custGeom>
                <a:avLst/>
                <a:gdLst/>
                <a:ahLst/>
                <a:cxnLst/>
                <a:rect l="l" t="t" r="r" b="b"/>
                <a:pathLst>
                  <a:path w="1198" h="1592" extrusionOk="0">
                    <a:moveTo>
                      <a:pt x="92" y="1"/>
                    </a:moveTo>
                    <a:cubicBezTo>
                      <a:pt x="74" y="1"/>
                      <a:pt x="55" y="1"/>
                      <a:pt x="37" y="19"/>
                    </a:cubicBezTo>
                    <a:cubicBezTo>
                      <a:pt x="0" y="277"/>
                      <a:pt x="240" y="536"/>
                      <a:pt x="369" y="738"/>
                    </a:cubicBezTo>
                    <a:cubicBezTo>
                      <a:pt x="535" y="1033"/>
                      <a:pt x="738" y="1292"/>
                      <a:pt x="959" y="1550"/>
                    </a:cubicBezTo>
                    <a:cubicBezTo>
                      <a:pt x="983" y="1579"/>
                      <a:pt x="1013" y="1592"/>
                      <a:pt x="1042" y="1592"/>
                    </a:cubicBezTo>
                    <a:cubicBezTo>
                      <a:pt x="1122" y="1592"/>
                      <a:pt x="1197" y="1497"/>
                      <a:pt x="1143" y="1402"/>
                    </a:cubicBezTo>
                    <a:cubicBezTo>
                      <a:pt x="959" y="1126"/>
                      <a:pt x="756" y="849"/>
                      <a:pt x="553" y="572"/>
                    </a:cubicBezTo>
                    <a:cubicBezTo>
                      <a:pt x="424" y="388"/>
                      <a:pt x="313" y="75"/>
                      <a:pt x="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655725" y="3292288"/>
                <a:ext cx="26225" cy="21650"/>
              </a:xfrm>
              <a:custGeom>
                <a:avLst/>
                <a:gdLst/>
                <a:ahLst/>
                <a:cxnLst/>
                <a:rect l="l" t="t" r="r" b="b"/>
                <a:pathLst>
                  <a:path w="1049" h="866" extrusionOk="0">
                    <a:moveTo>
                      <a:pt x="106" y="1"/>
                    </a:moveTo>
                    <a:cubicBezTo>
                      <a:pt x="49" y="1"/>
                      <a:pt x="0" y="57"/>
                      <a:pt x="27" y="123"/>
                    </a:cubicBezTo>
                    <a:cubicBezTo>
                      <a:pt x="211" y="455"/>
                      <a:pt x="506" y="713"/>
                      <a:pt x="856" y="860"/>
                    </a:cubicBezTo>
                    <a:cubicBezTo>
                      <a:pt x="869" y="864"/>
                      <a:pt x="881" y="866"/>
                      <a:pt x="893" y="866"/>
                    </a:cubicBezTo>
                    <a:cubicBezTo>
                      <a:pt x="998" y="866"/>
                      <a:pt x="1049" y="724"/>
                      <a:pt x="949" y="658"/>
                    </a:cubicBezTo>
                    <a:cubicBezTo>
                      <a:pt x="672" y="473"/>
                      <a:pt x="414" y="252"/>
                      <a:pt x="174" y="31"/>
                    </a:cubicBezTo>
                    <a:cubicBezTo>
                      <a:pt x="153" y="10"/>
                      <a:pt x="129"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150;p2"/>
          <p:cNvGrpSpPr/>
          <p:nvPr/>
        </p:nvGrpSpPr>
        <p:grpSpPr>
          <a:xfrm>
            <a:off x="113496" y="182327"/>
            <a:ext cx="1180374" cy="1435123"/>
            <a:chOff x="113496" y="182327"/>
            <a:chExt cx="1180374" cy="1435123"/>
          </a:xfrm>
        </p:grpSpPr>
        <p:grpSp>
          <p:nvGrpSpPr>
            <p:cNvPr id="151" name="Google Shape;151;p2"/>
            <p:cNvGrpSpPr/>
            <p:nvPr/>
          </p:nvGrpSpPr>
          <p:grpSpPr>
            <a:xfrm>
              <a:off x="184660" y="182327"/>
              <a:ext cx="944034" cy="903175"/>
              <a:chOff x="2385200" y="76600"/>
              <a:chExt cx="1233225" cy="1179850"/>
            </a:xfrm>
          </p:grpSpPr>
          <p:grpSp>
            <p:nvGrpSpPr>
              <p:cNvPr id="152" name="Google Shape;152;p2"/>
              <p:cNvGrpSpPr/>
              <p:nvPr/>
            </p:nvGrpSpPr>
            <p:grpSpPr>
              <a:xfrm>
                <a:off x="2385200" y="172325"/>
                <a:ext cx="1177975" cy="1084125"/>
                <a:chOff x="2385200" y="172325"/>
                <a:chExt cx="1177975" cy="1084125"/>
              </a:xfrm>
            </p:grpSpPr>
            <p:sp>
              <p:nvSpPr>
                <p:cNvPr id="153" name="Google Shape;153;p2"/>
                <p:cNvSpPr/>
                <p:nvPr/>
              </p:nvSpPr>
              <p:spPr>
                <a:xfrm>
                  <a:off x="2708500" y="42930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55700" y="39170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09575" y="51562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385200" y="67237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67350" y="17232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
              <p:cNvGrpSpPr/>
              <p:nvPr/>
            </p:nvGrpSpPr>
            <p:grpSpPr>
              <a:xfrm>
                <a:off x="2757775" y="130825"/>
                <a:ext cx="860650" cy="792625"/>
                <a:chOff x="2757775" y="130825"/>
                <a:chExt cx="860650" cy="792625"/>
              </a:xfrm>
            </p:grpSpPr>
            <p:sp>
              <p:nvSpPr>
                <p:cNvPr id="159" name="Google Shape;159;p2"/>
                <p:cNvSpPr/>
                <p:nvPr/>
              </p:nvSpPr>
              <p:spPr>
                <a:xfrm>
                  <a:off x="2757775" y="14402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72600" y="46185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165325" y="51732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796075" y="51310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60125" y="16420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28725" y="27065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008900" y="65532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029025" y="13082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474200" y="25457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996750" y="90890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82125" y="37295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2"/>
              <p:cNvGrpSpPr/>
              <p:nvPr/>
            </p:nvGrpSpPr>
            <p:grpSpPr>
              <a:xfrm>
                <a:off x="2729100" y="76600"/>
                <a:ext cx="775650" cy="752575"/>
                <a:chOff x="2729100" y="76600"/>
                <a:chExt cx="775650" cy="752575"/>
              </a:xfrm>
            </p:grpSpPr>
            <p:sp>
              <p:nvSpPr>
                <p:cNvPr id="171" name="Google Shape;171;p2"/>
                <p:cNvSpPr/>
                <p:nvPr/>
              </p:nvSpPr>
              <p:spPr>
                <a:xfrm>
                  <a:off x="3143000" y="7660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49925" y="51110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750" y="27840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237250" y="52610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729100" y="26295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482300" y="75525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979375" y="61912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222000" y="61345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244150" y="17075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903275" y="59385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 name="Google Shape;181;p2"/>
            <p:cNvGrpSpPr/>
            <p:nvPr/>
          </p:nvGrpSpPr>
          <p:grpSpPr>
            <a:xfrm rot="-1358797">
              <a:off x="176560" y="1035070"/>
              <a:ext cx="694699" cy="466627"/>
              <a:chOff x="2727950" y="1021625"/>
              <a:chExt cx="766450" cy="514875"/>
            </a:xfrm>
          </p:grpSpPr>
          <p:grpSp>
            <p:nvGrpSpPr>
              <p:cNvPr id="182" name="Google Shape;182;p2"/>
              <p:cNvGrpSpPr/>
              <p:nvPr/>
            </p:nvGrpSpPr>
            <p:grpSpPr>
              <a:xfrm>
                <a:off x="3089450" y="1080375"/>
                <a:ext cx="404825" cy="455825"/>
                <a:chOff x="3089450" y="1080375"/>
                <a:chExt cx="404825" cy="455825"/>
              </a:xfrm>
            </p:grpSpPr>
            <p:sp>
              <p:nvSpPr>
                <p:cNvPr id="183" name="Google Shape;183;p2"/>
                <p:cNvSpPr/>
                <p:nvPr/>
              </p:nvSpPr>
              <p:spPr>
                <a:xfrm>
                  <a:off x="3308400" y="1308350"/>
                  <a:ext cx="80900" cy="227850"/>
                </a:xfrm>
                <a:custGeom>
                  <a:avLst/>
                  <a:gdLst/>
                  <a:ahLst/>
                  <a:cxnLst/>
                  <a:rect l="l" t="t" r="r" b="b"/>
                  <a:pathLst>
                    <a:path w="3236" h="9114" extrusionOk="0">
                      <a:moveTo>
                        <a:pt x="62" y="1"/>
                      </a:moveTo>
                      <a:cubicBezTo>
                        <a:pt x="30" y="1"/>
                        <a:pt x="1" y="40"/>
                        <a:pt x="27" y="79"/>
                      </a:cubicBezTo>
                      <a:cubicBezTo>
                        <a:pt x="1945" y="2532"/>
                        <a:pt x="2258" y="5519"/>
                        <a:pt x="1318" y="8432"/>
                      </a:cubicBezTo>
                      <a:cubicBezTo>
                        <a:pt x="1198" y="8816"/>
                        <a:pt x="1521" y="9113"/>
                        <a:pt x="1819" y="9113"/>
                      </a:cubicBezTo>
                      <a:cubicBezTo>
                        <a:pt x="1979" y="9113"/>
                        <a:pt x="2132" y="9027"/>
                        <a:pt x="2203" y="8820"/>
                      </a:cubicBezTo>
                      <a:cubicBezTo>
                        <a:pt x="3235" y="5777"/>
                        <a:pt x="2295" y="2310"/>
                        <a:pt x="101" y="24"/>
                      </a:cubicBezTo>
                      <a:cubicBezTo>
                        <a:pt x="90" y="7"/>
                        <a:pt x="76" y="1"/>
                        <a:pt x="62"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089450" y="1300875"/>
                  <a:ext cx="191150" cy="149175"/>
                </a:xfrm>
                <a:custGeom>
                  <a:avLst/>
                  <a:gdLst/>
                  <a:ahLst/>
                  <a:cxnLst/>
                  <a:rect l="l" t="t" r="r" b="b"/>
                  <a:pathLst>
                    <a:path w="7646" h="5967" extrusionOk="0">
                      <a:moveTo>
                        <a:pt x="7512" y="0"/>
                      </a:moveTo>
                      <a:cubicBezTo>
                        <a:pt x="7468" y="0"/>
                        <a:pt x="7424" y="21"/>
                        <a:pt x="7402" y="65"/>
                      </a:cubicBezTo>
                      <a:cubicBezTo>
                        <a:pt x="6074" y="2923"/>
                        <a:pt x="3640" y="4730"/>
                        <a:pt x="524" y="5136"/>
                      </a:cubicBezTo>
                      <a:cubicBezTo>
                        <a:pt x="1" y="5208"/>
                        <a:pt x="60" y="5967"/>
                        <a:pt x="579" y="5967"/>
                      </a:cubicBezTo>
                      <a:cubicBezTo>
                        <a:pt x="591" y="5967"/>
                        <a:pt x="603" y="5966"/>
                        <a:pt x="616" y="5965"/>
                      </a:cubicBezTo>
                      <a:cubicBezTo>
                        <a:pt x="3824" y="5670"/>
                        <a:pt x="6775" y="3255"/>
                        <a:pt x="7623" y="138"/>
                      </a:cubicBezTo>
                      <a:cubicBezTo>
                        <a:pt x="7645" y="49"/>
                        <a:pt x="7580" y="0"/>
                        <a:pt x="751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141650" y="1230875"/>
                  <a:ext cx="80750" cy="22700"/>
                </a:xfrm>
                <a:custGeom>
                  <a:avLst/>
                  <a:gdLst/>
                  <a:ahLst/>
                  <a:cxnLst/>
                  <a:rect l="l" t="t" r="r" b="b"/>
                  <a:pathLst>
                    <a:path w="3230" h="908" extrusionOk="0">
                      <a:moveTo>
                        <a:pt x="263" y="0"/>
                      </a:moveTo>
                      <a:cubicBezTo>
                        <a:pt x="49" y="0"/>
                        <a:pt x="1" y="309"/>
                        <a:pt x="206" y="412"/>
                      </a:cubicBezTo>
                      <a:cubicBezTo>
                        <a:pt x="885" y="789"/>
                        <a:pt x="1787" y="907"/>
                        <a:pt x="2608" y="907"/>
                      </a:cubicBezTo>
                      <a:cubicBezTo>
                        <a:pt x="2789" y="907"/>
                        <a:pt x="2967" y="901"/>
                        <a:pt x="3138" y="891"/>
                      </a:cubicBezTo>
                      <a:cubicBezTo>
                        <a:pt x="3230" y="891"/>
                        <a:pt x="3230" y="762"/>
                        <a:pt x="3138" y="744"/>
                      </a:cubicBezTo>
                      <a:cubicBezTo>
                        <a:pt x="2658" y="633"/>
                        <a:pt x="2179" y="523"/>
                        <a:pt x="1718" y="412"/>
                      </a:cubicBezTo>
                      <a:cubicBezTo>
                        <a:pt x="1257" y="283"/>
                        <a:pt x="796" y="98"/>
                        <a:pt x="316" y="6"/>
                      </a:cubicBezTo>
                      <a:cubicBezTo>
                        <a:pt x="298" y="2"/>
                        <a:pt x="280" y="0"/>
                        <a:pt x="26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357300" y="1128400"/>
                  <a:ext cx="53200" cy="110900"/>
                </a:xfrm>
                <a:custGeom>
                  <a:avLst/>
                  <a:gdLst/>
                  <a:ahLst/>
                  <a:cxnLst/>
                  <a:rect l="l" t="t" r="r" b="b"/>
                  <a:pathLst>
                    <a:path w="2128" h="4436" extrusionOk="0">
                      <a:moveTo>
                        <a:pt x="1705" y="0"/>
                      </a:moveTo>
                      <a:cubicBezTo>
                        <a:pt x="1580" y="0"/>
                        <a:pt x="1454" y="78"/>
                        <a:pt x="1427" y="233"/>
                      </a:cubicBezTo>
                      <a:cubicBezTo>
                        <a:pt x="1243" y="934"/>
                        <a:pt x="1261" y="1653"/>
                        <a:pt x="1021" y="2353"/>
                      </a:cubicBezTo>
                      <a:cubicBezTo>
                        <a:pt x="818" y="3054"/>
                        <a:pt x="468" y="3718"/>
                        <a:pt x="44" y="4308"/>
                      </a:cubicBezTo>
                      <a:cubicBezTo>
                        <a:pt x="0" y="4366"/>
                        <a:pt x="37" y="4436"/>
                        <a:pt x="81" y="4436"/>
                      </a:cubicBezTo>
                      <a:cubicBezTo>
                        <a:pt x="93" y="4436"/>
                        <a:pt x="106" y="4431"/>
                        <a:pt x="118" y="4419"/>
                      </a:cubicBezTo>
                      <a:cubicBezTo>
                        <a:pt x="708" y="3902"/>
                        <a:pt x="1187" y="3275"/>
                        <a:pt x="1519" y="2575"/>
                      </a:cubicBezTo>
                      <a:cubicBezTo>
                        <a:pt x="1814" y="1911"/>
                        <a:pt x="2128" y="970"/>
                        <a:pt x="1980" y="251"/>
                      </a:cubicBezTo>
                      <a:cubicBezTo>
                        <a:pt x="1961" y="83"/>
                        <a:pt x="1834" y="0"/>
                        <a:pt x="170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433225" y="1263725"/>
                  <a:ext cx="61050" cy="17950"/>
                </a:xfrm>
                <a:custGeom>
                  <a:avLst/>
                  <a:gdLst/>
                  <a:ahLst/>
                  <a:cxnLst/>
                  <a:rect l="l" t="t" r="r" b="b"/>
                  <a:pathLst>
                    <a:path w="2442" h="718" extrusionOk="0">
                      <a:moveTo>
                        <a:pt x="2229" y="0"/>
                      </a:moveTo>
                      <a:cubicBezTo>
                        <a:pt x="2222" y="0"/>
                        <a:pt x="2215" y="1"/>
                        <a:pt x="2207" y="2"/>
                      </a:cubicBezTo>
                      <a:cubicBezTo>
                        <a:pt x="1912" y="94"/>
                        <a:pt x="1617" y="186"/>
                        <a:pt x="1340" y="333"/>
                      </a:cubicBezTo>
                      <a:cubicBezTo>
                        <a:pt x="1060" y="410"/>
                        <a:pt x="780" y="451"/>
                        <a:pt x="506" y="451"/>
                      </a:cubicBezTo>
                      <a:cubicBezTo>
                        <a:pt x="383" y="451"/>
                        <a:pt x="262" y="443"/>
                        <a:pt x="142" y="426"/>
                      </a:cubicBezTo>
                      <a:cubicBezTo>
                        <a:pt x="136" y="425"/>
                        <a:pt x="130" y="424"/>
                        <a:pt x="125" y="424"/>
                      </a:cubicBezTo>
                      <a:cubicBezTo>
                        <a:pt x="28" y="424"/>
                        <a:pt x="0" y="574"/>
                        <a:pt x="105" y="592"/>
                      </a:cubicBezTo>
                      <a:cubicBezTo>
                        <a:pt x="384" y="661"/>
                        <a:pt x="737" y="718"/>
                        <a:pt x="1090" y="718"/>
                      </a:cubicBezTo>
                      <a:cubicBezTo>
                        <a:pt x="1578" y="718"/>
                        <a:pt x="2066" y="610"/>
                        <a:pt x="2355" y="278"/>
                      </a:cubicBezTo>
                      <a:cubicBezTo>
                        <a:pt x="2442" y="156"/>
                        <a:pt x="2364" y="0"/>
                        <a:pt x="222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221575" y="1101975"/>
                  <a:ext cx="54325" cy="98250"/>
                </a:xfrm>
                <a:custGeom>
                  <a:avLst/>
                  <a:gdLst/>
                  <a:ahLst/>
                  <a:cxnLst/>
                  <a:rect l="l" t="t" r="r" b="b"/>
                  <a:pathLst>
                    <a:path w="2173" h="3930" extrusionOk="0">
                      <a:moveTo>
                        <a:pt x="265" y="0"/>
                      </a:moveTo>
                      <a:cubicBezTo>
                        <a:pt x="125" y="0"/>
                        <a:pt x="0" y="147"/>
                        <a:pt x="107" y="294"/>
                      </a:cubicBezTo>
                      <a:cubicBezTo>
                        <a:pt x="955" y="1401"/>
                        <a:pt x="1637" y="2618"/>
                        <a:pt x="2117" y="3908"/>
                      </a:cubicBezTo>
                      <a:cubicBezTo>
                        <a:pt x="2125" y="3924"/>
                        <a:pt x="2136" y="3930"/>
                        <a:pt x="2146" y="3930"/>
                      </a:cubicBezTo>
                      <a:cubicBezTo>
                        <a:pt x="2160" y="3930"/>
                        <a:pt x="2172" y="3919"/>
                        <a:pt x="2172" y="3908"/>
                      </a:cubicBezTo>
                      <a:cubicBezTo>
                        <a:pt x="1988" y="2470"/>
                        <a:pt x="1379" y="1142"/>
                        <a:pt x="420" y="73"/>
                      </a:cubicBezTo>
                      <a:cubicBezTo>
                        <a:pt x="374" y="22"/>
                        <a:pt x="319" y="0"/>
                        <a:pt x="2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384925" y="1080375"/>
                  <a:ext cx="29725" cy="22550"/>
                </a:xfrm>
                <a:custGeom>
                  <a:avLst/>
                  <a:gdLst/>
                  <a:ahLst/>
                  <a:cxnLst/>
                  <a:rect l="l" t="t" r="r" b="b"/>
                  <a:pathLst>
                    <a:path w="1189" h="902" extrusionOk="0">
                      <a:moveTo>
                        <a:pt x="686" y="1"/>
                      </a:moveTo>
                      <a:cubicBezTo>
                        <a:pt x="632" y="1"/>
                        <a:pt x="577" y="11"/>
                        <a:pt x="525" y="33"/>
                      </a:cubicBezTo>
                      <a:cubicBezTo>
                        <a:pt x="451" y="52"/>
                        <a:pt x="396" y="89"/>
                        <a:pt x="322" y="144"/>
                      </a:cubicBezTo>
                      <a:cubicBezTo>
                        <a:pt x="1" y="394"/>
                        <a:pt x="180" y="902"/>
                        <a:pt x="576" y="902"/>
                      </a:cubicBezTo>
                      <a:cubicBezTo>
                        <a:pt x="589" y="902"/>
                        <a:pt x="603" y="901"/>
                        <a:pt x="617" y="900"/>
                      </a:cubicBezTo>
                      <a:cubicBezTo>
                        <a:pt x="691" y="900"/>
                        <a:pt x="783" y="881"/>
                        <a:pt x="857" y="863"/>
                      </a:cubicBezTo>
                      <a:cubicBezTo>
                        <a:pt x="1078" y="771"/>
                        <a:pt x="1189" y="513"/>
                        <a:pt x="1096" y="291"/>
                      </a:cubicBezTo>
                      <a:cubicBezTo>
                        <a:pt x="1026" y="109"/>
                        <a:pt x="859" y="1"/>
                        <a:pt x="686"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2"/>
              <p:cNvGrpSpPr/>
              <p:nvPr/>
            </p:nvGrpSpPr>
            <p:grpSpPr>
              <a:xfrm>
                <a:off x="3046225" y="1021975"/>
                <a:ext cx="446100" cy="514525"/>
                <a:chOff x="3046225" y="1021975"/>
                <a:chExt cx="446100" cy="514525"/>
              </a:xfrm>
            </p:grpSpPr>
            <p:sp>
              <p:nvSpPr>
                <p:cNvPr id="191" name="Google Shape;191;p2"/>
                <p:cNvSpPr/>
                <p:nvPr/>
              </p:nvSpPr>
              <p:spPr>
                <a:xfrm>
                  <a:off x="3393600" y="1402475"/>
                  <a:ext cx="20125" cy="86150"/>
                </a:xfrm>
                <a:custGeom>
                  <a:avLst/>
                  <a:gdLst/>
                  <a:ahLst/>
                  <a:cxnLst/>
                  <a:rect l="l" t="t" r="r" b="b"/>
                  <a:pathLst>
                    <a:path w="805" h="3446" extrusionOk="0">
                      <a:moveTo>
                        <a:pt x="36" y="0"/>
                      </a:moveTo>
                      <a:cubicBezTo>
                        <a:pt x="17" y="0"/>
                        <a:pt x="0" y="16"/>
                        <a:pt x="12" y="39"/>
                      </a:cubicBezTo>
                      <a:cubicBezTo>
                        <a:pt x="454" y="1053"/>
                        <a:pt x="583" y="2196"/>
                        <a:pt x="325" y="3284"/>
                      </a:cubicBezTo>
                      <a:cubicBezTo>
                        <a:pt x="304" y="3389"/>
                        <a:pt x="384" y="3446"/>
                        <a:pt x="463" y="3446"/>
                      </a:cubicBezTo>
                      <a:cubicBezTo>
                        <a:pt x="524" y="3446"/>
                        <a:pt x="586" y="3412"/>
                        <a:pt x="602" y="3340"/>
                      </a:cubicBezTo>
                      <a:cubicBezTo>
                        <a:pt x="805" y="2196"/>
                        <a:pt x="620" y="1035"/>
                        <a:pt x="67" y="20"/>
                      </a:cubicBezTo>
                      <a:cubicBezTo>
                        <a:pt x="60" y="6"/>
                        <a:pt x="48" y="0"/>
                        <a:pt x="3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131875" y="1086225"/>
                  <a:ext cx="141525" cy="192300"/>
                </a:xfrm>
                <a:custGeom>
                  <a:avLst/>
                  <a:gdLst/>
                  <a:ahLst/>
                  <a:cxnLst/>
                  <a:rect l="l" t="t" r="r" b="b"/>
                  <a:pathLst>
                    <a:path w="5661" h="7692" extrusionOk="0">
                      <a:moveTo>
                        <a:pt x="680" y="1"/>
                      </a:moveTo>
                      <a:cubicBezTo>
                        <a:pt x="303" y="1"/>
                        <a:pt x="0" y="482"/>
                        <a:pt x="394" y="740"/>
                      </a:cubicBezTo>
                      <a:cubicBezTo>
                        <a:pt x="2976" y="2473"/>
                        <a:pt x="4451" y="4686"/>
                        <a:pt x="5428" y="7618"/>
                      </a:cubicBezTo>
                      <a:cubicBezTo>
                        <a:pt x="5443" y="7669"/>
                        <a:pt x="5484" y="7691"/>
                        <a:pt x="5526" y="7691"/>
                      </a:cubicBezTo>
                      <a:cubicBezTo>
                        <a:pt x="5591" y="7691"/>
                        <a:pt x="5661" y="7640"/>
                        <a:pt x="5649" y="7563"/>
                      </a:cubicBezTo>
                      <a:cubicBezTo>
                        <a:pt x="5410" y="4594"/>
                        <a:pt x="3437" y="1643"/>
                        <a:pt x="929" y="76"/>
                      </a:cubicBezTo>
                      <a:cubicBezTo>
                        <a:pt x="847" y="23"/>
                        <a:pt x="761" y="1"/>
                        <a:pt x="68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94425" y="1021975"/>
                  <a:ext cx="69975" cy="246425"/>
                </a:xfrm>
                <a:custGeom>
                  <a:avLst/>
                  <a:gdLst/>
                  <a:ahLst/>
                  <a:cxnLst/>
                  <a:rect l="l" t="t" r="r" b="b"/>
                  <a:pathLst>
                    <a:path w="2799" h="9857" extrusionOk="0">
                      <a:moveTo>
                        <a:pt x="1260" y="1"/>
                      </a:moveTo>
                      <a:cubicBezTo>
                        <a:pt x="993" y="1"/>
                        <a:pt x="719" y="245"/>
                        <a:pt x="862" y="544"/>
                      </a:cubicBezTo>
                      <a:cubicBezTo>
                        <a:pt x="1618" y="2019"/>
                        <a:pt x="1913" y="3715"/>
                        <a:pt x="1711" y="5375"/>
                      </a:cubicBezTo>
                      <a:cubicBezTo>
                        <a:pt x="1471" y="7016"/>
                        <a:pt x="752" y="8289"/>
                        <a:pt x="14" y="9727"/>
                      </a:cubicBezTo>
                      <a:cubicBezTo>
                        <a:pt x="0" y="9797"/>
                        <a:pt x="50" y="9857"/>
                        <a:pt x="107" y="9857"/>
                      </a:cubicBezTo>
                      <a:cubicBezTo>
                        <a:pt x="125" y="9857"/>
                        <a:pt x="144" y="9851"/>
                        <a:pt x="162" y="9838"/>
                      </a:cubicBezTo>
                      <a:cubicBezTo>
                        <a:pt x="2743" y="7606"/>
                        <a:pt x="2799" y="3162"/>
                        <a:pt x="1618" y="249"/>
                      </a:cubicBezTo>
                      <a:cubicBezTo>
                        <a:pt x="1547" y="73"/>
                        <a:pt x="1404" y="1"/>
                        <a:pt x="126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310450" y="1170250"/>
                  <a:ext cx="181875" cy="112425"/>
                </a:xfrm>
                <a:custGeom>
                  <a:avLst/>
                  <a:gdLst/>
                  <a:ahLst/>
                  <a:cxnLst/>
                  <a:rect l="l" t="t" r="r" b="b"/>
                  <a:pathLst>
                    <a:path w="7275" h="4497" extrusionOk="0">
                      <a:moveTo>
                        <a:pt x="6659" y="0"/>
                      </a:moveTo>
                      <a:cubicBezTo>
                        <a:pt x="6502" y="0"/>
                        <a:pt x="6353" y="81"/>
                        <a:pt x="6288" y="274"/>
                      </a:cubicBezTo>
                      <a:cubicBezTo>
                        <a:pt x="5458" y="2763"/>
                        <a:pt x="2176" y="3427"/>
                        <a:pt x="37" y="4441"/>
                      </a:cubicBezTo>
                      <a:cubicBezTo>
                        <a:pt x="0" y="4441"/>
                        <a:pt x="19" y="4497"/>
                        <a:pt x="55" y="4497"/>
                      </a:cubicBezTo>
                      <a:cubicBezTo>
                        <a:pt x="2582" y="3870"/>
                        <a:pt x="6030" y="3353"/>
                        <a:pt x="7118" y="643"/>
                      </a:cubicBezTo>
                      <a:cubicBezTo>
                        <a:pt x="7274" y="282"/>
                        <a:pt x="6953" y="0"/>
                        <a:pt x="665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357725" y="1323900"/>
                  <a:ext cx="94300" cy="125950"/>
                </a:xfrm>
                <a:custGeom>
                  <a:avLst/>
                  <a:gdLst/>
                  <a:ahLst/>
                  <a:cxnLst/>
                  <a:rect l="l" t="t" r="r" b="b"/>
                  <a:pathLst>
                    <a:path w="3772" h="5038" extrusionOk="0">
                      <a:moveTo>
                        <a:pt x="43" y="0"/>
                      </a:moveTo>
                      <a:cubicBezTo>
                        <a:pt x="16" y="0"/>
                        <a:pt x="1" y="54"/>
                        <a:pt x="45" y="84"/>
                      </a:cubicBezTo>
                      <a:cubicBezTo>
                        <a:pt x="1926" y="1006"/>
                        <a:pt x="2867" y="2666"/>
                        <a:pt x="3014" y="4712"/>
                      </a:cubicBezTo>
                      <a:cubicBezTo>
                        <a:pt x="3031" y="4934"/>
                        <a:pt x="3198" y="5037"/>
                        <a:pt x="3368" y="5037"/>
                      </a:cubicBezTo>
                      <a:cubicBezTo>
                        <a:pt x="3567" y="5037"/>
                        <a:pt x="3772" y="4897"/>
                        <a:pt x="3752" y="4639"/>
                      </a:cubicBezTo>
                      <a:cubicBezTo>
                        <a:pt x="3623" y="2518"/>
                        <a:pt x="2055" y="674"/>
                        <a:pt x="64" y="10"/>
                      </a:cubicBezTo>
                      <a:cubicBezTo>
                        <a:pt x="57" y="3"/>
                        <a:pt x="50" y="0"/>
                        <a:pt x="4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046225" y="1254050"/>
                  <a:ext cx="199075" cy="55550"/>
                </a:xfrm>
                <a:custGeom>
                  <a:avLst/>
                  <a:gdLst/>
                  <a:ahLst/>
                  <a:cxnLst/>
                  <a:rect l="l" t="t" r="r" b="b"/>
                  <a:pathLst>
                    <a:path w="7963" h="2222" extrusionOk="0">
                      <a:moveTo>
                        <a:pt x="549" y="1"/>
                      </a:moveTo>
                      <a:cubicBezTo>
                        <a:pt x="182" y="1"/>
                        <a:pt x="0" y="549"/>
                        <a:pt x="298" y="831"/>
                      </a:cubicBezTo>
                      <a:cubicBezTo>
                        <a:pt x="1276" y="1818"/>
                        <a:pt x="2716" y="2221"/>
                        <a:pt x="4178" y="2221"/>
                      </a:cubicBezTo>
                      <a:cubicBezTo>
                        <a:pt x="5502" y="2221"/>
                        <a:pt x="6843" y="1891"/>
                        <a:pt x="7877" y="1366"/>
                      </a:cubicBezTo>
                      <a:cubicBezTo>
                        <a:pt x="7963" y="1314"/>
                        <a:pt x="7920" y="1198"/>
                        <a:pt x="7839" y="1198"/>
                      </a:cubicBezTo>
                      <a:cubicBezTo>
                        <a:pt x="7833" y="1198"/>
                        <a:pt x="7828" y="1199"/>
                        <a:pt x="7822" y="1200"/>
                      </a:cubicBezTo>
                      <a:cubicBezTo>
                        <a:pt x="7017" y="1517"/>
                        <a:pt x="6156" y="1681"/>
                        <a:pt x="5297" y="1681"/>
                      </a:cubicBezTo>
                      <a:cubicBezTo>
                        <a:pt x="4857" y="1681"/>
                        <a:pt x="4417" y="1638"/>
                        <a:pt x="3986" y="1550"/>
                      </a:cubicBezTo>
                      <a:cubicBezTo>
                        <a:pt x="2750" y="1292"/>
                        <a:pt x="1828" y="628"/>
                        <a:pt x="759" y="57"/>
                      </a:cubicBezTo>
                      <a:cubicBezTo>
                        <a:pt x="684" y="18"/>
                        <a:pt x="613" y="1"/>
                        <a:pt x="54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11425" y="1432175"/>
                  <a:ext cx="17950" cy="66925"/>
                </a:xfrm>
                <a:custGeom>
                  <a:avLst/>
                  <a:gdLst/>
                  <a:ahLst/>
                  <a:cxnLst/>
                  <a:rect l="l" t="t" r="r" b="b"/>
                  <a:pathLst>
                    <a:path w="718" h="2677" extrusionOk="0">
                      <a:moveTo>
                        <a:pt x="531" y="1"/>
                      </a:moveTo>
                      <a:cubicBezTo>
                        <a:pt x="504" y="1"/>
                        <a:pt x="477" y="20"/>
                        <a:pt x="477" y="50"/>
                      </a:cubicBezTo>
                      <a:cubicBezTo>
                        <a:pt x="496" y="916"/>
                        <a:pt x="275" y="1672"/>
                        <a:pt x="35" y="2484"/>
                      </a:cubicBezTo>
                      <a:cubicBezTo>
                        <a:pt x="1" y="2598"/>
                        <a:pt x="107" y="2676"/>
                        <a:pt x="211" y="2676"/>
                      </a:cubicBezTo>
                      <a:cubicBezTo>
                        <a:pt x="275" y="2676"/>
                        <a:pt x="339" y="2646"/>
                        <a:pt x="367" y="2576"/>
                      </a:cubicBezTo>
                      <a:cubicBezTo>
                        <a:pt x="643" y="1764"/>
                        <a:pt x="717" y="898"/>
                        <a:pt x="588" y="50"/>
                      </a:cubicBezTo>
                      <a:cubicBezTo>
                        <a:pt x="580" y="15"/>
                        <a:pt x="555" y="1"/>
                        <a:pt x="531"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196225" y="1396975"/>
                  <a:ext cx="62150" cy="72375"/>
                </a:xfrm>
                <a:custGeom>
                  <a:avLst/>
                  <a:gdLst/>
                  <a:ahLst/>
                  <a:cxnLst/>
                  <a:rect l="l" t="t" r="r" b="b"/>
                  <a:pathLst>
                    <a:path w="2486" h="2895" extrusionOk="0">
                      <a:moveTo>
                        <a:pt x="2227" y="1"/>
                      </a:moveTo>
                      <a:cubicBezTo>
                        <a:pt x="1951" y="499"/>
                        <a:pt x="1822" y="1033"/>
                        <a:pt x="1471" y="1494"/>
                      </a:cubicBezTo>
                      <a:cubicBezTo>
                        <a:pt x="1102" y="1937"/>
                        <a:pt x="660" y="2287"/>
                        <a:pt x="162" y="2545"/>
                      </a:cubicBezTo>
                      <a:cubicBezTo>
                        <a:pt x="1" y="2642"/>
                        <a:pt x="121" y="2894"/>
                        <a:pt x="278" y="2894"/>
                      </a:cubicBezTo>
                      <a:cubicBezTo>
                        <a:pt x="300" y="2894"/>
                        <a:pt x="323" y="2889"/>
                        <a:pt x="346" y="2877"/>
                      </a:cubicBezTo>
                      <a:cubicBezTo>
                        <a:pt x="1287" y="2435"/>
                        <a:pt x="2485" y="1144"/>
                        <a:pt x="226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398800" y="1155725"/>
                  <a:ext cx="45450" cy="66700"/>
                </a:xfrm>
                <a:custGeom>
                  <a:avLst/>
                  <a:gdLst/>
                  <a:ahLst/>
                  <a:cxnLst/>
                  <a:rect l="l" t="t" r="r" b="b"/>
                  <a:pathLst>
                    <a:path w="1818" h="2668" extrusionOk="0">
                      <a:moveTo>
                        <a:pt x="1574" y="1"/>
                      </a:moveTo>
                      <a:cubicBezTo>
                        <a:pt x="1495" y="1"/>
                        <a:pt x="1415" y="38"/>
                        <a:pt x="1371" y="117"/>
                      </a:cubicBezTo>
                      <a:cubicBezTo>
                        <a:pt x="984" y="947"/>
                        <a:pt x="541" y="1740"/>
                        <a:pt x="44" y="2514"/>
                      </a:cubicBezTo>
                      <a:cubicBezTo>
                        <a:pt x="1" y="2586"/>
                        <a:pt x="46" y="2668"/>
                        <a:pt x="111" y="2668"/>
                      </a:cubicBezTo>
                      <a:cubicBezTo>
                        <a:pt x="130" y="2668"/>
                        <a:pt x="152" y="2660"/>
                        <a:pt x="173" y="2643"/>
                      </a:cubicBezTo>
                      <a:cubicBezTo>
                        <a:pt x="929" y="2053"/>
                        <a:pt x="1592" y="1205"/>
                        <a:pt x="1795" y="246"/>
                      </a:cubicBezTo>
                      <a:cubicBezTo>
                        <a:pt x="1818" y="89"/>
                        <a:pt x="1697" y="1"/>
                        <a:pt x="157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292525" y="1516450"/>
                  <a:ext cx="25925" cy="20050"/>
                </a:xfrm>
                <a:custGeom>
                  <a:avLst/>
                  <a:gdLst/>
                  <a:ahLst/>
                  <a:cxnLst/>
                  <a:rect l="l" t="t" r="r" b="b"/>
                  <a:pathLst>
                    <a:path w="1037" h="802" extrusionOk="0">
                      <a:moveTo>
                        <a:pt x="683" y="0"/>
                      </a:moveTo>
                      <a:cubicBezTo>
                        <a:pt x="382" y="0"/>
                        <a:pt x="1" y="272"/>
                        <a:pt x="219" y="551"/>
                      </a:cubicBezTo>
                      <a:lnTo>
                        <a:pt x="275" y="643"/>
                      </a:lnTo>
                      <a:cubicBezTo>
                        <a:pt x="358" y="752"/>
                        <a:pt x="478" y="801"/>
                        <a:pt x="596" y="801"/>
                      </a:cubicBezTo>
                      <a:cubicBezTo>
                        <a:pt x="818" y="801"/>
                        <a:pt x="1036" y="631"/>
                        <a:pt x="1012" y="367"/>
                      </a:cubicBezTo>
                      <a:cubicBezTo>
                        <a:pt x="1012" y="330"/>
                        <a:pt x="994" y="293"/>
                        <a:pt x="994" y="256"/>
                      </a:cubicBezTo>
                      <a:cubicBezTo>
                        <a:pt x="975" y="73"/>
                        <a:pt x="840" y="0"/>
                        <a:pt x="68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
              <p:cNvGrpSpPr/>
              <p:nvPr/>
            </p:nvGrpSpPr>
            <p:grpSpPr>
              <a:xfrm>
                <a:off x="2727950" y="1021625"/>
                <a:ext cx="766450" cy="487700"/>
                <a:chOff x="2727950" y="1021625"/>
                <a:chExt cx="766450" cy="487700"/>
              </a:xfrm>
            </p:grpSpPr>
            <p:sp>
              <p:nvSpPr>
                <p:cNvPr id="202" name="Google Shape;202;p2"/>
                <p:cNvSpPr/>
                <p:nvPr/>
              </p:nvSpPr>
              <p:spPr>
                <a:xfrm>
                  <a:off x="2727950" y="1150775"/>
                  <a:ext cx="394275" cy="126950"/>
                </a:xfrm>
                <a:custGeom>
                  <a:avLst/>
                  <a:gdLst/>
                  <a:ahLst/>
                  <a:cxnLst/>
                  <a:rect l="l" t="t" r="r" b="b"/>
                  <a:pathLst>
                    <a:path w="15771" h="5078" extrusionOk="0">
                      <a:moveTo>
                        <a:pt x="10574" y="1"/>
                      </a:moveTo>
                      <a:cubicBezTo>
                        <a:pt x="9498" y="1"/>
                        <a:pt x="8431" y="119"/>
                        <a:pt x="7442" y="334"/>
                      </a:cubicBezTo>
                      <a:cubicBezTo>
                        <a:pt x="4860" y="887"/>
                        <a:pt x="1909" y="2159"/>
                        <a:pt x="250" y="4317"/>
                      </a:cubicBezTo>
                      <a:cubicBezTo>
                        <a:pt x="1" y="4639"/>
                        <a:pt x="287" y="5078"/>
                        <a:pt x="628" y="5078"/>
                      </a:cubicBezTo>
                      <a:cubicBezTo>
                        <a:pt x="716" y="5078"/>
                        <a:pt x="808" y="5049"/>
                        <a:pt x="895" y="4981"/>
                      </a:cubicBezTo>
                      <a:cubicBezTo>
                        <a:pt x="3034" y="3321"/>
                        <a:pt x="4952" y="1827"/>
                        <a:pt x="7626" y="1108"/>
                      </a:cubicBezTo>
                      <a:cubicBezTo>
                        <a:pt x="8829" y="795"/>
                        <a:pt x="9991" y="664"/>
                        <a:pt x="11144" y="664"/>
                      </a:cubicBezTo>
                      <a:cubicBezTo>
                        <a:pt x="12641" y="664"/>
                        <a:pt x="14124" y="885"/>
                        <a:pt x="15666" y="1219"/>
                      </a:cubicBezTo>
                      <a:cubicBezTo>
                        <a:pt x="15671" y="1220"/>
                        <a:pt x="15677" y="1221"/>
                        <a:pt x="15682" y="1221"/>
                      </a:cubicBezTo>
                      <a:cubicBezTo>
                        <a:pt x="15745" y="1221"/>
                        <a:pt x="15771" y="1124"/>
                        <a:pt x="15703" y="1090"/>
                      </a:cubicBezTo>
                      <a:cubicBezTo>
                        <a:pt x="14182" y="329"/>
                        <a:pt x="12366" y="1"/>
                        <a:pt x="1057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236525" y="1348450"/>
                  <a:ext cx="68875" cy="160875"/>
                </a:xfrm>
                <a:custGeom>
                  <a:avLst/>
                  <a:gdLst/>
                  <a:ahLst/>
                  <a:cxnLst/>
                  <a:rect l="l" t="t" r="r" b="b"/>
                  <a:pathLst>
                    <a:path w="2755" h="6435" extrusionOk="0">
                      <a:moveTo>
                        <a:pt x="2241" y="0"/>
                      </a:moveTo>
                      <a:cubicBezTo>
                        <a:pt x="2203" y="0"/>
                        <a:pt x="2164" y="29"/>
                        <a:pt x="2164" y="79"/>
                      </a:cubicBezTo>
                      <a:cubicBezTo>
                        <a:pt x="2146" y="1186"/>
                        <a:pt x="2090" y="2255"/>
                        <a:pt x="1722" y="3306"/>
                      </a:cubicBezTo>
                      <a:cubicBezTo>
                        <a:pt x="1371" y="4265"/>
                        <a:pt x="781" y="5058"/>
                        <a:pt x="191" y="5869"/>
                      </a:cubicBezTo>
                      <a:cubicBezTo>
                        <a:pt x="0" y="6142"/>
                        <a:pt x="233" y="6435"/>
                        <a:pt x="494" y="6435"/>
                      </a:cubicBezTo>
                      <a:cubicBezTo>
                        <a:pt x="586" y="6435"/>
                        <a:pt x="681" y="6399"/>
                        <a:pt x="763" y="6312"/>
                      </a:cubicBezTo>
                      <a:cubicBezTo>
                        <a:pt x="2127" y="4745"/>
                        <a:pt x="2754" y="2089"/>
                        <a:pt x="2312" y="61"/>
                      </a:cubicBezTo>
                      <a:cubicBezTo>
                        <a:pt x="2303" y="19"/>
                        <a:pt x="2273" y="0"/>
                        <a:pt x="224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116500" y="1301925"/>
                  <a:ext cx="122700" cy="72500"/>
                </a:xfrm>
                <a:custGeom>
                  <a:avLst/>
                  <a:gdLst/>
                  <a:ahLst/>
                  <a:cxnLst/>
                  <a:rect l="l" t="t" r="r" b="b"/>
                  <a:pathLst>
                    <a:path w="4908" h="2900" extrusionOk="0">
                      <a:moveTo>
                        <a:pt x="4808" y="0"/>
                      </a:moveTo>
                      <a:cubicBezTo>
                        <a:pt x="4788" y="0"/>
                        <a:pt x="4768" y="7"/>
                        <a:pt x="4752" y="23"/>
                      </a:cubicBezTo>
                      <a:cubicBezTo>
                        <a:pt x="3462" y="1442"/>
                        <a:pt x="2171" y="2198"/>
                        <a:pt x="253" y="2512"/>
                      </a:cubicBezTo>
                      <a:cubicBezTo>
                        <a:pt x="1" y="2530"/>
                        <a:pt x="30" y="2900"/>
                        <a:pt x="272" y="2900"/>
                      </a:cubicBezTo>
                      <a:cubicBezTo>
                        <a:pt x="278" y="2900"/>
                        <a:pt x="284" y="2900"/>
                        <a:pt x="290" y="2899"/>
                      </a:cubicBezTo>
                      <a:cubicBezTo>
                        <a:pt x="2097" y="2807"/>
                        <a:pt x="3996" y="1701"/>
                        <a:pt x="4881" y="96"/>
                      </a:cubicBezTo>
                      <a:cubicBezTo>
                        <a:pt x="4908" y="43"/>
                        <a:pt x="4859" y="0"/>
                        <a:pt x="480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49625" y="1070075"/>
                  <a:ext cx="58075" cy="163225"/>
                </a:xfrm>
                <a:custGeom>
                  <a:avLst/>
                  <a:gdLst/>
                  <a:ahLst/>
                  <a:cxnLst/>
                  <a:rect l="l" t="t" r="r" b="b"/>
                  <a:pathLst>
                    <a:path w="2323" h="6529" extrusionOk="0">
                      <a:moveTo>
                        <a:pt x="334" y="0"/>
                      </a:moveTo>
                      <a:cubicBezTo>
                        <a:pt x="173" y="0"/>
                        <a:pt x="1" y="154"/>
                        <a:pt x="91" y="335"/>
                      </a:cubicBezTo>
                      <a:cubicBezTo>
                        <a:pt x="1124" y="2326"/>
                        <a:pt x="1456" y="4170"/>
                        <a:pt x="1566" y="6401"/>
                      </a:cubicBezTo>
                      <a:cubicBezTo>
                        <a:pt x="1566" y="6487"/>
                        <a:pt x="1630" y="6528"/>
                        <a:pt x="1697" y="6528"/>
                      </a:cubicBezTo>
                      <a:cubicBezTo>
                        <a:pt x="1759" y="6528"/>
                        <a:pt x="1825" y="6491"/>
                        <a:pt x="1843" y="6420"/>
                      </a:cubicBezTo>
                      <a:cubicBezTo>
                        <a:pt x="2322" y="4299"/>
                        <a:pt x="1696" y="1884"/>
                        <a:pt x="515" y="95"/>
                      </a:cubicBezTo>
                      <a:cubicBezTo>
                        <a:pt x="471" y="28"/>
                        <a:pt x="404" y="0"/>
                        <a:pt x="33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357925" y="1285725"/>
                  <a:ext cx="110300" cy="53600"/>
                </a:xfrm>
                <a:custGeom>
                  <a:avLst/>
                  <a:gdLst/>
                  <a:ahLst/>
                  <a:cxnLst/>
                  <a:rect l="l" t="t" r="r" b="b"/>
                  <a:pathLst>
                    <a:path w="4412" h="2144" extrusionOk="0">
                      <a:moveTo>
                        <a:pt x="1082" y="1"/>
                      </a:moveTo>
                      <a:cubicBezTo>
                        <a:pt x="723" y="1"/>
                        <a:pt x="364" y="51"/>
                        <a:pt x="19" y="154"/>
                      </a:cubicBezTo>
                      <a:cubicBezTo>
                        <a:pt x="0" y="154"/>
                        <a:pt x="19" y="173"/>
                        <a:pt x="19" y="173"/>
                      </a:cubicBezTo>
                      <a:cubicBezTo>
                        <a:pt x="91" y="169"/>
                        <a:pt x="162" y="168"/>
                        <a:pt x="233" y="168"/>
                      </a:cubicBezTo>
                      <a:cubicBezTo>
                        <a:pt x="1743" y="168"/>
                        <a:pt x="3014" y="910"/>
                        <a:pt x="3965" y="2072"/>
                      </a:cubicBezTo>
                      <a:cubicBezTo>
                        <a:pt x="4009" y="2122"/>
                        <a:pt x="4070" y="2143"/>
                        <a:pt x="4130" y="2143"/>
                      </a:cubicBezTo>
                      <a:cubicBezTo>
                        <a:pt x="4271" y="2143"/>
                        <a:pt x="4411" y="2024"/>
                        <a:pt x="4334" y="1869"/>
                      </a:cubicBezTo>
                      <a:cubicBezTo>
                        <a:pt x="3697" y="668"/>
                        <a:pt x="2391" y="1"/>
                        <a:pt x="1082"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229925" y="1021625"/>
                  <a:ext cx="24425" cy="19100"/>
                </a:xfrm>
                <a:custGeom>
                  <a:avLst/>
                  <a:gdLst/>
                  <a:ahLst/>
                  <a:cxnLst/>
                  <a:rect l="l" t="t" r="r" b="b"/>
                  <a:pathLst>
                    <a:path w="977" h="764" extrusionOk="0">
                      <a:moveTo>
                        <a:pt x="407" y="0"/>
                      </a:moveTo>
                      <a:cubicBezTo>
                        <a:pt x="201" y="0"/>
                        <a:pt x="0" y="164"/>
                        <a:pt x="13" y="410"/>
                      </a:cubicBezTo>
                      <a:lnTo>
                        <a:pt x="13" y="521"/>
                      </a:lnTo>
                      <a:cubicBezTo>
                        <a:pt x="25" y="695"/>
                        <a:pt x="150" y="764"/>
                        <a:pt x="299" y="764"/>
                      </a:cubicBezTo>
                      <a:cubicBezTo>
                        <a:pt x="592" y="764"/>
                        <a:pt x="977" y="495"/>
                        <a:pt x="769" y="226"/>
                      </a:cubicBezTo>
                      <a:lnTo>
                        <a:pt x="695" y="134"/>
                      </a:lnTo>
                      <a:cubicBezTo>
                        <a:pt x="615" y="41"/>
                        <a:pt x="510" y="0"/>
                        <a:pt x="40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467175" y="1340725"/>
                  <a:ext cx="27225" cy="21725"/>
                </a:xfrm>
                <a:custGeom>
                  <a:avLst/>
                  <a:gdLst/>
                  <a:ahLst/>
                  <a:cxnLst/>
                  <a:rect l="l" t="t" r="r" b="b"/>
                  <a:pathLst>
                    <a:path w="1089" h="869" extrusionOk="0">
                      <a:moveTo>
                        <a:pt x="569" y="1"/>
                      </a:moveTo>
                      <a:cubicBezTo>
                        <a:pt x="289" y="1"/>
                        <a:pt x="1" y="251"/>
                        <a:pt x="130" y="591"/>
                      </a:cubicBezTo>
                      <a:cubicBezTo>
                        <a:pt x="204" y="786"/>
                        <a:pt x="361" y="868"/>
                        <a:pt x="521" y="868"/>
                      </a:cubicBezTo>
                      <a:cubicBezTo>
                        <a:pt x="800" y="868"/>
                        <a:pt x="1089" y="618"/>
                        <a:pt x="960" y="278"/>
                      </a:cubicBezTo>
                      <a:cubicBezTo>
                        <a:pt x="886" y="83"/>
                        <a:pt x="729" y="1"/>
                        <a:pt x="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076250" y="1367950"/>
                  <a:ext cx="27525" cy="22125"/>
                </a:xfrm>
                <a:custGeom>
                  <a:avLst/>
                  <a:gdLst/>
                  <a:ahLst/>
                  <a:cxnLst/>
                  <a:rect l="l" t="t" r="r" b="b"/>
                  <a:pathLst>
                    <a:path w="1101" h="885" extrusionOk="0">
                      <a:moveTo>
                        <a:pt x="571" y="0"/>
                      </a:moveTo>
                      <a:cubicBezTo>
                        <a:pt x="291" y="0"/>
                        <a:pt x="0" y="256"/>
                        <a:pt x="130" y="609"/>
                      </a:cubicBezTo>
                      <a:cubicBezTo>
                        <a:pt x="203" y="802"/>
                        <a:pt x="361" y="885"/>
                        <a:pt x="523" y="885"/>
                      </a:cubicBezTo>
                      <a:cubicBezTo>
                        <a:pt x="807" y="885"/>
                        <a:pt x="1100" y="629"/>
                        <a:pt x="959" y="277"/>
                      </a:cubicBezTo>
                      <a:cubicBezTo>
                        <a:pt x="886" y="83"/>
                        <a:pt x="730" y="0"/>
                        <a:pt x="57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 name="Google Shape;210;p2"/>
            <p:cNvGrpSpPr/>
            <p:nvPr/>
          </p:nvGrpSpPr>
          <p:grpSpPr>
            <a:xfrm rot="5159963">
              <a:off x="866573" y="916182"/>
              <a:ext cx="492794" cy="328219"/>
              <a:chOff x="4758075" y="3216175"/>
              <a:chExt cx="900025" cy="599450"/>
            </a:xfrm>
          </p:grpSpPr>
          <p:sp>
            <p:nvSpPr>
              <p:cNvPr id="211" name="Google Shape;211;p2"/>
              <p:cNvSpPr/>
              <p:nvPr/>
            </p:nvSpPr>
            <p:spPr>
              <a:xfrm>
                <a:off x="5211575" y="3404200"/>
                <a:ext cx="446525" cy="179700"/>
              </a:xfrm>
              <a:custGeom>
                <a:avLst/>
                <a:gdLst/>
                <a:ahLst/>
                <a:cxnLst/>
                <a:rect l="l" t="t" r="r" b="b"/>
                <a:pathLst>
                  <a:path w="17861" h="7188" extrusionOk="0">
                    <a:moveTo>
                      <a:pt x="4486" y="0"/>
                    </a:moveTo>
                    <a:cubicBezTo>
                      <a:pt x="2957" y="0"/>
                      <a:pt x="1444" y="225"/>
                      <a:pt x="88" y="739"/>
                    </a:cubicBezTo>
                    <a:cubicBezTo>
                      <a:pt x="1" y="756"/>
                      <a:pt x="12" y="888"/>
                      <a:pt x="91" y="888"/>
                    </a:cubicBezTo>
                    <a:cubicBezTo>
                      <a:pt x="95" y="888"/>
                      <a:pt x="101" y="888"/>
                      <a:pt x="106" y="887"/>
                    </a:cubicBezTo>
                    <a:cubicBezTo>
                      <a:pt x="1235" y="759"/>
                      <a:pt x="2328" y="680"/>
                      <a:pt x="3405" y="680"/>
                    </a:cubicBezTo>
                    <a:cubicBezTo>
                      <a:pt x="5441" y="680"/>
                      <a:pt x="7417" y="963"/>
                      <a:pt x="9455" y="1735"/>
                    </a:cubicBezTo>
                    <a:cubicBezTo>
                      <a:pt x="12461" y="2878"/>
                      <a:pt x="14526" y="4833"/>
                      <a:pt x="16794" y="7027"/>
                    </a:cubicBezTo>
                    <a:cubicBezTo>
                      <a:pt x="16907" y="7140"/>
                      <a:pt x="17033" y="7188"/>
                      <a:pt x="17155" y="7188"/>
                    </a:cubicBezTo>
                    <a:cubicBezTo>
                      <a:pt x="17530" y="7188"/>
                      <a:pt x="17861" y="6735"/>
                      <a:pt x="17624" y="6345"/>
                    </a:cubicBezTo>
                    <a:cubicBezTo>
                      <a:pt x="15965" y="3634"/>
                      <a:pt x="12701" y="1809"/>
                      <a:pt x="9769" y="850"/>
                    </a:cubicBezTo>
                    <a:cubicBezTo>
                      <a:pt x="8146" y="319"/>
                      <a:pt x="6305" y="0"/>
                      <a:pt x="44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1315"/>
        <p:cNvGrpSpPr/>
        <p:nvPr/>
      </p:nvGrpSpPr>
      <p:grpSpPr>
        <a:xfrm>
          <a:off x="0" y="0"/>
          <a:ext cx="0" cy="0"/>
          <a:chOff x="0" y="0"/>
          <a:chExt cx="0" cy="0"/>
        </a:xfrm>
      </p:grpSpPr>
      <p:grpSp>
        <p:nvGrpSpPr>
          <p:cNvPr id="1316" name="Google Shape;1316;p17"/>
          <p:cNvGrpSpPr/>
          <p:nvPr/>
        </p:nvGrpSpPr>
        <p:grpSpPr>
          <a:xfrm>
            <a:off x="5038" y="-12"/>
            <a:ext cx="9127571" cy="5040913"/>
            <a:chOff x="5038" y="-12"/>
            <a:chExt cx="9127571" cy="5040913"/>
          </a:xfrm>
        </p:grpSpPr>
        <p:grpSp>
          <p:nvGrpSpPr>
            <p:cNvPr id="1317" name="Google Shape;1317;p17"/>
            <p:cNvGrpSpPr/>
            <p:nvPr/>
          </p:nvGrpSpPr>
          <p:grpSpPr>
            <a:xfrm>
              <a:off x="5038" y="-12"/>
              <a:ext cx="8985575" cy="1443875"/>
              <a:chOff x="5038" y="-12"/>
              <a:chExt cx="8985575" cy="1443875"/>
            </a:xfrm>
          </p:grpSpPr>
          <p:sp>
            <p:nvSpPr>
              <p:cNvPr id="1318" name="Google Shape;1318;p17"/>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17"/>
            <p:cNvGrpSpPr/>
            <p:nvPr/>
          </p:nvGrpSpPr>
          <p:grpSpPr>
            <a:xfrm>
              <a:off x="94138" y="698438"/>
              <a:ext cx="9038471" cy="4342463"/>
              <a:chOff x="94138" y="698438"/>
              <a:chExt cx="9038471" cy="4342463"/>
            </a:xfrm>
          </p:grpSpPr>
          <p:sp>
            <p:nvSpPr>
              <p:cNvPr id="1338" name="Google Shape;1338;p17"/>
              <p:cNvSpPr/>
              <p:nvPr/>
            </p:nvSpPr>
            <p:spPr>
              <a:xfrm>
                <a:off x="94138" y="31548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6479000" y="12683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5674913" y="471276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rot="10800000">
                <a:off x="2138338" y="16008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rot="10800000">
                <a:off x="7393338" y="46503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flipH="1">
                <a:off x="4165613" y="46479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flipH="1">
                <a:off x="2485575" y="49042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flipH="1">
                <a:off x="1139875" y="4647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flipH="1">
                <a:off x="235288" y="43735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7268275" y="6984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rot="10800000" flipH="1">
                <a:off x="121450" y="200357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rot="-6201734">
                <a:off x="8835222" y="179072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rot="4429393">
                <a:off x="8241237" y="47756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rot="5892960">
                <a:off x="8590213" y="2480157"/>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rot="3532624">
                <a:off x="8776010" y="34471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rot="4141328">
                <a:off x="2138340" y="99022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7" name="Google Shape;1357;p17"/>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8" name="Google Shape;1358;p17"/>
          <p:cNvSpPr txBox="1">
            <a:spLocks noGrp="1"/>
          </p:cNvSpPr>
          <p:nvPr>
            <p:ph type="subTitle" idx="1"/>
          </p:nvPr>
        </p:nvSpPr>
        <p:spPr>
          <a:xfrm>
            <a:off x="2700575" y="1126525"/>
            <a:ext cx="3742800" cy="83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CUSTOM_2">
    <p:spTree>
      <p:nvGrpSpPr>
        <p:cNvPr id="1" name="Shape 1501"/>
        <p:cNvGrpSpPr/>
        <p:nvPr/>
      </p:nvGrpSpPr>
      <p:grpSpPr>
        <a:xfrm>
          <a:off x="0" y="0"/>
          <a:ext cx="0" cy="0"/>
          <a:chOff x="0" y="0"/>
          <a:chExt cx="0" cy="0"/>
        </a:xfrm>
      </p:grpSpPr>
      <p:grpSp>
        <p:nvGrpSpPr>
          <p:cNvPr id="1502" name="Google Shape;1502;p20"/>
          <p:cNvGrpSpPr/>
          <p:nvPr/>
        </p:nvGrpSpPr>
        <p:grpSpPr>
          <a:xfrm>
            <a:off x="3070738" y="539500"/>
            <a:ext cx="3002516" cy="1256955"/>
            <a:chOff x="3070738" y="539500"/>
            <a:chExt cx="3002516" cy="1256955"/>
          </a:xfrm>
        </p:grpSpPr>
        <p:sp>
          <p:nvSpPr>
            <p:cNvPr id="1503" name="Google Shape;1503;p20"/>
            <p:cNvSpPr/>
            <p:nvPr/>
          </p:nvSpPr>
          <p:spPr>
            <a:xfrm>
              <a:off x="3070738" y="539500"/>
              <a:ext cx="3002516" cy="613291"/>
            </a:xfrm>
            <a:custGeom>
              <a:avLst/>
              <a:gdLst/>
              <a:ahLst/>
              <a:cxnLst/>
              <a:rect l="l" t="t" r="r" b="b"/>
              <a:pathLst>
                <a:path w="21742" h="4441" extrusionOk="0">
                  <a:moveTo>
                    <a:pt x="414" y="135"/>
                  </a:moveTo>
                  <a:cubicBezTo>
                    <a:pt x="523" y="135"/>
                    <a:pt x="630" y="163"/>
                    <a:pt x="724" y="213"/>
                  </a:cubicBezTo>
                  <a:cubicBezTo>
                    <a:pt x="979" y="341"/>
                    <a:pt x="1192" y="575"/>
                    <a:pt x="1355" y="809"/>
                  </a:cubicBezTo>
                  <a:cubicBezTo>
                    <a:pt x="1433" y="922"/>
                    <a:pt x="1504" y="1050"/>
                    <a:pt x="1568" y="1177"/>
                  </a:cubicBezTo>
                  <a:cubicBezTo>
                    <a:pt x="1596" y="1241"/>
                    <a:pt x="1617" y="1312"/>
                    <a:pt x="1639" y="1383"/>
                  </a:cubicBezTo>
                  <a:cubicBezTo>
                    <a:pt x="1625" y="1397"/>
                    <a:pt x="1617" y="1418"/>
                    <a:pt x="1610" y="1440"/>
                  </a:cubicBezTo>
                  <a:cubicBezTo>
                    <a:pt x="1306" y="1362"/>
                    <a:pt x="1001" y="1248"/>
                    <a:pt x="717" y="1106"/>
                  </a:cubicBezTo>
                  <a:cubicBezTo>
                    <a:pt x="462" y="972"/>
                    <a:pt x="206" y="759"/>
                    <a:pt x="136" y="468"/>
                  </a:cubicBezTo>
                  <a:cubicBezTo>
                    <a:pt x="100" y="305"/>
                    <a:pt x="157" y="170"/>
                    <a:pt x="320" y="142"/>
                  </a:cubicBezTo>
                  <a:cubicBezTo>
                    <a:pt x="351" y="137"/>
                    <a:pt x="383" y="135"/>
                    <a:pt x="414" y="135"/>
                  </a:cubicBezTo>
                  <a:close/>
                  <a:moveTo>
                    <a:pt x="2642" y="372"/>
                  </a:moveTo>
                  <a:cubicBezTo>
                    <a:pt x="2892" y="372"/>
                    <a:pt x="3093" y="574"/>
                    <a:pt x="3014" y="837"/>
                  </a:cubicBezTo>
                  <a:cubicBezTo>
                    <a:pt x="2936" y="1085"/>
                    <a:pt x="2674" y="1255"/>
                    <a:pt x="2447" y="1362"/>
                  </a:cubicBezTo>
                  <a:cubicBezTo>
                    <a:pt x="2327" y="1418"/>
                    <a:pt x="2199" y="1454"/>
                    <a:pt x="2064" y="1461"/>
                  </a:cubicBezTo>
                  <a:cubicBezTo>
                    <a:pt x="2045" y="1463"/>
                    <a:pt x="2026" y="1464"/>
                    <a:pt x="2007" y="1464"/>
                  </a:cubicBezTo>
                  <a:cubicBezTo>
                    <a:pt x="1955" y="1464"/>
                    <a:pt x="1903" y="1457"/>
                    <a:pt x="1851" y="1447"/>
                  </a:cubicBezTo>
                  <a:lnTo>
                    <a:pt x="1830" y="1440"/>
                  </a:lnTo>
                  <a:cubicBezTo>
                    <a:pt x="1816" y="1411"/>
                    <a:pt x="1802" y="1383"/>
                    <a:pt x="1773" y="1376"/>
                  </a:cubicBezTo>
                  <a:cubicBezTo>
                    <a:pt x="1809" y="1163"/>
                    <a:pt x="1880" y="957"/>
                    <a:pt x="2000" y="780"/>
                  </a:cubicBezTo>
                  <a:cubicBezTo>
                    <a:pt x="2135" y="582"/>
                    <a:pt x="2341" y="404"/>
                    <a:pt x="2582" y="376"/>
                  </a:cubicBezTo>
                  <a:cubicBezTo>
                    <a:pt x="2602" y="373"/>
                    <a:pt x="2622" y="372"/>
                    <a:pt x="2642" y="372"/>
                  </a:cubicBezTo>
                  <a:close/>
                  <a:moveTo>
                    <a:pt x="19275" y="94"/>
                  </a:moveTo>
                  <a:cubicBezTo>
                    <a:pt x="19373" y="94"/>
                    <a:pt x="19474" y="131"/>
                    <a:pt x="19557" y="206"/>
                  </a:cubicBezTo>
                  <a:cubicBezTo>
                    <a:pt x="19734" y="369"/>
                    <a:pt x="19812" y="638"/>
                    <a:pt x="19805" y="872"/>
                  </a:cubicBezTo>
                  <a:cubicBezTo>
                    <a:pt x="19805" y="1085"/>
                    <a:pt x="19749" y="1298"/>
                    <a:pt x="19656" y="1489"/>
                  </a:cubicBezTo>
                  <a:cubicBezTo>
                    <a:pt x="19628" y="1489"/>
                    <a:pt x="19600" y="1496"/>
                    <a:pt x="19578" y="1518"/>
                  </a:cubicBezTo>
                  <a:lnTo>
                    <a:pt x="19557" y="1511"/>
                  </a:lnTo>
                  <a:cubicBezTo>
                    <a:pt x="19493" y="1482"/>
                    <a:pt x="19429" y="1440"/>
                    <a:pt x="19373" y="1397"/>
                  </a:cubicBezTo>
                  <a:cubicBezTo>
                    <a:pt x="19266" y="1312"/>
                    <a:pt x="19174" y="1213"/>
                    <a:pt x="19103" y="1092"/>
                  </a:cubicBezTo>
                  <a:cubicBezTo>
                    <a:pt x="18983" y="879"/>
                    <a:pt x="18862" y="589"/>
                    <a:pt x="18940" y="341"/>
                  </a:cubicBezTo>
                  <a:cubicBezTo>
                    <a:pt x="18995" y="176"/>
                    <a:pt x="19131" y="94"/>
                    <a:pt x="19275" y="94"/>
                  </a:cubicBezTo>
                  <a:close/>
                  <a:moveTo>
                    <a:pt x="20999" y="1129"/>
                  </a:moveTo>
                  <a:cubicBezTo>
                    <a:pt x="21058" y="1129"/>
                    <a:pt x="21116" y="1133"/>
                    <a:pt x="21174" y="1142"/>
                  </a:cubicBezTo>
                  <a:cubicBezTo>
                    <a:pt x="21309" y="1156"/>
                    <a:pt x="21443" y="1213"/>
                    <a:pt x="21550" y="1312"/>
                  </a:cubicBezTo>
                  <a:cubicBezTo>
                    <a:pt x="21670" y="1433"/>
                    <a:pt x="21642" y="1574"/>
                    <a:pt x="21521" y="1688"/>
                  </a:cubicBezTo>
                  <a:cubicBezTo>
                    <a:pt x="21347" y="1840"/>
                    <a:pt x="21110" y="1892"/>
                    <a:pt x="20881" y="1892"/>
                  </a:cubicBezTo>
                  <a:cubicBezTo>
                    <a:pt x="20812" y="1892"/>
                    <a:pt x="20743" y="1887"/>
                    <a:pt x="20677" y="1879"/>
                  </a:cubicBezTo>
                  <a:cubicBezTo>
                    <a:pt x="20358" y="1830"/>
                    <a:pt x="20053" y="1752"/>
                    <a:pt x="19756" y="1638"/>
                  </a:cubicBezTo>
                  <a:cubicBezTo>
                    <a:pt x="19763" y="1617"/>
                    <a:pt x="19763" y="1596"/>
                    <a:pt x="19756" y="1581"/>
                  </a:cubicBezTo>
                  <a:cubicBezTo>
                    <a:pt x="19812" y="1532"/>
                    <a:pt x="19869" y="1489"/>
                    <a:pt x="19933" y="1454"/>
                  </a:cubicBezTo>
                  <a:cubicBezTo>
                    <a:pt x="20053" y="1376"/>
                    <a:pt x="20188" y="1319"/>
                    <a:pt x="20316" y="1269"/>
                  </a:cubicBezTo>
                  <a:cubicBezTo>
                    <a:pt x="20531" y="1190"/>
                    <a:pt x="20768" y="1129"/>
                    <a:pt x="20999" y="1129"/>
                  </a:cubicBezTo>
                  <a:close/>
                  <a:moveTo>
                    <a:pt x="19270" y="0"/>
                  </a:moveTo>
                  <a:cubicBezTo>
                    <a:pt x="19142" y="0"/>
                    <a:pt x="19018" y="53"/>
                    <a:pt x="18933" y="170"/>
                  </a:cubicBezTo>
                  <a:cubicBezTo>
                    <a:pt x="18756" y="419"/>
                    <a:pt x="18848" y="745"/>
                    <a:pt x="18961" y="1000"/>
                  </a:cubicBezTo>
                  <a:cubicBezTo>
                    <a:pt x="19032" y="1163"/>
                    <a:pt x="19139" y="1305"/>
                    <a:pt x="19266" y="1425"/>
                  </a:cubicBezTo>
                  <a:cubicBezTo>
                    <a:pt x="19351" y="1503"/>
                    <a:pt x="19444" y="1560"/>
                    <a:pt x="19543" y="1603"/>
                  </a:cubicBezTo>
                  <a:cubicBezTo>
                    <a:pt x="19543" y="1610"/>
                    <a:pt x="19543" y="1624"/>
                    <a:pt x="19550" y="1631"/>
                  </a:cubicBezTo>
                  <a:cubicBezTo>
                    <a:pt x="19245" y="1936"/>
                    <a:pt x="18919" y="2205"/>
                    <a:pt x="18571" y="2454"/>
                  </a:cubicBezTo>
                  <a:cubicBezTo>
                    <a:pt x="17990" y="2865"/>
                    <a:pt x="17352" y="3205"/>
                    <a:pt x="16692" y="3460"/>
                  </a:cubicBezTo>
                  <a:cubicBezTo>
                    <a:pt x="15359" y="3985"/>
                    <a:pt x="13920" y="4219"/>
                    <a:pt x="12495" y="4311"/>
                  </a:cubicBezTo>
                  <a:cubicBezTo>
                    <a:pt x="12107" y="4335"/>
                    <a:pt x="11718" y="4347"/>
                    <a:pt x="11330" y="4347"/>
                  </a:cubicBezTo>
                  <a:cubicBezTo>
                    <a:pt x="10341" y="4347"/>
                    <a:pt x="9353" y="4269"/>
                    <a:pt x="8375" y="4106"/>
                  </a:cubicBezTo>
                  <a:cubicBezTo>
                    <a:pt x="7021" y="3886"/>
                    <a:pt x="5709" y="3510"/>
                    <a:pt x="4447" y="2971"/>
                  </a:cubicBezTo>
                  <a:cubicBezTo>
                    <a:pt x="3532" y="2581"/>
                    <a:pt x="2653" y="2099"/>
                    <a:pt x="1830" y="1539"/>
                  </a:cubicBezTo>
                  <a:lnTo>
                    <a:pt x="1830" y="1539"/>
                  </a:lnTo>
                  <a:lnTo>
                    <a:pt x="1873" y="1546"/>
                  </a:lnTo>
                  <a:cubicBezTo>
                    <a:pt x="1915" y="1553"/>
                    <a:pt x="1958" y="1557"/>
                    <a:pt x="2000" y="1557"/>
                  </a:cubicBezTo>
                  <a:cubicBezTo>
                    <a:pt x="2043" y="1557"/>
                    <a:pt x="2085" y="1553"/>
                    <a:pt x="2128" y="1546"/>
                  </a:cubicBezTo>
                  <a:cubicBezTo>
                    <a:pt x="2305" y="1525"/>
                    <a:pt x="2475" y="1461"/>
                    <a:pt x="2624" y="1369"/>
                  </a:cubicBezTo>
                  <a:cubicBezTo>
                    <a:pt x="2865" y="1227"/>
                    <a:pt x="3128" y="1014"/>
                    <a:pt x="3121" y="709"/>
                  </a:cubicBezTo>
                  <a:cubicBezTo>
                    <a:pt x="3121" y="442"/>
                    <a:pt x="2888" y="282"/>
                    <a:pt x="2636" y="282"/>
                  </a:cubicBezTo>
                  <a:cubicBezTo>
                    <a:pt x="2620" y="282"/>
                    <a:pt x="2605" y="283"/>
                    <a:pt x="2589" y="284"/>
                  </a:cubicBezTo>
                  <a:cubicBezTo>
                    <a:pt x="2305" y="312"/>
                    <a:pt x="2057" y="518"/>
                    <a:pt x="1908" y="752"/>
                  </a:cubicBezTo>
                  <a:cubicBezTo>
                    <a:pt x="1809" y="908"/>
                    <a:pt x="1738" y="1092"/>
                    <a:pt x="1710" y="1284"/>
                  </a:cubicBezTo>
                  <a:cubicBezTo>
                    <a:pt x="1674" y="1199"/>
                    <a:pt x="1632" y="1106"/>
                    <a:pt x="1589" y="1028"/>
                  </a:cubicBezTo>
                  <a:cubicBezTo>
                    <a:pt x="1504" y="865"/>
                    <a:pt x="1405" y="716"/>
                    <a:pt x="1291" y="582"/>
                  </a:cubicBezTo>
                  <a:cubicBezTo>
                    <a:pt x="1086" y="333"/>
                    <a:pt x="823" y="107"/>
                    <a:pt x="497" y="50"/>
                  </a:cubicBezTo>
                  <a:cubicBezTo>
                    <a:pt x="464" y="43"/>
                    <a:pt x="431" y="39"/>
                    <a:pt x="399" y="39"/>
                  </a:cubicBezTo>
                  <a:cubicBezTo>
                    <a:pt x="305" y="39"/>
                    <a:pt x="216" y="68"/>
                    <a:pt x="143" y="121"/>
                  </a:cubicBezTo>
                  <a:cubicBezTo>
                    <a:pt x="36" y="220"/>
                    <a:pt x="1" y="369"/>
                    <a:pt x="50" y="511"/>
                  </a:cubicBezTo>
                  <a:cubicBezTo>
                    <a:pt x="143" y="823"/>
                    <a:pt x="405" y="1050"/>
                    <a:pt x="696" y="1191"/>
                  </a:cubicBezTo>
                  <a:cubicBezTo>
                    <a:pt x="958" y="1333"/>
                    <a:pt x="1242" y="1440"/>
                    <a:pt x="1539" y="1503"/>
                  </a:cubicBezTo>
                  <a:lnTo>
                    <a:pt x="1497" y="1511"/>
                  </a:lnTo>
                  <a:cubicBezTo>
                    <a:pt x="1440" y="1525"/>
                    <a:pt x="1384" y="1539"/>
                    <a:pt x="1327" y="1560"/>
                  </a:cubicBezTo>
                  <a:cubicBezTo>
                    <a:pt x="1220" y="1610"/>
                    <a:pt x="1121" y="1681"/>
                    <a:pt x="1043" y="1766"/>
                  </a:cubicBezTo>
                  <a:cubicBezTo>
                    <a:pt x="873" y="1957"/>
                    <a:pt x="788" y="2213"/>
                    <a:pt x="809" y="2468"/>
                  </a:cubicBezTo>
                  <a:cubicBezTo>
                    <a:pt x="809" y="2477"/>
                    <a:pt x="816" y="2481"/>
                    <a:pt x="824" y="2481"/>
                  </a:cubicBezTo>
                  <a:cubicBezTo>
                    <a:pt x="834" y="2481"/>
                    <a:pt x="845" y="2476"/>
                    <a:pt x="845" y="2468"/>
                  </a:cubicBezTo>
                  <a:cubicBezTo>
                    <a:pt x="866" y="2220"/>
                    <a:pt x="972" y="1986"/>
                    <a:pt x="1135" y="1801"/>
                  </a:cubicBezTo>
                  <a:cubicBezTo>
                    <a:pt x="1213" y="1723"/>
                    <a:pt x="1306" y="1659"/>
                    <a:pt x="1412" y="1624"/>
                  </a:cubicBezTo>
                  <a:cubicBezTo>
                    <a:pt x="1454" y="1610"/>
                    <a:pt x="1497" y="1603"/>
                    <a:pt x="1539" y="1589"/>
                  </a:cubicBezTo>
                  <a:lnTo>
                    <a:pt x="1539" y="1589"/>
                  </a:lnTo>
                  <a:cubicBezTo>
                    <a:pt x="1476" y="1688"/>
                    <a:pt x="1433" y="1808"/>
                    <a:pt x="1426" y="1922"/>
                  </a:cubicBezTo>
                  <a:cubicBezTo>
                    <a:pt x="1405" y="2135"/>
                    <a:pt x="1490" y="2333"/>
                    <a:pt x="1653" y="2461"/>
                  </a:cubicBezTo>
                  <a:cubicBezTo>
                    <a:pt x="1657" y="2463"/>
                    <a:pt x="1661" y="2465"/>
                    <a:pt x="1665" y="2465"/>
                  </a:cubicBezTo>
                  <a:cubicBezTo>
                    <a:pt x="1681" y="2465"/>
                    <a:pt x="1693" y="2444"/>
                    <a:pt x="1681" y="2432"/>
                  </a:cubicBezTo>
                  <a:cubicBezTo>
                    <a:pt x="1568" y="2291"/>
                    <a:pt x="1504" y="2113"/>
                    <a:pt x="1511" y="1929"/>
                  </a:cubicBezTo>
                  <a:cubicBezTo>
                    <a:pt x="1518" y="1844"/>
                    <a:pt x="1547" y="1759"/>
                    <a:pt x="1589" y="1674"/>
                  </a:cubicBezTo>
                  <a:cubicBezTo>
                    <a:pt x="1610" y="1638"/>
                    <a:pt x="1639" y="1596"/>
                    <a:pt x="1667" y="1560"/>
                  </a:cubicBezTo>
                  <a:cubicBezTo>
                    <a:pt x="1681" y="1567"/>
                    <a:pt x="1695" y="1574"/>
                    <a:pt x="1717" y="1574"/>
                  </a:cubicBezTo>
                  <a:cubicBezTo>
                    <a:pt x="1859" y="1674"/>
                    <a:pt x="2007" y="1766"/>
                    <a:pt x="2156" y="1865"/>
                  </a:cubicBezTo>
                  <a:cubicBezTo>
                    <a:pt x="2738" y="2241"/>
                    <a:pt x="3348" y="2574"/>
                    <a:pt x="3979" y="2865"/>
                  </a:cubicBezTo>
                  <a:cubicBezTo>
                    <a:pt x="5241" y="3446"/>
                    <a:pt x="6567" y="3865"/>
                    <a:pt x="7928" y="4120"/>
                  </a:cubicBezTo>
                  <a:cubicBezTo>
                    <a:pt x="9043" y="4335"/>
                    <a:pt x="10172" y="4440"/>
                    <a:pt x="11308" y="4440"/>
                  </a:cubicBezTo>
                  <a:cubicBezTo>
                    <a:pt x="11559" y="4440"/>
                    <a:pt x="11811" y="4435"/>
                    <a:pt x="12062" y="4425"/>
                  </a:cubicBezTo>
                  <a:cubicBezTo>
                    <a:pt x="13487" y="4368"/>
                    <a:pt x="14934" y="4162"/>
                    <a:pt x="16295" y="3702"/>
                  </a:cubicBezTo>
                  <a:cubicBezTo>
                    <a:pt x="17529" y="3283"/>
                    <a:pt x="18706" y="2624"/>
                    <a:pt x="19621" y="1688"/>
                  </a:cubicBezTo>
                  <a:lnTo>
                    <a:pt x="19635" y="1688"/>
                  </a:lnTo>
                  <a:cubicBezTo>
                    <a:pt x="19635" y="1745"/>
                    <a:pt x="19635" y="1794"/>
                    <a:pt x="19635" y="1844"/>
                  </a:cubicBezTo>
                  <a:cubicBezTo>
                    <a:pt x="19621" y="1929"/>
                    <a:pt x="19593" y="2021"/>
                    <a:pt x="19550" y="2099"/>
                  </a:cubicBezTo>
                  <a:cubicBezTo>
                    <a:pt x="19451" y="2248"/>
                    <a:pt x="19302" y="2361"/>
                    <a:pt x="19125" y="2411"/>
                  </a:cubicBezTo>
                  <a:cubicBezTo>
                    <a:pt x="19110" y="2418"/>
                    <a:pt x="19110" y="2454"/>
                    <a:pt x="19132" y="2454"/>
                  </a:cubicBezTo>
                  <a:cubicBezTo>
                    <a:pt x="19337" y="2439"/>
                    <a:pt x="19522" y="2319"/>
                    <a:pt x="19628" y="2142"/>
                  </a:cubicBezTo>
                  <a:cubicBezTo>
                    <a:pt x="19685" y="2035"/>
                    <a:pt x="19720" y="1922"/>
                    <a:pt x="19720" y="1801"/>
                  </a:cubicBezTo>
                  <a:cubicBezTo>
                    <a:pt x="19756" y="1830"/>
                    <a:pt x="19784" y="1865"/>
                    <a:pt x="19812" y="1901"/>
                  </a:cubicBezTo>
                  <a:cubicBezTo>
                    <a:pt x="19876" y="1986"/>
                    <a:pt x="19919" y="2092"/>
                    <a:pt x="19940" y="2198"/>
                  </a:cubicBezTo>
                  <a:cubicBezTo>
                    <a:pt x="19968" y="2446"/>
                    <a:pt x="19919" y="2695"/>
                    <a:pt x="19798" y="2914"/>
                  </a:cubicBezTo>
                  <a:cubicBezTo>
                    <a:pt x="19793" y="2925"/>
                    <a:pt x="19804" y="2940"/>
                    <a:pt x="19816" y="2940"/>
                  </a:cubicBezTo>
                  <a:cubicBezTo>
                    <a:pt x="19820" y="2940"/>
                    <a:pt x="19823" y="2939"/>
                    <a:pt x="19827" y="2936"/>
                  </a:cubicBezTo>
                  <a:cubicBezTo>
                    <a:pt x="19990" y="2737"/>
                    <a:pt x="20068" y="2482"/>
                    <a:pt x="20032" y="2227"/>
                  </a:cubicBezTo>
                  <a:cubicBezTo>
                    <a:pt x="20018" y="2113"/>
                    <a:pt x="19975" y="2000"/>
                    <a:pt x="19919" y="1908"/>
                  </a:cubicBezTo>
                  <a:cubicBezTo>
                    <a:pt x="19883" y="1858"/>
                    <a:pt x="19848" y="1808"/>
                    <a:pt x="19805" y="1766"/>
                  </a:cubicBezTo>
                  <a:lnTo>
                    <a:pt x="19777" y="1737"/>
                  </a:lnTo>
                  <a:lnTo>
                    <a:pt x="19777" y="1737"/>
                  </a:lnTo>
                  <a:cubicBezTo>
                    <a:pt x="20053" y="1851"/>
                    <a:pt x="20351" y="1922"/>
                    <a:pt x="20649" y="1964"/>
                  </a:cubicBezTo>
                  <a:cubicBezTo>
                    <a:pt x="20721" y="1973"/>
                    <a:pt x="20795" y="1977"/>
                    <a:pt x="20869" y="1977"/>
                  </a:cubicBezTo>
                  <a:cubicBezTo>
                    <a:pt x="21116" y="1977"/>
                    <a:pt x="21367" y="1924"/>
                    <a:pt x="21564" y="1766"/>
                  </a:cubicBezTo>
                  <a:cubicBezTo>
                    <a:pt x="21684" y="1681"/>
                    <a:pt x="21741" y="1539"/>
                    <a:pt x="21713" y="1397"/>
                  </a:cubicBezTo>
                  <a:cubicBezTo>
                    <a:pt x="21670" y="1277"/>
                    <a:pt x="21578" y="1184"/>
                    <a:pt x="21457" y="1135"/>
                  </a:cubicBezTo>
                  <a:cubicBezTo>
                    <a:pt x="21313" y="1066"/>
                    <a:pt x="21157" y="1039"/>
                    <a:pt x="20999" y="1039"/>
                  </a:cubicBezTo>
                  <a:cubicBezTo>
                    <a:pt x="20831" y="1039"/>
                    <a:pt x="20661" y="1070"/>
                    <a:pt x="20500" y="1113"/>
                  </a:cubicBezTo>
                  <a:cubicBezTo>
                    <a:pt x="20330" y="1163"/>
                    <a:pt x="20167" y="1227"/>
                    <a:pt x="20011" y="1305"/>
                  </a:cubicBezTo>
                  <a:cubicBezTo>
                    <a:pt x="19933" y="1347"/>
                    <a:pt x="19841" y="1397"/>
                    <a:pt x="19763" y="1447"/>
                  </a:cubicBezTo>
                  <a:cubicBezTo>
                    <a:pt x="19848" y="1277"/>
                    <a:pt x="19897" y="1085"/>
                    <a:pt x="19905" y="894"/>
                  </a:cubicBezTo>
                  <a:cubicBezTo>
                    <a:pt x="19912" y="617"/>
                    <a:pt x="19827" y="305"/>
                    <a:pt x="19607" y="128"/>
                  </a:cubicBezTo>
                  <a:cubicBezTo>
                    <a:pt x="19511" y="46"/>
                    <a:pt x="19389" y="0"/>
                    <a:pt x="19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0"/>
            <p:cNvSpPr/>
            <p:nvPr/>
          </p:nvSpPr>
          <p:spPr>
            <a:xfrm>
              <a:off x="4223299" y="1063986"/>
              <a:ext cx="569100" cy="732469"/>
            </a:xfrm>
            <a:custGeom>
              <a:avLst/>
              <a:gdLst/>
              <a:ahLst/>
              <a:cxnLst/>
              <a:rect l="l" t="t" r="r" b="b"/>
              <a:pathLst>
                <a:path w="4121" h="5304" extrusionOk="0">
                  <a:moveTo>
                    <a:pt x="237" y="0"/>
                  </a:moveTo>
                  <a:cubicBezTo>
                    <a:pt x="150" y="0"/>
                    <a:pt x="103" y="19"/>
                    <a:pt x="93" y="152"/>
                  </a:cubicBezTo>
                  <a:cubicBezTo>
                    <a:pt x="93" y="201"/>
                    <a:pt x="86" y="258"/>
                    <a:pt x="86" y="308"/>
                  </a:cubicBezTo>
                  <a:cubicBezTo>
                    <a:pt x="86" y="400"/>
                    <a:pt x="79" y="478"/>
                    <a:pt x="79" y="563"/>
                  </a:cubicBezTo>
                  <a:cubicBezTo>
                    <a:pt x="50" y="918"/>
                    <a:pt x="43" y="1265"/>
                    <a:pt x="36" y="1612"/>
                  </a:cubicBezTo>
                  <a:cubicBezTo>
                    <a:pt x="15" y="2130"/>
                    <a:pt x="1" y="2648"/>
                    <a:pt x="1" y="3165"/>
                  </a:cubicBezTo>
                  <a:lnTo>
                    <a:pt x="1" y="3421"/>
                  </a:lnTo>
                  <a:lnTo>
                    <a:pt x="1" y="3428"/>
                  </a:lnTo>
                  <a:lnTo>
                    <a:pt x="1" y="3690"/>
                  </a:lnTo>
                  <a:cubicBezTo>
                    <a:pt x="1" y="4023"/>
                    <a:pt x="1" y="4357"/>
                    <a:pt x="8" y="4690"/>
                  </a:cubicBezTo>
                  <a:cubicBezTo>
                    <a:pt x="8" y="4796"/>
                    <a:pt x="22" y="4903"/>
                    <a:pt x="43" y="5016"/>
                  </a:cubicBezTo>
                  <a:cubicBezTo>
                    <a:pt x="50" y="5073"/>
                    <a:pt x="64" y="5129"/>
                    <a:pt x="93" y="5179"/>
                  </a:cubicBezTo>
                  <a:cubicBezTo>
                    <a:pt x="93" y="5186"/>
                    <a:pt x="100" y="5193"/>
                    <a:pt x="100" y="5200"/>
                  </a:cubicBezTo>
                  <a:lnTo>
                    <a:pt x="100" y="5207"/>
                  </a:lnTo>
                  <a:lnTo>
                    <a:pt x="107" y="5215"/>
                  </a:lnTo>
                  <a:lnTo>
                    <a:pt x="107" y="5222"/>
                  </a:lnTo>
                  <a:lnTo>
                    <a:pt x="114" y="5229"/>
                  </a:lnTo>
                  <a:lnTo>
                    <a:pt x="128" y="5243"/>
                  </a:lnTo>
                  <a:lnTo>
                    <a:pt x="142" y="5250"/>
                  </a:lnTo>
                  <a:cubicBezTo>
                    <a:pt x="178" y="5271"/>
                    <a:pt x="217" y="5282"/>
                    <a:pt x="257" y="5282"/>
                  </a:cubicBezTo>
                  <a:cubicBezTo>
                    <a:pt x="297" y="5282"/>
                    <a:pt x="337" y="5271"/>
                    <a:pt x="376" y="5250"/>
                  </a:cubicBezTo>
                  <a:cubicBezTo>
                    <a:pt x="483" y="5207"/>
                    <a:pt x="589" y="5151"/>
                    <a:pt x="696" y="5087"/>
                  </a:cubicBezTo>
                  <a:cubicBezTo>
                    <a:pt x="922" y="4966"/>
                    <a:pt x="1149" y="4832"/>
                    <a:pt x="1369" y="4690"/>
                  </a:cubicBezTo>
                  <a:cubicBezTo>
                    <a:pt x="1483" y="4619"/>
                    <a:pt x="1596" y="4541"/>
                    <a:pt x="1709" y="4463"/>
                  </a:cubicBezTo>
                  <a:cubicBezTo>
                    <a:pt x="1816" y="4385"/>
                    <a:pt x="1922" y="4307"/>
                    <a:pt x="2021" y="4215"/>
                  </a:cubicBezTo>
                  <a:cubicBezTo>
                    <a:pt x="2121" y="4307"/>
                    <a:pt x="2220" y="4385"/>
                    <a:pt x="2326" y="4463"/>
                  </a:cubicBezTo>
                  <a:cubicBezTo>
                    <a:pt x="2440" y="4541"/>
                    <a:pt x="2553" y="4619"/>
                    <a:pt x="2667" y="4697"/>
                  </a:cubicBezTo>
                  <a:cubicBezTo>
                    <a:pt x="2879" y="4839"/>
                    <a:pt x="3106" y="4973"/>
                    <a:pt x="3333" y="5101"/>
                  </a:cubicBezTo>
                  <a:cubicBezTo>
                    <a:pt x="3433" y="5165"/>
                    <a:pt x="3539" y="5222"/>
                    <a:pt x="3652" y="5271"/>
                  </a:cubicBezTo>
                  <a:cubicBezTo>
                    <a:pt x="3688" y="5293"/>
                    <a:pt x="3727" y="5303"/>
                    <a:pt x="3767" y="5303"/>
                  </a:cubicBezTo>
                  <a:cubicBezTo>
                    <a:pt x="3807" y="5303"/>
                    <a:pt x="3847" y="5293"/>
                    <a:pt x="3886" y="5271"/>
                  </a:cubicBezTo>
                  <a:cubicBezTo>
                    <a:pt x="3950" y="5207"/>
                    <a:pt x="3993" y="5122"/>
                    <a:pt x="4000" y="5023"/>
                  </a:cubicBezTo>
                  <a:cubicBezTo>
                    <a:pt x="4021" y="4917"/>
                    <a:pt x="4035" y="4810"/>
                    <a:pt x="4042" y="4704"/>
                  </a:cubicBezTo>
                  <a:cubicBezTo>
                    <a:pt x="4064" y="4193"/>
                    <a:pt x="4064" y="3690"/>
                    <a:pt x="4071" y="3179"/>
                  </a:cubicBezTo>
                  <a:cubicBezTo>
                    <a:pt x="4071" y="2669"/>
                    <a:pt x="4071" y="2158"/>
                    <a:pt x="4064" y="1641"/>
                  </a:cubicBezTo>
                  <a:cubicBezTo>
                    <a:pt x="4064" y="1570"/>
                    <a:pt x="4064" y="1499"/>
                    <a:pt x="4057" y="1428"/>
                  </a:cubicBezTo>
                  <a:cubicBezTo>
                    <a:pt x="4049" y="1130"/>
                    <a:pt x="4042" y="825"/>
                    <a:pt x="4042" y="528"/>
                  </a:cubicBezTo>
                  <a:cubicBezTo>
                    <a:pt x="4042" y="386"/>
                    <a:pt x="4120" y="38"/>
                    <a:pt x="3901" y="38"/>
                  </a:cubicBezTo>
                  <a:cubicBezTo>
                    <a:pt x="3396" y="38"/>
                    <a:pt x="2889" y="42"/>
                    <a:pt x="2382" y="42"/>
                  </a:cubicBezTo>
                  <a:cubicBezTo>
                    <a:pt x="1705" y="42"/>
                    <a:pt x="1028" y="35"/>
                    <a:pt x="355" y="3"/>
                  </a:cubicBezTo>
                  <a:cubicBezTo>
                    <a:pt x="310" y="3"/>
                    <a:pt x="271"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0"/>
            <p:cNvSpPr/>
            <p:nvPr/>
          </p:nvSpPr>
          <p:spPr>
            <a:xfrm>
              <a:off x="4577241" y="1259951"/>
              <a:ext cx="183255" cy="163922"/>
            </a:xfrm>
            <a:custGeom>
              <a:avLst/>
              <a:gdLst/>
              <a:ahLst/>
              <a:cxnLst/>
              <a:rect l="l" t="t" r="r" b="b"/>
              <a:pathLst>
                <a:path w="1327" h="1187" extrusionOk="0">
                  <a:moveTo>
                    <a:pt x="653" y="0"/>
                  </a:moveTo>
                  <a:cubicBezTo>
                    <a:pt x="624" y="7"/>
                    <a:pt x="596" y="21"/>
                    <a:pt x="582" y="50"/>
                  </a:cubicBezTo>
                  <a:cubicBezTo>
                    <a:pt x="560" y="78"/>
                    <a:pt x="539" y="114"/>
                    <a:pt x="518" y="156"/>
                  </a:cubicBezTo>
                  <a:cubicBezTo>
                    <a:pt x="497" y="192"/>
                    <a:pt x="475" y="227"/>
                    <a:pt x="454" y="270"/>
                  </a:cubicBezTo>
                  <a:cubicBezTo>
                    <a:pt x="440" y="298"/>
                    <a:pt x="426" y="319"/>
                    <a:pt x="419" y="348"/>
                  </a:cubicBezTo>
                  <a:lnTo>
                    <a:pt x="383" y="348"/>
                  </a:lnTo>
                  <a:lnTo>
                    <a:pt x="326" y="355"/>
                  </a:lnTo>
                  <a:cubicBezTo>
                    <a:pt x="284" y="362"/>
                    <a:pt x="241" y="369"/>
                    <a:pt x="199" y="376"/>
                  </a:cubicBezTo>
                  <a:cubicBezTo>
                    <a:pt x="163" y="383"/>
                    <a:pt x="50" y="397"/>
                    <a:pt x="22" y="454"/>
                  </a:cubicBezTo>
                  <a:cubicBezTo>
                    <a:pt x="0" y="518"/>
                    <a:pt x="64" y="575"/>
                    <a:pt x="114" y="610"/>
                  </a:cubicBezTo>
                  <a:lnTo>
                    <a:pt x="135" y="631"/>
                  </a:lnTo>
                  <a:cubicBezTo>
                    <a:pt x="163" y="653"/>
                    <a:pt x="185" y="667"/>
                    <a:pt x="213" y="688"/>
                  </a:cubicBezTo>
                  <a:lnTo>
                    <a:pt x="263" y="723"/>
                  </a:lnTo>
                  <a:lnTo>
                    <a:pt x="277" y="731"/>
                  </a:lnTo>
                  <a:cubicBezTo>
                    <a:pt x="263" y="766"/>
                    <a:pt x="256" y="794"/>
                    <a:pt x="248" y="830"/>
                  </a:cubicBezTo>
                  <a:cubicBezTo>
                    <a:pt x="241" y="872"/>
                    <a:pt x="227" y="922"/>
                    <a:pt x="220" y="965"/>
                  </a:cubicBezTo>
                  <a:cubicBezTo>
                    <a:pt x="206" y="1028"/>
                    <a:pt x="192" y="1128"/>
                    <a:pt x="234" y="1184"/>
                  </a:cubicBezTo>
                  <a:lnTo>
                    <a:pt x="291" y="1184"/>
                  </a:lnTo>
                  <a:cubicBezTo>
                    <a:pt x="334" y="1163"/>
                    <a:pt x="369" y="1142"/>
                    <a:pt x="397" y="1113"/>
                  </a:cubicBezTo>
                  <a:lnTo>
                    <a:pt x="511" y="1035"/>
                  </a:lnTo>
                  <a:cubicBezTo>
                    <a:pt x="553" y="1007"/>
                    <a:pt x="589" y="986"/>
                    <a:pt x="624" y="957"/>
                  </a:cubicBezTo>
                  <a:cubicBezTo>
                    <a:pt x="631" y="957"/>
                    <a:pt x="631" y="965"/>
                    <a:pt x="638" y="972"/>
                  </a:cubicBezTo>
                  <a:cubicBezTo>
                    <a:pt x="646" y="972"/>
                    <a:pt x="646" y="979"/>
                    <a:pt x="653" y="979"/>
                  </a:cubicBezTo>
                  <a:lnTo>
                    <a:pt x="660" y="986"/>
                  </a:lnTo>
                  <a:lnTo>
                    <a:pt x="709" y="1021"/>
                  </a:lnTo>
                  <a:lnTo>
                    <a:pt x="823" y="1106"/>
                  </a:lnTo>
                  <a:cubicBezTo>
                    <a:pt x="863" y="1135"/>
                    <a:pt x="922" y="1187"/>
                    <a:pt x="980" y="1187"/>
                  </a:cubicBezTo>
                  <a:cubicBezTo>
                    <a:pt x="994" y="1187"/>
                    <a:pt x="1008" y="1184"/>
                    <a:pt x="1021" y="1177"/>
                  </a:cubicBezTo>
                  <a:lnTo>
                    <a:pt x="1028" y="1177"/>
                  </a:lnTo>
                  <a:cubicBezTo>
                    <a:pt x="1036" y="1170"/>
                    <a:pt x="1036" y="1163"/>
                    <a:pt x="1043" y="1163"/>
                  </a:cubicBezTo>
                  <a:cubicBezTo>
                    <a:pt x="1050" y="1142"/>
                    <a:pt x="1057" y="1128"/>
                    <a:pt x="1057" y="1106"/>
                  </a:cubicBezTo>
                  <a:cubicBezTo>
                    <a:pt x="1064" y="1071"/>
                    <a:pt x="1071" y="1035"/>
                    <a:pt x="1071" y="1000"/>
                  </a:cubicBezTo>
                  <a:cubicBezTo>
                    <a:pt x="1057" y="915"/>
                    <a:pt x="1043" y="844"/>
                    <a:pt x="1014" y="766"/>
                  </a:cubicBezTo>
                  <a:cubicBezTo>
                    <a:pt x="1043" y="759"/>
                    <a:pt x="1071" y="745"/>
                    <a:pt x="1099" y="731"/>
                  </a:cubicBezTo>
                  <a:cubicBezTo>
                    <a:pt x="1135" y="709"/>
                    <a:pt x="1170" y="688"/>
                    <a:pt x="1206" y="667"/>
                  </a:cubicBezTo>
                  <a:cubicBezTo>
                    <a:pt x="1255" y="631"/>
                    <a:pt x="1326" y="575"/>
                    <a:pt x="1319" y="504"/>
                  </a:cubicBezTo>
                  <a:cubicBezTo>
                    <a:pt x="1312" y="468"/>
                    <a:pt x="1284" y="447"/>
                    <a:pt x="1255" y="433"/>
                  </a:cubicBezTo>
                  <a:cubicBezTo>
                    <a:pt x="1220" y="419"/>
                    <a:pt x="1184" y="404"/>
                    <a:pt x="1142" y="397"/>
                  </a:cubicBezTo>
                  <a:cubicBezTo>
                    <a:pt x="1106" y="390"/>
                    <a:pt x="1064" y="383"/>
                    <a:pt x="1021" y="376"/>
                  </a:cubicBezTo>
                  <a:lnTo>
                    <a:pt x="950" y="369"/>
                  </a:lnTo>
                  <a:cubicBezTo>
                    <a:pt x="929" y="362"/>
                    <a:pt x="908" y="362"/>
                    <a:pt x="887" y="362"/>
                  </a:cubicBezTo>
                  <a:cubicBezTo>
                    <a:pt x="887" y="348"/>
                    <a:pt x="887" y="341"/>
                    <a:pt x="880" y="333"/>
                  </a:cubicBezTo>
                  <a:cubicBezTo>
                    <a:pt x="858" y="263"/>
                    <a:pt x="830" y="199"/>
                    <a:pt x="794" y="135"/>
                  </a:cubicBezTo>
                  <a:cubicBezTo>
                    <a:pt x="773" y="85"/>
                    <a:pt x="745" y="14"/>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0"/>
            <p:cNvSpPr/>
            <p:nvPr/>
          </p:nvSpPr>
          <p:spPr>
            <a:xfrm>
              <a:off x="4250723" y="1497472"/>
              <a:ext cx="181322" cy="171379"/>
            </a:xfrm>
            <a:custGeom>
              <a:avLst/>
              <a:gdLst/>
              <a:ahLst/>
              <a:cxnLst/>
              <a:rect l="l" t="t" r="r" b="b"/>
              <a:pathLst>
                <a:path w="1313" h="1241" extrusionOk="0">
                  <a:moveTo>
                    <a:pt x="539" y="0"/>
                  </a:moveTo>
                  <a:cubicBezTo>
                    <a:pt x="511" y="7"/>
                    <a:pt x="490" y="28"/>
                    <a:pt x="483" y="57"/>
                  </a:cubicBezTo>
                  <a:cubicBezTo>
                    <a:pt x="461" y="92"/>
                    <a:pt x="447" y="135"/>
                    <a:pt x="433" y="170"/>
                  </a:cubicBezTo>
                  <a:cubicBezTo>
                    <a:pt x="419" y="213"/>
                    <a:pt x="405" y="255"/>
                    <a:pt x="398" y="298"/>
                  </a:cubicBezTo>
                  <a:cubicBezTo>
                    <a:pt x="383" y="326"/>
                    <a:pt x="376" y="355"/>
                    <a:pt x="369" y="390"/>
                  </a:cubicBezTo>
                  <a:cubicBezTo>
                    <a:pt x="362" y="390"/>
                    <a:pt x="348" y="390"/>
                    <a:pt x="341" y="397"/>
                  </a:cubicBezTo>
                  <a:lnTo>
                    <a:pt x="284" y="411"/>
                  </a:lnTo>
                  <a:cubicBezTo>
                    <a:pt x="242" y="425"/>
                    <a:pt x="206" y="440"/>
                    <a:pt x="164" y="454"/>
                  </a:cubicBezTo>
                  <a:cubicBezTo>
                    <a:pt x="128" y="468"/>
                    <a:pt x="22" y="496"/>
                    <a:pt x="8" y="560"/>
                  </a:cubicBezTo>
                  <a:cubicBezTo>
                    <a:pt x="0" y="631"/>
                    <a:pt x="71" y="674"/>
                    <a:pt x="121" y="702"/>
                  </a:cubicBezTo>
                  <a:lnTo>
                    <a:pt x="149" y="716"/>
                  </a:lnTo>
                  <a:cubicBezTo>
                    <a:pt x="178" y="730"/>
                    <a:pt x="206" y="745"/>
                    <a:pt x="242" y="759"/>
                  </a:cubicBezTo>
                  <a:lnTo>
                    <a:pt x="291" y="780"/>
                  </a:lnTo>
                  <a:lnTo>
                    <a:pt x="312" y="787"/>
                  </a:lnTo>
                  <a:cubicBezTo>
                    <a:pt x="305" y="823"/>
                    <a:pt x="298" y="858"/>
                    <a:pt x="298" y="893"/>
                  </a:cubicBezTo>
                  <a:lnTo>
                    <a:pt x="298" y="1028"/>
                  </a:lnTo>
                  <a:cubicBezTo>
                    <a:pt x="298" y="1092"/>
                    <a:pt x="298" y="1191"/>
                    <a:pt x="355" y="1241"/>
                  </a:cubicBezTo>
                  <a:lnTo>
                    <a:pt x="426" y="1241"/>
                  </a:lnTo>
                  <a:cubicBezTo>
                    <a:pt x="461" y="1213"/>
                    <a:pt x="490" y="1184"/>
                    <a:pt x="511" y="1149"/>
                  </a:cubicBezTo>
                  <a:lnTo>
                    <a:pt x="610" y="1049"/>
                  </a:lnTo>
                  <a:cubicBezTo>
                    <a:pt x="639" y="1014"/>
                    <a:pt x="674" y="986"/>
                    <a:pt x="702" y="950"/>
                  </a:cubicBezTo>
                  <a:cubicBezTo>
                    <a:pt x="710" y="957"/>
                    <a:pt x="717" y="957"/>
                    <a:pt x="717" y="964"/>
                  </a:cubicBezTo>
                  <a:cubicBezTo>
                    <a:pt x="724" y="964"/>
                    <a:pt x="731" y="964"/>
                    <a:pt x="731" y="971"/>
                  </a:cubicBezTo>
                  <a:lnTo>
                    <a:pt x="745" y="971"/>
                  </a:lnTo>
                  <a:lnTo>
                    <a:pt x="802" y="993"/>
                  </a:lnTo>
                  <a:lnTo>
                    <a:pt x="922" y="1057"/>
                  </a:lnTo>
                  <a:cubicBezTo>
                    <a:pt x="964" y="1072"/>
                    <a:pt x="1026" y="1107"/>
                    <a:pt x="1078" y="1107"/>
                  </a:cubicBezTo>
                  <a:cubicBezTo>
                    <a:pt x="1096" y="1107"/>
                    <a:pt x="1113" y="1103"/>
                    <a:pt x="1128" y="1092"/>
                  </a:cubicBezTo>
                  <a:lnTo>
                    <a:pt x="1142" y="1092"/>
                  </a:lnTo>
                  <a:cubicBezTo>
                    <a:pt x="1142" y="1085"/>
                    <a:pt x="1149" y="1078"/>
                    <a:pt x="1149" y="1071"/>
                  </a:cubicBezTo>
                  <a:cubicBezTo>
                    <a:pt x="1156" y="1057"/>
                    <a:pt x="1156" y="1035"/>
                    <a:pt x="1156" y="1021"/>
                  </a:cubicBezTo>
                  <a:cubicBezTo>
                    <a:pt x="1149" y="979"/>
                    <a:pt x="1142" y="936"/>
                    <a:pt x="1128" y="901"/>
                  </a:cubicBezTo>
                  <a:cubicBezTo>
                    <a:pt x="1107" y="823"/>
                    <a:pt x="1071" y="752"/>
                    <a:pt x="1036" y="681"/>
                  </a:cubicBezTo>
                  <a:cubicBezTo>
                    <a:pt x="1064" y="667"/>
                    <a:pt x="1092" y="652"/>
                    <a:pt x="1114" y="631"/>
                  </a:cubicBezTo>
                  <a:cubicBezTo>
                    <a:pt x="1149" y="603"/>
                    <a:pt x="1178" y="581"/>
                    <a:pt x="1206" y="553"/>
                  </a:cubicBezTo>
                  <a:cubicBezTo>
                    <a:pt x="1248" y="503"/>
                    <a:pt x="1312" y="433"/>
                    <a:pt x="1284" y="369"/>
                  </a:cubicBezTo>
                  <a:cubicBezTo>
                    <a:pt x="1270" y="340"/>
                    <a:pt x="1241" y="326"/>
                    <a:pt x="1213" y="326"/>
                  </a:cubicBezTo>
                  <a:cubicBezTo>
                    <a:pt x="1170" y="319"/>
                    <a:pt x="1135" y="312"/>
                    <a:pt x="1092" y="312"/>
                  </a:cubicBezTo>
                  <a:lnTo>
                    <a:pt x="837" y="312"/>
                  </a:lnTo>
                  <a:cubicBezTo>
                    <a:pt x="830" y="305"/>
                    <a:pt x="830" y="298"/>
                    <a:pt x="823" y="291"/>
                  </a:cubicBezTo>
                  <a:cubicBezTo>
                    <a:pt x="788" y="227"/>
                    <a:pt x="752" y="170"/>
                    <a:pt x="702" y="113"/>
                  </a:cubicBezTo>
                  <a:cubicBezTo>
                    <a:pt x="674" y="71"/>
                    <a:pt x="632" y="7"/>
                    <a:pt x="5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0"/>
            <p:cNvSpPr/>
            <p:nvPr/>
          </p:nvSpPr>
          <p:spPr>
            <a:xfrm>
              <a:off x="4384406" y="1344864"/>
              <a:ext cx="167512" cy="170689"/>
            </a:xfrm>
            <a:custGeom>
              <a:avLst/>
              <a:gdLst/>
              <a:ahLst/>
              <a:cxnLst/>
              <a:rect l="l" t="t" r="r" b="b"/>
              <a:pathLst>
                <a:path w="1213" h="1236" extrusionOk="0">
                  <a:moveTo>
                    <a:pt x="696" y="0"/>
                  </a:moveTo>
                  <a:cubicBezTo>
                    <a:pt x="686" y="0"/>
                    <a:pt x="676" y="2"/>
                    <a:pt x="667" y="5"/>
                  </a:cubicBezTo>
                  <a:cubicBezTo>
                    <a:pt x="631" y="26"/>
                    <a:pt x="603" y="54"/>
                    <a:pt x="575" y="90"/>
                  </a:cubicBezTo>
                  <a:cubicBezTo>
                    <a:pt x="546" y="118"/>
                    <a:pt x="525" y="154"/>
                    <a:pt x="504" y="182"/>
                  </a:cubicBezTo>
                  <a:lnTo>
                    <a:pt x="461" y="239"/>
                  </a:lnTo>
                  <a:cubicBezTo>
                    <a:pt x="447" y="260"/>
                    <a:pt x="433" y="274"/>
                    <a:pt x="419" y="296"/>
                  </a:cubicBezTo>
                  <a:cubicBezTo>
                    <a:pt x="411" y="288"/>
                    <a:pt x="404" y="288"/>
                    <a:pt x="397" y="288"/>
                  </a:cubicBezTo>
                  <a:cubicBezTo>
                    <a:pt x="326" y="274"/>
                    <a:pt x="255" y="267"/>
                    <a:pt x="177" y="267"/>
                  </a:cubicBezTo>
                  <a:cubicBezTo>
                    <a:pt x="165" y="267"/>
                    <a:pt x="151" y="267"/>
                    <a:pt x="136" y="267"/>
                  </a:cubicBezTo>
                  <a:cubicBezTo>
                    <a:pt x="91" y="267"/>
                    <a:pt x="39" y="271"/>
                    <a:pt x="7" y="303"/>
                  </a:cubicBezTo>
                  <a:lnTo>
                    <a:pt x="7" y="310"/>
                  </a:lnTo>
                  <a:cubicBezTo>
                    <a:pt x="0" y="338"/>
                    <a:pt x="7" y="366"/>
                    <a:pt x="21" y="395"/>
                  </a:cubicBezTo>
                  <a:cubicBezTo>
                    <a:pt x="36" y="430"/>
                    <a:pt x="57" y="466"/>
                    <a:pt x="78" y="501"/>
                  </a:cubicBezTo>
                  <a:cubicBezTo>
                    <a:pt x="99" y="537"/>
                    <a:pt x="128" y="572"/>
                    <a:pt x="149" y="607"/>
                  </a:cubicBezTo>
                  <a:cubicBezTo>
                    <a:pt x="163" y="636"/>
                    <a:pt x="185" y="657"/>
                    <a:pt x="206" y="678"/>
                  </a:cubicBezTo>
                  <a:cubicBezTo>
                    <a:pt x="199" y="693"/>
                    <a:pt x="192" y="700"/>
                    <a:pt x="192" y="707"/>
                  </a:cubicBezTo>
                  <a:lnTo>
                    <a:pt x="163" y="763"/>
                  </a:lnTo>
                  <a:cubicBezTo>
                    <a:pt x="149" y="806"/>
                    <a:pt x="135" y="841"/>
                    <a:pt x="128" y="884"/>
                  </a:cubicBezTo>
                  <a:cubicBezTo>
                    <a:pt x="107" y="934"/>
                    <a:pt x="71" y="1026"/>
                    <a:pt x="114" y="1075"/>
                  </a:cubicBezTo>
                  <a:cubicBezTo>
                    <a:pt x="131" y="1096"/>
                    <a:pt x="156" y="1103"/>
                    <a:pt x="182" y="1103"/>
                  </a:cubicBezTo>
                  <a:cubicBezTo>
                    <a:pt x="220" y="1103"/>
                    <a:pt x="262" y="1088"/>
                    <a:pt x="291" y="1075"/>
                  </a:cubicBezTo>
                  <a:lnTo>
                    <a:pt x="319" y="1061"/>
                  </a:lnTo>
                  <a:cubicBezTo>
                    <a:pt x="348" y="1047"/>
                    <a:pt x="376" y="1033"/>
                    <a:pt x="404" y="1019"/>
                  </a:cubicBezTo>
                  <a:lnTo>
                    <a:pt x="461" y="997"/>
                  </a:lnTo>
                  <a:lnTo>
                    <a:pt x="475" y="990"/>
                  </a:lnTo>
                  <a:cubicBezTo>
                    <a:pt x="497" y="1012"/>
                    <a:pt x="525" y="1033"/>
                    <a:pt x="546" y="1054"/>
                  </a:cubicBezTo>
                  <a:cubicBezTo>
                    <a:pt x="582" y="1090"/>
                    <a:pt x="617" y="1118"/>
                    <a:pt x="653" y="1146"/>
                  </a:cubicBezTo>
                  <a:cubicBezTo>
                    <a:pt x="695" y="1183"/>
                    <a:pt x="759" y="1236"/>
                    <a:pt x="822" y="1236"/>
                  </a:cubicBezTo>
                  <a:cubicBezTo>
                    <a:pt x="832" y="1236"/>
                    <a:pt x="841" y="1234"/>
                    <a:pt x="851" y="1231"/>
                  </a:cubicBezTo>
                  <a:lnTo>
                    <a:pt x="872" y="1231"/>
                  </a:lnTo>
                  <a:lnTo>
                    <a:pt x="872" y="1224"/>
                  </a:lnTo>
                  <a:cubicBezTo>
                    <a:pt x="872" y="1182"/>
                    <a:pt x="872" y="1139"/>
                    <a:pt x="865" y="1097"/>
                  </a:cubicBezTo>
                  <a:cubicBezTo>
                    <a:pt x="858" y="1054"/>
                    <a:pt x="851" y="1012"/>
                    <a:pt x="844" y="962"/>
                  </a:cubicBezTo>
                  <a:cubicBezTo>
                    <a:pt x="844" y="912"/>
                    <a:pt x="837" y="870"/>
                    <a:pt x="830" y="827"/>
                  </a:cubicBezTo>
                  <a:lnTo>
                    <a:pt x="851" y="820"/>
                  </a:lnTo>
                  <a:cubicBezTo>
                    <a:pt x="851" y="820"/>
                    <a:pt x="858" y="813"/>
                    <a:pt x="858" y="813"/>
                  </a:cubicBezTo>
                  <a:lnTo>
                    <a:pt x="872" y="813"/>
                  </a:lnTo>
                  <a:lnTo>
                    <a:pt x="929" y="785"/>
                  </a:lnTo>
                  <a:lnTo>
                    <a:pt x="1057" y="728"/>
                  </a:lnTo>
                  <a:cubicBezTo>
                    <a:pt x="1106" y="700"/>
                    <a:pt x="1206" y="664"/>
                    <a:pt x="1213" y="586"/>
                  </a:cubicBezTo>
                  <a:cubicBezTo>
                    <a:pt x="1213" y="586"/>
                    <a:pt x="1213" y="579"/>
                    <a:pt x="1213" y="579"/>
                  </a:cubicBezTo>
                  <a:cubicBezTo>
                    <a:pt x="1213" y="572"/>
                    <a:pt x="1206" y="565"/>
                    <a:pt x="1206" y="558"/>
                  </a:cubicBezTo>
                  <a:cubicBezTo>
                    <a:pt x="1191" y="544"/>
                    <a:pt x="1184" y="529"/>
                    <a:pt x="1163" y="522"/>
                  </a:cubicBezTo>
                  <a:cubicBezTo>
                    <a:pt x="1128" y="501"/>
                    <a:pt x="1092" y="480"/>
                    <a:pt x="1057" y="466"/>
                  </a:cubicBezTo>
                  <a:cubicBezTo>
                    <a:pt x="979" y="437"/>
                    <a:pt x="901" y="416"/>
                    <a:pt x="830" y="402"/>
                  </a:cubicBezTo>
                  <a:cubicBezTo>
                    <a:pt x="837" y="374"/>
                    <a:pt x="837" y="338"/>
                    <a:pt x="837" y="310"/>
                  </a:cubicBezTo>
                  <a:cubicBezTo>
                    <a:pt x="837" y="267"/>
                    <a:pt x="837" y="232"/>
                    <a:pt x="830" y="189"/>
                  </a:cubicBezTo>
                  <a:cubicBezTo>
                    <a:pt x="823" y="125"/>
                    <a:pt x="809" y="33"/>
                    <a:pt x="745" y="12"/>
                  </a:cubicBezTo>
                  <a:cubicBezTo>
                    <a:pt x="728" y="4"/>
                    <a:pt x="712" y="0"/>
                    <a:pt x="6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0"/>
            <p:cNvSpPr/>
            <p:nvPr/>
          </p:nvSpPr>
          <p:spPr>
            <a:xfrm>
              <a:off x="4246801" y="1153828"/>
              <a:ext cx="171517" cy="167927"/>
            </a:xfrm>
            <a:custGeom>
              <a:avLst/>
              <a:gdLst/>
              <a:ahLst/>
              <a:cxnLst/>
              <a:rect l="l" t="t" r="r" b="b"/>
              <a:pathLst>
                <a:path w="1242" h="1216" extrusionOk="0">
                  <a:moveTo>
                    <a:pt x="347" y="1"/>
                  </a:moveTo>
                  <a:cubicBezTo>
                    <a:pt x="340" y="1"/>
                    <a:pt x="333" y="2"/>
                    <a:pt x="326" y="3"/>
                  </a:cubicBezTo>
                  <a:lnTo>
                    <a:pt x="305" y="3"/>
                  </a:lnTo>
                  <a:cubicBezTo>
                    <a:pt x="284" y="18"/>
                    <a:pt x="270" y="46"/>
                    <a:pt x="270" y="74"/>
                  </a:cubicBezTo>
                  <a:cubicBezTo>
                    <a:pt x="263" y="117"/>
                    <a:pt x="263" y="159"/>
                    <a:pt x="270" y="202"/>
                  </a:cubicBezTo>
                  <a:cubicBezTo>
                    <a:pt x="270" y="245"/>
                    <a:pt x="270" y="287"/>
                    <a:pt x="277" y="330"/>
                  </a:cubicBezTo>
                  <a:cubicBezTo>
                    <a:pt x="277" y="358"/>
                    <a:pt x="277" y="393"/>
                    <a:pt x="284" y="422"/>
                  </a:cubicBezTo>
                  <a:cubicBezTo>
                    <a:pt x="277" y="422"/>
                    <a:pt x="270" y="429"/>
                    <a:pt x="255" y="436"/>
                  </a:cubicBezTo>
                  <a:lnTo>
                    <a:pt x="213" y="479"/>
                  </a:lnTo>
                  <a:cubicBezTo>
                    <a:pt x="177" y="500"/>
                    <a:pt x="149" y="528"/>
                    <a:pt x="114" y="557"/>
                  </a:cubicBezTo>
                  <a:cubicBezTo>
                    <a:pt x="85" y="585"/>
                    <a:pt x="0" y="649"/>
                    <a:pt x="7" y="713"/>
                  </a:cubicBezTo>
                  <a:cubicBezTo>
                    <a:pt x="21" y="776"/>
                    <a:pt x="107" y="798"/>
                    <a:pt x="163" y="805"/>
                  </a:cubicBezTo>
                  <a:lnTo>
                    <a:pt x="199" y="805"/>
                  </a:lnTo>
                  <a:cubicBezTo>
                    <a:pt x="227" y="805"/>
                    <a:pt x="255" y="812"/>
                    <a:pt x="291" y="812"/>
                  </a:cubicBezTo>
                  <a:lnTo>
                    <a:pt x="369" y="812"/>
                  </a:lnTo>
                  <a:cubicBezTo>
                    <a:pt x="376" y="847"/>
                    <a:pt x="383" y="876"/>
                    <a:pt x="397" y="911"/>
                  </a:cubicBezTo>
                  <a:cubicBezTo>
                    <a:pt x="411" y="954"/>
                    <a:pt x="426" y="996"/>
                    <a:pt x="440" y="1039"/>
                  </a:cubicBezTo>
                  <a:cubicBezTo>
                    <a:pt x="461" y="1103"/>
                    <a:pt x="497" y="1195"/>
                    <a:pt x="567" y="1216"/>
                  </a:cubicBezTo>
                  <a:lnTo>
                    <a:pt x="617" y="1216"/>
                  </a:lnTo>
                  <a:cubicBezTo>
                    <a:pt x="645" y="1181"/>
                    <a:pt x="667" y="1145"/>
                    <a:pt x="674" y="1103"/>
                  </a:cubicBezTo>
                  <a:lnTo>
                    <a:pt x="731" y="975"/>
                  </a:lnTo>
                  <a:cubicBezTo>
                    <a:pt x="752" y="932"/>
                    <a:pt x="773" y="883"/>
                    <a:pt x="780" y="847"/>
                  </a:cubicBezTo>
                  <a:cubicBezTo>
                    <a:pt x="787" y="847"/>
                    <a:pt x="794" y="847"/>
                    <a:pt x="801" y="854"/>
                  </a:cubicBezTo>
                  <a:lnTo>
                    <a:pt x="894" y="854"/>
                  </a:lnTo>
                  <a:lnTo>
                    <a:pt x="1028" y="869"/>
                  </a:lnTo>
                  <a:cubicBezTo>
                    <a:pt x="1054" y="869"/>
                    <a:pt x="1085" y="872"/>
                    <a:pt x="1116" y="872"/>
                  </a:cubicBezTo>
                  <a:cubicBezTo>
                    <a:pt x="1162" y="872"/>
                    <a:pt x="1208" y="864"/>
                    <a:pt x="1234" y="826"/>
                  </a:cubicBezTo>
                  <a:cubicBezTo>
                    <a:pt x="1234" y="826"/>
                    <a:pt x="1241" y="826"/>
                    <a:pt x="1241" y="819"/>
                  </a:cubicBezTo>
                  <a:cubicBezTo>
                    <a:pt x="1241" y="812"/>
                    <a:pt x="1241" y="805"/>
                    <a:pt x="1241" y="798"/>
                  </a:cubicBezTo>
                  <a:cubicBezTo>
                    <a:pt x="1241" y="783"/>
                    <a:pt x="1241" y="762"/>
                    <a:pt x="1227" y="748"/>
                  </a:cubicBezTo>
                  <a:cubicBezTo>
                    <a:pt x="1206" y="713"/>
                    <a:pt x="1184" y="677"/>
                    <a:pt x="1156" y="642"/>
                  </a:cubicBezTo>
                  <a:cubicBezTo>
                    <a:pt x="1106" y="585"/>
                    <a:pt x="1057" y="528"/>
                    <a:pt x="993" y="479"/>
                  </a:cubicBezTo>
                  <a:cubicBezTo>
                    <a:pt x="1014" y="450"/>
                    <a:pt x="1035" y="429"/>
                    <a:pt x="1050" y="401"/>
                  </a:cubicBezTo>
                  <a:cubicBezTo>
                    <a:pt x="1071" y="365"/>
                    <a:pt x="1092" y="330"/>
                    <a:pt x="1106" y="294"/>
                  </a:cubicBezTo>
                  <a:cubicBezTo>
                    <a:pt x="1128" y="230"/>
                    <a:pt x="1163" y="145"/>
                    <a:pt x="1113" y="89"/>
                  </a:cubicBezTo>
                  <a:cubicBezTo>
                    <a:pt x="1098" y="78"/>
                    <a:pt x="1078" y="72"/>
                    <a:pt x="1058" y="72"/>
                  </a:cubicBezTo>
                  <a:cubicBezTo>
                    <a:pt x="1051" y="72"/>
                    <a:pt x="1043" y="72"/>
                    <a:pt x="1035" y="74"/>
                  </a:cubicBezTo>
                  <a:cubicBezTo>
                    <a:pt x="1000" y="74"/>
                    <a:pt x="957" y="89"/>
                    <a:pt x="922" y="103"/>
                  </a:cubicBezTo>
                  <a:cubicBezTo>
                    <a:pt x="887" y="117"/>
                    <a:pt x="844" y="131"/>
                    <a:pt x="809" y="145"/>
                  </a:cubicBezTo>
                  <a:lnTo>
                    <a:pt x="745" y="174"/>
                  </a:lnTo>
                  <a:cubicBezTo>
                    <a:pt x="723" y="181"/>
                    <a:pt x="702" y="195"/>
                    <a:pt x="681" y="202"/>
                  </a:cubicBezTo>
                  <a:cubicBezTo>
                    <a:pt x="681" y="195"/>
                    <a:pt x="674" y="188"/>
                    <a:pt x="667" y="188"/>
                  </a:cubicBezTo>
                  <a:cubicBezTo>
                    <a:pt x="610" y="138"/>
                    <a:pt x="546" y="96"/>
                    <a:pt x="489" y="60"/>
                  </a:cubicBezTo>
                  <a:cubicBezTo>
                    <a:pt x="447" y="36"/>
                    <a:pt x="393"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0"/>
            <p:cNvSpPr/>
            <p:nvPr/>
          </p:nvSpPr>
          <p:spPr>
            <a:xfrm>
              <a:off x="4556260" y="1531035"/>
              <a:ext cx="173450" cy="171655"/>
            </a:xfrm>
            <a:custGeom>
              <a:avLst/>
              <a:gdLst/>
              <a:ahLst/>
              <a:cxnLst/>
              <a:rect l="l" t="t" r="r" b="b"/>
              <a:pathLst>
                <a:path w="1256" h="1243" extrusionOk="0">
                  <a:moveTo>
                    <a:pt x="485" y="1"/>
                  </a:moveTo>
                  <a:cubicBezTo>
                    <a:pt x="482" y="1"/>
                    <a:pt x="479" y="1"/>
                    <a:pt x="476" y="1"/>
                  </a:cubicBezTo>
                  <a:lnTo>
                    <a:pt x="447" y="1"/>
                  </a:lnTo>
                  <a:cubicBezTo>
                    <a:pt x="419" y="8"/>
                    <a:pt x="405" y="37"/>
                    <a:pt x="398" y="65"/>
                  </a:cubicBezTo>
                  <a:cubicBezTo>
                    <a:pt x="384" y="100"/>
                    <a:pt x="376" y="143"/>
                    <a:pt x="369" y="186"/>
                  </a:cubicBezTo>
                  <a:cubicBezTo>
                    <a:pt x="355" y="228"/>
                    <a:pt x="348" y="271"/>
                    <a:pt x="348" y="313"/>
                  </a:cubicBezTo>
                  <a:cubicBezTo>
                    <a:pt x="341" y="342"/>
                    <a:pt x="334" y="370"/>
                    <a:pt x="334" y="405"/>
                  </a:cubicBezTo>
                  <a:cubicBezTo>
                    <a:pt x="327" y="405"/>
                    <a:pt x="313" y="405"/>
                    <a:pt x="306" y="412"/>
                  </a:cubicBezTo>
                  <a:lnTo>
                    <a:pt x="249" y="441"/>
                  </a:lnTo>
                  <a:cubicBezTo>
                    <a:pt x="213" y="455"/>
                    <a:pt x="178" y="476"/>
                    <a:pt x="135" y="498"/>
                  </a:cubicBezTo>
                  <a:cubicBezTo>
                    <a:pt x="100" y="519"/>
                    <a:pt x="1" y="561"/>
                    <a:pt x="1" y="625"/>
                  </a:cubicBezTo>
                  <a:cubicBezTo>
                    <a:pt x="1" y="689"/>
                    <a:pt x="79" y="732"/>
                    <a:pt x="128" y="746"/>
                  </a:cubicBezTo>
                  <a:lnTo>
                    <a:pt x="164" y="760"/>
                  </a:lnTo>
                  <a:cubicBezTo>
                    <a:pt x="192" y="767"/>
                    <a:pt x="220" y="781"/>
                    <a:pt x="249" y="788"/>
                  </a:cubicBezTo>
                  <a:lnTo>
                    <a:pt x="306" y="802"/>
                  </a:lnTo>
                  <a:lnTo>
                    <a:pt x="320" y="802"/>
                  </a:lnTo>
                  <a:cubicBezTo>
                    <a:pt x="320" y="838"/>
                    <a:pt x="320" y="873"/>
                    <a:pt x="327" y="909"/>
                  </a:cubicBezTo>
                  <a:cubicBezTo>
                    <a:pt x="327" y="951"/>
                    <a:pt x="334" y="994"/>
                    <a:pt x="341" y="1044"/>
                  </a:cubicBezTo>
                  <a:cubicBezTo>
                    <a:pt x="348" y="1107"/>
                    <a:pt x="362" y="1207"/>
                    <a:pt x="426" y="1242"/>
                  </a:cubicBezTo>
                  <a:lnTo>
                    <a:pt x="483" y="1242"/>
                  </a:lnTo>
                  <a:cubicBezTo>
                    <a:pt x="518" y="1214"/>
                    <a:pt x="547" y="1185"/>
                    <a:pt x="561" y="1150"/>
                  </a:cubicBezTo>
                  <a:lnTo>
                    <a:pt x="646" y="1036"/>
                  </a:lnTo>
                  <a:cubicBezTo>
                    <a:pt x="674" y="1001"/>
                    <a:pt x="703" y="966"/>
                    <a:pt x="724" y="923"/>
                  </a:cubicBezTo>
                  <a:lnTo>
                    <a:pt x="745" y="937"/>
                  </a:lnTo>
                  <a:lnTo>
                    <a:pt x="766" y="937"/>
                  </a:lnTo>
                  <a:lnTo>
                    <a:pt x="830" y="951"/>
                  </a:lnTo>
                  <a:lnTo>
                    <a:pt x="958" y="994"/>
                  </a:lnTo>
                  <a:cubicBezTo>
                    <a:pt x="998" y="1007"/>
                    <a:pt x="1050" y="1029"/>
                    <a:pt x="1097" y="1029"/>
                  </a:cubicBezTo>
                  <a:cubicBezTo>
                    <a:pt x="1124" y="1029"/>
                    <a:pt x="1150" y="1022"/>
                    <a:pt x="1171" y="1001"/>
                  </a:cubicBezTo>
                  <a:lnTo>
                    <a:pt x="1178" y="1001"/>
                  </a:lnTo>
                  <a:cubicBezTo>
                    <a:pt x="1178" y="994"/>
                    <a:pt x="1185" y="987"/>
                    <a:pt x="1185" y="987"/>
                  </a:cubicBezTo>
                  <a:cubicBezTo>
                    <a:pt x="1192" y="966"/>
                    <a:pt x="1192" y="944"/>
                    <a:pt x="1185" y="930"/>
                  </a:cubicBezTo>
                  <a:cubicBezTo>
                    <a:pt x="1171" y="888"/>
                    <a:pt x="1156" y="852"/>
                    <a:pt x="1135" y="817"/>
                  </a:cubicBezTo>
                  <a:cubicBezTo>
                    <a:pt x="1107" y="739"/>
                    <a:pt x="1064" y="675"/>
                    <a:pt x="1015" y="611"/>
                  </a:cubicBezTo>
                  <a:cubicBezTo>
                    <a:pt x="1043" y="597"/>
                    <a:pt x="1064" y="576"/>
                    <a:pt x="1093" y="547"/>
                  </a:cubicBezTo>
                  <a:cubicBezTo>
                    <a:pt x="1114" y="519"/>
                    <a:pt x="1142" y="490"/>
                    <a:pt x="1164" y="462"/>
                  </a:cubicBezTo>
                  <a:cubicBezTo>
                    <a:pt x="1199" y="405"/>
                    <a:pt x="1256" y="334"/>
                    <a:pt x="1220" y="264"/>
                  </a:cubicBezTo>
                  <a:cubicBezTo>
                    <a:pt x="1206" y="242"/>
                    <a:pt x="1178" y="235"/>
                    <a:pt x="1149" y="228"/>
                  </a:cubicBezTo>
                  <a:lnTo>
                    <a:pt x="1036" y="228"/>
                  </a:lnTo>
                  <a:cubicBezTo>
                    <a:pt x="993" y="235"/>
                    <a:pt x="951" y="242"/>
                    <a:pt x="915" y="249"/>
                  </a:cubicBezTo>
                  <a:lnTo>
                    <a:pt x="844" y="264"/>
                  </a:lnTo>
                  <a:cubicBezTo>
                    <a:pt x="823" y="264"/>
                    <a:pt x="802" y="271"/>
                    <a:pt x="781" y="278"/>
                  </a:cubicBezTo>
                  <a:cubicBezTo>
                    <a:pt x="774" y="264"/>
                    <a:pt x="766" y="256"/>
                    <a:pt x="766" y="256"/>
                  </a:cubicBezTo>
                  <a:cubicBezTo>
                    <a:pt x="724" y="193"/>
                    <a:pt x="674" y="143"/>
                    <a:pt x="625" y="93"/>
                  </a:cubicBezTo>
                  <a:cubicBezTo>
                    <a:pt x="585" y="53"/>
                    <a:pt x="538" y="1"/>
                    <a:pt x="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0"/>
            <p:cNvSpPr/>
            <p:nvPr/>
          </p:nvSpPr>
          <p:spPr>
            <a:xfrm>
              <a:off x="4460760" y="1083388"/>
              <a:ext cx="175384" cy="169722"/>
            </a:xfrm>
            <a:custGeom>
              <a:avLst/>
              <a:gdLst/>
              <a:ahLst/>
              <a:cxnLst/>
              <a:rect l="l" t="t" r="r" b="b"/>
              <a:pathLst>
                <a:path w="1270" h="1229" extrusionOk="0">
                  <a:moveTo>
                    <a:pt x="801" y="1"/>
                  </a:moveTo>
                  <a:cubicBezTo>
                    <a:pt x="781" y="1"/>
                    <a:pt x="761" y="9"/>
                    <a:pt x="745" y="25"/>
                  </a:cubicBezTo>
                  <a:cubicBezTo>
                    <a:pt x="709" y="46"/>
                    <a:pt x="674" y="74"/>
                    <a:pt x="645" y="103"/>
                  </a:cubicBezTo>
                  <a:cubicBezTo>
                    <a:pt x="610" y="131"/>
                    <a:pt x="582" y="159"/>
                    <a:pt x="546" y="188"/>
                  </a:cubicBezTo>
                  <a:cubicBezTo>
                    <a:pt x="525" y="209"/>
                    <a:pt x="504" y="230"/>
                    <a:pt x="482" y="252"/>
                  </a:cubicBezTo>
                  <a:cubicBezTo>
                    <a:pt x="475" y="244"/>
                    <a:pt x="461" y="244"/>
                    <a:pt x="454" y="244"/>
                  </a:cubicBezTo>
                  <a:lnTo>
                    <a:pt x="397" y="223"/>
                  </a:lnTo>
                  <a:cubicBezTo>
                    <a:pt x="355" y="216"/>
                    <a:pt x="312" y="209"/>
                    <a:pt x="270" y="202"/>
                  </a:cubicBezTo>
                  <a:cubicBezTo>
                    <a:pt x="250" y="198"/>
                    <a:pt x="208" y="187"/>
                    <a:pt x="168" y="187"/>
                  </a:cubicBezTo>
                  <a:cubicBezTo>
                    <a:pt x="135" y="187"/>
                    <a:pt x="104" y="194"/>
                    <a:pt x="85" y="216"/>
                  </a:cubicBezTo>
                  <a:cubicBezTo>
                    <a:pt x="43" y="273"/>
                    <a:pt x="85" y="344"/>
                    <a:pt x="106" y="393"/>
                  </a:cubicBezTo>
                  <a:lnTo>
                    <a:pt x="128" y="422"/>
                  </a:lnTo>
                  <a:cubicBezTo>
                    <a:pt x="142" y="450"/>
                    <a:pt x="163" y="478"/>
                    <a:pt x="177" y="500"/>
                  </a:cubicBezTo>
                  <a:cubicBezTo>
                    <a:pt x="199" y="528"/>
                    <a:pt x="199" y="535"/>
                    <a:pt x="213" y="549"/>
                  </a:cubicBezTo>
                  <a:cubicBezTo>
                    <a:pt x="213" y="556"/>
                    <a:pt x="220" y="556"/>
                    <a:pt x="220" y="564"/>
                  </a:cubicBezTo>
                  <a:cubicBezTo>
                    <a:pt x="199" y="592"/>
                    <a:pt x="177" y="620"/>
                    <a:pt x="163" y="649"/>
                  </a:cubicBezTo>
                  <a:cubicBezTo>
                    <a:pt x="142" y="684"/>
                    <a:pt x="114" y="720"/>
                    <a:pt x="92" y="762"/>
                  </a:cubicBezTo>
                  <a:cubicBezTo>
                    <a:pt x="57" y="819"/>
                    <a:pt x="0" y="904"/>
                    <a:pt x="28" y="975"/>
                  </a:cubicBezTo>
                  <a:lnTo>
                    <a:pt x="28" y="982"/>
                  </a:lnTo>
                  <a:lnTo>
                    <a:pt x="85" y="982"/>
                  </a:lnTo>
                  <a:cubicBezTo>
                    <a:pt x="121" y="982"/>
                    <a:pt x="163" y="975"/>
                    <a:pt x="206" y="961"/>
                  </a:cubicBezTo>
                  <a:lnTo>
                    <a:pt x="340" y="918"/>
                  </a:lnTo>
                  <a:cubicBezTo>
                    <a:pt x="383" y="911"/>
                    <a:pt x="426" y="897"/>
                    <a:pt x="468" y="883"/>
                  </a:cubicBezTo>
                  <a:lnTo>
                    <a:pt x="482" y="904"/>
                  </a:lnTo>
                  <a:cubicBezTo>
                    <a:pt x="482" y="904"/>
                    <a:pt x="482" y="911"/>
                    <a:pt x="489" y="911"/>
                  </a:cubicBezTo>
                  <a:lnTo>
                    <a:pt x="496" y="925"/>
                  </a:lnTo>
                  <a:cubicBezTo>
                    <a:pt x="504" y="939"/>
                    <a:pt x="518" y="961"/>
                    <a:pt x="532" y="975"/>
                  </a:cubicBezTo>
                  <a:cubicBezTo>
                    <a:pt x="553" y="1017"/>
                    <a:pt x="582" y="1053"/>
                    <a:pt x="603" y="1088"/>
                  </a:cubicBezTo>
                  <a:cubicBezTo>
                    <a:pt x="636" y="1141"/>
                    <a:pt x="687" y="1224"/>
                    <a:pt x="751" y="1224"/>
                  </a:cubicBezTo>
                  <a:cubicBezTo>
                    <a:pt x="756" y="1224"/>
                    <a:pt x="761" y="1224"/>
                    <a:pt x="766" y="1223"/>
                  </a:cubicBezTo>
                  <a:cubicBezTo>
                    <a:pt x="766" y="1227"/>
                    <a:pt x="768" y="1228"/>
                    <a:pt x="769" y="1228"/>
                  </a:cubicBezTo>
                  <a:cubicBezTo>
                    <a:pt x="771" y="1228"/>
                    <a:pt x="773" y="1227"/>
                    <a:pt x="773" y="1223"/>
                  </a:cubicBezTo>
                  <a:cubicBezTo>
                    <a:pt x="780" y="1223"/>
                    <a:pt x="787" y="1216"/>
                    <a:pt x="794" y="1216"/>
                  </a:cubicBezTo>
                  <a:cubicBezTo>
                    <a:pt x="808" y="1202"/>
                    <a:pt x="816" y="1188"/>
                    <a:pt x="830" y="1173"/>
                  </a:cubicBezTo>
                  <a:cubicBezTo>
                    <a:pt x="844" y="1131"/>
                    <a:pt x="851" y="1095"/>
                    <a:pt x="865" y="1053"/>
                  </a:cubicBezTo>
                  <a:cubicBezTo>
                    <a:pt x="879" y="975"/>
                    <a:pt x="886" y="897"/>
                    <a:pt x="894" y="819"/>
                  </a:cubicBezTo>
                  <a:cubicBezTo>
                    <a:pt x="908" y="822"/>
                    <a:pt x="924" y="824"/>
                    <a:pt x="940" y="824"/>
                  </a:cubicBezTo>
                  <a:cubicBezTo>
                    <a:pt x="956" y="824"/>
                    <a:pt x="972" y="822"/>
                    <a:pt x="986" y="819"/>
                  </a:cubicBezTo>
                  <a:cubicBezTo>
                    <a:pt x="1028" y="819"/>
                    <a:pt x="1064" y="805"/>
                    <a:pt x="1106" y="798"/>
                  </a:cubicBezTo>
                  <a:cubicBezTo>
                    <a:pt x="1163" y="776"/>
                    <a:pt x="1255" y="748"/>
                    <a:pt x="1269" y="677"/>
                  </a:cubicBezTo>
                  <a:cubicBezTo>
                    <a:pt x="1269" y="649"/>
                    <a:pt x="1255" y="620"/>
                    <a:pt x="1234" y="606"/>
                  </a:cubicBezTo>
                  <a:cubicBezTo>
                    <a:pt x="1206" y="578"/>
                    <a:pt x="1170" y="549"/>
                    <a:pt x="1142" y="535"/>
                  </a:cubicBezTo>
                  <a:cubicBezTo>
                    <a:pt x="1106" y="514"/>
                    <a:pt x="1071" y="493"/>
                    <a:pt x="1035" y="471"/>
                  </a:cubicBezTo>
                  <a:lnTo>
                    <a:pt x="972" y="436"/>
                  </a:lnTo>
                  <a:cubicBezTo>
                    <a:pt x="950" y="429"/>
                    <a:pt x="929" y="415"/>
                    <a:pt x="915" y="408"/>
                  </a:cubicBezTo>
                  <a:cubicBezTo>
                    <a:pt x="915" y="400"/>
                    <a:pt x="915" y="393"/>
                    <a:pt x="915" y="386"/>
                  </a:cubicBezTo>
                  <a:cubicBezTo>
                    <a:pt x="915" y="308"/>
                    <a:pt x="915" y="237"/>
                    <a:pt x="901" y="166"/>
                  </a:cubicBezTo>
                  <a:cubicBezTo>
                    <a:pt x="894" y="117"/>
                    <a:pt x="894" y="39"/>
                    <a:pt x="844" y="3"/>
                  </a:cubicBezTo>
                  <a:lnTo>
                    <a:pt x="823" y="3"/>
                  </a:lnTo>
                  <a:cubicBezTo>
                    <a:pt x="816" y="2"/>
                    <a:pt x="808" y="1"/>
                    <a:pt x="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0"/>
            <p:cNvSpPr/>
            <p:nvPr/>
          </p:nvSpPr>
          <p:spPr>
            <a:xfrm>
              <a:off x="3355771" y="861538"/>
              <a:ext cx="748212" cy="850681"/>
            </a:xfrm>
            <a:custGeom>
              <a:avLst/>
              <a:gdLst/>
              <a:ahLst/>
              <a:cxnLst/>
              <a:rect l="l" t="t" r="r" b="b"/>
              <a:pathLst>
                <a:path w="5418" h="6160" extrusionOk="0">
                  <a:moveTo>
                    <a:pt x="1665" y="0"/>
                  </a:moveTo>
                  <a:cubicBezTo>
                    <a:pt x="1618" y="0"/>
                    <a:pt x="1582" y="28"/>
                    <a:pt x="1546" y="114"/>
                  </a:cubicBezTo>
                  <a:cubicBezTo>
                    <a:pt x="1532" y="164"/>
                    <a:pt x="1511" y="214"/>
                    <a:pt x="1489" y="263"/>
                  </a:cubicBezTo>
                  <a:cubicBezTo>
                    <a:pt x="1461" y="341"/>
                    <a:pt x="1433" y="419"/>
                    <a:pt x="1404" y="504"/>
                  </a:cubicBezTo>
                  <a:cubicBezTo>
                    <a:pt x="1277" y="831"/>
                    <a:pt x="1156" y="1157"/>
                    <a:pt x="1043" y="1490"/>
                  </a:cubicBezTo>
                  <a:cubicBezTo>
                    <a:pt x="865" y="1972"/>
                    <a:pt x="695" y="2462"/>
                    <a:pt x="539" y="2958"/>
                  </a:cubicBezTo>
                  <a:cubicBezTo>
                    <a:pt x="511" y="3036"/>
                    <a:pt x="482" y="3114"/>
                    <a:pt x="454" y="3199"/>
                  </a:cubicBezTo>
                  <a:lnTo>
                    <a:pt x="454" y="3206"/>
                  </a:lnTo>
                  <a:cubicBezTo>
                    <a:pt x="426" y="3284"/>
                    <a:pt x="404" y="3369"/>
                    <a:pt x="376" y="3447"/>
                  </a:cubicBezTo>
                  <a:cubicBezTo>
                    <a:pt x="270" y="3766"/>
                    <a:pt x="170" y="4085"/>
                    <a:pt x="78" y="4404"/>
                  </a:cubicBezTo>
                  <a:cubicBezTo>
                    <a:pt x="50" y="4511"/>
                    <a:pt x="21" y="4617"/>
                    <a:pt x="7" y="4723"/>
                  </a:cubicBezTo>
                  <a:cubicBezTo>
                    <a:pt x="0" y="4780"/>
                    <a:pt x="0" y="4844"/>
                    <a:pt x="7" y="4901"/>
                  </a:cubicBezTo>
                  <a:cubicBezTo>
                    <a:pt x="7" y="4908"/>
                    <a:pt x="7" y="4915"/>
                    <a:pt x="7" y="4922"/>
                  </a:cubicBezTo>
                  <a:lnTo>
                    <a:pt x="14" y="4936"/>
                  </a:lnTo>
                  <a:lnTo>
                    <a:pt x="14" y="4943"/>
                  </a:lnTo>
                  <a:lnTo>
                    <a:pt x="14" y="4957"/>
                  </a:lnTo>
                  <a:lnTo>
                    <a:pt x="14" y="4965"/>
                  </a:lnTo>
                  <a:cubicBezTo>
                    <a:pt x="14" y="4965"/>
                    <a:pt x="21" y="4972"/>
                    <a:pt x="21" y="4972"/>
                  </a:cubicBezTo>
                  <a:lnTo>
                    <a:pt x="21" y="4979"/>
                  </a:lnTo>
                  <a:lnTo>
                    <a:pt x="29" y="4993"/>
                  </a:lnTo>
                  <a:cubicBezTo>
                    <a:pt x="82" y="5046"/>
                    <a:pt x="149" y="5074"/>
                    <a:pt x="224" y="5074"/>
                  </a:cubicBezTo>
                  <a:cubicBezTo>
                    <a:pt x="239" y="5074"/>
                    <a:pt x="254" y="5073"/>
                    <a:pt x="270" y="5071"/>
                  </a:cubicBezTo>
                  <a:cubicBezTo>
                    <a:pt x="383" y="5057"/>
                    <a:pt x="504" y="5035"/>
                    <a:pt x="624" y="5007"/>
                  </a:cubicBezTo>
                  <a:cubicBezTo>
                    <a:pt x="872" y="4965"/>
                    <a:pt x="1128" y="4901"/>
                    <a:pt x="1383" y="4830"/>
                  </a:cubicBezTo>
                  <a:cubicBezTo>
                    <a:pt x="1511" y="4794"/>
                    <a:pt x="1645" y="4759"/>
                    <a:pt x="1773" y="4716"/>
                  </a:cubicBezTo>
                  <a:cubicBezTo>
                    <a:pt x="1901" y="4681"/>
                    <a:pt x="2028" y="4638"/>
                    <a:pt x="2149" y="4582"/>
                  </a:cubicBezTo>
                  <a:cubicBezTo>
                    <a:pt x="2213" y="4695"/>
                    <a:pt x="2291" y="4801"/>
                    <a:pt x="2369" y="4908"/>
                  </a:cubicBezTo>
                  <a:cubicBezTo>
                    <a:pt x="2447" y="5014"/>
                    <a:pt x="2532" y="5128"/>
                    <a:pt x="2617" y="5234"/>
                  </a:cubicBezTo>
                  <a:cubicBezTo>
                    <a:pt x="2780" y="5440"/>
                    <a:pt x="2950" y="5631"/>
                    <a:pt x="3127" y="5823"/>
                  </a:cubicBezTo>
                  <a:cubicBezTo>
                    <a:pt x="3205" y="5915"/>
                    <a:pt x="3290" y="6000"/>
                    <a:pt x="3375" y="6085"/>
                  </a:cubicBezTo>
                  <a:cubicBezTo>
                    <a:pt x="3422" y="6132"/>
                    <a:pt x="3489" y="6159"/>
                    <a:pt x="3559" y="6159"/>
                  </a:cubicBezTo>
                  <a:cubicBezTo>
                    <a:pt x="3573" y="6159"/>
                    <a:pt x="3588" y="6158"/>
                    <a:pt x="3602" y="6156"/>
                  </a:cubicBezTo>
                  <a:cubicBezTo>
                    <a:pt x="3687" y="6127"/>
                    <a:pt x="3744" y="6035"/>
                    <a:pt x="3787" y="5957"/>
                  </a:cubicBezTo>
                  <a:cubicBezTo>
                    <a:pt x="3843" y="5865"/>
                    <a:pt x="3886" y="5766"/>
                    <a:pt x="3921" y="5659"/>
                  </a:cubicBezTo>
                  <a:cubicBezTo>
                    <a:pt x="4099" y="5184"/>
                    <a:pt x="4255" y="4702"/>
                    <a:pt x="4411" y="4220"/>
                  </a:cubicBezTo>
                  <a:cubicBezTo>
                    <a:pt x="4574" y="3738"/>
                    <a:pt x="4730" y="3234"/>
                    <a:pt x="4879" y="2745"/>
                  </a:cubicBezTo>
                  <a:cubicBezTo>
                    <a:pt x="4893" y="2674"/>
                    <a:pt x="4914" y="2603"/>
                    <a:pt x="4935" y="2540"/>
                  </a:cubicBezTo>
                  <a:cubicBezTo>
                    <a:pt x="5020" y="2249"/>
                    <a:pt x="5106" y="1965"/>
                    <a:pt x="5191" y="1674"/>
                  </a:cubicBezTo>
                  <a:cubicBezTo>
                    <a:pt x="5233" y="1540"/>
                    <a:pt x="5418" y="1235"/>
                    <a:pt x="5205" y="1164"/>
                  </a:cubicBezTo>
                  <a:cubicBezTo>
                    <a:pt x="4084" y="802"/>
                    <a:pt x="2950" y="469"/>
                    <a:pt x="1844" y="51"/>
                  </a:cubicBezTo>
                  <a:cubicBezTo>
                    <a:pt x="1767" y="26"/>
                    <a:pt x="1711" y="0"/>
                    <a:pt x="1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20"/>
            <p:cNvGrpSpPr/>
            <p:nvPr/>
          </p:nvGrpSpPr>
          <p:grpSpPr>
            <a:xfrm>
              <a:off x="3371595" y="954980"/>
              <a:ext cx="636139" cy="640562"/>
              <a:chOff x="3371595" y="954980"/>
              <a:chExt cx="636139" cy="640562"/>
            </a:xfrm>
          </p:grpSpPr>
          <p:sp>
            <p:nvSpPr>
              <p:cNvPr id="1513" name="Google Shape;1513;p20"/>
              <p:cNvSpPr/>
              <p:nvPr/>
            </p:nvSpPr>
            <p:spPr>
              <a:xfrm>
                <a:off x="3525945" y="1350365"/>
                <a:ext cx="152460" cy="128431"/>
              </a:xfrm>
              <a:custGeom>
                <a:avLst/>
                <a:gdLst/>
                <a:ahLst/>
                <a:cxnLst/>
                <a:rect l="l" t="t" r="r" b="b"/>
                <a:pathLst>
                  <a:path w="1104" h="930" extrusionOk="0">
                    <a:moveTo>
                      <a:pt x="575" y="0"/>
                    </a:moveTo>
                    <a:cubicBezTo>
                      <a:pt x="250" y="0"/>
                      <a:pt x="1" y="354"/>
                      <a:pt x="168" y="676"/>
                    </a:cubicBezTo>
                    <a:cubicBezTo>
                      <a:pt x="257" y="847"/>
                      <a:pt x="420" y="929"/>
                      <a:pt x="582" y="929"/>
                    </a:cubicBezTo>
                    <a:cubicBezTo>
                      <a:pt x="770" y="929"/>
                      <a:pt x="957" y="818"/>
                      <a:pt x="1026" y="605"/>
                    </a:cubicBezTo>
                    <a:cubicBezTo>
                      <a:pt x="1104" y="364"/>
                      <a:pt x="969" y="102"/>
                      <a:pt x="721" y="24"/>
                    </a:cubicBezTo>
                    <a:cubicBezTo>
                      <a:pt x="671" y="8"/>
                      <a:pt x="622"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0"/>
              <p:cNvSpPr/>
              <p:nvPr/>
            </p:nvSpPr>
            <p:spPr>
              <a:xfrm>
                <a:off x="3681129" y="1285587"/>
                <a:ext cx="151631" cy="128569"/>
              </a:xfrm>
              <a:custGeom>
                <a:avLst/>
                <a:gdLst/>
                <a:ahLst/>
                <a:cxnLst/>
                <a:rect l="l" t="t" r="r" b="b"/>
                <a:pathLst>
                  <a:path w="1098" h="931" extrusionOk="0">
                    <a:moveTo>
                      <a:pt x="569" y="1"/>
                    </a:moveTo>
                    <a:cubicBezTo>
                      <a:pt x="245" y="1"/>
                      <a:pt x="1" y="355"/>
                      <a:pt x="161" y="677"/>
                    </a:cubicBezTo>
                    <a:cubicBezTo>
                      <a:pt x="250" y="848"/>
                      <a:pt x="413" y="930"/>
                      <a:pt x="576" y="930"/>
                    </a:cubicBezTo>
                    <a:cubicBezTo>
                      <a:pt x="764" y="930"/>
                      <a:pt x="951" y="819"/>
                      <a:pt x="1019" y="606"/>
                    </a:cubicBezTo>
                    <a:cubicBezTo>
                      <a:pt x="1097" y="365"/>
                      <a:pt x="963" y="103"/>
                      <a:pt x="715" y="25"/>
                    </a:cubicBezTo>
                    <a:cubicBezTo>
                      <a:pt x="665" y="8"/>
                      <a:pt x="616" y="1"/>
                      <a:pt x="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3488220" y="1024360"/>
                <a:ext cx="152460" cy="128431"/>
              </a:xfrm>
              <a:custGeom>
                <a:avLst/>
                <a:gdLst/>
                <a:ahLst/>
                <a:cxnLst/>
                <a:rect l="l" t="t" r="r" b="b"/>
                <a:pathLst>
                  <a:path w="1104" h="930" extrusionOk="0">
                    <a:moveTo>
                      <a:pt x="575" y="0"/>
                    </a:moveTo>
                    <a:cubicBezTo>
                      <a:pt x="250" y="0"/>
                      <a:pt x="1" y="355"/>
                      <a:pt x="168" y="677"/>
                    </a:cubicBezTo>
                    <a:cubicBezTo>
                      <a:pt x="257" y="847"/>
                      <a:pt x="420" y="930"/>
                      <a:pt x="582" y="930"/>
                    </a:cubicBezTo>
                    <a:cubicBezTo>
                      <a:pt x="770" y="930"/>
                      <a:pt x="957" y="819"/>
                      <a:pt x="1026" y="606"/>
                    </a:cubicBezTo>
                    <a:cubicBezTo>
                      <a:pt x="1104" y="365"/>
                      <a:pt x="969" y="102"/>
                      <a:pt x="721" y="24"/>
                    </a:cubicBezTo>
                    <a:cubicBezTo>
                      <a:pt x="671" y="8"/>
                      <a:pt x="622"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3856241" y="1024361"/>
                <a:ext cx="151493" cy="128431"/>
              </a:xfrm>
              <a:custGeom>
                <a:avLst/>
                <a:gdLst/>
                <a:ahLst/>
                <a:cxnLst/>
                <a:rect l="l" t="t" r="r" b="b"/>
                <a:pathLst>
                  <a:path w="1097" h="930" extrusionOk="0">
                    <a:moveTo>
                      <a:pt x="572" y="0"/>
                    </a:moveTo>
                    <a:cubicBezTo>
                      <a:pt x="243" y="0"/>
                      <a:pt x="0" y="354"/>
                      <a:pt x="167" y="676"/>
                    </a:cubicBezTo>
                    <a:cubicBezTo>
                      <a:pt x="252" y="847"/>
                      <a:pt x="414" y="929"/>
                      <a:pt x="575" y="929"/>
                    </a:cubicBezTo>
                    <a:cubicBezTo>
                      <a:pt x="762" y="929"/>
                      <a:pt x="949" y="818"/>
                      <a:pt x="1018" y="605"/>
                    </a:cubicBezTo>
                    <a:cubicBezTo>
                      <a:pt x="1096" y="364"/>
                      <a:pt x="961" y="102"/>
                      <a:pt x="720" y="24"/>
                    </a:cubicBezTo>
                    <a:cubicBezTo>
                      <a:pt x="670" y="8"/>
                      <a:pt x="62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3838220" y="1199125"/>
                <a:ext cx="151493" cy="127740"/>
              </a:xfrm>
              <a:custGeom>
                <a:avLst/>
                <a:gdLst/>
                <a:ahLst/>
                <a:cxnLst/>
                <a:rect l="l" t="t" r="r" b="b"/>
                <a:pathLst>
                  <a:path w="1097" h="925" extrusionOk="0">
                    <a:moveTo>
                      <a:pt x="573" y="1"/>
                    </a:moveTo>
                    <a:cubicBezTo>
                      <a:pt x="244" y="1"/>
                      <a:pt x="1" y="355"/>
                      <a:pt x="168" y="677"/>
                    </a:cubicBezTo>
                    <a:cubicBezTo>
                      <a:pt x="256" y="844"/>
                      <a:pt x="418" y="925"/>
                      <a:pt x="578" y="925"/>
                    </a:cubicBezTo>
                    <a:cubicBezTo>
                      <a:pt x="765" y="925"/>
                      <a:pt x="950" y="815"/>
                      <a:pt x="1019" y="606"/>
                    </a:cubicBezTo>
                    <a:cubicBezTo>
                      <a:pt x="1097" y="358"/>
                      <a:pt x="962" y="95"/>
                      <a:pt x="721" y="24"/>
                    </a:cubicBezTo>
                    <a:cubicBezTo>
                      <a:pt x="671" y="8"/>
                      <a:pt x="621"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3745777" y="1467388"/>
                <a:ext cx="151493" cy="128154"/>
              </a:xfrm>
              <a:custGeom>
                <a:avLst/>
                <a:gdLst/>
                <a:ahLst/>
                <a:cxnLst/>
                <a:rect l="l" t="t" r="r" b="b"/>
                <a:pathLst>
                  <a:path w="1097" h="928" extrusionOk="0">
                    <a:moveTo>
                      <a:pt x="572" y="1"/>
                    </a:moveTo>
                    <a:cubicBezTo>
                      <a:pt x="243" y="1"/>
                      <a:pt x="0" y="355"/>
                      <a:pt x="167" y="677"/>
                    </a:cubicBezTo>
                    <a:cubicBezTo>
                      <a:pt x="252" y="847"/>
                      <a:pt x="412" y="928"/>
                      <a:pt x="573" y="928"/>
                    </a:cubicBezTo>
                    <a:cubicBezTo>
                      <a:pt x="761" y="928"/>
                      <a:pt x="949" y="816"/>
                      <a:pt x="1018" y="606"/>
                    </a:cubicBezTo>
                    <a:cubicBezTo>
                      <a:pt x="1096" y="358"/>
                      <a:pt x="961" y="102"/>
                      <a:pt x="720" y="24"/>
                    </a:cubicBezTo>
                    <a:cubicBezTo>
                      <a:pt x="670" y="8"/>
                      <a:pt x="620"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3489173" y="1187305"/>
                <a:ext cx="151631" cy="128569"/>
              </a:xfrm>
              <a:custGeom>
                <a:avLst/>
                <a:gdLst/>
                <a:ahLst/>
                <a:cxnLst/>
                <a:rect l="l" t="t" r="r" b="b"/>
                <a:pathLst>
                  <a:path w="1098" h="931" extrusionOk="0">
                    <a:moveTo>
                      <a:pt x="574" y="1"/>
                    </a:moveTo>
                    <a:cubicBezTo>
                      <a:pt x="245" y="1"/>
                      <a:pt x="1" y="355"/>
                      <a:pt x="162" y="677"/>
                    </a:cubicBezTo>
                    <a:cubicBezTo>
                      <a:pt x="250" y="848"/>
                      <a:pt x="413" y="930"/>
                      <a:pt x="576" y="930"/>
                    </a:cubicBezTo>
                    <a:cubicBezTo>
                      <a:pt x="764" y="930"/>
                      <a:pt x="951" y="819"/>
                      <a:pt x="1020" y="606"/>
                    </a:cubicBezTo>
                    <a:cubicBezTo>
                      <a:pt x="1098" y="365"/>
                      <a:pt x="963" y="103"/>
                      <a:pt x="722" y="25"/>
                    </a:cubicBezTo>
                    <a:cubicBezTo>
                      <a:pt x="671" y="8"/>
                      <a:pt x="622"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3371595" y="1387108"/>
                <a:ext cx="151631" cy="128431"/>
              </a:xfrm>
              <a:custGeom>
                <a:avLst/>
                <a:gdLst/>
                <a:ahLst/>
                <a:cxnLst/>
                <a:rect l="l" t="t" r="r" b="b"/>
                <a:pathLst>
                  <a:path w="1098" h="930" extrusionOk="0">
                    <a:moveTo>
                      <a:pt x="574" y="1"/>
                    </a:moveTo>
                    <a:cubicBezTo>
                      <a:pt x="245" y="1"/>
                      <a:pt x="1" y="355"/>
                      <a:pt x="162" y="677"/>
                    </a:cubicBezTo>
                    <a:cubicBezTo>
                      <a:pt x="250" y="847"/>
                      <a:pt x="414" y="930"/>
                      <a:pt x="576" y="930"/>
                    </a:cubicBezTo>
                    <a:cubicBezTo>
                      <a:pt x="764" y="930"/>
                      <a:pt x="951" y="819"/>
                      <a:pt x="1020" y="606"/>
                    </a:cubicBezTo>
                    <a:cubicBezTo>
                      <a:pt x="1098" y="358"/>
                      <a:pt x="963" y="102"/>
                      <a:pt x="722" y="24"/>
                    </a:cubicBezTo>
                    <a:cubicBezTo>
                      <a:pt x="671" y="8"/>
                      <a:pt x="622"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3695905" y="1104172"/>
                <a:ext cx="152460" cy="128154"/>
              </a:xfrm>
              <a:custGeom>
                <a:avLst/>
                <a:gdLst/>
                <a:ahLst/>
                <a:cxnLst/>
                <a:rect l="l" t="t" r="r" b="b"/>
                <a:pathLst>
                  <a:path w="1104" h="928" extrusionOk="0">
                    <a:moveTo>
                      <a:pt x="575" y="0"/>
                    </a:moveTo>
                    <a:cubicBezTo>
                      <a:pt x="250" y="0"/>
                      <a:pt x="1" y="354"/>
                      <a:pt x="168" y="676"/>
                    </a:cubicBezTo>
                    <a:cubicBezTo>
                      <a:pt x="256" y="846"/>
                      <a:pt x="418" y="927"/>
                      <a:pt x="579" y="927"/>
                    </a:cubicBezTo>
                    <a:cubicBezTo>
                      <a:pt x="767" y="927"/>
                      <a:pt x="954" y="816"/>
                      <a:pt x="1019" y="605"/>
                    </a:cubicBezTo>
                    <a:cubicBezTo>
                      <a:pt x="1104" y="364"/>
                      <a:pt x="969" y="102"/>
                      <a:pt x="721" y="24"/>
                    </a:cubicBezTo>
                    <a:cubicBezTo>
                      <a:pt x="671" y="8"/>
                      <a:pt x="622"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3654614" y="954980"/>
                <a:ext cx="151493" cy="128431"/>
              </a:xfrm>
              <a:custGeom>
                <a:avLst/>
                <a:gdLst/>
                <a:ahLst/>
                <a:cxnLst/>
                <a:rect l="l" t="t" r="r" b="b"/>
                <a:pathLst>
                  <a:path w="1097" h="930" extrusionOk="0">
                    <a:moveTo>
                      <a:pt x="572" y="0"/>
                    </a:moveTo>
                    <a:cubicBezTo>
                      <a:pt x="244" y="0"/>
                      <a:pt x="0" y="354"/>
                      <a:pt x="167" y="676"/>
                    </a:cubicBezTo>
                    <a:cubicBezTo>
                      <a:pt x="256" y="847"/>
                      <a:pt x="418" y="929"/>
                      <a:pt x="578" y="929"/>
                    </a:cubicBezTo>
                    <a:cubicBezTo>
                      <a:pt x="765" y="929"/>
                      <a:pt x="950" y="818"/>
                      <a:pt x="1018" y="605"/>
                    </a:cubicBezTo>
                    <a:cubicBezTo>
                      <a:pt x="1096" y="364"/>
                      <a:pt x="961" y="102"/>
                      <a:pt x="720" y="24"/>
                    </a:cubicBezTo>
                    <a:cubicBezTo>
                      <a:pt x="670" y="8"/>
                      <a:pt x="62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 name="Google Shape;1523;p20"/>
            <p:cNvSpPr/>
            <p:nvPr/>
          </p:nvSpPr>
          <p:spPr>
            <a:xfrm>
              <a:off x="4947896" y="918295"/>
              <a:ext cx="717002" cy="838390"/>
            </a:xfrm>
            <a:custGeom>
              <a:avLst/>
              <a:gdLst/>
              <a:ahLst/>
              <a:cxnLst/>
              <a:rect l="l" t="t" r="r" b="b"/>
              <a:pathLst>
                <a:path w="5192" h="6071" extrusionOk="0">
                  <a:moveTo>
                    <a:pt x="3707" y="1"/>
                  </a:moveTo>
                  <a:cubicBezTo>
                    <a:pt x="3692" y="1"/>
                    <a:pt x="3677" y="3"/>
                    <a:pt x="3660" y="8"/>
                  </a:cubicBezTo>
                  <a:cubicBezTo>
                    <a:pt x="2532" y="335"/>
                    <a:pt x="1398" y="696"/>
                    <a:pt x="256" y="973"/>
                  </a:cubicBezTo>
                  <a:cubicBezTo>
                    <a:pt x="93" y="1015"/>
                    <a:pt x="1" y="1008"/>
                    <a:pt x="43" y="1185"/>
                  </a:cubicBezTo>
                  <a:cubicBezTo>
                    <a:pt x="50" y="1242"/>
                    <a:pt x="65" y="1292"/>
                    <a:pt x="79" y="1341"/>
                  </a:cubicBezTo>
                  <a:cubicBezTo>
                    <a:pt x="100" y="1427"/>
                    <a:pt x="121" y="1512"/>
                    <a:pt x="143" y="1590"/>
                  </a:cubicBezTo>
                  <a:cubicBezTo>
                    <a:pt x="221" y="1930"/>
                    <a:pt x="313" y="2270"/>
                    <a:pt x="398" y="2611"/>
                  </a:cubicBezTo>
                  <a:cubicBezTo>
                    <a:pt x="525" y="3107"/>
                    <a:pt x="660" y="3610"/>
                    <a:pt x="802" y="4107"/>
                  </a:cubicBezTo>
                  <a:lnTo>
                    <a:pt x="873" y="4348"/>
                  </a:lnTo>
                  <a:lnTo>
                    <a:pt x="873" y="4362"/>
                  </a:lnTo>
                  <a:cubicBezTo>
                    <a:pt x="894" y="4440"/>
                    <a:pt x="915" y="4525"/>
                    <a:pt x="944" y="4610"/>
                  </a:cubicBezTo>
                  <a:cubicBezTo>
                    <a:pt x="1029" y="4929"/>
                    <a:pt x="1128" y="5248"/>
                    <a:pt x="1227" y="5568"/>
                  </a:cubicBezTo>
                  <a:cubicBezTo>
                    <a:pt x="1263" y="5674"/>
                    <a:pt x="1305" y="5773"/>
                    <a:pt x="1355" y="5865"/>
                  </a:cubicBezTo>
                  <a:cubicBezTo>
                    <a:pt x="1376" y="5922"/>
                    <a:pt x="1412" y="5972"/>
                    <a:pt x="1447" y="6021"/>
                  </a:cubicBezTo>
                  <a:lnTo>
                    <a:pt x="1461" y="6028"/>
                  </a:lnTo>
                  <a:lnTo>
                    <a:pt x="1476" y="6043"/>
                  </a:lnTo>
                  <a:lnTo>
                    <a:pt x="1483" y="6050"/>
                  </a:lnTo>
                  <a:lnTo>
                    <a:pt x="1490" y="6050"/>
                  </a:lnTo>
                  <a:lnTo>
                    <a:pt x="1504" y="6057"/>
                  </a:lnTo>
                  <a:lnTo>
                    <a:pt x="1518" y="6064"/>
                  </a:lnTo>
                  <a:cubicBezTo>
                    <a:pt x="1537" y="6069"/>
                    <a:pt x="1557" y="6071"/>
                    <a:pt x="1575" y="6071"/>
                  </a:cubicBezTo>
                  <a:cubicBezTo>
                    <a:pt x="1640" y="6071"/>
                    <a:pt x="1701" y="6044"/>
                    <a:pt x="1745" y="6000"/>
                  </a:cubicBezTo>
                  <a:cubicBezTo>
                    <a:pt x="1837" y="5922"/>
                    <a:pt x="1929" y="5837"/>
                    <a:pt x="2015" y="5752"/>
                  </a:cubicBezTo>
                  <a:cubicBezTo>
                    <a:pt x="2199" y="5568"/>
                    <a:pt x="2376" y="5376"/>
                    <a:pt x="2546" y="5185"/>
                  </a:cubicBezTo>
                  <a:cubicBezTo>
                    <a:pt x="2631" y="5078"/>
                    <a:pt x="2724" y="4972"/>
                    <a:pt x="2809" y="4866"/>
                  </a:cubicBezTo>
                  <a:cubicBezTo>
                    <a:pt x="2894" y="4766"/>
                    <a:pt x="2972" y="4653"/>
                    <a:pt x="3043" y="4546"/>
                  </a:cubicBezTo>
                  <a:cubicBezTo>
                    <a:pt x="3163" y="4603"/>
                    <a:pt x="3284" y="4653"/>
                    <a:pt x="3404" y="4688"/>
                  </a:cubicBezTo>
                  <a:cubicBezTo>
                    <a:pt x="3539" y="4738"/>
                    <a:pt x="3667" y="4780"/>
                    <a:pt x="3794" y="4823"/>
                  </a:cubicBezTo>
                  <a:cubicBezTo>
                    <a:pt x="4042" y="4901"/>
                    <a:pt x="4298" y="4965"/>
                    <a:pt x="4546" y="5029"/>
                  </a:cubicBezTo>
                  <a:cubicBezTo>
                    <a:pt x="4666" y="5057"/>
                    <a:pt x="4787" y="5078"/>
                    <a:pt x="4900" y="5100"/>
                  </a:cubicBezTo>
                  <a:cubicBezTo>
                    <a:pt x="4917" y="5102"/>
                    <a:pt x="4935" y="5104"/>
                    <a:pt x="4951" y="5104"/>
                  </a:cubicBezTo>
                  <a:cubicBezTo>
                    <a:pt x="5018" y="5104"/>
                    <a:pt x="5082" y="5081"/>
                    <a:pt x="5127" y="5036"/>
                  </a:cubicBezTo>
                  <a:cubicBezTo>
                    <a:pt x="5177" y="4951"/>
                    <a:pt x="5191" y="4858"/>
                    <a:pt x="5177" y="4766"/>
                  </a:cubicBezTo>
                  <a:cubicBezTo>
                    <a:pt x="5163" y="4653"/>
                    <a:pt x="5149" y="4546"/>
                    <a:pt x="5120" y="4440"/>
                  </a:cubicBezTo>
                  <a:cubicBezTo>
                    <a:pt x="5000" y="3951"/>
                    <a:pt x="4851" y="3462"/>
                    <a:pt x="4716" y="2972"/>
                  </a:cubicBezTo>
                  <a:cubicBezTo>
                    <a:pt x="4581" y="2483"/>
                    <a:pt x="4425" y="1994"/>
                    <a:pt x="4269" y="1497"/>
                  </a:cubicBezTo>
                  <a:cubicBezTo>
                    <a:pt x="4248" y="1434"/>
                    <a:pt x="4220" y="1363"/>
                    <a:pt x="4198" y="1292"/>
                  </a:cubicBezTo>
                  <a:cubicBezTo>
                    <a:pt x="4113" y="1008"/>
                    <a:pt x="4021" y="725"/>
                    <a:pt x="3936" y="441"/>
                  </a:cubicBezTo>
                  <a:cubicBezTo>
                    <a:pt x="3897" y="317"/>
                    <a:pt x="3876" y="1"/>
                    <a:pt x="3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4947896" y="1030981"/>
              <a:ext cx="120559" cy="144174"/>
            </a:xfrm>
            <a:custGeom>
              <a:avLst/>
              <a:gdLst/>
              <a:ahLst/>
              <a:cxnLst/>
              <a:rect l="l" t="t" r="r" b="b"/>
              <a:pathLst>
                <a:path w="873" h="1044" extrusionOk="0">
                  <a:moveTo>
                    <a:pt x="873" y="1"/>
                  </a:moveTo>
                  <a:cubicBezTo>
                    <a:pt x="667" y="50"/>
                    <a:pt x="455" y="107"/>
                    <a:pt x="249" y="157"/>
                  </a:cubicBezTo>
                  <a:cubicBezTo>
                    <a:pt x="93" y="199"/>
                    <a:pt x="1" y="192"/>
                    <a:pt x="36" y="369"/>
                  </a:cubicBezTo>
                  <a:cubicBezTo>
                    <a:pt x="50" y="419"/>
                    <a:pt x="65" y="476"/>
                    <a:pt x="72" y="525"/>
                  </a:cubicBezTo>
                  <a:cubicBezTo>
                    <a:pt x="93" y="611"/>
                    <a:pt x="114" y="696"/>
                    <a:pt x="143" y="774"/>
                  </a:cubicBezTo>
                  <a:cubicBezTo>
                    <a:pt x="164" y="859"/>
                    <a:pt x="178" y="951"/>
                    <a:pt x="199" y="1043"/>
                  </a:cubicBezTo>
                  <a:cubicBezTo>
                    <a:pt x="440" y="788"/>
                    <a:pt x="639" y="504"/>
                    <a:pt x="788" y="185"/>
                  </a:cubicBezTo>
                  <a:cubicBezTo>
                    <a:pt x="809" y="135"/>
                    <a:pt x="830" y="86"/>
                    <a:pt x="852" y="36"/>
                  </a:cubicBezTo>
                  <a:lnTo>
                    <a:pt x="8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4992915" y="968286"/>
              <a:ext cx="295943" cy="384049"/>
            </a:xfrm>
            <a:custGeom>
              <a:avLst/>
              <a:gdLst/>
              <a:ahLst/>
              <a:cxnLst/>
              <a:rect l="l" t="t" r="r" b="b"/>
              <a:pathLst>
                <a:path w="2143" h="2781" extrusionOk="0">
                  <a:moveTo>
                    <a:pt x="2142" y="1"/>
                  </a:moveTo>
                  <a:lnTo>
                    <a:pt x="2142" y="1"/>
                  </a:lnTo>
                  <a:cubicBezTo>
                    <a:pt x="1788" y="100"/>
                    <a:pt x="1433" y="207"/>
                    <a:pt x="1079" y="306"/>
                  </a:cubicBezTo>
                  <a:cubicBezTo>
                    <a:pt x="873" y="958"/>
                    <a:pt x="504" y="1540"/>
                    <a:pt x="1" y="2008"/>
                  </a:cubicBezTo>
                  <a:cubicBezTo>
                    <a:pt x="22" y="2086"/>
                    <a:pt x="43" y="2164"/>
                    <a:pt x="65" y="2249"/>
                  </a:cubicBezTo>
                  <a:cubicBezTo>
                    <a:pt x="107" y="2426"/>
                    <a:pt x="150" y="2603"/>
                    <a:pt x="199" y="2780"/>
                  </a:cubicBezTo>
                  <a:cubicBezTo>
                    <a:pt x="256" y="2731"/>
                    <a:pt x="313" y="2681"/>
                    <a:pt x="370" y="2632"/>
                  </a:cubicBezTo>
                  <a:cubicBezTo>
                    <a:pt x="604" y="2426"/>
                    <a:pt x="816" y="2213"/>
                    <a:pt x="1022" y="1979"/>
                  </a:cubicBezTo>
                  <a:cubicBezTo>
                    <a:pt x="1228" y="1752"/>
                    <a:pt x="1419" y="1504"/>
                    <a:pt x="1582" y="1249"/>
                  </a:cubicBezTo>
                  <a:cubicBezTo>
                    <a:pt x="1674" y="1114"/>
                    <a:pt x="1752" y="972"/>
                    <a:pt x="1823" y="831"/>
                  </a:cubicBezTo>
                  <a:cubicBezTo>
                    <a:pt x="1859" y="760"/>
                    <a:pt x="1894" y="689"/>
                    <a:pt x="1930" y="618"/>
                  </a:cubicBezTo>
                  <a:cubicBezTo>
                    <a:pt x="1944" y="582"/>
                    <a:pt x="1958" y="547"/>
                    <a:pt x="1972" y="511"/>
                  </a:cubicBezTo>
                  <a:lnTo>
                    <a:pt x="1993" y="455"/>
                  </a:lnTo>
                  <a:cubicBezTo>
                    <a:pt x="1993" y="455"/>
                    <a:pt x="2008" y="433"/>
                    <a:pt x="2008" y="426"/>
                  </a:cubicBezTo>
                  <a:cubicBezTo>
                    <a:pt x="2064" y="285"/>
                    <a:pt x="2107" y="143"/>
                    <a:pt x="2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5095798" y="1100581"/>
              <a:ext cx="491765" cy="624891"/>
            </a:xfrm>
            <a:custGeom>
              <a:avLst/>
              <a:gdLst/>
              <a:ahLst/>
              <a:cxnLst/>
              <a:rect l="l" t="t" r="r" b="b"/>
              <a:pathLst>
                <a:path w="3561" h="4525" extrusionOk="0">
                  <a:moveTo>
                    <a:pt x="3135" y="0"/>
                  </a:moveTo>
                  <a:cubicBezTo>
                    <a:pt x="2823" y="823"/>
                    <a:pt x="2369" y="1581"/>
                    <a:pt x="1787" y="2248"/>
                  </a:cubicBezTo>
                  <a:cubicBezTo>
                    <a:pt x="1497" y="2574"/>
                    <a:pt x="1185" y="2879"/>
                    <a:pt x="851" y="3156"/>
                  </a:cubicBezTo>
                  <a:cubicBezTo>
                    <a:pt x="589" y="3382"/>
                    <a:pt x="305" y="3581"/>
                    <a:pt x="0" y="3744"/>
                  </a:cubicBezTo>
                  <a:cubicBezTo>
                    <a:pt x="50" y="3914"/>
                    <a:pt x="107" y="4077"/>
                    <a:pt x="156" y="4248"/>
                  </a:cubicBezTo>
                  <a:cubicBezTo>
                    <a:pt x="192" y="4340"/>
                    <a:pt x="227" y="4432"/>
                    <a:pt x="270" y="4524"/>
                  </a:cubicBezTo>
                  <a:cubicBezTo>
                    <a:pt x="539" y="4418"/>
                    <a:pt x="802" y="4283"/>
                    <a:pt x="1050" y="4134"/>
                  </a:cubicBezTo>
                  <a:cubicBezTo>
                    <a:pt x="1234" y="4021"/>
                    <a:pt x="1404" y="3893"/>
                    <a:pt x="1575" y="3758"/>
                  </a:cubicBezTo>
                  <a:cubicBezTo>
                    <a:pt x="1631" y="3694"/>
                    <a:pt x="1688" y="3624"/>
                    <a:pt x="1738" y="3553"/>
                  </a:cubicBezTo>
                  <a:cubicBezTo>
                    <a:pt x="1830" y="3453"/>
                    <a:pt x="1908" y="3347"/>
                    <a:pt x="1972" y="3234"/>
                  </a:cubicBezTo>
                  <a:cubicBezTo>
                    <a:pt x="2021" y="3255"/>
                    <a:pt x="2064" y="3276"/>
                    <a:pt x="2106" y="3297"/>
                  </a:cubicBezTo>
                  <a:cubicBezTo>
                    <a:pt x="2376" y="3042"/>
                    <a:pt x="2617" y="2773"/>
                    <a:pt x="2844" y="2482"/>
                  </a:cubicBezTo>
                  <a:cubicBezTo>
                    <a:pt x="2872" y="2439"/>
                    <a:pt x="2901" y="2404"/>
                    <a:pt x="2929" y="2361"/>
                  </a:cubicBezTo>
                  <a:lnTo>
                    <a:pt x="2971" y="2312"/>
                  </a:lnTo>
                  <a:lnTo>
                    <a:pt x="2993" y="2283"/>
                  </a:lnTo>
                  <a:cubicBezTo>
                    <a:pt x="3049" y="2198"/>
                    <a:pt x="3106" y="2120"/>
                    <a:pt x="3163" y="2035"/>
                  </a:cubicBezTo>
                  <a:cubicBezTo>
                    <a:pt x="3269" y="1865"/>
                    <a:pt x="3376" y="1695"/>
                    <a:pt x="3468" y="1518"/>
                  </a:cubicBezTo>
                  <a:cubicBezTo>
                    <a:pt x="3503" y="1468"/>
                    <a:pt x="3532" y="1411"/>
                    <a:pt x="3560" y="1362"/>
                  </a:cubicBezTo>
                  <a:cubicBezTo>
                    <a:pt x="3439" y="965"/>
                    <a:pt x="3319" y="567"/>
                    <a:pt x="3191" y="177"/>
                  </a:cubicBezTo>
                  <a:cubicBezTo>
                    <a:pt x="3177" y="121"/>
                    <a:pt x="3156" y="57"/>
                    <a:pt x="3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5453194" y="1373734"/>
              <a:ext cx="212670" cy="250923"/>
            </a:xfrm>
            <a:custGeom>
              <a:avLst/>
              <a:gdLst/>
              <a:ahLst/>
              <a:cxnLst/>
              <a:rect l="l" t="t" r="r" b="b"/>
              <a:pathLst>
                <a:path w="1540" h="1817" extrusionOk="0">
                  <a:moveTo>
                    <a:pt x="1156" y="0"/>
                  </a:moveTo>
                  <a:cubicBezTo>
                    <a:pt x="830" y="539"/>
                    <a:pt x="440" y="1036"/>
                    <a:pt x="1" y="1490"/>
                  </a:cubicBezTo>
                  <a:lnTo>
                    <a:pt x="150" y="1539"/>
                  </a:lnTo>
                  <a:cubicBezTo>
                    <a:pt x="391" y="1610"/>
                    <a:pt x="646" y="1681"/>
                    <a:pt x="901" y="1738"/>
                  </a:cubicBezTo>
                  <a:cubicBezTo>
                    <a:pt x="1015" y="1773"/>
                    <a:pt x="1135" y="1794"/>
                    <a:pt x="1256" y="1809"/>
                  </a:cubicBezTo>
                  <a:cubicBezTo>
                    <a:pt x="1275" y="1814"/>
                    <a:pt x="1295" y="1817"/>
                    <a:pt x="1315" y="1817"/>
                  </a:cubicBezTo>
                  <a:cubicBezTo>
                    <a:pt x="1374" y="1817"/>
                    <a:pt x="1433" y="1793"/>
                    <a:pt x="1475" y="1745"/>
                  </a:cubicBezTo>
                  <a:cubicBezTo>
                    <a:pt x="1525" y="1667"/>
                    <a:pt x="1539" y="1568"/>
                    <a:pt x="1525" y="1475"/>
                  </a:cubicBezTo>
                  <a:cubicBezTo>
                    <a:pt x="1511" y="1369"/>
                    <a:pt x="1497" y="1263"/>
                    <a:pt x="1468" y="1156"/>
                  </a:cubicBezTo>
                  <a:cubicBezTo>
                    <a:pt x="1369" y="766"/>
                    <a:pt x="1263" y="383"/>
                    <a:pt x="1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5039040" y="918572"/>
              <a:ext cx="457379" cy="638425"/>
            </a:xfrm>
            <a:custGeom>
              <a:avLst/>
              <a:gdLst/>
              <a:ahLst/>
              <a:cxnLst/>
              <a:rect l="l" t="t" r="r" b="b"/>
              <a:pathLst>
                <a:path w="3312" h="4623" extrusionOk="0">
                  <a:moveTo>
                    <a:pt x="3043" y="0"/>
                  </a:moveTo>
                  <a:cubicBezTo>
                    <a:pt x="3030" y="0"/>
                    <a:pt x="3015" y="2"/>
                    <a:pt x="3000" y="6"/>
                  </a:cubicBezTo>
                  <a:lnTo>
                    <a:pt x="2305" y="212"/>
                  </a:lnTo>
                  <a:cubicBezTo>
                    <a:pt x="2255" y="496"/>
                    <a:pt x="2170" y="779"/>
                    <a:pt x="2064" y="1049"/>
                  </a:cubicBezTo>
                  <a:cubicBezTo>
                    <a:pt x="1794" y="1673"/>
                    <a:pt x="1418" y="2247"/>
                    <a:pt x="943" y="2743"/>
                  </a:cubicBezTo>
                  <a:cubicBezTo>
                    <a:pt x="723" y="2985"/>
                    <a:pt x="489" y="3211"/>
                    <a:pt x="234" y="3424"/>
                  </a:cubicBezTo>
                  <a:cubicBezTo>
                    <a:pt x="163" y="3488"/>
                    <a:pt x="85" y="3552"/>
                    <a:pt x="0" y="3616"/>
                  </a:cubicBezTo>
                  <a:cubicBezTo>
                    <a:pt x="50" y="3779"/>
                    <a:pt x="92" y="3942"/>
                    <a:pt x="142" y="4105"/>
                  </a:cubicBezTo>
                  <a:lnTo>
                    <a:pt x="213" y="4353"/>
                  </a:lnTo>
                  <a:lnTo>
                    <a:pt x="213" y="4360"/>
                  </a:lnTo>
                  <a:cubicBezTo>
                    <a:pt x="234" y="4445"/>
                    <a:pt x="255" y="4530"/>
                    <a:pt x="277" y="4608"/>
                  </a:cubicBezTo>
                  <a:lnTo>
                    <a:pt x="277" y="4622"/>
                  </a:lnTo>
                  <a:cubicBezTo>
                    <a:pt x="575" y="4445"/>
                    <a:pt x="851" y="4240"/>
                    <a:pt x="1106" y="4013"/>
                  </a:cubicBezTo>
                  <a:cubicBezTo>
                    <a:pt x="1418" y="3743"/>
                    <a:pt x="1709" y="3445"/>
                    <a:pt x="1979" y="3126"/>
                  </a:cubicBezTo>
                  <a:cubicBezTo>
                    <a:pt x="2241" y="2814"/>
                    <a:pt x="2475" y="2474"/>
                    <a:pt x="2681" y="2119"/>
                  </a:cubicBezTo>
                  <a:cubicBezTo>
                    <a:pt x="2886" y="1765"/>
                    <a:pt x="3049" y="1389"/>
                    <a:pt x="3184" y="1006"/>
                  </a:cubicBezTo>
                  <a:cubicBezTo>
                    <a:pt x="3234" y="857"/>
                    <a:pt x="3276" y="715"/>
                    <a:pt x="3312" y="567"/>
                  </a:cubicBezTo>
                  <a:cubicBezTo>
                    <a:pt x="3304" y="524"/>
                    <a:pt x="3290" y="481"/>
                    <a:pt x="3276" y="439"/>
                  </a:cubicBezTo>
                  <a:cubicBezTo>
                    <a:pt x="3237" y="314"/>
                    <a:pt x="3216" y="0"/>
                    <a:pt x="3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20"/>
          <p:cNvGrpSpPr/>
          <p:nvPr/>
        </p:nvGrpSpPr>
        <p:grpSpPr>
          <a:xfrm>
            <a:off x="597326" y="4045247"/>
            <a:ext cx="611335" cy="1096113"/>
            <a:chOff x="597326" y="4045247"/>
            <a:chExt cx="611335" cy="1096113"/>
          </a:xfrm>
        </p:grpSpPr>
        <p:sp>
          <p:nvSpPr>
            <p:cNvPr id="1530" name="Google Shape;1530;p20"/>
            <p:cNvSpPr/>
            <p:nvPr/>
          </p:nvSpPr>
          <p:spPr>
            <a:xfrm rot="1016968">
              <a:off x="743378" y="4068689"/>
              <a:ext cx="317157" cy="1049230"/>
            </a:xfrm>
            <a:custGeom>
              <a:avLst/>
              <a:gdLst/>
              <a:ahLst/>
              <a:cxnLst/>
              <a:rect l="l" t="t" r="r" b="b"/>
              <a:pathLst>
                <a:path w="6057" h="20038" extrusionOk="0">
                  <a:moveTo>
                    <a:pt x="4274" y="1"/>
                  </a:moveTo>
                  <a:cubicBezTo>
                    <a:pt x="4259" y="1"/>
                    <a:pt x="4243" y="2"/>
                    <a:pt x="4227" y="6"/>
                  </a:cubicBezTo>
                  <a:lnTo>
                    <a:pt x="4212" y="6"/>
                  </a:lnTo>
                  <a:cubicBezTo>
                    <a:pt x="4198" y="6"/>
                    <a:pt x="4184" y="13"/>
                    <a:pt x="4170" y="13"/>
                  </a:cubicBezTo>
                  <a:lnTo>
                    <a:pt x="4156" y="20"/>
                  </a:lnTo>
                  <a:lnTo>
                    <a:pt x="4120" y="41"/>
                  </a:lnTo>
                  <a:lnTo>
                    <a:pt x="4106" y="49"/>
                  </a:lnTo>
                  <a:lnTo>
                    <a:pt x="4092" y="63"/>
                  </a:lnTo>
                  <a:lnTo>
                    <a:pt x="4078" y="77"/>
                  </a:lnTo>
                  <a:lnTo>
                    <a:pt x="4064" y="84"/>
                  </a:lnTo>
                  <a:lnTo>
                    <a:pt x="4049" y="98"/>
                  </a:lnTo>
                  <a:lnTo>
                    <a:pt x="4035" y="105"/>
                  </a:lnTo>
                  <a:lnTo>
                    <a:pt x="4021" y="119"/>
                  </a:lnTo>
                  <a:lnTo>
                    <a:pt x="4007" y="127"/>
                  </a:lnTo>
                  <a:lnTo>
                    <a:pt x="4000" y="141"/>
                  </a:lnTo>
                  <a:cubicBezTo>
                    <a:pt x="3681" y="467"/>
                    <a:pt x="3354" y="793"/>
                    <a:pt x="3050" y="1133"/>
                  </a:cubicBezTo>
                  <a:cubicBezTo>
                    <a:pt x="2723" y="1488"/>
                    <a:pt x="2411" y="1850"/>
                    <a:pt x="2106" y="2218"/>
                  </a:cubicBezTo>
                  <a:cubicBezTo>
                    <a:pt x="1986" y="2360"/>
                    <a:pt x="1872" y="2502"/>
                    <a:pt x="1752" y="2644"/>
                  </a:cubicBezTo>
                  <a:cubicBezTo>
                    <a:pt x="1660" y="2757"/>
                    <a:pt x="1575" y="2871"/>
                    <a:pt x="1490" y="2984"/>
                  </a:cubicBezTo>
                  <a:cubicBezTo>
                    <a:pt x="1397" y="3083"/>
                    <a:pt x="1326" y="3204"/>
                    <a:pt x="1270" y="3324"/>
                  </a:cubicBezTo>
                  <a:cubicBezTo>
                    <a:pt x="1192" y="3537"/>
                    <a:pt x="1192" y="3771"/>
                    <a:pt x="1270" y="3984"/>
                  </a:cubicBezTo>
                  <a:cubicBezTo>
                    <a:pt x="1319" y="4147"/>
                    <a:pt x="1397" y="4303"/>
                    <a:pt x="1511" y="4438"/>
                  </a:cubicBezTo>
                  <a:cubicBezTo>
                    <a:pt x="1454" y="4707"/>
                    <a:pt x="1412" y="4984"/>
                    <a:pt x="1362" y="5260"/>
                  </a:cubicBezTo>
                  <a:cubicBezTo>
                    <a:pt x="1312" y="5551"/>
                    <a:pt x="1263" y="5849"/>
                    <a:pt x="1213" y="6139"/>
                  </a:cubicBezTo>
                  <a:cubicBezTo>
                    <a:pt x="1121" y="6714"/>
                    <a:pt x="1022" y="7295"/>
                    <a:pt x="922" y="7870"/>
                  </a:cubicBezTo>
                  <a:lnTo>
                    <a:pt x="341" y="11337"/>
                  </a:lnTo>
                  <a:cubicBezTo>
                    <a:pt x="284" y="11663"/>
                    <a:pt x="227" y="11996"/>
                    <a:pt x="171" y="12323"/>
                  </a:cubicBezTo>
                  <a:cubicBezTo>
                    <a:pt x="121" y="12642"/>
                    <a:pt x="43" y="12961"/>
                    <a:pt x="8" y="13280"/>
                  </a:cubicBezTo>
                  <a:cubicBezTo>
                    <a:pt x="1" y="13379"/>
                    <a:pt x="43" y="13471"/>
                    <a:pt x="128" y="13528"/>
                  </a:cubicBezTo>
                  <a:lnTo>
                    <a:pt x="199" y="13578"/>
                  </a:lnTo>
                  <a:lnTo>
                    <a:pt x="235" y="13606"/>
                  </a:lnTo>
                  <a:lnTo>
                    <a:pt x="277" y="13634"/>
                  </a:lnTo>
                  <a:lnTo>
                    <a:pt x="327" y="13663"/>
                  </a:lnTo>
                  <a:lnTo>
                    <a:pt x="355" y="13677"/>
                  </a:lnTo>
                  <a:lnTo>
                    <a:pt x="412" y="13712"/>
                  </a:lnTo>
                  <a:lnTo>
                    <a:pt x="433" y="13719"/>
                  </a:lnTo>
                  <a:lnTo>
                    <a:pt x="497" y="13755"/>
                  </a:lnTo>
                  <a:lnTo>
                    <a:pt x="511" y="13762"/>
                  </a:lnTo>
                  <a:cubicBezTo>
                    <a:pt x="532" y="13776"/>
                    <a:pt x="561" y="13790"/>
                    <a:pt x="582" y="13797"/>
                  </a:cubicBezTo>
                  <a:lnTo>
                    <a:pt x="589" y="13797"/>
                  </a:lnTo>
                  <a:lnTo>
                    <a:pt x="667" y="13833"/>
                  </a:lnTo>
                  <a:lnTo>
                    <a:pt x="752" y="13868"/>
                  </a:lnTo>
                  <a:lnTo>
                    <a:pt x="788" y="13883"/>
                  </a:lnTo>
                  <a:cubicBezTo>
                    <a:pt x="1085" y="13996"/>
                    <a:pt x="1397" y="14088"/>
                    <a:pt x="1709" y="14152"/>
                  </a:cubicBezTo>
                  <a:cubicBezTo>
                    <a:pt x="1518" y="14244"/>
                    <a:pt x="1376" y="14421"/>
                    <a:pt x="1326" y="14634"/>
                  </a:cubicBezTo>
                  <a:cubicBezTo>
                    <a:pt x="1305" y="14762"/>
                    <a:pt x="1326" y="14904"/>
                    <a:pt x="1404" y="15017"/>
                  </a:cubicBezTo>
                  <a:cubicBezTo>
                    <a:pt x="1468" y="15131"/>
                    <a:pt x="1582" y="15251"/>
                    <a:pt x="1546" y="15393"/>
                  </a:cubicBezTo>
                  <a:cubicBezTo>
                    <a:pt x="1511" y="15535"/>
                    <a:pt x="1369" y="15599"/>
                    <a:pt x="1277" y="15691"/>
                  </a:cubicBezTo>
                  <a:cubicBezTo>
                    <a:pt x="1178" y="15776"/>
                    <a:pt x="1121" y="15889"/>
                    <a:pt x="1100" y="16017"/>
                  </a:cubicBezTo>
                  <a:cubicBezTo>
                    <a:pt x="1078" y="16137"/>
                    <a:pt x="1092" y="16265"/>
                    <a:pt x="1149" y="16371"/>
                  </a:cubicBezTo>
                  <a:cubicBezTo>
                    <a:pt x="1220" y="16499"/>
                    <a:pt x="1397" y="16605"/>
                    <a:pt x="1326" y="16768"/>
                  </a:cubicBezTo>
                  <a:cubicBezTo>
                    <a:pt x="1263" y="16924"/>
                    <a:pt x="1064" y="16988"/>
                    <a:pt x="979" y="17144"/>
                  </a:cubicBezTo>
                  <a:cubicBezTo>
                    <a:pt x="929" y="17251"/>
                    <a:pt x="922" y="17414"/>
                    <a:pt x="1050" y="17463"/>
                  </a:cubicBezTo>
                  <a:cubicBezTo>
                    <a:pt x="1053" y="17464"/>
                    <a:pt x="1056" y="17465"/>
                    <a:pt x="1058" y="17465"/>
                  </a:cubicBezTo>
                  <a:cubicBezTo>
                    <a:pt x="1076" y="17465"/>
                    <a:pt x="1091" y="17446"/>
                    <a:pt x="1078" y="17428"/>
                  </a:cubicBezTo>
                  <a:cubicBezTo>
                    <a:pt x="993" y="17300"/>
                    <a:pt x="1071" y="17166"/>
                    <a:pt x="1170" y="17073"/>
                  </a:cubicBezTo>
                  <a:cubicBezTo>
                    <a:pt x="1270" y="16988"/>
                    <a:pt x="1383" y="16903"/>
                    <a:pt x="1426" y="16776"/>
                  </a:cubicBezTo>
                  <a:cubicBezTo>
                    <a:pt x="1454" y="16655"/>
                    <a:pt x="1419" y="16534"/>
                    <a:pt x="1334" y="16456"/>
                  </a:cubicBezTo>
                  <a:cubicBezTo>
                    <a:pt x="1241" y="16364"/>
                    <a:pt x="1192" y="16244"/>
                    <a:pt x="1185" y="16109"/>
                  </a:cubicBezTo>
                  <a:cubicBezTo>
                    <a:pt x="1185" y="15981"/>
                    <a:pt x="1241" y="15854"/>
                    <a:pt x="1334" y="15769"/>
                  </a:cubicBezTo>
                  <a:cubicBezTo>
                    <a:pt x="1426" y="15698"/>
                    <a:pt x="1518" y="15613"/>
                    <a:pt x="1596" y="15521"/>
                  </a:cubicBezTo>
                  <a:cubicBezTo>
                    <a:pt x="1752" y="15287"/>
                    <a:pt x="1532" y="15102"/>
                    <a:pt x="1447" y="14904"/>
                  </a:cubicBezTo>
                  <a:cubicBezTo>
                    <a:pt x="1383" y="14748"/>
                    <a:pt x="1412" y="14570"/>
                    <a:pt x="1511" y="14436"/>
                  </a:cubicBezTo>
                  <a:cubicBezTo>
                    <a:pt x="1610" y="14329"/>
                    <a:pt x="1738" y="14237"/>
                    <a:pt x="1872" y="14187"/>
                  </a:cubicBezTo>
                  <a:cubicBezTo>
                    <a:pt x="2135" y="14230"/>
                    <a:pt x="2397" y="14258"/>
                    <a:pt x="2660" y="14258"/>
                  </a:cubicBezTo>
                  <a:lnTo>
                    <a:pt x="2957" y="14258"/>
                  </a:lnTo>
                  <a:cubicBezTo>
                    <a:pt x="3028" y="14258"/>
                    <a:pt x="3099" y="14258"/>
                    <a:pt x="3163" y="14251"/>
                  </a:cubicBezTo>
                  <a:lnTo>
                    <a:pt x="3163" y="14251"/>
                  </a:lnTo>
                  <a:cubicBezTo>
                    <a:pt x="3135" y="14429"/>
                    <a:pt x="3106" y="14606"/>
                    <a:pt x="3078" y="14783"/>
                  </a:cubicBezTo>
                  <a:cubicBezTo>
                    <a:pt x="3050" y="14925"/>
                    <a:pt x="3028" y="15067"/>
                    <a:pt x="3000" y="15216"/>
                  </a:cubicBezTo>
                  <a:lnTo>
                    <a:pt x="2950" y="15499"/>
                  </a:lnTo>
                  <a:lnTo>
                    <a:pt x="2950" y="15535"/>
                  </a:lnTo>
                  <a:cubicBezTo>
                    <a:pt x="2943" y="15577"/>
                    <a:pt x="2936" y="15620"/>
                    <a:pt x="2929" y="15662"/>
                  </a:cubicBezTo>
                  <a:cubicBezTo>
                    <a:pt x="2830" y="16237"/>
                    <a:pt x="2730" y="16811"/>
                    <a:pt x="2638" y="17385"/>
                  </a:cubicBezTo>
                  <a:cubicBezTo>
                    <a:pt x="2553" y="17882"/>
                    <a:pt x="2468" y="18371"/>
                    <a:pt x="2383" y="18867"/>
                  </a:cubicBezTo>
                  <a:cubicBezTo>
                    <a:pt x="2355" y="19045"/>
                    <a:pt x="2326" y="19222"/>
                    <a:pt x="2298" y="19399"/>
                  </a:cubicBezTo>
                  <a:lnTo>
                    <a:pt x="2255" y="19661"/>
                  </a:lnTo>
                  <a:cubicBezTo>
                    <a:pt x="2241" y="19747"/>
                    <a:pt x="2206" y="19832"/>
                    <a:pt x="2255" y="19910"/>
                  </a:cubicBezTo>
                  <a:cubicBezTo>
                    <a:pt x="2262" y="19931"/>
                    <a:pt x="2284" y="19952"/>
                    <a:pt x="2305" y="19966"/>
                  </a:cubicBezTo>
                  <a:cubicBezTo>
                    <a:pt x="2305" y="19966"/>
                    <a:pt x="2312" y="19973"/>
                    <a:pt x="2319" y="19973"/>
                  </a:cubicBezTo>
                  <a:cubicBezTo>
                    <a:pt x="2362" y="20002"/>
                    <a:pt x="2411" y="20023"/>
                    <a:pt x="2468" y="20030"/>
                  </a:cubicBezTo>
                  <a:cubicBezTo>
                    <a:pt x="2484" y="20035"/>
                    <a:pt x="2501" y="20037"/>
                    <a:pt x="2517" y="20037"/>
                  </a:cubicBezTo>
                  <a:cubicBezTo>
                    <a:pt x="2570" y="20037"/>
                    <a:pt x="2621" y="20012"/>
                    <a:pt x="2660" y="19973"/>
                  </a:cubicBezTo>
                  <a:cubicBezTo>
                    <a:pt x="2695" y="19924"/>
                    <a:pt x="2709" y="19874"/>
                    <a:pt x="2709" y="19817"/>
                  </a:cubicBezTo>
                  <a:lnTo>
                    <a:pt x="2773" y="19442"/>
                  </a:lnTo>
                  <a:lnTo>
                    <a:pt x="3305" y="16272"/>
                  </a:lnTo>
                  <a:lnTo>
                    <a:pt x="3354" y="15967"/>
                  </a:lnTo>
                  <a:cubicBezTo>
                    <a:pt x="3411" y="15641"/>
                    <a:pt x="3468" y="15315"/>
                    <a:pt x="3518" y="14989"/>
                  </a:cubicBezTo>
                  <a:cubicBezTo>
                    <a:pt x="3567" y="14712"/>
                    <a:pt x="3617" y="14436"/>
                    <a:pt x="3652" y="14159"/>
                  </a:cubicBezTo>
                  <a:lnTo>
                    <a:pt x="3681" y="14152"/>
                  </a:lnTo>
                  <a:cubicBezTo>
                    <a:pt x="3759" y="14131"/>
                    <a:pt x="3815" y="14088"/>
                    <a:pt x="3858" y="14024"/>
                  </a:cubicBezTo>
                  <a:cubicBezTo>
                    <a:pt x="3886" y="13961"/>
                    <a:pt x="3908" y="13883"/>
                    <a:pt x="3915" y="13812"/>
                  </a:cubicBezTo>
                  <a:cubicBezTo>
                    <a:pt x="3943" y="13649"/>
                    <a:pt x="3971" y="13485"/>
                    <a:pt x="4000" y="13322"/>
                  </a:cubicBezTo>
                  <a:lnTo>
                    <a:pt x="4120" y="12628"/>
                  </a:lnTo>
                  <a:cubicBezTo>
                    <a:pt x="4127" y="12628"/>
                    <a:pt x="4127" y="12620"/>
                    <a:pt x="4120" y="12620"/>
                  </a:cubicBezTo>
                  <a:cubicBezTo>
                    <a:pt x="4142" y="12528"/>
                    <a:pt x="4156" y="12429"/>
                    <a:pt x="4170" y="12337"/>
                  </a:cubicBezTo>
                  <a:cubicBezTo>
                    <a:pt x="4191" y="12230"/>
                    <a:pt x="4212" y="12124"/>
                    <a:pt x="4234" y="12011"/>
                  </a:cubicBezTo>
                  <a:lnTo>
                    <a:pt x="4843" y="8550"/>
                  </a:lnTo>
                  <a:cubicBezTo>
                    <a:pt x="4943" y="7969"/>
                    <a:pt x="5042" y="7395"/>
                    <a:pt x="5148" y="6820"/>
                  </a:cubicBezTo>
                  <a:cubicBezTo>
                    <a:pt x="5198" y="6529"/>
                    <a:pt x="5248" y="6239"/>
                    <a:pt x="5304" y="5941"/>
                  </a:cubicBezTo>
                  <a:cubicBezTo>
                    <a:pt x="5347" y="5664"/>
                    <a:pt x="5404" y="5395"/>
                    <a:pt x="5439" y="5111"/>
                  </a:cubicBezTo>
                  <a:cubicBezTo>
                    <a:pt x="5588" y="5040"/>
                    <a:pt x="5723" y="4927"/>
                    <a:pt x="5829" y="4799"/>
                  </a:cubicBezTo>
                  <a:cubicBezTo>
                    <a:pt x="5978" y="4622"/>
                    <a:pt x="6056" y="4409"/>
                    <a:pt x="6056" y="4182"/>
                  </a:cubicBezTo>
                  <a:cubicBezTo>
                    <a:pt x="6042" y="4048"/>
                    <a:pt x="6013" y="3913"/>
                    <a:pt x="5964" y="3785"/>
                  </a:cubicBezTo>
                  <a:cubicBezTo>
                    <a:pt x="5921" y="3651"/>
                    <a:pt x="5872" y="3516"/>
                    <a:pt x="5822" y="3381"/>
                  </a:cubicBezTo>
                  <a:cubicBezTo>
                    <a:pt x="5666" y="2927"/>
                    <a:pt x="5496" y="2474"/>
                    <a:pt x="5319" y="2027"/>
                  </a:cubicBezTo>
                  <a:cubicBezTo>
                    <a:pt x="5297" y="1963"/>
                    <a:pt x="5276" y="1906"/>
                    <a:pt x="5248" y="1850"/>
                  </a:cubicBezTo>
                  <a:cubicBezTo>
                    <a:pt x="5241" y="1835"/>
                    <a:pt x="5241" y="1821"/>
                    <a:pt x="5233" y="1807"/>
                  </a:cubicBezTo>
                  <a:lnTo>
                    <a:pt x="5170" y="1665"/>
                  </a:lnTo>
                  <a:lnTo>
                    <a:pt x="5163" y="1637"/>
                  </a:lnTo>
                  <a:lnTo>
                    <a:pt x="5092" y="1474"/>
                  </a:lnTo>
                  <a:lnTo>
                    <a:pt x="5092" y="1467"/>
                  </a:lnTo>
                  <a:cubicBezTo>
                    <a:pt x="4978" y="1204"/>
                    <a:pt x="4865" y="949"/>
                    <a:pt x="4744" y="687"/>
                  </a:cubicBezTo>
                  <a:cubicBezTo>
                    <a:pt x="4687" y="566"/>
                    <a:pt x="4638" y="446"/>
                    <a:pt x="4581" y="325"/>
                  </a:cubicBezTo>
                  <a:cubicBezTo>
                    <a:pt x="4546" y="219"/>
                    <a:pt x="4482" y="127"/>
                    <a:pt x="4404" y="49"/>
                  </a:cubicBezTo>
                  <a:cubicBezTo>
                    <a:pt x="4367" y="17"/>
                    <a:pt x="4321" y="1"/>
                    <a:pt x="4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rot="1016968">
              <a:off x="750856" y="4793233"/>
              <a:ext cx="76187" cy="307260"/>
            </a:xfrm>
            <a:custGeom>
              <a:avLst/>
              <a:gdLst/>
              <a:ahLst/>
              <a:cxnLst/>
              <a:rect l="l" t="t" r="r" b="b"/>
              <a:pathLst>
                <a:path w="1455" h="5868" extrusionOk="0">
                  <a:moveTo>
                    <a:pt x="1433" y="0"/>
                  </a:moveTo>
                  <a:cubicBezTo>
                    <a:pt x="1369" y="7"/>
                    <a:pt x="1305" y="22"/>
                    <a:pt x="1242" y="36"/>
                  </a:cubicBezTo>
                  <a:lnTo>
                    <a:pt x="1050" y="71"/>
                  </a:lnTo>
                  <a:cubicBezTo>
                    <a:pt x="1015" y="78"/>
                    <a:pt x="986" y="92"/>
                    <a:pt x="951" y="92"/>
                  </a:cubicBezTo>
                  <a:cubicBezTo>
                    <a:pt x="923" y="263"/>
                    <a:pt x="894" y="440"/>
                    <a:pt x="866" y="610"/>
                  </a:cubicBezTo>
                  <a:cubicBezTo>
                    <a:pt x="837" y="752"/>
                    <a:pt x="816" y="901"/>
                    <a:pt x="795" y="1043"/>
                  </a:cubicBezTo>
                  <a:lnTo>
                    <a:pt x="745" y="1326"/>
                  </a:lnTo>
                  <a:lnTo>
                    <a:pt x="738" y="1362"/>
                  </a:lnTo>
                  <a:cubicBezTo>
                    <a:pt x="731" y="1404"/>
                    <a:pt x="724" y="1447"/>
                    <a:pt x="717" y="1489"/>
                  </a:cubicBezTo>
                  <a:cubicBezTo>
                    <a:pt x="618" y="2064"/>
                    <a:pt x="518" y="2638"/>
                    <a:pt x="426" y="3219"/>
                  </a:cubicBezTo>
                  <a:cubicBezTo>
                    <a:pt x="341" y="3709"/>
                    <a:pt x="256" y="4198"/>
                    <a:pt x="178" y="4694"/>
                  </a:cubicBezTo>
                  <a:cubicBezTo>
                    <a:pt x="143" y="4872"/>
                    <a:pt x="114" y="5049"/>
                    <a:pt x="86" y="5226"/>
                  </a:cubicBezTo>
                  <a:lnTo>
                    <a:pt x="43" y="5488"/>
                  </a:lnTo>
                  <a:cubicBezTo>
                    <a:pt x="29" y="5574"/>
                    <a:pt x="1" y="5666"/>
                    <a:pt x="43" y="5737"/>
                  </a:cubicBezTo>
                  <a:cubicBezTo>
                    <a:pt x="57" y="5758"/>
                    <a:pt x="72" y="5779"/>
                    <a:pt x="93" y="5793"/>
                  </a:cubicBezTo>
                  <a:cubicBezTo>
                    <a:pt x="100" y="5793"/>
                    <a:pt x="100" y="5800"/>
                    <a:pt x="107" y="5800"/>
                  </a:cubicBezTo>
                  <a:cubicBezTo>
                    <a:pt x="150" y="5836"/>
                    <a:pt x="206" y="5850"/>
                    <a:pt x="256" y="5864"/>
                  </a:cubicBezTo>
                  <a:cubicBezTo>
                    <a:pt x="268" y="5867"/>
                    <a:pt x="281" y="5868"/>
                    <a:pt x="294" y="5868"/>
                  </a:cubicBezTo>
                  <a:cubicBezTo>
                    <a:pt x="353" y="5868"/>
                    <a:pt x="414" y="5841"/>
                    <a:pt x="455" y="5800"/>
                  </a:cubicBezTo>
                  <a:cubicBezTo>
                    <a:pt x="483" y="5751"/>
                    <a:pt x="497" y="5701"/>
                    <a:pt x="497" y="5644"/>
                  </a:cubicBezTo>
                  <a:lnTo>
                    <a:pt x="568" y="5276"/>
                  </a:lnTo>
                  <a:lnTo>
                    <a:pt x="1100" y="2099"/>
                  </a:lnTo>
                  <a:lnTo>
                    <a:pt x="1149" y="1801"/>
                  </a:lnTo>
                  <a:cubicBezTo>
                    <a:pt x="1206" y="1475"/>
                    <a:pt x="1263" y="1142"/>
                    <a:pt x="1320" y="816"/>
                  </a:cubicBezTo>
                  <a:cubicBezTo>
                    <a:pt x="1362" y="546"/>
                    <a:pt x="1412" y="27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2" name="Google Shape;1532;p20"/>
            <p:cNvGrpSpPr/>
            <p:nvPr/>
          </p:nvGrpSpPr>
          <p:grpSpPr>
            <a:xfrm>
              <a:off x="736455" y="4328999"/>
              <a:ext cx="318366" cy="446803"/>
              <a:chOff x="736455" y="4328999"/>
              <a:chExt cx="318366" cy="446803"/>
            </a:xfrm>
          </p:grpSpPr>
          <p:sp>
            <p:nvSpPr>
              <p:cNvPr id="1533" name="Google Shape;1533;p20"/>
              <p:cNvSpPr/>
              <p:nvPr/>
            </p:nvSpPr>
            <p:spPr>
              <a:xfrm rot="1016968">
                <a:off x="981750" y="4410605"/>
                <a:ext cx="65400" cy="62363"/>
              </a:xfrm>
              <a:custGeom>
                <a:avLst/>
                <a:gdLst/>
                <a:ahLst/>
                <a:cxnLst/>
                <a:rect l="l" t="t" r="r" b="b"/>
                <a:pathLst>
                  <a:path w="1249" h="1191" extrusionOk="0">
                    <a:moveTo>
                      <a:pt x="906" y="0"/>
                    </a:moveTo>
                    <a:cubicBezTo>
                      <a:pt x="896" y="0"/>
                      <a:pt x="887" y="2"/>
                      <a:pt x="880" y="6"/>
                    </a:cubicBezTo>
                    <a:cubicBezTo>
                      <a:pt x="838" y="20"/>
                      <a:pt x="802" y="41"/>
                      <a:pt x="767" y="55"/>
                    </a:cubicBezTo>
                    <a:cubicBezTo>
                      <a:pt x="696" y="98"/>
                      <a:pt x="632" y="147"/>
                      <a:pt x="575" y="197"/>
                    </a:cubicBezTo>
                    <a:cubicBezTo>
                      <a:pt x="554" y="169"/>
                      <a:pt x="533" y="147"/>
                      <a:pt x="511" y="126"/>
                    </a:cubicBezTo>
                    <a:cubicBezTo>
                      <a:pt x="476" y="105"/>
                      <a:pt x="448" y="76"/>
                      <a:pt x="412" y="62"/>
                    </a:cubicBezTo>
                    <a:cubicBezTo>
                      <a:pt x="371" y="37"/>
                      <a:pt x="319" y="3"/>
                      <a:pt x="269" y="3"/>
                    </a:cubicBezTo>
                    <a:cubicBezTo>
                      <a:pt x="250" y="3"/>
                      <a:pt x="231" y="8"/>
                      <a:pt x="214" y="20"/>
                    </a:cubicBezTo>
                    <a:cubicBezTo>
                      <a:pt x="192" y="34"/>
                      <a:pt x="185" y="62"/>
                      <a:pt x="185" y="91"/>
                    </a:cubicBezTo>
                    <a:cubicBezTo>
                      <a:pt x="185" y="126"/>
                      <a:pt x="185" y="169"/>
                      <a:pt x="192" y="204"/>
                    </a:cubicBezTo>
                    <a:cubicBezTo>
                      <a:pt x="206" y="247"/>
                      <a:pt x="214" y="289"/>
                      <a:pt x="221" y="325"/>
                    </a:cubicBezTo>
                    <a:lnTo>
                      <a:pt x="242" y="396"/>
                    </a:lnTo>
                    <a:cubicBezTo>
                      <a:pt x="249" y="417"/>
                      <a:pt x="249" y="438"/>
                      <a:pt x="263" y="452"/>
                    </a:cubicBezTo>
                    <a:cubicBezTo>
                      <a:pt x="249" y="459"/>
                      <a:pt x="242" y="466"/>
                      <a:pt x="242" y="474"/>
                    </a:cubicBezTo>
                    <a:cubicBezTo>
                      <a:pt x="185" y="516"/>
                      <a:pt x="136" y="573"/>
                      <a:pt x="86" y="630"/>
                    </a:cubicBezTo>
                    <a:cubicBezTo>
                      <a:pt x="51" y="665"/>
                      <a:pt x="1" y="722"/>
                      <a:pt x="8" y="778"/>
                    </a:cubicBezTo>
                    <a:cubicBezTo>
                      <a:pt x="8" y="786"/>
                      <a:pt x="8" y="786"/>
                      <a:pt x="8" y="786"/>
                    </a:cubicBezTo>
                    <a:cubicBezTo>
                      <a:pt x="8" y="786"/>
                      <a:pt x="8" y="793"/>
                      <a:pt x="8" y="793"/>
                    </a:cubicBezTo>
                    <a:cubicBezTo>
                      <a:pt x="8" y="793"/>
                      <a:pt x="8" y="800"/>
                      <a:pt x="8" y="800"/>
                    </a:cubicBezTo>
                    <a:cubicBezTo>
                      <a:pt x="22" y="821"/>
                      <a:pt x="43" y="842"/>
                      <a:pt x="72" y="842"/>
                    </a:cubicBezTo>
                    <a:cubicBezTo>
                      <a:pt x="114" y="856"/>
                      <a:pt x="157" y="856"/>
                      <a:pt x="199" y="864"/>
                    </a:cubicBezTo>
                    <a:cubicBezTo>
                      <a:pt x="242" y="871"/>
                      <a:pt x="284" y="871"/>
                      <a:pt x="327" y="878"/>
                    </a:cubicBezTo>
                    <a:lnTo>
                      <a:pt x="419" y="878"/>
                    </a:lnTo>
                    <a:cubicBezTo>
                      <a:pt x="419" y="885"/>
                      <a:pt x="426" y="899"/>
                      <a:pt x="433" y="906"/>
                    </a:cubicBezTo>
                    <a:lnTo>
                      <a:pt x="462" y="956"/>
                    </a:lnTo>
                    <a:cubicBezTo>
                      <a:pt x="483" y="991"/>
                      <a:pt x="504" y="1027"/>
                      <a:pt x="526" y="1062"/>
                    </a:cubicBezTo>
                    <a:cubicBezTo>
                      <a:pt x="546" y="1096"/>
                      <a:pt x="600" y="1190"/>
                      <a:pt x="661" y="1190"/>
                    </a:cubicBezTo>
                    <a:cubicBezTo>
                      <a:pt x="663" y="1190"/>
                      <a:pt x="665" y="1190"/>
                      <a:pt x="667" y="1190"/>
                    </a:cubicBezTo>
                    <a:cubicBezTo>
                      <a:pt x="731" y="1190"/>
                      <a:pt x="760" y="1112"/>
                      <a:pt x="781" y="1055"/>
                    </a:cubicBezTo>
                    <a:lnTo>
                      <a:pt x="788" y="1027"/>
                    </a:lnTo>
                    <a:cubicBezTo>
                      <a:pt x="795" y="991"/>
                      <a:pt x="802" y="963"/>
                      <a:pt x="809" y="934"/>
                    </a:cubicBezTo>
                    <a:lnTo>
                      <a:pt x="823" y="878"/>
                    </a:lnTo>
                    <a:cubicBezTo>
                      <a:pt x="823" y="871"/>
                      <a:pt x="823" y="864"/>
                      <a:pt x="823" y="856"/>
                    </a:cubicBezTo>
                    <a:cubicBezTo>
                      <a:pt x="852" y="856"/>
                      <a:pt x="887" y="856"/>
                      <a:pt x="923" y="849"/>
                    </a:cubicBezTo>
                    <a:lnTo>
                      <a:pt x="1057" y="821"/>
                    </a:lnTo>
                    <a:cubicBezTo>
                      <a:pt x="1121" y="807"/>
                      <a:pt x="1220" y="786"/>
                      <a:pt x="1249" y="722"/>
                    </a:cubicBezTo>
                    <a:lnTo>
                      <a:pt x="1249" y="715"/>
                    </a:lnTo>
                    <a:lnTo>
                      <a:pt x="1249" y="708"/>
                    </a:lnTo>
                    <a:lnTo>
                      <a:pt x="1249" y="686"/>
                    </a:lnTo>
                    <a:cubicBezTo>
                      <a:pt x="1249" y="686"/>
                      <a:pt x="1249" y="686"/>
                      <a:pt x="1249" y="679"/>
                    </a:cubicBezTo>
                    <a:cubicBezTo>
                      <a:pt x="1220" y="651"/>
                      <a:pt x="1185" y="630"/>
                      <a:pt x="1150" y="608"/>
                    </a:cubicBezTo>
                    <a:lnTo>
                      <a:pt x="1029" y="537"/>
                    </a:lnTo>
                    <a:cubicBezTo>
                      <a:pt x="994" y="516"/>
                      <a:pt x="958" y="488"/>
                      <a:pt x="916" y="466"/>
                    </a:cubicBezTo>
                    <a:cubicBezTo>
                      <a:pt x="916" y="459"/>
                      <a:pt x="923" y="452"/>
                      <a:pt x="923" y="445"/>
                    </a:cubicBezTo>
                    <a:cubicBezTo>
                      <a:pt x="923" y="445"/>
                      <a:pt x="923" y="438"/>
                      <a:pt x="923" y="431"/>
                    </a:cubicBezTo>
                    <a:lnTo>
                      <a:pt x="923" y="424"/>
                    </a:lnTo>
                    <a:cubicBezTo>
                      <a:pt x="930" y="403"/>
                      <a:pt x="930" y="381"/>
                      <a:pt x="937" y="360"/>
                    </a:cubicBezTo>
                    <a:lnTo>
                      <a:pt x="965" y="225"/>
                    </a:lnTo>
                    <a:cubicBezTo>
                      <a:pt x="979" y="169"/>
                      <a:pt x="1015" y="69"/>
                      <a:pt x="958" y="20"/>
                    </a:cubicBezTo>
                    <a:cubicBezTo>
                      <a:pt x="958" y="13"/>
                      <a:pt x="958" y="13"/>
                      <a:pt x="951" y="13"/>
                    </a:cubicBezTo>
                    <a:cubicBezTo>
                      <a:pt x="944" y="6"/>
                      <a:pt x="937" y="6"/>
                      <a:pt x="937" y="6"/>
                    </a:cubicBezTo>
                    <a:cubicBezTo>
                      <a:pt x="926" y="2"/>
                      <a:pt x="916" y="0"/>
                      <a:pt x="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0"/>
              <p:cNvSpPr/>
              <p:nvPr/>
            </p:nvSpPr>
            <p:spPr>
              <a:xfrm rot="1016968">
                <a:off x="744124" y="4705261"/>
                <a:ext cx="65400" cy="62363"/>
              </a:xfrm>
              <a:custGeom>
                <a:avLst/>
                <a:gdLst/>
                <a:ahLst/>
                <a:cxnLst/>
                <a:rect l="l" t="t" r="r" b="b"/>
                <a:pathLst>
                  <a:path w="1249" h="1191" extrusionOk="0">
                    <a:moveTo>
                      <a:pt x="904" y="1"/>
                    </a:moveTo>
                    <a:cubicBezTo>
                      <a:pt x="895" y="1"/>
                      <a:pt x="887" y="2"/>
                      <a:pt x="879" y="6"/>
                    </a:cubicBezTo>
                    <a:cubicBezTo>
                      <a:pt x="837" y="20"/>
                      <a:pt x="801" y="41"/>
                      <a:pt x="766" y="63"/>
                    </a:cubicBezTo>
                    <a:cubicBezTo>
                      <a:pt x="695" y="98"/>
                      <a:pt x="631" y="148"/>
                      <a:pt x="575" y="197"/>
                    </a:cubicBezTo>
                    <a:cubicBezTo>
                      <a:pt x="553" y="176"/>
                      <a:pt x="532" y="148"/>
                      <a:pt x="504" y="134"/>
                    </a:cubicBezTo>
                    <a:cubicBezTo>
                      <a:pt x="475" y="105"/>
                      <a:pt x="447" y="84"/>
                      <a:pt x="411" y="63"/>
                    </a:cubicBezTo>
                    <a:cubicBezTo>
                      <a:pt x="370" y="37"/>
                      <a:pt x="317" y="7"/>
                      <a:pt x="266" y="7"/>
                    </a:cubicBezTo>
                    <a:cubicBezTo>
                      <a:pt x="248" y="7"/>
                      <a:pt x="230" y="11"/>
                      <a:pt x="213" y="20"/>
                    </a:cubicBezTo>
                    <a:cubicBezTo>
                      <a:pt x="199" y="34"/>
                      <a:pt x="185" y="63"/>
                      <a:pt x="185" y="84"/>
                    </a:cubicBezTo>
                    <a:cubicBezTo>
                      <a:pt x="185" y="126"/>
                      <a:pt x="185" y="162"/>
                      <a:pt x="192" y="204"/>
                    </a:cubicBezTo>
                    <a:cubicBezTo>
                      <a:pt x="199" y="247"/>
                      <a:pt x="213" y="282"/>
                      <a:pt x="220" y="318"/>
                    </a:cubicBezTo>
                    <a:lnTo>
                      <a:pt x="241" y="389"/>
                    </a:lnTo>
                    <a:cubicBezTo>
                      <a:pt x="241" y="410"/>
                      <a:pt x="248" y="431"/>
                      <a:pt x="255" y="453"/>
                    </a:cubicBezTo>
                    <a:cubicBezTo>
                      <a:pt x="248" y="460"/>
                      <a:pt x="241" y="460"/>
                      <a:pt x="241" y="467"/>
                    </a:cubicBezTo>
                    <a:cubicBezTo>
                      <a:pt x="185" y="516"/>
                      <a:pt x="135" y="566"/>
                      <a:pt x="85" y="623"/>
                    </a:cubicBezTo>
                    <a:cubicBezTo>
                      <a:pt x="50" y="665"/>
                      <a:pt x="0" y="722"/>
                      <a:pt x="7" y="779"/>
                    </a:cubicBezTo>
                    <a:cubicBezTo>
                      <a:pt x="7" y="779"/>
                      <a:pt x="7" y="779"/>
                      <a:pt x="7" y="786"/>
                    </a:cubicBezTo>
                    <a:lnTo>
                      <a:pt x="7" y="793"/>
                    </a:lnTo>
                    <a:cubicBezTo>
                      <a:pt x="21" y="821"/>
                      <a:pt x="43" y="836"/>
                      <a:pt x="71" y="836"/>
                    </a:cubicBezTo>
                    <a:cubicBezTo>
                      <a:pt x="114" y="850"/>
                      <a:pt x="156" y="857"/>
                      <a:pt x="199" y="857"/>
                    </a:cubicBezTo>
                    <a:cubicBezTo>
                      <a:pt x="241" y="864"/>
                      <a:pt x="284" y="871"/>
                      <a:pt x="326" y="871"/>
                    </a:cubicBezTo>
                    <a:lnTo>
                      <a:pt x="419" y="871"/>
                    </a:lnTo>
                    <a:cubicBezTo>
                      <a:pt x="419" y="885"/>
                      <a:pt x="426" y="892"/>
                      <a:pt x="433" y="899"/>
                    </a:cubicBezTo>
                    <a:cubicBezTo>
                      <a:pt x="440" y="921"/>
                      <a:pt x="447" y="935"/>
                      <a:pt x="461" y="956"/>
                    </a:cubicBezTo>
                    <a:cubicBezTo>
                      <a:pt x="482" y="992"/>
                      <a:pt x="504" y="1027"/>
                      <a:pt x="525" y="1055"/>
                    </a:cubicBezTo>
                    <a:cubicBezTo>
                      <a:pt x="546" y="1091"/>
                      <a:pt x="603" y="1190"/>
                      <a:pt x="667" y="1190"/>
                    </a:cubicBezTo>
                    <a:cubicBezTo>
                      <a:pt x="731" y="1183"/>
                      <a:pt x="759" y="1098"/>
                      <a:pt x="773" y="1048"/>
                    </a:cubicBezTo>
                    <a:lnTo>
                      <a:pt x="787" y="1020"/>
                    </a:lnTo>
                    <a:cubicBezTo>
                      <a:pt x="787" y="984"/>
                      <a:pt x="801" y="956"/>
                      <a:pt x="809" y="928"/>
                    </a:cubicBezTo>
                    <a:lnTo>
                      <a:pt x="823" y="871"/>
                    </a:lnTo>
                    <a:cubicBezTo>
                      <a:pt x="823" y="864"/>
                      <a:pt x="823" y="857"/>
                      <a:pt x="823" y="850"/>
                    </a:cubicBezTo>
                    <a:cubicBezTo>
                      <a:pt x="851" y="850"/>
                      <a:pt x="887" y="850"/>
                      <a:pt x="922" y="843"/>
                    </a:cubicBezTo>
                    <a:lnTo>
                      <a:pt x="1050" y="814"/>
                    </a:lnTo>
                    <a:cubicBezTo>
                      <a:pt x="1121" y="800"/>
                      <a:pt x="1213" y="779"/>
                      <a:pt x="1248" y="715"/>
                    </a:cubicBezTo>
                    <a:lnTo>
                      <a:pt x="1248" y="708"/>
                    </a:lnTo>
                    <a:lnTo>
                      <a:pt x="1248" y="687"/>
                    </a:lnTo>
                    <a:cubicBezTo>
                      <a:pt x="1220" y="651"/>
                      <a:pt x="1184" y="630"/>
                      <a:pt x="1149" y="609"/>
                    </a:cubicBezTo>
                    <a:lnTo>
                      <a:pt x="1028" y="538"/>
                    </a:lnTo>
                    <a:cubicBezTo>
                      <a:pt x="993" y="516"/>
                      <a:pt x="950" y="488"/>
                      <a:pt x="915" y="467"/>
                    </a:cubicBezTo>
                    <a:cubicBezTo>
                      <a:pt x="915" y="460"/>
                      <a:pt x="915" y="453"/>
                      <a:pt x="922" y="453"/>
                    </a:cubicBezTo>
                    <a:cubicBezTo>
                      <a:pt x="922" y="446"/>
                      <a:pt x="922" y="438"/>
                      <a:pt x="922" y="438"/>
                    </a:cubicBezTo>
                    <a:lnTo>
                      <a:pt x="922" y="424"/>
                    </a:lnTo>
                    <a:cubicBezTo>
                      <a:pt x="922" y="403"/>
                      <a:pt x="929" y="382"/>
                      <a:pt x="936" y="360"/>
                    </a:cubicBezTo>
                    <a:lnTo>
                      <a:pt x="965" y="226"/>
                    </a:lnTo>
                    <a:cubicBezTo>
                      <a:pt x="979" y="169"/>
                      <a:pt x="1014" y="70"/>
                      <a:pt x="957" y="20"/>
                    </a:cubicBezTo>
                    <a:cubicBezTo>
                      <a:pt x="957" y="13"/>
                      <a:pt x="957" y="13"/>
                      <a:pt x="950" y="13"/>
                    </a:cubicBezTo>
                    <a:cubicBezTo>
                      <a:pt x="943" y="6"/>
                      <a:pt x="936" y="6"/>
                      <a:pt x="929" y="6"/>
                    </a:cubicBezTo>
                    <a:cubicBezTo>
                      <a:pt x="922" y="2"/>
                      <a:pt x="913" y="1"/>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rot="1016968">
                <a:off x="859086" y="4390106"/>
                <a:ext cx="64667" cy="64353"/>
              </a:xfrm>
              <a:custGeom>
                <a:avLst/>
                <a:gdLst/>
                <a:ahLst/>
                <a:cxnLst/>
                <a:rect l="l" t="t" r="r" b="b"/>
                <a:pathLst>
                  <a:path w="1235" h="1229" extrusionOk="0">
                    <a:moveTo>
                      <a:pt x="477" y="1"/>
                    </a:moveTo>
                    <a:cubicBezTo>
                      <a:pt x="472" y="1"/>
                      <a:pt x="467" y="1"/>
                      <a:pt x="461" y="2"/>
                    </a:cubicBezTo>
                    <a:lnTo>
                      <a:pt x="447" y="2"/>
                    </a:lnTo>
                    <a:cubicBezTo>
                      <a:pt x="440" y="2"/>
                      <a:pt x="440" y="9"/>
                      <a:pt x="433" y="16"/>
                    </a:cubicBezTo>
                    <a:cubicBezTo>
                      <a:pt x="419" y="24"/>
                      <a:pt x="405" y="45"/>
                      <a:pt x="398" y="59"/>
                    </a:cubicBezTo>
                    <a:cubicBezTo>
                      <a:pt x="390" y="102"/>
                      <a:pt x="383" y="137"/>
                      <a:pt x="376" y="180"/>
                    </a:cubicBezTo>
                    <a:cubicBezTo>
                      <a:pt x="362" y="258"/>
                      <a:pt x="362" y="336"/>
                      <a:pt x="369" y="414"/>
                    </a:cubicBezTo>
                    <a:cubicBezTo>
                      <a:pt x="334" y="414"/>
                      <a:pt x="298" y="421"/>
                      <a:pt x="270" y="428"/>
                    </a:cubicBezTo>
                    <a:cubicBezTo>
                      <a:pt x="227" y="435"/>
                      <a:pt x="192" y="449"/>
                      <a:pt x="156" y="463"/>
                    </a:cubicBezTo>
                    <a:cubicBezTo>
                      <a:pt x="100" y="484"/>
                      <a:pt x="8" y="520"/>
                      <a:pt x="0" y="591"/>
                    </a:cubicBezTo>
                    <a:cubicBezTo>
                      <a:pt x="0" y="612"/>
                      <a:pt x="8" y="640"/>
                      <a:pt x="22" y="662"/>
                    </a:cubicBezTo>
                    <a:cubicBezTo>
                      <a:pt x="50" y="683"/>
                      <a:pt x="86" y="704"/>
                      <a:pt x="121" y="726"/>
                    </a:cubicBezTo>
                    <a:cubicBezTo>
                      <a:pt x="156" y="747"/>
                      <a:pt x="192" y="761"/>
                      <a:pt x="227" y="775"/>
                    </a:cubicBezTo>
                    <a:lnTo>
                      <a:pt x="298" y="804"/>
                    </a:lnTo>
                    <a:cubicBezTo>
                      <a:pt x="312" y="811"/>
                      <a:pt x="334" y="825"/>
                      <a:pt x="355" y="832"/>
                    </a:cubicBezTo>
                    <a:cubicBezTo>
                      <a:pt x="355" y="839"/>
                      <a:pt x="355" y="846"/>
                      <a:pt x="355" y="853"/>
                    </a:cubicBezTo>
                    <a:cubicBezTo>
                      <a:pt x="362" y="924"/>
                      <a:pt x="369" y="1002"/>
                      <a:pt x="383" y="1073"/>
                    </a:cubicBezTo>
                    <a:cubicBezTo>
                      <a:pt x="390" y="1123"/>
                      <a:pt x="405" y="1201"/>
                      <a:pt x="454" y="1229"/>
                    </a:cubicBezTo>
                    <a:lnTo>
                      <a:pt x="476" y="1229"/>
                    </a:lnTo>
                    <a:cubicBezTo>
                      <a:pt x="504" y="1229"/>
                      <a:pt x="532" y="1222"/>
                      <a:pt x="554" y="1201"/>
                    </a:cubicBezTo>
                    <a:cubicBezTo>
                      <a:pt x="589" y="1172"/>
                      <a:pt x="617" y="1151"/>
                      <a:pt x="646" y="1116"/>
                    </a:cubicBezTo>
                    <a:cubicBezTo>
                      <a:pt x="674" y="1087"/>
                      <a:pt x="710" y="1052"/>
                      <a:pt x="731" y="1023"/>
                    </a:cubicBezTo>
                    <a:cubicBezTo>
                      <a:pt x="752" y="1002"/>
                      <a:pt x="773" y="981"/>
                      <a:pt x="788" y="952"/>
                    </a:cubicBezTo>
                    <a:cubicBezTo>
                      <a:pt x="802" y="960"/>
                      <a:pt x="809" y="960"/>
                      <a:pt x="823" y="960"/>
                    </a:cubicBezTo>
                    <a:lnTo>
                      <a:pt x="880" y="974"/>
                    </a:lnTo>
                    <a:cubicBezTo>
                      <a:pt x="922" y="981"/>
                      <a:pt x="965" y="981"/>
                      <a:pt x="1007" y="988"/>
                    </a:cubicBezTo>
                    <a:cubicBezTo>
                      <a:pt x="1026" y="988"/>
                      <a:pt x="1056" y="992"/>
                      <a:pt x="1087" y="992"/>
                    </a:cubicBezTo>
                    <a:cubicBezTo>
                      <a:pt x="1128" y="992"/>
                      <a:pt x="1171" y="985"/>
                      <a:pt x="1192" y="952"/>
                    </a:cubicBezTo>
                    <a:cubicBezTo>
                      <a:pt x="1234" y="903"/>
                      <a:pt x="1185" y="825"/>
                      <a:pt x="1149" y="775"/>
                    </a:cubicBezTo>
                    <a:lnTo>
                      <a:pt x="1135" y="754"/>
                    </a:lnTo>
                    <a:cubicBezTo>
                      <a:pt x="1114" y="726"/>
                      <a:pt x="1092" y="704"/>
                      <a:pt x="1071" y="676"/>
                    </a:cubicBezTo>
                    <a:cubicBezTo>
                      <a:pt x="1057" y="655"/>
                      <a:pt x="1050" y="648"/>
                      <a:pt x="1036" y="633"/>
                    </a:cubicBezTo>
                    <a:lnTo>
                      <a:pt x="1029" y="619"/>
                    </a:lnTo>
                    <a:cubicBezTo>
                      <a:pt x="1043" y="591"/>
                      <a:pt x="1064" y="562"/>
                      <a:pt x="1078" y="527"/>
                    </a:cubicBezTo>
                    <a:cubicBezTo>
                      <a:pt x="1100" y="492"/>
                      <a:pt x="1121" y="449"/>
                      <a:pt x="1142" y="414"/>
                    </a:cubicBezTo>
                    <a:cubicBezTo>
                      <a:pt x="1170" y="350"/>
                      <a:pt x="1213" y="265"/>
                      <a:pt x="1185" y="194"/>
                    </a:cubicBezTo>
                    <a:lnTo>
                      <a:pt x="1185" y="187"/>
                    </a:lnTo>
                    <a:lnTo>
                      <a:pt x="1163" y="187"/>
                    </a:lnTo>
                    <a:cubicBezTo>
                      <a:pt x="1121" y="194"/>
                      <a:pt x="1078" y="201"/>
                      <a:pt x="1043" y="222"/>
                    </a:cubicBezTo>
                    <a:lnTo>
                      <a:pt x="908" y="272"/>
                    </a:lnTo>
                    <a:cubicBezTo>
                      <a:pt x="866" y="286"/>
                      <a:pt x="823" y="300"/>
                      <a:pt x="780" y="321"/>
                    </a:cubicBezTo>
                    <a:cubicBezTo>
                      <a:pt x="780" y="314"/>
                      <a:pt x="773" y="307"/>
                      <a:pt x="773" y="300"/>
                    </a:cubicBezTo>
                    <a:cubicBezTo>
                      <a:pt x="773" y="300"/>
                      <a:pt x="766" y="293"/>
                      <a:pt x="766" y="293"/>
                    </a:cubicBezTo>
                    <a:lnTo>
                      <a:pt x="759" y="279"/>
                    </a:lnTo>
                    <a:lnTo>
                      <a:pt x="717" y="229"/>
                    </a:lnTo>
                    <a:cubicBezTo>
                      <a:pt x="688" y="194"/>
                      <a:pt x="660" y="158"/>
                      <a:pt x="624" y="123"/>
                    </a:cubicBezTo>
                    <a:cubicBezTo>
                      <a:pt x="592" y="77"/>
                      <a:pt x="541"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0"/>
              <p:cNvSpPr/>
              <p:nvPr/>
            </p:nvSpPr>
            <p:spPr>
              <a:xfrm rot="1016968">
                <a:off x="922601" y="4476314"/>
                <a:ext cx="65034" cy="64562"/>
              </a:xfrm>
              <a:custGeom>
                <a:avLst/>
                <a:gdLst/>
                <a:ahLst/>
                <a:cxnLst/>
                <a:rect l="l" t="t" r="r" b="b"/>
                <a:pathLst>
                  <a:path w="1242" h="1233" extrusionOk="0">
                    <a:moveTo>
                      <a:pt x="455" y="0"/>
                    </a:moveTo>
                    <a:cubicBezTo>
                      <a:pt x="453" y="0"/>
                      <a:pt x="451" y="2"/>
                      <a:pt x="447" y="6"/>
                    </a:cubicBezTo>
                    <a:cubicBezTo>
                      <a:pt x="447" y="6"/>
                      <a:pt x="440" y="13"/>
                      <a:pt x="433" y="13"/>
                    </a:cubicBezTo>
                    <a:cubicBezTo>
                      <a:pt x="419" y="27"/>
                      <a:pt x="405" y="41"/>
                      <a:pt x="405" y="62"/>
                    </a:cubicBezTo>
                    <a:cubicBezTo>
                      <a:pt x="391" y="98"/>
                      <a:pt x="384" y="140"/>
                      <a:pt x="377" y="183"/>
                    </a:cubicBezTo>
                    <a:cubicBezTo>
                      <a:pt x="362" y="261"/>
                      <a:pt x="362" y="339"/>
                      <a:pt x="369" y="417"/>
                    </a:cubicBezTo>
                    <a:cubicBezTo>
                      <a:pt x="334" y="417"/>
                      <a:pt x="306" y="417"/>
                      <a:pt x="270" y="431"/>
                    </a:cubicBezTo>
                    <a:cubicBezTo>
                      <a:pt x="235" y="438"/>
                      <a:pt x="192" y="445"/>
                      <a:pt x="157" y="460"/>
                    </a:cubicBezTo>
                    <a:cubicBezTo>
                      <a:pt x="100" y="488"/>
                      <a:pt x="8" y="516"/>
                      <a:pt x="1" y="594"/>
                    </a:cubicBezTo>
                    <a:cubicBezTo>
                      <a:pt x="1" y="616"/>
                      <a:pt x="8" y="644"/>
                      <a:pt x="29" y="665"/>
                    </a:cubicBezTo>
                    <a:cubicBezTo>
                      <a:pt x="57" y="686"/>
                      <a:pt x="93" y="715"/>
                      <a:pt x="128" y="729"/>
                    </a:cubicBezTo>
                    <a:cubicBezTo>
                      <a:pt x="164" y="750"/>
                      <a:pt x="199" y="764"/>
                      <a:pt x="235" y="779"/>
                    </a:cubicBezTo>
                    <a:lnTo>
                      <a:pt x="306" y="807"/>
                    </a:lnTo>
                    <a:cubicBezTo>
                      <a:pt x="320" y="821"/>
                      <a:pt x="341" y="828"/>
                      <a:pt x="362" y="835"/>
                    </a:cubicBezTo>
                    <a:cubicBezTo>
                      <a:pt x="362" y="842"/>
                      <a:pt x="362" y="850"/>
                      <a:pt x="362" y="857"/>
                    </a:cubicBezTo>
                    <a:cubicBezTo>
                      <a:pt x="369" y="935"/>
                      <a:pt x="377" y="1006"/>
                      <a:pt x="391" y="1076"/>
                    </a:cubicBezTo>
                    <a:cubicBezTo>
                      <a:pt x="398" y="1126"/>
                      <a:pt x="412" y="1204"/>
                      <a:pt x="462" y="1232"/>
                    </a:cubicBezTo>
                    <a:lnTo>
                      <a:pt x="490" y="1232"/>
                    </a:lnTo>
                    <a:cubicBezTo>
                      <a:pt x="518" y="1232"/>
                      <a:pt x="547" y="1225"/>
                      <a:pt x="568" y="1204"/>
                    </a:cubicBezTo>
                    <a:cubicBezTo>
                      <a:pt x="596" y="1176"/>
                      <a:pt x="632" y="1147"/>
                      <a:pt x="653" y="1119"/>
                    </a:cubicBezTo>
                    <a:cubicBezTo>
                      <a:pt x="689" y="1091"/>
                      <a:pt x="717" y="1055"/>
                      <a:pt x="745" y="1020"/>
                    </a:cubicBezTo>
                    <a:cubicBezTo>
                      <a:pt x="767" y="998"/>
                      <a:pt x="788" y="977"/>
                      <a:pt x="802" y="956"/>
                    </a:cubicBezTo>
                    <a:cubicBezTo>
                      <a:pt x="809" y="956"/>
                      <a:pt x="823" y="963"/>
                      <a:pt x="830" y="963"/>
                    </a:cubicBezTo>
                    <a:lnTo>
                      <a:pt x="894" y="970"/>
                    </a:lnTo>
                    <a:cubicBezTo>
                      <a:pt x="937" y="977"/>
                      <a:pt x="972" y="984"/>
                      <a:pt x="1015" y="984"/>
                    </a:cubicBezTo>
                    <a:cubicBezTo>
                      <a:pt x="1033" y="987"/>
                      <a:pt x="1063" y="992"/>
                      <a:pt x="1095" y="992"/>
                    </a:cubicBezTo>
                    <a:cubicBezTo>
                      <a:pt x="1137" y="992"/>
                      <a:pt x="1182" y="984"/>
                      <a:pt x="1206" y="956"/>
                    </a:cubicBezTo>
                    <a:cubicBezTo>
                      <a:pt x="1242" y="899"/>
                      <a:pt x="1199" y="828"/>
                      <a:pt x="1164" y="779"/>
                    </a:cubicBezTo>
                    <a:cubicBezTo>
                      <a:pt x="1157" y="772"/>
                      <a:pt x="1149" y="757"/>
                      <a:pt x="1142" y="750"/>
                    </a:cubicBezTo>
                    <a:cubicBezTo>
                      <a:pt x="1121" y="729"/>
                      <a:pt x="1107" y="701"/>
                      <a:pt x="1086" y="679"/>
                    </a:cubicBezTo>
                    <a:cubicBezTo>
                      <a:pt x="1064" y="658"/>
                      <a:pt x="1057" y="651"/>
                      <a:pt x="1050" y="630"/>
                    </a:cubicBezTo>
                    <a:lnTo>
                      <a:pt x="1036" y="616"/>
                    </a:lnTo>
                    <a:cubicBezTo>
                      <a:pt x="1057" y="587"/>
                      <a:pt x="1071" y="559"/>
                      <a:pt x="1086" y="530"/>
                    </a:cubicBezTo>
                    <a:cubicBezTo>
                      <a:pt x="1114" y="488"/>
                      <a:pt x="1135" y="452"/>
                      <a:pt x="1149" y="410"/>
                    </a:cubicBezTo>
                    <a:cubicBezTo>
                      <a:pt x="1185" y="353"/>
                      <a:pt x="1227" y="261"/>
                      <a:pt x="1199" y="190"/>
                    </a:cubicBezTo>
                    <a:lnTo>
                      <a:pt x="1164" y="190"/>
                    </a:lnTo>
                    <a:cubicBezTo>
                      <a:pt x="1121" y="190"/>
                      <a:pt x="1079" y="204"/>
                      <a:pt x="1043" y="226"/>
                    </a:cubicBezTo>
                    <a:lnTo>
                      <a:pt x="915" y="268"/>
                    </a:lnTo>
                    <a:cubicBezTo>
                      <a:pt x="873" y="289"/>
                      <a:pt x="823" y="304"/>
                      <a:pt x="781" y="318"/>
                    </a:cubicBezTo>
                    <a:cubicBezTo>
                      <a:pt x="781" y="311"/>
                      <a:pt x="781" y="311"/>
                      <a:pt x="774" y="304"/>
                    </a:cubicBezTo>
                    <a:cubicBezTo>
                      <a:pt x="774" y="296"/>
                      <a:pt x="767" y="296"/>
                      <a:pt x="767" y="289"/>
                    </a:cubicBezTo>
                    <a:lnTo>
                      <a:pt x="759" y="282"/>
                    </a:lnTo>
                    <a:lnTo>
                      <a:pt x="717" y="233"/>
                    </a:lnTo>
                    <a:cubicBezTo>
                      <a:pt x="689" y="197"/>
                      <a:pt x="660" y="162"/>
                      <a:pt x="632" y="126"/>
                    </a:cubicBezTo>
                    <a:cubicBezTo>
                      <a:pt x="592" y="80"/>
                      <a:pt x="541" y="4"/>
                      <a:pt x="477" y="4"/>
                    </a:cubicBezTo>
                    <a:cubicBezTo>
                      <a:pt x="472" y="4"/>
                      <a:pt x="467" y="5"/>
                      <a:pt x="462" y="6"/>
                    </a:cubicBezTo>
                    <a:cubicBezTo>
                      <a:pt x="458" y="2"/>
                      <a:pt x="456" y="0"/>
                      <a:pt x="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0"/>
              <p:cNvSpPr/>
              <p:nvPr/>
            </p:nvSpPr>
            <p:spPr>
              <a:xfrm rot="1016968">
                <a:off x="900690" y="4569673"/>
                <a:ext cx="65400" cy="64458"/>
              </a:xfrm>
              <a:custGeom>
                <a:avLst/>
                <a:gdLst/>
                <a:ahLst/>
                <a:cxnLst/>
                <a:rect l="l" t="t" r="r" b="b"/>
                <a:pathLst>
                  <a:path w="1249" h="1231" extrusionOk="0">
                    <a:moveTo>
                      <a:pt x="476" y="0"/>
                    </a:moveTo>
                    <a:cubicBezTo>
                      <a:pt x="471" y="0"/>
                      <a:pt x="466" y="1"/>
                      <a:pt x="461" y="2"/>
                    </a:cubicBezTo>
                    <a:lnTo>
                      <a:pt x="447" y="2"/>
                    </a:lnTo>
                    <a:cubicBezTo>
                      <a:pt x="440" y="9"/>
                      <a:pt x="440" y="9"/>
                      <a:pt x="433" y="16"/>
                    </a:cubicBezTo>
                    <a:cubicBezTo>
                      <a:pt x="418" y="30"/>
                      <a:pt x="404" y="44"/>
                      <a:pt x="404" y="65"/>
                    </a:cubicBezTo>
                    <a:cubicBezTo>
                      <a:pt x="390" y="101"/>
                      <a:pt x="383" y="143"/>
                      <a:pt x="376" y="186"/>
                    </a:cubicBezTo>
                    <a:cubicBezTo>
                      <a:pt x="362" y="257"/>
                      <a:pt x="362" y="342"/>
                      <a:pt x="369" y="420"/>
                    </a:cubicBezTo>
                    <a:cubicBezTo>
                      <a:pt x="333" y="420"/>
                      <a:pt x="298" y="420"/>
                      <a:pt x="270" y="427"/>
                    </a:cubicBezTo>
                    <a:cubicBezTo>
                      <a:pt x="234" y="434"/>
                      <a:pt x="192" y="448"/>
                      <a:pt x="156" y="463"/>
                    </a:cubicBezTo>
                    <a:cubicBezTo>
                      <a:pt x="99" y="484"/>
                      <a:pt x="7" y="519"/>
                      <a:pt x="0" y="590"/>
                    </a:cubicBezTo>
                    <a:cubicBezTo>
                      <a:pt x="7" y="619"/>
                      <a:pt x="21" y="647"/>
                      <a:pt x="50" y="661"/>
                    </a:cubicBezTo>
                    <a:cubicBezTo>
                      <a:pt x="78" y="689"/>
                      <a:pt x="114" y="711"/>
                      <a:pt x="149" y="732"/>
                    </a:cubicBezTo>
                    <a:cubicBezTo>
                      <a:pt x="184" y="746"/>
                      <a:pt x="220" y="767"/>
                      <a:pt x="255" y="782"/>
                    </a:cubicBezTo>
                    <a:lnTo>
                      <a:pt x="326" y="810"/>
                    </a:lnTo>
                    <a:cubicBezTo>
                      <a:pt x="340" y="817"/>
                      <a:pt x="362" y="824"/>
                      <a:pt x="383" y="831"/>
                    </a:cubicBezTo>
                    <a:cubicBezTo>
                      <a:pt x="383" y="838"/>
                      <a:pt x="383" y="853"/>
                      <a:pt x="383" y="860"/>
                    </a:cubicBezTo>
                    <a:cubicBezTo>
                      <a:pt x="383" y="931"/>
                      <a:pt x="397" y="1001"/>
                      <a:pt x="411" y="1072"/>
                    </a:cubicBezTo>
                    <a:cubicBezTo>
                      <a:pt x="418" y="1122"/>
                      <a:pt x="433" y="1200"/>
                      <a:pt x="482" y="1228"/>
                    </a:cubicBezTo>
                    <a:lnTo>
                      <a:pt x="496" y="1228"/>
                    </a:lnTo>
                    <a:cubicBezTo>
                      <a:pt x="502" y="1230"/>
                      <a:pt x="507" y="1230"/>
                      <a:pt x="512" y="1230"/>
                    </a:cubicBezTo>
                    <a:cubicBezTo>
                      <a:pt x="535" y="1230"/>
                      <a:pt x="557" y="1219"/>
                      <a:pt x="574" y="1207"/>
                    </a:cubicBezTo>
                    <a:cubicBezTo>
                      <a:pt x="603" y="1179"/>
                      <a:pt x="631" y="1150"/>
                      <a:pt x="659" y="1115"/>
                    </a:cubicBezTo>
                    <a:cubicBezTo>
                      <a:pt x="695" y="1087"/>
                      <a:pt x="723" y="1051"/>
                      <a:pt x="752" y="1023"/>
                    </a:cubicBezTo>
                    <a:cubicBezTo>
                      <a:pt x="773" y="1001"/>
                      <a:pt x="794" y="980"/>
                      <a:pt x="808" y="959"/>
                    </a:cubicBezTo>
                    <a:lnTo>
                      <a:pt x="837" y="959"/>
                    </a:lnTo>
                    <a:lnTo>
                      <a:pt x="901" y="973"/>
                    </a:lnTo>
                    <a:cubicBezTo>
                      <a:pt x="943" y="980"/>
                      <a:pt x="979" y="980"/>
                      <a:pt x="1021" y="987"/>
                    </a:cubicBezTo>
                    <a:cubicBezTo>
                      <a:pt x="1039" y="987"/>
                      <a:pt x="1069" y="991"/>
                      <a:pt x="1101" y="991"/>
                    </a:cubicBezTo>
                    <a:cubicBezTo>
                      <a:pt x="1143" y="991"/>
                      <a:pt x="1188" y="984"/>
                      <a:pt x="1213" y="952"/>
                    </a:cubicBezTo>
                    <a:cubicBezTo>
                      <a:pt x="1248" y="902"/>
                      <a:pt x="1205" y="824"/>
                      <a:pt x="1170" y="775"/>
                    </a:cubicBezTo>
                    <a:cubicBezTo>
                      <a:pt x="1163" y="767"/>
                      <a:pt x="1156" y="760"/>
                      <a:pt x="1149" y="753"/>
                    </a:cubicBezTo>
                    <a:cubicBezTo>
                      <a:pt x="1127" y="725"/>
                      <a:pt x="1113" y="704"/>
                      <a:pt x="1092" y="675"/>
                    </a:cubicBezTo>
                    <a:lnTo>
                      <a:pt x="1057" y="633"/>
                    </a:lnTo>
                    <a:cubicBezTo>
                      <a:pt x="1049" y="626"/>
                      <a:pt x="1049" y="626"/>
                      <a:pt x="1042" y="619"/>
                    </a:cubicBezTo>
                    <a:cubicBezTo>
                      <a:pt x="1064" y="590"/>
                      <a:pt x="1078" y="562"/>
                      <a:pt x="1092" y="533"/>
                    </a:cubicBezTo>
                    <a:cubicBezTo>
                      <a:pt x="1120" y="491"/>
                      <a:pt x="1142" y="448"/>
                      <a:pt x="1156" y="413"/>
                    </a:cubicBezTo>
                    <a:cubicBezTo>
                      <a:pt x="1191" y="349"/>
                      <a:pt x="1234" y="264"/>
                      <a:pt x="1198" y="193"/>
                    </a:cubicBezTo>
                    <a:cubicBezTo>
                      <a:pt x="1205" y="193"/>
                      <a:pt x="1205" y="193"/>
                      <a:pt x="1198" y="186"/>
                    </a:cubicBezTo>
                    <a:lnTo>
                      <a:pt x="1163" y="186"/>
                    </a:lnTo>
                    <a:cubicBezTo>
                      <a:pt x="1120" y="193"/>
                      <a:pt x="1078" y="207"/>
                      <a:pt x="1042" y="221"/>
                    </a:cubicBezTo>
                    <a:lnTo>
                      <a:pt x="908" y="271"/>
                    </a:lnTo>
                    <a:cubicBezTo>
                      <a:pt x="865" y="285"/>
                      <a:pt x="823" y="299"/>
                      <a:pt x="780" y="321"/>
                    </a:cubicBezTo>
                    <a:cubicBezTo>
                      <a:pt x="780" y="314"/>
                      <a:pt x="780" y="307"/>
                      <a:pt x="773" y="307"/>
                    </a:cubicBezTo>
                    <a:cubicBezTo>
                      <a:pt x="773" y="299"/>
                      <a:pt x="766" y="292"/>
                      <a:pt x="766" y="292"/>
                    </a:cubicBezTo>
                    <a:lnTo>
                      <a:pt x="759" y="285"/>
                    </a:lnTo>
                    <a:cubicBezTo>
                      <a:pt x="745" y="264"/>
                      <a:pt x="730" y="250"/>
                      <a:pt x="716" y="236"/>
                    </a:cubicBezTo>
                    <a:lnTo>
                      <a:pt x="631" y="129"/>
                    </a:lnTo>
                    <a:cubicBezTo>
                      <a:pt x="592" y="83"/>
                      <a:pt x="540" y="0"/>
                      <a:pt x="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rot="1016968">
                <a:off x="846134" y="4681494"/>
                <a:ext cx="65400" cy="64458"/>
              </a:xfrm>
              <a:custGeom>
                <a:avLst/>
                <a:gdLst/>
                <a:ahLst/>
                <a:cxnLst/>
                <a:rect l="l" t="t" r="r" b="b"/>
                <a:pathLst>
                  <a:path w="1249" h="1231" extrusionOk="0">
                    <a:moveTo>
                      <a:pt x="477" y="1"/>
                    </a:moveTo>
                    <a:cubicBezTo>
                      <a:pt x="472" y="1"/>
                      <a:pt x="467" y="1"/>
                      <a:pt x="461" y="2"/>
                    </a:cubicBezTo>
                    <a:lnTo>
                      <a:pt x="447" y="2"/>
                    </a:lnTo>
                    <a:cubicBezTo>
                      <a:pt x="447" y="2"/>
                      <a:pt x="440" y="9"/>
                      <a:pt x="433" y="16"/>
                    </a:cubicBezTo>
                    <a:cubicBezTo>
                      <a:pt x="419" y="23"/>
                      <a:pt x="405" y="45"/>
                      <a:pt x="405" y="59"/>
                    </a:cubicBezTo>
                    <a:cubicBezTo>
                      <a:pt x="390" y="101"/>
                      <a:pt x="383" y="137"/>
                      <a:pt x="376" y="179"/>
                    </a:cubicBezTo>
                    <a:cubicBezTo>
                      <a:pt x="362" y="257"/>
                      <a:pt x="362" y="335"/>
                      <a:pt x="369" y="413"/>
                    </a:cubicBezTo>
                    <a:cubicBezTo>
                      <a:pt x="334" y="413"/>
                      <a:pt x="305" y="420"/>
                      <a:pt x="270" y="428"/>
                    </a:cubicBezTo>
                    <a:cubicBezTo>
                      <a:pt x="234" y="435"/>
                      <a:pt x="192" y="449"/>
                      <a:pt x="156" y="463"/>
                    </a:cubicBezTo>
                    <a:cubicBezTo>
                      <a:pt x="100" y="484"/>
                      <a:pt x="8" y="520"/>
                      <a:pt x="0" y="591"/>
                    </a:cubicBezTo>
                    <a:cubicBezTo>
                      <a:pt x="0" y="619"/>
                      <a:pt x="15" y="647"/>
                      <a:pt x="36" y="662"/>
                    </a:cubicBezTo>
                    <a:cubicBezTo>
                      <a:pt x="71" y="690"/>
                      <a:pt x="100" y="711"/>
                      <a:pt x="142" y="725"/>
                    </a:cubicBezTo>
                    <a:cubicBezTo>
                      <a:pt x="178" y="747"/>
                      <a:pt x="213" y="761"/>
                      <a:pt x="249" y="782"/>
                    </a:cubicBezTo>
                    <a:lnTo>
                      <a:pt x="312" y="810"/>
                    </a:lnTo>
                    <a:cubicBezTo>
                      <a:pt x="334" y="818"/>
                      <a:pt x="355" y="825"/>
                      <a:pt x="376" y="832"/>
                    </a:cubicBezTo>
                    <a:cubicBezTo>
                      <a:pt x="376" y="839"/>
                      <a:pt x="376" y="853"/>
                      <a:pt x="376" y="860"/>
                    </a:cubicBezTo>
                    <a:cubicBezTo>
                      <a:pt x="376" y="931"/>
                      <a:pt x="390" y="1002"/>
                      <a:pt x="405" y="1073"/>
                    </a:cubicBezTo>
                    <a:cubicBezTo>
                      <a:pt x="412" y="1122"/>
                      <a:pt x="426" y="1200"/>
                      <a:pt x="476" y="1229"/>
                    </a:cubicBezTo>
                    <a:lnTo>
                      <a:pt x="497" y="1229"/>
                    </a:lnTo>
                    <a:cubicBezTo>
                      <a:pt x="502" y="1230"/>
                      <a:pt x="507" y="1231"/>
                      <a:pt x="512" y="1231"/>
                    </a:cubicBezTo>
                    <a:cubicBezTo>
                      <a:pt x="535" y="1231"/>
                      <a:pt x="557" y="1219"/>
                      <a:pt x="575" y="1207"/>
                    </a:cubicBezTo>
                    <a:cubicBezTo>
                      <a:pt x="603" y="1179"/>
                      <a:pt x="639" y="1151"/>
                      <a:pt x="660" y="1115"/>
                    </a:cubicBezTo>
                    <a:cubicBezTo>
                      <a:pt x="695" y="1087"/>
                      <a:pt x="724" y="1051"/>
                      <a:pt x="752" y="1023"/>
                    </a:cubicBezTo>
                    <a:cubicBezTo>
                      <a:pt x="773" y="1002"/>
                      <a:pt x="795" y="981"/>
                      <a:pt x="809" y="952"/>
                    </a:cubicBezTo>
                    <a:cubicBezTo>
                      <a:pt x="823" y="959"/>
                      <a:pt x="830" y="959"/>
                      <a:pt x="837" y="959"/>
                    </a:cubicBezTo>
                    <a:lnTo>
                      <a:pt x="901" y="966"/>
                    </a:lnTo>
                    <a:cubicBezTo>
                      <a:pt x="944" y="974"/>
                      <a:pt x="986" y="981"/>
                      <a:pt x="1022" y="981"/>
                    </a:cubicBezTo>
                    <a:cubicBezTo>
                      <a:pt x="1042" y="984"/>
                      <a:pt x="1077" y="990"/>
                      <a:pt x="1113" y="990"/>
                    </a:cubicBezTo>
                    <a:cubicBezTo>
                      <a:pt x="1154" y="990"/>
                      <a:pt x="1194" y="982"/>
                      <a:pt x="1213" y="952"/>
                    </a:cubicBezTo>
                    <a:cubicBezTo>
                      <a:pt x="1248" y="896"/>
                      <a:pt x="1206" y="825"/>
                      <a:pt x="1170" y="775"/>
                    </a:cubicBezTo>
                    <a:cubicBezTo>
                      <a:pt x="1163" y="768"/>
                      <a:pt x="1156" y="761"/>
                      <a:pt x="1149" y="754"/>
                    </a:cubicBezTo>
                    <a:cubicBezTo>
                      <a:pt x="1135" y="725"/>
                      <a:pt x="1114" y="704"/>
                      <a:pt x="1092" y="676"/>
                    </a:cubicBezTo>
                    <a:lnTo>
                      <a:pt x="1057" y="633"/>
                    </a:lnTo>
                    <a:lnTo>
                      <a:pt x="1043" y="619"/>
                    </a:lnTo>
                    <a:cubicBezTo>
                      <a:pt x="1064" y="591"/>
                      <a:pt x="1085" y="555"/>
                      <a:pt x="1100" y="527"/>
                    </a:cubicBezTo>
                    <a:cubicBezTo>
                      <a:pt x="1121" y="491"/>
                      <a:pt x="1142" y="449"/>
                      <a:pt x="1156" y="406"/>
                    </a:cubicBezTo>
                    <a:cubicBezTo>
                      <a:pt x="1192" y="350"/>
                      <a:pt x="1234" y="257"/>
                      <a:pt x="1206" y="194"/>
                    </a:cubicBezTo>
                    <a:cubicBezTo>
                      <a:pt x="1206" y="186"/>
                      <a:pt x="1206" y="186"/>
                      <a:pt x="1206" y="186"/>
                    </a:cubicBezTo>
                    <a:lnTo>
                      <a:pt x="1163" y="186"/>
                    </a:lnTo>
                    <a:cubicBezTo>
                      <a:pt x="1121" y="194"/>
                      <a:pt x="1078" y="201"/>
                      <a:pt x="1043" y="222"/>
                    </a:cubicBezTo>
                    <a:lnTo>
                      <a:pt x="915" y="272"/>
                    </a:lnTo>
                    <a:cubicBezTo>
                      <a:pt x="866" y="286"/>
                      <a:pt x="823" y="300"/>
                      <a:pt x="780" y="321"/>
                    </a:cubicBezTo>
                    <a:cubicBezTo>
                      <a:pt x="780" y="314"/>
                      <a:pt x="780" y="307"/>
                      <a:pt x="773" y="300"/>
                    </a:cubicBezTo>
                    <a:cubicBezTo>
                      <a:pt x="773" y="293"/>
                      <a:pt x="766" y="293"/>
                      <a:pt x="766" y="293"/>
                    </a:cubicBezTo>
                    <a:lnTo>
                      <a:pt x="759" y="279"/>
                    </a:lnTo>
                    <a:cubicBezTo>
                      <a:pt x="745" y="264"/>
                      <a:pt x="731" y="250"/>
                      <a:pt x="717" y="229"/>
                    </a:cubicBezTo>
                    <a:lnTo>
                      <a:pt x="632" y="123"/>
                    </a:lnTo>
                    <a:cubicBezTo>
                      <a:pt x="592" y="77"/>
                      <a:pt x="541"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0"/>
              <p:cNvSpPr/>
              <p:nvPr/>
            </p:nvSpPr>
            <p:spPr>
              <a:xfrm rot="1016968">
                <a:off x="822162" y="4503682"/>
                <a:ext cx="65034" cy="66604"/>
              </a:xfrm>
              <a:custGeom>
                <a:avLst/>
                <a:gdLst/>
                <a:ahLst/>
                <a:cxnLst/>
                <a:rect l="l" t="t" r="r" b="b"/>
                <a:pathLst>
                  <a:path w="1242" h="1272" extrusionOk="0">
                    <a:moveTo>
                      <a:pt x="398" y="1"/>
                    </a:moveTo>
                    <a:cubicBezTo>
                      <a:pt x="386" y="1"/>
                      <a:pt x="374" y="3"/>
                      <a:pt x="362" y="8"/>
                    </a:cubicBezTo>
                    <a:cubicBezTo>
                      <a:pt x="334" y="22"/>
                      <a:pt x="312" y="50"/>
                      <a:pt x="305" y="79"/>
                    </a:cubicBezTo>
                    <a:cubicBezTo>
                      <a:pt x="298" y="121"/>
                      <a:pt x="291" y="157"/>
                      <a:pt x="291" y="199"/>
                    </a:cubicBezTo>
                    <a:cubicBezTo>
                      <a:pt x="291" y="242"/>
                      <a:pt x="291" y="277"/>
                      <a:pt x="298" y="320"/>
                    </a:cubicBezTo>
                    <a:lnTo>
                      <a:pt x="305" y="390"/>
                    </a:lnTo>
                    <a:cubicBezTo>
                      <a:pt x="305" y="412"/>
                      <a:pt x="305" y="433"/>
                      <a:pt x="305" y="454"/>
                    </a:cubicBezTo>
                    <a:cubicBezTo>
                      <a:pt x="298" y="461"/>
                      <a:pt x="291" y="461"/>
                      <a:pt x="284" y="468"/>
                    </a:cubicBezTo>
                    <a:cubicBezTo>
                      <a:pt x="220" y="504"/>
                      <a:pt x="163" y="546"/>
                      <a:pt x="107" y="589"/>
                    </a:cubicBezTo>
                    <a:cubicBezTo>
                      <a:pt x="64" y="624"/>
                      <a:pt x="0" y="667"/>
                      <a:pt x="0" y="724"/>
                    </a:cubicBezTo>
                    <a:lnTo>
                      <a:pt x="0" y="738"/>
                    </a:lnTo>
                    <a:lnTo>
                      <a:pt x="0" y="745"/>
                    </a:lnTo>
                    <a:lnTo>
                      <a:pt x="0" y="752"/>
                    </a:lnTo>
                    <a:cubicBezTo>
                      <a:pt x="0" y="752"/>
                      <a:pt x="0" y="752"/>
                      <a:pt x="0" y="759"/>
                    </a:cubicBezTo>
                    <a:cubicBezTo>
                      <a:pt x="7" y="780"/>
                      <a:pt x="29" y="802"/>
                      <a:pt x="57" y="816"/>
                    </a:cubicBezTo>
                    <a:cubicBezTo>
                      <a:pt x="100" y="830"/>
                      <a:pt x="135" y="844"/>
                      <a:pt x="178" y="858"/>
                    </a:cubicBezTo>
                    <a:cubicBezTo>
                      <a:pt x="213" y="873"/>
                      <a:pt x="263" y="887"/>
                      <a:pt x="298" y="894"/>
                    </a:cubicBezTo>
                    <a:cubicBezTo>
                      <a:pt x="334" y="901"/>
                      <a:pt x="362" y="908"/>
                      <a:pt x="390" y="915"/>
                    </a:cubicBezTo>
                    <a:cubicBezTo>
                      <a:pt x="390" y="922"/>
                      <a:pt x="390" y="936"/>
                      <a:pt x="397" y="944"/>
                    </a:cubicBezTo>
                    <a:cubicBezTo>
                      <a:pt x="404" y="965"/>
                      <a:pt x="412" y="986"/>
                      <a:pt x="419" y="1007"/>
                    </a:cubicBezTo>
                    <a:cubicBezTo>
                      <a:pt x="433" y="1043"/>
                      <a:pt x="447" y="1078"/>
                      <a:pt x="461" y="1121"/>
                    </a:cubicBezTo>
                    <a:cubicBezTo>
                      <a:pt x="475" y="1156"/>
                      <a:pt x="511" y="1263"/>
                      <a:pt x="575" y="1270"/>
                    </a:cubicBezTo>
                    <a:cubicBezTo>
                      <a:pt x="580" y="1271"/>
                      <a:pt x="585" y="1271"/>
                      <a:pt x="590" y="1271"/>
                    </a:cubicBezTo>
                    <a:cubicBezTo>
                      <a:pt x="645" y="1271"/>
                      <a:pt x="683" y="1202"/>
                      <a:pt x="709" y="1156"/>
                    </a:cubicBezTo>
                    <a:cubicBezTo>
                      <a:pt x="709" y="1149"/>
                      <a:pt x="716" y="1135"/>
                      <a:pt x="724" y="1128"/>
                    </a:cubicBezTo>
                    <a:cubicBezTo>
                      <a:pt x="738" y="1100"/>
                      <a:pt x="752" y="1071"/>
                      <a:pt x="759" y="1043"/>
                    </a:cubicBezTo>
                    <a:cubicBezTo>
                      <a:pt x="773" y="1007"/>
                      <a:pt x="780" y="1000"/>
                      <a:pt x="787" y="986"/>
                    </a:cubicBezTo>
                    <a:cubicBezTo>
                      <a:pt x="787" y="979"/>
                      <a:pt x="794" y="972"/>
                      <a:pt x="794" y="972"/>
                    </a:cubicBezTo>
                    <a:cubicBezTo>
                      <a:pt x="830" y="972"/>
                      <a:pt x="858" y="979"/>
                      <a:pt x="894" y="979"/>
                    </a:cubicBezTo>
                    <a:lnTo>
                      <a:pt x="1028" y="979"/>
                    </a:lnTo>
                    <a:cubicBezTo>
                      <a:pt x="1099" y="979"/>
                      <a:pt x="1199" y="979"/>
                      <a:pt x="1241" y="915"/>
                    </a:cubicBezTo>
                    <a:lnTo>
                      <a:pt x="1241" y="908"/>
                    </a:lnTo>
                    <a:lnTo>
                      <a:pt x="1241" y="901"/>
                    </a:lnTo>
                    <a:lnTo>
                      <a:pt x="1241" y="894"/>
                    </a:lnTo>
                    <a:lnTo>
                      <a:pt x="1241" y="887"/>
                    </a:lnTo>
                    <a:lnTo>
                      <a:pt x="1241" y="880"/>
                    </a:lnTo>
                    <a:cubicBezTo>
                      <a:pt x="1220" y="844"/>
                      <a:pt x="1184" y="816"/>
                      <a:pt x="1156" y="788"/>
                    </a:cubicBezTo>
                    <a:lnTo>
                      <a:pt x="1064" y="667"/>
                    </a:lnTo>
                    <a:cubicBezTo>
                      <a:pt x="1028" y="632"/>
                      <a:pt x="993" y="596"/>
                      <a:pt x="958" y="575"/>
                    </a:cubicBezTo>
                    <a:cubicBezTo>
                      <a:pt x="965" y="568"/>
                      <a:pt x="965" y="568"/>
                      <a:pt x="972" y="561"/>
                    </a:cubicBezTo>
                    <a:cubicBezTo>
                      <a:pt x="972" y="554"/>
                      <a:pt x="972" y="554"/>
                      <a:pt x="979" y="546"/>
                    </a:cubicBezTo>
                    <a:cubicBezTo>
                      <a:pt x="979" y="539"/>
                      <a:pt x="979" y="539"/>
                      <a:pt x="979" y="532"/>
                    </a:cubicBezTo>
                    <a:lnTo>
                      <a:pt x="1007" y="476"/>
                    </a:lnTo>
                    <a:lnTo>
                      <a:pt x="1064" y="348"/>
                    </a:lnTo>
                    <a:cubicBezTo>
                      <a:pt x="1085" y="291"/>
                      <a:pt x="1142" y="206"/>
                      <a:pt x="1092" y="142"/>
                    </a:cubicBezTo>
                    <a:cubicBezTo>
                      <a:pt x="1092" y="142"/>
                      <a:pt x="1092" y="135"/>
                      <a:pt x="1092" y="135"/>
                    </a:cubicBezTo>
                    <a:cubicBezTo>
                      <a:pt x="1085" y="135"/>
                      <a:pt x="1078" y="128"/>
                      <a:pt x="1071" y="128"/>
                    </a:cubicBezTo>
                    <a:cubicBezTo>
                      <a:pt x="1050" y="121"/>
                      <a:pt x="1036" y="121"/>
                      <a:pt x="1014" y="121"/>
                    </a:cubicBezTo>
                    <a:cubicBezTo>
                      <a:pt x="972" y="128"/>
                      <a:pt x="936" y="135"/>
                      <a:pt x="894" y="157"/>
                    </a:cubicBezTo>
                    <a:cubicBezTo>
                      <a:pt x="823" y="178"/>
                      <a:pt x="752" y="213"/>
                      <a:pt x="681" y="256"/>
                    </a:cubicBezTo>
                    <a:cubicBezTo>
                      <a:pt x="667" y="227"/>
                      <a:pt x="653" y="199"/>
                      <a:pt x="631" y="171"/>
                    </a:cubicBezTo>
                    <a:cubicBezTo>
                      <a:pt x="603" y="142"/>
                      <a:pt x="575" y="107"/>
                      <a:pt x="546" y="86"/>
                    </a:cubicBezTo>
                    <a:cubicBezTo>
                      <a:pt x="505" y="50"/>
                      <a:pt x="454" y="1"/>
                      <a:pt x="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0"/>
              <p:cNvSpPr/>
              <p:nvPr/>
            </p:nvSpPr>
            <p:spPr>
              <a:xfrm rot="1016968">
                <a:off x="756252" y="4597332"/>
                <a:ext cx="65400" cy="64458"/>
              </a:xfrm>
              <a:custGeom>
                <a:avLst/>
                <a:gdLst/>
                <a:ahLst/>
                <a:cxnLst/>
                <a:rect l="l" t="t" r="r" b="b"/>
                <a:pathLst>
                  <a:path w="1249" h="1231" extrusionOk="0">
                    <a:moveTo>
                      <a:pt x="472" y="0"/>
                    </a:moveTo>
                    <a:cubicBezTo>
                      <a:pt x="466" y="0"/>
                      <a:pt x="460" y="1"/>
                      <a:pt x="455" y="2"/>
                    </a:cubicBezTo>
                    <a:lnTo>
                      <a:pt x="447" y="2"/>
                    </a:lnTo>
                    <a:cubicBezTo>
                      <a:pt x="440" y="2"/>
                      <a:pt x="433" y="9"/>
                      <a:pt x="426" y="16"/>
                    </a:cubicBezTo>
                    <a:cubicBezTo>
                      <a:pt x="412" y="23"/>
                      <a:pt x="405" y="44"/>
                      <a:pt x="398" y="59"/>
                    </a:cubicBezTo>
                    <a:cubicBezTo>
                      <a:pt x="384" y="101"/>
                      <a:pt x="377" y="137"/>
                      <a:pt x="369" y="179"/>
                    </a:cubicBezTo>
                    <a:cubicBezTo>
                      <a:pt x="362" y="257"/>
                      <a:pt x="355" y="335"/>
                      <a:pt x="362" y="420"/>
                    </a:cubicBezTo>
                    <a:cubicBezTo>
                      <a:pt x="352" y="418"/>
                      <a:pt x="342" y="417"/>
                      <a:pt x="333" y="417"/>
                    </a:cubicBezTo>
                    <a:cubicBezTo>
                      <a:pt x="310" y="417"/>
                      <a:pt x="288" y="422"/>
                      <a:pt x="263" y="427"/>
                    </a:cubicBezTo>
                    <a:cubicBezTo>
                      <a:pt x="228" y="434"/>
                      <a:pt x="192" y="449"/>
                      <a:pt x="150" y="463"/>
                    </a:cubicBezTo>
                    <a:cubicBezTo>
                      <a:pt x="93" y="484"/>
                      <a:pt x="8" y="519"/>
                      <a:pt x="1" y="590"/>
                    </a:cubicBezTo>
                    <a:cubicBezTo>
                      <a:pt x="1" y="619"/>
                      <a:pt x="15" y="647"/>
                      <a:pt x="43" y="661"/>
                    </a:cubicBezTo>
                    <a:cubicBezTo>
                      <a:pt x="72" y="690"/>
                      <a:pt x="107" y="711"/>
                      <a:pt x="143" y="732"/>
                    </a:cubicBezTo>
                    <a:cubicBezTo>
                      <a:pt x="178" y="746"/>
                      <a:pt x="213" y="761"/>
                      <a:pt x="249" y="782"/>
                    </a:cubicBezTo>
                    <a:lnTo>
                      <a:pt x="320" y="810"/>
                    </a:lnTo>
                    <a:cubicBezTo>
                      <a:pt x="334" y="817"/>
                      <a:pt x="355" y="824"/>
                      <a:pt x="377" y="831"/>
                    </a:cubicBezTo>
                    <a:cubicBezTo>
                      <a:pt x="377" y="839"/>
                      <a:pt x="377" y="853"/>
                      <a:pt x="377" y="860"/>
                    </a:cubicBezTo>
                    <a:cubicBezTo>
                      <a:pt x="384" y="931"/>
                      <a:pt x="391" y="1002"/>
                      <a:pt x="405" y="1073"/>
                    </a:cubicBezTo>
                    <a:cubicBezTo>
                      <a:pt x="412" y="1122"/>
                      <a:pt x="426" y="1200"/>
                      <a:pt x="476" y="1229"/>
                    </a:cubicBezTo>
                    <a:lnTo>
                      <a:pt x="490" y="1229"/>
                    </a:lnTo>
                    <a:cubicBezTo>
                      <a:pt x="495" y="1230"/>
                      <a:pt x="500" y="1230"/>
                      <a:pt x="506" y="1230"/>
                    </a:cubicBezTo>
                    <a:cubicBezTo>
                      <a:pt x="528" y="1230"/>
                      <a:pt x="551" y="1219"/>
                      <a:pt x="568" y="1207"/>
                    </a:cubicBezTo>
                    <a:cubicBezTo>
                      <a:pt x="603" y="1179"/>
                      <a:pt x="632" y="1151"/>
                      <a:pt x="660" y="1115"/>
                    </a:cubicBezTo>
                    <a:cubicBezTo>
                      <a:pt x="688" y="1087"/>
                      <a:pt x="724" y="1051"/>
                      <a:pt x="745" y="1023"/>
                    </a:cubicBezTo>
                    <a:cubicBezTo>
                      <a:pt x="766" y="1002"/>
                      <a:pt x="788" y="980"/>
                      <a:pt x="809" y="952"/>
                    </a:cubicBezTo>
                    <a:cubicBezTo>
                      <a:pt x="816" y="959"/>
                      <a:pt x="823" y="959"/>
                      <a:pt x="837" y="959"/>
                    </a:cubicBezTo>
                    <a:lnTo>
                      <a:pt x="894" y="966"/>
                    </a:lnTo>
                    <a:cubicBezTo>
                      <a:pt x="937" y="973"/>
                      <a:pt x="979" y="980"/>
                      <a:pt x="1022" y="980"/>
                    </a:cubicBezTo>
                    <a:cubicBezTo>
                      <a:pt x="1042" y="984"/>
                      <a:pt x="1076" y="990"/>
                      <a:pt x="1110" y="990"/>
                    </a:cubicBezTo>
                    <a:cubicBezTo>
                      <a:pt x="1149" y="990"/>
                      <a:pt x="1187" y="982"/>
                      <a:pt x="1206" y="952"/>
                    </a:cubicBezTo>
                    <a:cubicBezTo>
                      <a:pt x="1249" y="895"/>
                      <a:pt x="1199" y="824"/>
                      <a:pt x="1164" y="775"/>
                    </a:cubicBezTo>
                    <a:cubicBezTo>
                      <a:pt x="1164" y="768"/>
                      <a:pt x="1156" y="761"/>
                      <a:pt x="1149" y="753"/>
                    </a:cubicBezTo>
                    <a:cubicBezTo>
                      <a:pt x="1128" y="725"/>
                      <a:pt x="1107" y="704"/>
                      <a:pt x="1086" y="675"/>
                    </a:cubicBezTo>
                    <a:lnTo>
                      <a:pt x="1050" y="633"/>
                    </a:lnTo>
                    <a:cubicBezTo>
                      <a:pt x="1050" y="626"/>
                      <a:pt x="1043" y="619"/>
                      <a:pt x="1043" y="619"/>
                    </a:cubicBezTo>
                    <a:cubicBezTo>
                      <a:pt x="1057" y="590"/>
                      <a:pt x="1078" y="562"/>
                      <a:pt x="1093" y="527"/>
                    </a:cubicBezTo>
                    <a:cubicBezTo>
                      <a:pt x="1114" y="491"/>
                      <a:pt x="1135" y="449"/>
                      <a:pt x="1156" y="413"/>
                    </a:cubicBezTo>
                    <a:cubicBezTo>
                      <a:pt x="1185" y="349"/>
                      <a:pt x="1227" y="257"/>
                      <a:pt x="1199" y="193"/>
                    </a:cubicBezTo>
                    <a:cubicBezTo>
                      <a:pt x="1199" y="193"/>
                      <a:pt x="1199" y="186"/>
                      <a:pt x="1199" y="186"/>
                    </a:cubicBezTo>
                    <a:lnTo>
                      <a:pt x="1156" y="186"/>
                    </a:lnTo>
                    <a:cubicBezTo>
                      <a:pt x="1114" y="193"/>
                      <a:pt x="1078" y="207"/>
                      <a:pt x="1036" y="222"/>
                    </a:cubicBezTo>
                    <a:lnTo>
                      <a:pt x="908" y="271"/>
                    </a:lnTo>
                    <a:cubicBezTo>
                      <a:pt x="866" y="285"/>
                      <a:pt x="816" y="300"/>
                      <a:pt x="781" y="321"/>
                    </a:cubicBezTo>
                    <a:cubicBezTo>
                      <a:pt x="774" y="314"/>
                      <a:pt x="774" y="307"/>
                      <a:pt x="766" y="300"/>
                    </a:cubicBezTo>
                    <a:cubicBezTo>
                      <a:pt x="766" y="300"/>
                      <a:pt x="766" y="293"/>
                      <a:pt x="759" y="293"/>
                    </a:cubicBezTo>
                    <a:lnTo>
                      <a:pt x="752" y="278"/>
                    </a:lnTo>
                    <a:cubicBezTo>
                      <a:pt x="738" y="264"/>
                      <a:pt x="724" y="250"/>
                      <a:pt x="717" y="229"/>
                    </a:cubicBezTo>
                    <a:lnTo>
                      <a:pt x="625" y="122"/>
                    </a:lnTo>
                    <a:cubicBezTo>
                      <a:pt x="592" y="76"/>
                      <a:pt x="541" y="0"/>
                      <a:pt x="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rot="1016968">
                <a:off x="939252" y="4337146"/>
                <a:ext cx="65034" cy="61368"/>
              </a:xfrm>
              <a:custGeom>
                <a:avLst/>
                <a:gdLst/>
                <a:ahLst/>
                <a:cxnLst/>
                <a:rect l="l" t="t" r="r" b="b"/>
                <a:pathLst>
                  <a:path w="1242" h="1172" extrusionOk="0">
                    <a:moveTo>
                      <a:pt x="653" y="0"/>
                    </a:moveTo>
                    <a:cubicBezTo>
                      <a:pt x="632" y="7"/>
                      <a:pt x="618" y="14"/>
                      <a:pt x="603" y="36"/>
                    </a:cubicBezTo>
                    <a:cubicBezTo>
                      <a:pt x="575" y="64"/>
                      <a:pt x="554" y="100"/>
                      <a:pt x="532" y="135"/>
                    </a:cubicBezTo>
                    <a:cubicBezTo>
                      <a:pt x="490" y="199"/>
                      <a:pt x="454" y="270"/>
                      <a:pt x="433" y="348"/>
                    </a:cubicBezTo>
                    <a:cubicBezTo>
                      <a:pt x="398" y="334"/>
                      <a:pt x="369" y="319"/>
                      <a:pt x="334" y="319"/>
                    </a:cubicBezTo>
                    <a:cubicBezTo>
                      <a:pt x="298" y="305"/>
                      <a:pt x="256" y="305"/>
                      <a:pt x="220" y="305"/>
                    </a:cubicBezTo>
                    <a:cubicBezTo>
                      <a:pt x="209" y="305"/>
                      <a:pt x="196" y="305"/>
                      <a:pt x="183" y="305"/>
                    </a:cubicBezTo>
                    <a:cubicBezTo>
                      <a:pt x="125" y="305"/>
                      <a:pt x="58" y="310"/>
                      <a:pt x="29" y="362"/>
                    </a:cubicBezTo>
                    <a:cubicBezTo>
                      <a:pt x="8" y="376"/>
                      <a:pt x="1" y="404"/>
                      <a:pt x="8" y="426"/>
                    </a:cubicBezTo>
                    <a:cubicBezTo>
                      <a:pt x="22" y="461"/>
                      <a:pt x="43" y="497"/>
                      <a:pt x="72" y="525"/>
                    </a:cubicBezTo>
                    <a:cubicBezTo>
                      <a:pt x="93" y="553"/>
                      <a:pt x="121" y="589"/>
                      <a:pt x="150" y="610"/>
                    </a:cubicBezTo>
                    <a:lnTo>
                      <a:pt x="199" y="667"/>
                    </a:lnTo>
                    <a:cubicBezTo>
                      <a:pt x="213" y="681"/>
                      <a:pt x="228" y="695"/>
                      <a:pt x="242" y="709"/>
                    </a:cubicBezTo>
                    <a:cubicBezTo>
                      <a:pt x="242" y="716"/>
                      <a:pt x="235" y="731"/>
                      <a:pt x="235" y="738"/>
                    </a:cubicBezTo>
                    <a:cubicBezTo>
                      <a:pt x="206" y="802"/>
                      <a:pt x="192" y="872"/>
                      <a:pt x="178" y="943"/>
                    </a:cubicBezTo>
                    <a:cubicBezTo>
                      <a:pt x="164" y="993"/>
                      <a:pt x="142" y="1071"/>
                      <a:pt x="178" y="1121"/>
                    </a:cubicBezTo>
                    <a:lnTo>
                      <a:pt x="178" y="1128"/>
                    </a:lnTo>
                    <a:cubicBezTo>
                      <a:pt x="198" y="1133"/>
                      <a:pt x="218" y="1138"/>
                      <a:pt x="238" y="1138"/>
                    </a:cubicBezTo>
                    <a:cubicBezTo>
                      <a:pt x="246" y="1138"/>
                      <a:pt x="255" y="1137"/>
                      <a:pt x="263" y="1135"/>
                    </a:cubicBezTo>
                    <a:cubicBezTo>
                      <a:pt x="306" y="1121"/>
                      <a:pt x="341" y="1106"/>
                      <a:pt x="376" y="1092"/>
                    </a:cubicBezTo>
                    <a:cubicBezTo>
                      <a:pt x="419" y="1078"/>
                      <a:pt x="462" y="1057"/>
                      <a:pt x="504" y="1043"/>
                    </a:cubicBezTo>
                    <a:cubicBezTo>
                      <a:pt x="532" y="1028"/>
                      <a:pt x="554" y="1014"/>
                      <a:pt x="582" y="1000"/>
                    </a:cubicBezTo>
                    <a:cubicBezTo>
                      <a:pt x="589" y="1007"/>
                      <a:pt x="596" y="1014"/>
                      <a:pt x="603" y="1021"/>
                    </a:cubicBezTo>
                    <a:lnTo>
                      <a:pt x="660" y="1050"/>
                    </a:lnTo>
                    <a:cubicBezTo>
                      <a:pt x="696" y="1078"/>
                      <a:pt x="731" y="1092"/>
                      <a:pt x="766" y="1113"/>
                    </a:cubicBezTo>
                    <a:cubicBezTo>
                      <a:pt x="806" y="1136"/>
                      <a:pt x="863" y="1172"/>
                      <a:pt x="913" y="1172"/>
                    </a:cubicBezTo>
                    <a:cubicBezTo>
                      <a:pt x="926" y="1172"/>
                      <a:pt x="939" y="1169"/>
                      <a:pt x="951" y="1163"/>
                    </a:cubicBezTo>
                    <a:cubicBezTo>
                      <a:pt x="1008" y="1128"/>
                      <a:pt x="993" y="1043"/>
                      <a:pt x="979" y="986"/>
                    </a:cubicBezTo>
                    <a:lnTo>
                      <a:pt x="972" y="950"/>
                    </a:lnTo>
                    <a:cubicBezTo>
                      <a:pt x="965" y="922"/>
                      <a:pt x="958" y="894"/>
                      <a:pt x="951" y="865"/>
                    </a:cubicBezTo>
                    <a:cubicBezTo>
                      <a:pt x="944" y="837"/>
                      <a:pt x="937" y="823"/>
                      <a:pt x="937" y="809"/>
                    </a:cubicBezTo>
                    <a:cubicBezTo>
                      <a:pt x="937" y="802"/>
                      <a:pt x="930" y="794"/>
                      <a:pt x="930" y="787"/>
                    </a:cubicBezTo>
                    <a:cubicBezTo>
                      <a:pt x="958" y="773"/>
                      <a:pt x="986" y="752"/>
                      <a:pt x="1008" y="731"/>
                    </a:cubicBezTo>
                    <a:cubicBezTo>
                      <a:pt x="1050" y="702"/>
                      <a:pt x="1086" y="674"/>
                      <a:pt x="1114" y="646"/>
                    </a:cubicBezTo>
                    <a:cubicBezTo>
                      <a:pt x="1171" y="596"/>
                      <a:pt x="1242" y="532"/>
                      <a:pt x="1242" y="468"/>
                    </a:cubicBezTo>
                    <a:cubicBezTo>
                      <a:pt x="1242" y="461"/>
                      <a:pt x="1242" y="461"/>
                      <a:pt x="1242" y="461"/>
                    </a:cubicBezTo>
                    <a:lnTo>
                      <a:pt x="1242" y="454"/>
                    </a:lnTo>
                    <a:cubicBezTo>
                      <a:pt x="1242" y="454"/>
                      <a:pt x="1242" y="447"/>
                      <a:pt x="1242" y="447"/>
                    </a:cubicBezTo>
                    <a:cubicBezTo>
                      <a:pt x="1199" y="440"/>
                      <a:pt x="1156" y="433"/>
                      <a:pt x="1114" y="433"/>
                    </a:cubicBezTo>
                    <a:lnTo>
                      <a:pt x="979" y="426"/>
                    </a:lnTo>
                    <a:cubicBezTo>
                      <a:pt x="930" y="426"/>
                      <a:pt x="887" y="419"/>
                      <a:pt x="837" y="419"/>
                    </a:cubicBezTo>
                    <a:cubicBezTo>
                      <a:pt x="837" y="412"/>
                      <a:pt x="837" y="404"/>
                      <a:pt x="837" y="397"/>
                    </a:cubicBezTo>
                    <a:cubicBezTo>
                      <a:pt x="837" y="390"/>
                      <a:pt x="837" y="390"/>
                      <a:pt x="837" y="383"/>
                    </a:cubicBezTo>
                    <a:lnTo>
                      <a:pt x="837" y="376"/>
                    </a:lnTo>
                    <a:lnTo>
                      <a:pt x="823" y="312"/>
                    </a:lnTo>
                    <a:cubicBezTo>
                      <a:pt x="809" y="270"/>
                      <a:pt x="802" y="227"/>
                      <a:pt x="788" y="178"/>
                    </a:cubicBezTo>
                    <a:cubicBezTo>
                      <a:pt x="766" y="121"/>
                      <a:pt x="752" y="14"/>
                      <a:pt x="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2" name="Google Shape;1542;p20"/>
            <p:cNvSpPr/>
            <p:nvPr/>
          </p:nvSpPr>
          <p:spPr>
            <a:xfrm rot="1016968">
              <a:off x="916752" y="4093695"/>
              <a:ext cx="257359" cy="275372"/>
            </a:xfrm>
            <a:custGeom>
              <a:avLst/>
              <a:gdLst/>
              <a:ahLst/>
              <a:cxnLst/>
              <a:rect l="l" t="t" r="r" b="b"/>
              <a:pathLst>
                <a:path w="4915" h="5259" extrusionOk="0">
                  <a:moveTo>
                    <a:pt x="3105" y="0"/>
                  </a:moveTo>
                  <a:cubicBezTo>
                    <a:pt x="3089" y="0"/>
                    <a:pt x="3073" y="2"/>
                    <a:pt x="3057" y="6"/>
                  </a:cubicBezTo>
                  <a:lnTo>
                    <a:pt x="3043" y="6"/>
                  </a:lnTo>
                  <a:lnTo>
                    <a:pt x="3007" y="13"/>
                  </a:lnTo>
                  <a:lnTo>
                    <a:pt x="2986" y="27"/>
                  </a:lnTo>
                  <a:lnTo>
                    <a:pt x="2950" y="41"/>
                  </a:lnTo>
                  <a:lnTo>
                    <a:pt x="2936" y="55"/>
                  </a:lnTo>
                  <a:lnTo>
                    <a:pt x="2922" y="62"/>
                  </a:lnTo>
                  <a:lnTo>
                    <a:pt x="2908" y="77"/>
                  </a:lnTo>
                  <a:lnTo>
                    <a:pt x="2894" y="91"/>
                  </a:lnTo>
                  <a:lnTo>
                    <a:pt x="2879" y="98"/>
                  </a:lnTo>
                  <a:lnTo>
                    <a:pt x="2865" y="112"/>
                  </a:lnTo>
                  <a:lnTo>
                    <a:pt x="2851" y="119"/>
                  </a:lnTo>
                  <a:lnTo>
                    <a:pt x="2844" y="133"/>
                  </a:lnTo>
                  <a:lnTo>
                    <a:pt x="2830" y="148"/>
                  </a:lnTo>
                  <a:cubicBezTo>
                    <a:pt x="2511" y="481"/>
                    <a:pt x="2185" y="800"/>
                    <a:pt x="1873" y="1147"/>
                  </a:cubicBezTo>
                  <a:cubicBezTo>
                    <a:pt x="1546" y="1502"/>
                    <a:pt x="1227" y="1871"/>
                    <a:pt x="922" y="2239"/>
                  </a:cubicBezTo>
                  <a:cubicBezTo>
                    <a:pt x="802" y="2388"/>
                    <a:pt x="681" y="2530"/>
                    <a:pt x="568" y="2679"/>
                  </a:cubicBezTo>
                  <a:cubicBezTo>
                    <a:pt x="476" y="2785"/>
                    <a:pt x="383" y="2899"/>
                    <a:pt x="298" y="3012"/>
                  </a:cubicBezTo>
                  <a:cubicBezTo>
                    <a:pt x="213" y="3119"/>
                    <a:pt x="135" y="3239"/>
                    <a:pt x="79" y="3367"/>
                  </a:cubicBezTo>
                  <a:cubicBezTo>
                    <a:pt x="1" y="3579"/>
                    <a:pt x="1" y="3813"/>
                    <a:pt x="79" y="4026"/>
                  </a:cubicBezTo>
                  <a:cubicBezTo>
                    <a:pt x="220" y="4430"/>
                    <a:pt x="547" y="4622"/>
                    <a:pt x="929" y="4792"/>
                  </a:cubicBezTo>
                  <a:cubicBezTo>
                    <a:pt x="1334" y="4955"/>
                    <a:pt x="1759" y="5076"/>
                    <a:pt x="2192" y="5154"/>
                  </a:cubicBezTo>
                  <a:cubicBezTo>
                    <a:pt x="2549" y="5223"/>
                    <a:pt x="2913" y="5258"/>
                    <a:pt x="3276" y="5258"/>
                  </a:cubicBezTo>
                  <a:cubicBezTo>
                    <a:pt x="3503" y="5258"/>
                    <a:pt x="3731" y="5245"/>
                    <a:pt x="3957" y="5217"/>
                  </a:cubicBezTo>
                  <a:cubicBezTo>
                    <a:pt x="4255" y="5196"/>
                    <a:pt x="4532" y="5054"/>
                    <a:pt x="4716" y="4827"/>
                  </a:cubicBezTo>
                  <a:cubicBezTo>
                    <a:pt x="4844" y="4650"/>
                    <a:pt x="4914" y="4437"/>
                    <a:pt x="4907" y="4225"/>
                  </a:cubicBezTo>
                  <a:cubicBezTo>
                    <a:pt x="4893" y="4083"/>
                    <a:pt x="4865" y="3948"/>
                    <a:pt x="4815" y="3821"/>
                  </a:cubicBezTo>
                  <a:cubicBezTo>
                    <a:pt x="4773" y="3686"/>
                    <a:pt x="4723" y="3544"/>
                    <a:pt x="4673" y="3409"/>
                  </a:cubicBezTo>
                  <a:cubicBezTo>
                    <a:pt x="4510" y="2955"/>
                    <a:pt x="4347" y="2495"/>
                    <a:pt x="4163" y="2041"/>
                  </a:cubicBezTo>
                  <a:cubicBezTo>
                    <a:pt x="4142" y="1984"/>
                    <a:pt x="4120" y="1920"/>
                    <a:pt x="4092" y="1864"/>
                  </a:cubicBezTo>
                  <a:lnTo>
                    <a:pt x="4078" y="1828"/>
                  </a:lnTo>
                  <a:cubicBezTo>
                    <a:pt x="4056" y="1778"/>
                    <a:pt x="4035" y="1729"/>
                    <a:pt x="4014" y="1679"/>
                  </a:cubicBezTo>
                  <a:cubicBezTo>
                    <a:pt x="4014" y="1672"/>
                    <a:pt x="4007" y="1658"/>
                    <a:pt x="4007" y="1651"/>
                  </a:cubicBezTo>
                  <a:cubicBezTo>
                    <a:pt x="3978" y="1601"/>
                    <a:pt x="3957" y="1544"/>
                    <a:pt x="3936" y="1495"/>
                  </a:cubicBezTo>
                  <a:lnTo>
                    <a:pt x="3929" y="1481"/>
                  </a:lnTo>
                  <a:cubicBezTo>
                    <a:pt x="3815" y="1218"/>
                    <a:pt x="3702" y="956"/>
                    <a:pt x="3581" y="694"/>
                  </a:cubicBezTo>
                  <a:cubicBezTo>
                    <a:pt x="3525" y="573"/>
                    <a:pt x="3475" y="452"/>
                    <a:pt x="3418" y="325"/>
                  </a:cubicBezTo>
                  <a:cubicBezTo>
                    <a:pt x="3383" y="218"/>
                    <a:pt x="3319" y="126"/>
                    <a:pt x="3241" y="48"/>
                  </a:cubicBezTo>
                  <a:cubicBezTo>
                    <a:pt x="3204" y="16"/>
                    <a:pt x="3155" y="0"/>
                    <a:pt x="3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20"/>
          <p:cNvGrpSpPr/>
          <p:nvPr/>
        </p:nvGrpSpPr>
        <p:grpSpPr>
          <a:xfrm>
            <a:off x="125353" y="10088"/>
            <a:ext cx="9007255" cy="4990625"/>
            <a:chOff x="125353" y="10088"/>
            <a:chExt cx="9007255" cy="4990625"/>
          </a:xfrm>
        </p:grpSpPr>
        <p:sp>
          <p:nvSpPr>
            <p:cNvPr id="1544" name="Google Shape;1544;p20"/>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0"/>
            <p:cNvSpPr/>
            <p:nvPr/>
          </p:nvSpPr>
          <p:spPr>
            <a:xfrm>
              <a:off x="1881288" y="15933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0"/>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0"/>
            <p:cNvSpPr/>
            <p:nvPr/>
          </p:nvSpPr>
          <p:spPr>
            <a:xfrm>
              <a:off x="7152500" y="1886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0"/>
            <p:cNvSpPr/>
            <p:nvPr/>
          </p:nvSpPr>
          <p:spPr>
            <a:xfrm>
              <a:off x="1311975" y="309072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5591838" y="20468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rot="10800000">
              <a:off x="1048325" y="22093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rot="10800000">
              <a:off x="7846413" y="226248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rot="10800000">
              <a:off x="2435163" y="12414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rot="10800000">
              <a:off x="1071400" y="127832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rot="10800000">
              <a:off x="1858688" y="26828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rot="10800000">
              <a:off x="4973375" y="724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flipH="1">
              <a:off x="8517325" y="331323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flipH="1">
              <a:off x="6419263" y="14642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rot="10800000" flipH="1">
              <a:off x="7874863"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rot="10800000" flipH="1">
              <a:off x="2323338" y="672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rot="10800000">
              <a:off x="8787675"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rot="10800000">
              <a:off x="8372825" y="91471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flipH="1">
              <a:off x="1590350" y="45155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flipH="1">
              <a:off x="1653375" y="737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0"/>
            <p:cNvSpPr/>
            <p:nvPr/>
          </p:nvSpPr>
          <p:spPr>
            <a:xfrm flipH="1">
              <a:off x="129850" y="419953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0"/>
            <p:cNvSpPr/>
            <p:nvPr/>
          </p:nvSpPr>
          <p:spPr>
            <a:xfrm>
              <a:off x="1185600" y="36268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7702388" y="10996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7151675" y="26292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rot="-6201734">
              <a:off x="8788722" y="230872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rot="-8100000">
              <a:off x="8275420" y="1778746"/>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rot="4429393">
              <a:off x="4700737" y="41451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rot="5892960">
              <a:off x="8914151" y="131852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rot="6793631">
              <a:off x="4759130" y="579825"/>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flipH="1">
              <a:off x="6951075" y="9147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0"/>
            <p:cNvSpPr/>
            <p:nvPr/>
          </p:nvSpPr>
          <p:spPr>
            <a:xfrm rot="-6608738">
              <a:off x="409565" y="707103"/>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0"/>
            <p:cNvSpPr/>
            <p:nvPr/>
          </p:nvSpPr>
          <p:spPr>
            <a:xfrm rot="4732326">
              <a:off x="3860525" y="242975"/>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rot="3532624">
              <a:off x="6165035" y="4149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3124213" y="42631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2045750" y="38738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4575338" y="21962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20"/>
          <p:cNvGrpSpPr/>
          <p:nvPr/>
        </p:nvGrpSpPr>
        <p:grpSpPr>
          <a:xfrm>
            <a:off x="304226" y="3862733"/>
            <a:ext cx="637856" cy="1084143"/>
            <a:chOff x="304226" y="3862733"/>
            <a:chExt cx="637856" cy="1084143"/>
          </a:xfrm>
        </p:grpSpPr>
        <p:grpSp>
          <p:nvGrpSpPr>
            <p:cNvPr id="1594" name="Google Shape;1594;p20"/>
            <p:cNvGrpSpPr/>
            <p:nvPr/>
          </p:nvGrpSpPr>
          <p:grpSpPr>
            <a:xfrm>
              <a:off x="304226" y="3862733"/>
              <a:ext cx="637856" cy="1084143"/>
              <a:chOff x="353001" y="3862733"/>
              <a:chExt cx="637856" cy="1084143"/>
            </a:xfrm>
          </p:grpSpPr>
          <p:sp>
            <p:nvSpPr>
              <p:cNvPr id="1595" name="Google Shape;1595;p20"/>
              <p:cNvSpPr/>
              <p:nvPr/>
            </p:nvSpPr>
            <p:spPr>
              <a:xfrm rot="1016968">
                <a:off x="494421" y="3893984"/>
                <a:ext cx="355014" cy="1023101"/>
              </a:xfrm>
              <a:custGeom>
                <a:avLst/>
                <a:gdLst/>
                <a:ahLst/>
                <a:cxnLst/>
                <a:rect l="l" t="t" r="r" b="b"/>
                <a:pathLst>
                  <a:path w="6780" h="19539" extrusionOk="0">
                    <a:moveTo>
                      <a:pt x="1810" y="0"/>
                    </a:moveTo>
                    <a:cubicBezTo>
                      <a:pt x="1770" y="0"/>
                      <a:pt x="1733" y="10"/>
                      <a:pt x="1703" y="27"/>
                    </a:cubicBezTo>
                    <a:lnTo>
                      <a:pt x="1688" y="41"/>
                    </a:lnTo>
                    <a:lnTo>
                      <a:pt x="1653" y="62"/>
                    </a:lnTo>
                    <a:lnTo>
                      <a:pt x="1646" y="77"/>
                    </a:lnTo>
                    <a:lnTo>
                      <a:pt x="1617" y="105"/>
                    </a:lnTo>
                    <a:lnTo>
                      <a:pt x="1603" y="119"/>
                    </a:lnTo>
                    <a:lnTo>
                      <a:pt x="1596" y="133"/>
                    </a:lnTo>
                    <a:cubicBezTo>
                      <a:pt x="1589" y="140"/>
                      <a:pt x="1582" y="148"/>
                      <a:pt x="1582" y="155"/>
                    </a:cubicBezTo>
                    <a:lnTo>
                      <a:pt x="1575" y="169"/>
                    </a:lnTo>
                    <a:lnTo>
                      <a:pt x="1568" y="183"/>
                    </a:lnTo>
                    <a:lnTo>
                      <a:pt x="1554" y="197"/>
                    </a:lnTo>
                    <a:lnTo>
                      <a:pt x="1547" y="211"/>
                    </a:lnTo>
                    <a:lnTo>
                      <a:pt x="1547" y="218"/>
                    </a:lnTo>
                    <a:lnTo>
                      <a:pt x="1539" y="233"/>
                    </a:lnTo>
                    <a:lnTo>
                      <a:pt x="1532" y="247"/>
                    </a:lnTo>
                    <a:cubicBezTo>
                      <a:pt x="1341" y="658"/>
                      <a:pt x="1142" y="1069"/>
                      <a:pt x="958" y="1495"/>
                    </a:cubicBezTo>
                    <a:cubicBezTo>
                      <a:pt x="774" y="1934"/>
                      <a:pt x="596" y="2381"/>
                      <a:pt x="426" y="2821"/>
                    </a:cubicBezTo>
                    <a:cubicBezTo>
                      <a:pt x="362" y="2998"/>
                      <a:pt x="299" y="3168"/>
                      <a:pt x="235" y="3345"/>
                    </a:cubicBezTo>
                    <a:cubicBezTo>
                      <a:pt x="185" y="3480"/>
                      <a:pt x="135" y="3615"/>
                      <a:pt x="93" y="3750"/>
                    </a:cubicBezTo>
                    <a:cubicBezTo>
                      <a:pt x="43" y="3877"/>
                      <a:pt x="15" y="4012"/>
                      <a:pt x="1" y="4147"/>
                    </a:cubicBezTo>
                    <a:cubicBezTo>
                      <a:pt x="1" y="4374"/>
                      <a:pt x="72" y="4593"/>
                      <a:pt x="221" y="4771"/>
                    </a:cubicBezTo>
                    <a:cubicBezTo>
                      <a:pt x="313" y="4905"/>
                      <a:pt x="440" y="5026"/>
                      <a:pt x="589" y="5111"/>
                    </a:cubicBezTo>
                    <a:cubicBezTo>
                      <a:pt x="618" y="5388"/>
                      <a:pt x="674" y="5664"/>
                      <a:pt x="717" y="5941"/>
                    </a:cubicBezTo>
                    <a:cubicBezTo>
                      <a:pt x="767" y="6231"/>
                      <a:pt x="816" y="6529"/>
                      <a:pt x="866" y="6820"/>
                    </a:cubicBezTo>
                    <a:lnTo>
                      <a:pt x="1157" y="8550"/>
                    </a:lnTo>
                    <a:cubicBezTo>
                      <a:pt x="1348" y="9706"/>
                      <a:pt x="1547" y="10862"/>
                      <a:pt x="1738" y="12017"/>
                    </a:cubicBezTo>
                    <a:cubicBezTo>
                      <a:pt x="1795" y="12344"/>
                      <a:pt x="1851" y="12677"/>
                      <a:pt x="1908" y="13003"/>
                    </a:cubicBezTo>
                    <a:cubicBezTo>
                      <a:pt x="1958" y="13322"/>
                      <a:pt x="1993" y="13648"/>
                      <a:pt x="2064" y="13960"/>
                    </a:cubicBezTo>
                    <a:cubicBezTo>
                      <a:pt x="2085" y="14060"/>
                      <a:pt x="2156" y="14138"/>
                      <a:pt x="2256" y="14159"/>
                    </a:cubicBezTo>
                    <a:lnTo>
                      <a:pt x="2348" y="14180"/>
                    </a:lnTo>
                    <a:lnTo>
                      <a:pt x="2383" y="14194"/>
                    </a:lnTo>
                    <a:lnTo>
                      <a:pt x="2433" y="14208"/>
                    </a:lnTo>
                    <a:lnTo>
                      <a:pt x="2490" y="14223"/>
                    </a:lnTo>
                    <a:lnTo>
                      <a:pt x="2518" y="14223"/>
                    </a:lnTo>
                    <a:lnTo>
                      <a:pt x="2589" y="14237"/>
                    </a:lnTo>
                    <a:lnTo>
                      <a:pt x="2610" y="14237"/>
                    </a:lnTo>
                    <a:lnTo>
                      <a:pt x="2681" y="14251"/>
                    </a:lnTo>
                    <a:lnTo>
                      <a:pt x="2695" y="14251"/>
                    </a:lnTo>
                    <a:lnTo>
                      <a:pt x="2780" y="14258"/>
                    </a:lnTo>
                    <a:lnTo>
                      <a:pt x="2872" y="14265"/>
                    </a:lnTo>
                    <a:lnTo>
                      <a:pt x="3000" y="14265"/>
                    </a:lnTo>
                    <a:cubicBezTo>
                      <a:pt x="3078" y="14269"/>
                      <a:pt x="3155" y="14270"/>
                      <a:pt x="3233" y="14270"/>
                    </a:cubicBezTo>
                    <a:cubicBezTo>
                      <a:pt x="3477" y="14270"/>
                      <a:pt x="3721" y="14253"/>
                      <a:pt x="3957" y="14216"/>
                    </a:cubicBezTo>
                    <a:lnTo>
                      <a:pt x="3957" y="14216"/>
                    </a:lnTo>
                    <a:cubicBezTo>
                      <a:pt x="3808" y="14372"/>
                      <a:pt x="3730" y="14584"/>
                      <a:pt x="3759" y="14804"/>
                    </a:cubicBezTo>
                    <a:cubicBezTo>
                      <a:pt x="3780" y="14932"/>
                      <a:pt x="3851" y="15052"/>
                      <a:pt x="3950" y="15137"/>
                    </a:cubicBezTo>
                    <a:cubicBezTo>
                      <a:pt x="4050" y="15229"/>
                      <a:pt x="4206" y="15300"/>
                      <a:pt x="4220" y="15442"/>
                    </a:cubicBezTo>
                    <a:cubicBezTo>
                      <a:pt x="4234" y="15591"/>
                      <a:pt x="4113" y="15705"/>
                      <a:pt x="4057" y="15811"/>
                    </a:cubicBezTo>
                    <a:cubicBezTo>
                      <a:pt x="3993" y="15924"/>
                      <a:pt x="3972" y="16052"/>
                      <a:pt x="3993" y="16180"/>
                    </a:cubicBezTo>
                    <a:cubicBezTo>
                      <a:pt x="4014" y="16300"/>
                      <a:pt x="4071" y="16414"/>
                      <a:pt x="4163" y="16506"/>
                    </a:cubicBezTo>
                    <a:cubicBezTo>
                      <a:pt x="4269" y="16598"/>
                      <a:pt x="4475" y="16641"/>
                      <a:pt x="4454" y="16818"/>
                    </a:cubicBezTo>
                    <a:cubicBezTo>
                      <a:pt x="4440" y="16995"/>
                      <a:pt x="4276" y="17116"/>
                      <a:pt x="4255" y="17293"/>
                    </a:cubicBezTo>
                    <a:cubicBezTo>
                      <a:pt x="4234" y="17406"/>
                      <a:pt x="4284" y="17562"/>
                      <a:pt x="4418" y="17569"/>
                    </a:cubicBezTo>
                    <a:cubicBezTo>
                      <a:pt x="4447" y="17569"/>
                      <a:pt x="4454" y="17541"/>
                      <a:pt x="4440" y="17527"/>
                    </a:cubicBezTo>
                    <a:cubicBezTo>
                      <a:pt x="4319" y="17428"/>
                      <a:pt x="4340" y="17279"/>
                      <a:pt x="4411" y="17158"/>
                    </a:cubicBezTo>
                    <a:cubicBezTo>
                      <a:pt x="4475" y="17038"/>
                      <a:pt x="4560" y="16931"/>
                      <a:pt x="4553" y="16789"/>
                    </a:cubicBezTo>
                    <a:cubicBezTo>
                      <a:pt x="4553" y="16648"/>
                      <a:pt x="4468" y="16584"/>
                      <a:pt x="4362" y="16527"/>
                    </a:cubicBezTo>
                    <a:cubicBezTo>
                      <a:pt x="4241" y="16463"/>
                      <a:pt x="4156" y="16364"/>
                      <a:pt x="4113" y="16243"/>
                    </a:cubicBezTo>
                    <a:cubicBezTo>
                      <a:pt x="4064" y="16123"/>
                      <a:pt x="4078" y="15988"/>
                      <a:pt x="4135" y="15868"/>
                    </a:cubicBezTo>
                    <a:cubicBezTo>
                      <a:pt x="4206" y="15768"/>
                      <a:pt x="4255" y="15669"/>
                      <a:pt x="4305" y="15556"/>
                    </a:cubicBezTo>
                    <a:cubicBezTo>
                      <a:pt x="4376" y="15286"/>
                      <a:pt x="4113" y="15180"/>
                      <a:pt x="3957" y="15017"/>
                    </a:cubicBezTo>
                    <a:cubicBezTo>
                      <a:pt x="3851" y="14889"/>
                      <a:pt x="3816" y="14712"/>
                      <a:pt x="3872" y="14556"/>
                    </a:cubicBezTo>
                    <a:cubicBezTo>
                      <a:pt x="3922" y="14414"/>
                      <a:pt x="4014" y="14294"/>
                      <a:pt x="4128" y="14201"/>
                    </a:cubicBezTo>
                    <a:cubicBezTo>
                      <a:pt x="4390" y="14159"/>
                      <a:pt x="4645" y="14095"/>
                      <a:pt x="4893" y="14017"/>
                    </a:cubicBezTo>
                    <a:lnTo>
                      <a:pt x="4908" y="14010"/>
                    </a:lnTo>
                    <a:cubicBezTo>
                      <a:pt x="4957" y="13996"/>
                      <a:pt x="5000" y="13982"/>
                      <a:pt x="5042" y="13967"/>
                    </a:cubicBezTo>
                    <a:lnTo>
                      <a:pt x="5106" y="13946"/>
                    </a:lnTo>
                    <a:lnTo>
                      <a:pt x="5177" y="13918"/>
                    </a:lnTo>
                    <a:cubicBezTo>
                      <a:pt x="5241" y="13896"/>
                      <a:pt x="5305" y="13868"/>
                      <a:pt x="5361" y="13840"/>
                    </a:cubicBezTo>
                    <a:cubicBezTo>
                      <a:pt x="5390" y="14017"/>
                      <a:pt x="5425" y="14194"/>
                      <a:pt x="5454" y="14372"/>
                    </a:cubicBezTo>
                    <a:lnTo>
                      <a:pt x="5524" y="14804"/>
                    </a:lnTo>
                    <a:lnTo>
                      <a:pt x="5574" y="15088"/>
                    </a:lnTo>
                    <a:lnTo>
                      <a:pt x="5574" y="15123"/>
                    </a:lnTo>
                    <a:cubicBezTo>
                      <a:pt x="5588" y="15166"/>
                      <a:pt x="5595" y="15215"/>
                      <a:pt x="5602" y="15251"/>
                    </a:cubicBezTo>
                    <a:lnTo>
                      <a:pt x="5893" y="16981"/>
                    </a:lnTo>
                    <a:cubicBezTo>
                      <a:pt x="5971" y="17470"/>
                      <a:pt x="6056" y="17967"/>
                      <a:pt x="6141" y="18456"/>
                    </a:cubicBezTo>
                    <a:cubicBezTo>
                      <a:pt x="6170" y="18633"/>
                      <a:pt x="6198" y="18810"/>
                      <a:pt x="6226" y="18988"/>
                    </a:cubicBezTo>
                    <a:cubicBezTo>
                      <a:pt x="6241" y="19080"/>
                      <a:pt x="6255" y="19165"/>
                      <a:pt x="6269" y="19257"/>
                    </a:cubicBezTo>
                    <a:cubicBezTo>
                      <a:pt x="6290" y="19342"/>
                      <a:pt x="6283" y="19434"/>
                      <a:pt x="6361" y="19484"/>
                    </a:cubicBezTo>
                    <a:cubicBezTo>
                      <a:pt x="6382" y="19505"/>
                      <a:pt x="6404" y="19512"/>
                      <a:pt x="6425" y="19519"/>
                    </a:cubicBezTo>
                    <a:lnTo>
                      <a:pt x="6446" y="19526"/>
                    </a:lnTo>
                    <a:cubicBezTo>
                      <a:pt x="6475" y="19535"/>
                      <a:pt x="6507" y="19538"/>
                      <a:pt x="6538" y="19538"/>
                    </a:cubicBezTo>
                    <a:cubicBezTo>
                      <a:pt x="6560" y="19538"/>
                      <a:pt x="6582" y="19536"/>
                      <a:pt x="6602" y="19534"/>
                    </a:cubicBezTo>
                    <a:cubicBezTo>
                      <a:pt x="6673" y="19526"/>
                      <a:pt x="6737" y="19477"/>
                      <a:pt x="6765" y="19413"/>
                    </a:cubicBezTo>
                    <a:cubicBezTo>
                      <a:pt x="6779" y="19356"/>
                      <a:pt x="6779" y="19300"/>
                      <a:pt x="6758" y="19250"/>
                    </a:cubicBezTo>
                    <a:cubicBezTo>
                      <a:pt x="6744" y="19122"/>
                      <a:pt x="6723" y="19002"/>
                      <a:pt x="6701" y="18874"/>
                    </a:cubicBezTo>
                    <a:lnTo>
                      <a:pt x="6170" y="15705"/>
                    </a:lnTo>
                    <a:lnTo>
                      <a:pt x="6113" y="15407"/>
                    </a:lnTo>
                    <a:cubicBezTo>
                      <a:pt x="6063" y="15073"/>
                      <a:pt x="6007" y="14747"/>
                      <a:pt x="5950" y="14421"/>
                    </a:cubicBezTo>
                    <a:cubicBezTo>
                      <a:pt x="5900" y="14145"/>
                      <a:pt x="5858" y="13868"/>
                      <a:pt x="5808" y="13592"/>
                    </a:cubicBezTo>
                    <a:lnTo>
                      <a:pt x="5829" y="13577"/>
                    </a:lnTo>
                    <a:cubicBezTo>
                      <a:pt x="5893" y="13535"/>
                      <a:pt x="5943" y="13471"/>
                      <a:pt x="5957" y="13400"/>
                    </a:cubicBezTo>
                    <a:cubicBezTo>
                      <a:pt x="5964" y="13322"/>
                      <a:pt x="5957" y="13251"/>
                      <a:pt x="5936" y="13180"/>
                    </a:cubicBezTo>
                    <a:lnTo>
                      <a:pt x="5858" y="12684"/>
                    </a:lnTo>
                    <a:lnTo>
                      <a:pt x="5744" y="11989"/>
                    </a:lnTo>
                    <a:cubicBezTo>
                      <a:pt x="5744" y="11989"/>
                      <a:pt x="5744" y="11989"/>
                      <a:pt x="5744" y="11982"/>
                    </a:cubicBezTo>
                    <a:cubicBezTo>
                      <a:pt x="5730" y="11890"/>
                      <a:pt x="5716" y="11798"/>
                      <a:pt x="5702" y="11698"/>
                    </a:cubicBezTo>
                    <a:cubicBezTo>
                      <a:pt x="5688" y="11592"/>
                      <a:pt x="5666" y="11486"/>
                      <a:pt x="5652" y="11379"/>
                    </a:cubicBezTo>
                    <a:lnTo>
                      <a:pt x="5092" y="7898"/>
                    </a:lnTo>
                    <a:cubicBezTo>
                      <a:pt x="5000" y="7323"/>
                      <a:pt x="4908" y="6749"/>
                      <a:pt x="4815" y="6168"/>
                    </a:cubicBezTo>
                    <a:cubicBezTo>
                      <a:pt x="4766" y="5877"/>
                      <a:pt x="4723" y="5586"/>
                      <a:pt x="4674" y="5288"/>
                    </a:cubicBezTo>
                    <a:cubicBezTo>
                      <a:pt x="4624" y="5012"/>
                      <a:pt x="4588" y="4735"/>
                      <a:pt x="4532" y="4466"/>
                    </a:cubicBezTo>
                    <a:cubicBezTo>
                      <a:pt x="4645" y="4338"/>
                      <a:pt x="4737" y="4196"/>
                      <a:pt x="4794" y="4033"/>
                    </a:cubicBezTo>
                    <a:cubicBezTo>
                      <a:pt x="4879" y="3821"/>
                      <a:pt x="4879" y="3594"/>
                      <a:pt x="4801" y="3381"/>
                    </a:cubicBezTo>
                    <a:cubicBezTo>
                      <a:pt x="4744" y="3253"/>
                      <a:pt x="4674" y="3140"/>
                      <a:pt x="4588" y="3033"/>
                    </a:cubicBezTo>
                    <a:cubicBezTo>
                      <a:pt x="4503" y="2920"/>
                      <a:pt x="4411" y="2807"/>
                      <a:pt x="4319" y="2693"/>
                    </a:cubicBezTo>
                    <a:cubicBezTo>
                      <a:pt x="4021" y="2317"/>
                      <a:pt x="3716" y="1949"/>
                      <a:pt x="3404" y="1580"/>
                    </a:cubicBezTo>
                    <a:cubicBezTo>
                      <a:pt x="3362" y="1530"/>
                      <a:pt x="3319" y="1481"/>
                      <a:pt x="3277" y="1438"/>
                    </a:cubicBezTo>
                    <a:lnTo>
                      <a:pt x="3248" y="1403"/>
                    </a:lnTo>
                    <a:cubicBezTo>
                      <a:pt x="3213" y="1367"/>
                      <a:pt x="3177" y="1325"/>
                      <a:pt x="3142" y="1289"/>
                    </a:cubicBezTo>
                    <a:lnTo>
                      <a:pt x="3121" y="1261"/>
                    </a:lnTo>
                    <a:lnTo>
                      <a:pt x="3007" y="1140"/>
                    </a:lnTo>
                    <a:lnTo>
                      <a:pt x="2993" y="1126"/>
                    </a:lnTo>
                    <a:cubicBezTo>
                      <a:pt x="2802" y="920"/>
                      <a:pt x="2610" y="715"/>
                      <a:pt x="2419" y="509"/>
                    </a:cubicBezTo>
                    <a:cubicBezTo>
                      <a:pt x="2326" y="410"/>
                      <a:pt x="2234" y="311"/>
                      <a:pt x="2142" y="218"/>
                    </a:cubicBezTo>
                    <a:cubicBezTo>
                      <a:pt x="2071" y="126"/>
                      <a:pt x="1986" y="55"/>
                      <a:pt x="1887" y="13"/>
                    </a:cubicBezTo>
                    <a:cubicBezTo>
                      <a:pt x="1862" y="4"/>
                      <a:pt x="1835" y="0"/>
                      <a:pt x="1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rot="1016968">
                <a:off x="665528" y="4631924"/>
                <a:ext cx="74302" cy="310873"/>
              </a:xfrm>
              <a:custGeom>
                <a:avLst/>
                <a:gdLst/>
                <a:ahLst/>
                <a:cxnLst/>
                <a:rect l="l" t="t" r="r" b="b"/>
                <a:pathLst>
                  <a:path w="1419" h="5937" extrusionOk="0">
                    <a:moveTo>
                      <a:pt x="433" y="1"/>
                    </a:moveTo>
                    <a:lnTo>
                      <a:pt x="426" y="8"/>
                    </a:lnTo>
                    <a:lnTo>
                      <a:pt x="249" y="107"/>
                    </a:lnTo>
                    <a:lnTo>
                      <a:pt x="78" y="206"/>
                    </a:lnTo>
                    <a:cubicBezTo>
                      <a:pt x="57" y="221"/>
                      <a:pt x="29" y="242"/>
                      <a:pt x="0" y="256"/>
                    </a:cubicBezTo>
                    <a:cubicBezTo>
                      <a:pt x="29" y="433"/>
                      <a:pt x="57" y="596"/>
                      <a:pt x="86" y="774"/>
                    </a:cubicBezTo>
                    <a:lnTo>
                      <a:pt x="156" y="1199"/>
                    </a:lnTo>
                    <a:lnTo>
                      <a:pt x="206" y="1483"/>
                    </a:lnTo>
                    <a:lnTo>
                      <a:pt x="213" y="1518"/>
                    </a:lnTo>
                    <a:cubicBezTo>
                      <a:pt x="220" y="1561"/>
                      <a:pt x="227" y="1610"/>
                      <a:pt x="234" y="1653"/>
                    </a:cubicBezTo>
                    <a:lnTo>
                      <a:pt x="525" y="3376"/>
                    </a:lnTo>
                    <a:cubicBezTo>
                      <a:pt x="610" y="3872"/>
                      <a:pt x="695" y="4362"/>
                      <a:pt x="773" y="4858"/>
                    </a:cubicBezTo>
                    <a:cubicBezTo>
                      <a:pt x="802" y="5035"/>
                      <a:pt x="830" y="5212"/>
                      <a:pt x="865" y="5390"/>
                    </a:cubicBezTo>
                    <a:cubicBezTo>
                      <a:pt x="880" y="5475"/>
                      <a:pt x="894" y="5567"/>
                      <a:pt x="908" y="5652"/>
                    </a:cubicBezTo>
                    <a:cubicBezTo>
                      <a:pt x="922" y="5744"/>
                      <a:pt x="922" y="5829"/>
                      <a:pt x="993" y="5886"/>
                    </a:cubicBezTo>
                    <a:cubicBezTo>
                      <a:pt x="1014" y="5900"/>
                      <a:pt x="1036" y="5914"/>
                      <a:pt x="1064" y="5921"/>
                    </a:cubicBezTo>
                    <a:lnTo>
                      <a:pt x="1078" y="5929"/>
                    </a:lnTo>
                    <a:cubicBezTo>
                      <a:pt x="1111" y="5933"/>
                      <a:pt x="1141" y="5937"/>
                      <a:pt x="1172" y="5937"/>
                    </a:cubicBezTo>
                    <a:cubicBezTo>
                      <a:pt x="1195" y="5937"/>
                      <a:pt x="1217" y="5935"/>
                      <a:pt x="1241" y="5929"/>
                    </a:cubicBezTo>
                    <a:cubicBezTo>
                      <a:pt x="1312" y="5921"/>
                      <a:pt x="1376" y="5879"/>
                      <a:pt x="1404" y="5808"/>
                    </a:cubicBezTo>
                    <a:cubicBezTo>
                      <a:pt x="1419" y="5758"/>
                      <a:pt x="1419" y="5702"/>
                      <a:pt x="1397" y="5652"/>
                    </a:cubicBezTo>
                    <a:cubicBezTo>
                      <a:pt x="1369" y="5524"/>
                      <a:pt x="1348" y="5397"/>
                      <a:pt x="1326" y="5269"/>
                    </a:cubicBezTo>
                    <a:lnTo>
                      <a:pt x="795" y="2100"/>
                    </a:lnTo>
                    <a:lnTo>
                      <a:pt x="745" y="1802"/>
                    </a:lnTo>
                    <a:cubicBezTo>
                      <a:pt x="688" y="1476"/>
                      <a:pt x="632" y="1142"/>
                      <a:pt x="582" y="816"/>
                    </a:cubicBezTo>
                    <a:cubicBezTo>
                      <a:pt x="532" y="547"/>
                      <a:pt x="490" y="270"/>
                      <a:pt x="4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rot="1016968">
                <a:off x="632388" y="4133034"/>
                <a:ext cx="58645" cy="48801"/>
              </a:xfrm>
              <a:custGeom>
                <a:avLst/>
                <a:gdLst/>
                <a:ahLst/>
                <a:cxnLst/>
                <a:rect l="l" t="t" r="r" b="b"/>
                <a:pathLst>
                  <a:path w="1120" h="932" extrusionOk="0">
                    <a:moveTo>
                      <a:pt x="614" y="0"/>
                    </a:moveTo>
                    <a:cubicBezTo>
                      <a:pt x="589" y="0"/>
                      <a:pt x="565" y="2"/>
                      <a:pt x="540" y="6"/>
                    </a:cubicBezTo>
                    <a:cubicBezTo>
                      <a:pt x="129" y="70"/>
                      <a:pt x="1" y="602"/>
                      <a:pt x="341" y="843"/>
                    </a:cubicBezTo>
                    <a:cubicBezTo>
                      <a:pt x="426" y="904"/>
                      <a:pt x="519" y="932"/>
                      <a:pt x="609" y="932"/>
                    </a:cubicBezTo>
                    <a:cubicBezTo>
                      <a:pt x="875" y="932"/>
                      <a:pt x="1119" y="696"/>
                      <a:pt x="1072" y="389"/>
                    </a:cubicBezTo>
                    <a:cubicBezTo>
                      <a:pt x="1033" y="166"/>
                      <a:pt x="834"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rot="1016968">
                <a:off x="683648" y="4346790"/>
                <a:ext cx="58227" cy="48801"/>
              </a:xfrm>
              <a:custGeom>
                <a:avLst/>
                <a:gdLst/>
                <a:ahLst/>
                <a:cxnLst/>
                <a:rect l="l" t="t" r="r" b="b"/>
                <a:pathLst>
                  <a:path w="1112" h="932" extrusionOk="0">
                    <a:moveTo>
                      <a:pt x="608" y="0"/>
                    </a:moveTo>
                    <a:cubicBezTo>
                      <a:pt x="583" y="0"/>
                      <a:pt x="558" y="2"/>
                      <a:pt x="532" y="7"/>
                    </a:cubicBezTo>
                    <a:cubicBezTo>
                      <a:pt x="121" y="77"/>
                      <a:pt x="0" y="602"/>
                      <a:pt x="334" y="843"/>
                    </a:cubicBezTo>
                    <a:cubicBezTo>
                      <a:pt x="420" y="905"/>
                      <a:pt x="514" y="932"/>
                      <a:pt x="605" y="932"/>
                    </a:cubicBezTo>
                    <a:cubicBezTo>
                      <a:pt x="871" y="932"/>
                      <a:pt x="1112" y="696"/>
                      <a:pt x="1064" y="389"/>
                    </a:cubicBezTo>
                    <a:cubicBezTo>
                      <a:pt x="1026" y="166"/>
                      <a:pt x="832"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rot="1016968">
                <a:off x="591949" y="4471055"/>
                <a:ext cx="58593" cy="48749"/>
              </a:xfrm>
              <a:custGeom>
                <a:avLst/>
                <a:gdLst/>
                <a:ahLst/>
                <a:cxnLst/>
                <a:rect l="l" t="t" r="r" b="b"/>
                <a:pathLst>
                  <a:path w="1119" h="931" extrusionOk="0">
                    <a:moveTo>
                      <a:pt x="605" y="0"/>
                    </a:moveTo>
                    <a:cubicBezTo>
                      <a:pt x="583" y="0"/>
                      <a:pt x="561" y="2"/>
                      <a:pt x="539" y="5"/>
                    </a:cubicBezTo>
                    <a:cubicBezTo>
                      <a:pt x="128" y="76"/>
                      <a:pt x="0" y="600"/>
                      <a:pt x="340" y="842"/>
                    </a:cubicBezTo>
                    <a:cubicBezTo>
                      <a:pt x="425" y="903"/>
                      <a:pt x="518" y="930"/>
                      <a:pt x="609" y="930"/>
                    </a:cubicBezTo>
                    <a:cubicBezTo>
                      <a:pt x="874" y="930"/>
                      <a:pt x="1118" y="694"/>
                      <a:pt x="1071" y="388"/>
                    </a:cubicBezTo>
                    <a:cubicBezTo>
                      <a:pt x="1032" y="162"/>
                      <a:pt x="828"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rot="1016968">
                <a:off x="684113" y="4506103"/>
                <a:ext cx="58227" cy="48487"/>
              </a:xfrm>
              <a:custGeom>
                <a:avLst/>
                <a:gdLst/>
                <a:ahLst/>
                <a:cxnLst/>
                <a:rect l="l" t="t" r="r" b="b"/>
                <a:pathLst>
                  <a:path w="1112" h="926" extrusionOk="0">
                    <a:moveTo>
                      <a:pt x="610" y="0"/>
                    </a:moveTo>
                    <a:cubicBezTo>
                      <a:pt x="584" y="0"/>
                      <a:pt x="558" y="2"/>
                      <a:pt x="532" y="7"/>
                    </a:cubicBezTo>
                    <a:cubicBezTo>
                      <a:pt x="121" y="71"/>
                      <a:pt x="0" y="595"/>
                      <a:pt x="333" y="836"/>
                    </a:cubicBezTo>
                    <a:cubicBezTo>
                      <a:pt x="420" y="898"/>
                      <a:pt x="514" y="925"/>
                      <a:pt x="605" y="925"/>
                    </a:cubicBezTo>
                    <a:cubicBezTo>
                      <a:pt x="871" y="925"/>
                      <a:pt x="1111" y="691"/>
                      <a:pt x="1064" y="390"/>
                    </a:cubicBezTo>
                    <a:cubicBezTo>
                      <a:pt x="1026" y="161"/>
                      <a:pt x="83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rot="1016968">
                <a:off x="673433" y="4425459"/>
                <a:ext cx="58488" cy="48749"/>
              </a:xfrm>
              <a:custGeom>
                <a:avLst/>
                <a:gdLst/>
                <a:ahLst/>
                <a:cxnLst/>
                <a:rect l="l" t="t" r="r" b="b"/>
                <a:pathLst>
                  <a:path w="1117" h="931" extrusionOk="0">
                    <a:moveTo>
                      <a:pt x="599" y="1"/>
                    </a:moveTo>
                    <a:cubicBezTo>
                      <a:pt x="577" y="1"/>
                      <a:pt x="555" y="2"/>
                      <a:pt x="532" y="6"/>
                    </a:cubicBezTo>
                    <a:cubicBezTo>
                      <a:pt x="128" y="77"/>
                      <a:pt x="0" y="601"/>
                      <a:pt x="341" y="842"/>
                    </a:cubicBezTo>
                    <a:cubicBezTo>
                      <a:pt x="425" y="904"/>
                      <a:pt x="518" y="931"/>
                      <a:pt x="609" y="931"/>
                    </a:cubicBezTo>
                    <a:cubicBezTo>
                      <a:pt x="874" y="931"/>
                      <a:pt x="1117" y="695"/>
                      <a:pt x="1064" y="389"/>
                    </a:cubicBezTo>
                    <a:cubicBezTo>
                      <a:pt x="1025" y="162"/>
                      <a:pt x="827" y="1"/>
                      <a:pt x="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rot="1016968">
                <a:off x="635978" y="4569054"/>
                <a:ext cx="58488" cy="48487"/>
              </a:xfrm>
              <a:custGeom>
                <a:avLst/>
                <a:gdLst/>
                <a:ahLst/>
                <a:cxnLst/>
                <a:rect l="l" t="t" r="r" b="b"/>
                <a:pathLst>
                  <a:path w="1117" h="926" extrusionOk="0">
                    <a:moveTo>
                      <a:pt x="610" y="0"/>
                    </a:moveTo>
                    <a:cubicBezTo>
                      <a:pt x="585" y="0"/>
                      <a:pt x="559" y="2"/>
                      <a:pt x="532" y="7"/>
                    </a:cubicBezTo>
                    <a:cubicBezTo>
                      <a:pt x="128" y="71"/>
                      <a:pt x="0" y="595"/>
                      <a:pt x="334" y="836"/>
                    </a:cubicBezTo>
                    <a:cubicBezTo>
                      <a:pt x="420" y="898"/>
                      <a:pt x="515" y="925"/>
                      <a:pt x="606" y="925"/>
                    </a:cubicBezTo>
                    <a:cubicBezTo>
                      <a:pt x="874" y="925"/>
                      <a:pt x="1117" y="691"/>
                      <a:pt x="1064" y="390"/>
                    </a:cubicBezTo>
                    <a:cubicBezTo>
                      <a:pt x="1026" y="161"/>
                      <a:pt x="834"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rot="1016968">
                <a:off x="551120" y="4556375"/>
                <a:ext cx="58279" cy="48749"/>
              </a:xfrm>
              <a:custGeom>
                <a:avLst/>
                <a:gdLst/>
                <a:ahLst/>
                <a:cxnLst/>
                <a:rect l="l" t="t" r="r" b="b"/>
                <a:pathLst>
                  <a:path w="1113" h="931" extrusionOk="0">
                    <a:moveTo>
                      <a:pt x="598" y="0"/>
                    </a:moveTo>
                    <a:cubicBezTo>
                      <a:pt x="577" y="0"/>
                      <a:pt x="555" y="2"/>
                      <a:pt x="533" y="5"/>
                    </a:cubicBezTo>
                    <a:cubicBezTo>
                      <a:pt x="121" y="76"/>
                      <a:pt x="1" y="600"/>
                      <a:pt x="334" y="841"/>
                    </a:cubicBezTo>
                    <a:cubicBezTo>
                      <a:pt x="419" y="903"/>
                      <a:pt x="512" y="930"/>
                      <a:pt x="602" y="930"/>
                    </a:cubicBezTo>
                    <a:cubicBezTo>
                      <a:pt x="868" y="930"/>
                      <a:pt x="1112" y="694"/>
                      <a:pt x="1064" y="388"/>
                    </a:cubicBezTo>
                    <a:cubicBezTo>
                      <a:pt x="1026" y="161"/>
                      <a:pt x="822" y="0"/>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rot="1016968">
                <a:off x="606115" y="4300334"/>
                <a:ext cx="58593" cy="48487"/>
              </a:xfrm>
              <a:custGeom>
                <a:avLst/>
                <a:gdLst/>
                <a:ahLst/>
                <a:cxnLst/>
                <a:rect l="l" t="t" r="r" b="b"/>
                <a:pathLst>
                  <a:path w="1119" h="926" extrusionOk="0">
                    <a:moveTo>
                      <a:pt x="616" y="0"/>
                    </a:moveTo>
                    <a:cubicBezTo>
                      <a:pt x="590" y="0"/>
                      <a:pt x="565" y="2"/>
                      <a:pt x="539" y="7"/>
                    </a:cubicBezTo>
                    <a:cubicBezTo>
                      <a:pt x="128" y="71"/>
                      <a:pt x="0" y="595"/>
                      <a:pt x="341" y="836"/>
                    </a:cubicBezTo>
                    <a:cubicBezTo>
                      <a:pt x="426" y="898"/>
                      <a:pt x="519" y="925"/>
                      <a:pt x="609" y="925"/>
                    </a:cubicBezTo>
                    <a:cubicBezTo>
                      <a:pt x="875" y="925"/>
                      <a:pt x="1119" y="691"/>
                      <a:pt x="1071" y="390"/>
                    </a:cubicBezTo>
                    <a:cubicBezTo>
                      <a:pt x="1033" y="161"/>
                      <a:pt x="835" y="0"/>
                      <a:pt x="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rot="1016968">
                <a:off x="702718" y="4268221"/>
                <a:ext cx="58227" cy="48749"/>
              </a:xfrm>
              <a:custGeom>
                <a:avLst/>
                <a:gdLst/>
                <a:ahLst/>
                <a:cxnLst/>
                <a:rect l="l" t="t" r="r" b="b"/>
                <a:pathLst>
                  <a:path w="1112" h="931" extrusionOk="0">
                    <a:moveTo>
                      <a:pt x="598" y="1"/>
                    </a:moveTo>
                    <a:cubicBezTo>
                      <a:pt x="576" y="1"/>
                      <a:pt x="554" y="2"/>
                      <a:pt x="532" y="5"/>
                    </a:cubicBezTo>
                    <a:cubicBezTo>
                      <a:pt x="121" y="76"/>
                      <a:pt x="0" y="601"/>
                      <a:pt x="334" y="842"/>
                    </a:cubicBezTo>
                    <a:cubicBezTo>
                      <a:pt x="418" y="903"/>
                      <a:pt x="511" y="931"/>
                      <a:pt x="602" y="931"/>
                    </a:cubicBezTo>
                    <a:cubicBezTo>
                      <a:pt x="867" y="931"/>
                      <a:pt x="1112" y="695"/>
                      <a:pt x="1064" y="388"/>
                    </a:cubicBezTo>
                    <a:cubicBezTo>
                      <a:pt x="1025" y="162"/>
                      <a:pt x="821"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0"/>
              <p:cNvSpPr/>
              <p:nvPr/>
            </p:nvSpPr>
            <p:spPr>
              <a:xfrm rot="1016968">
                <a:off x="575937" y="4385573"/>
                <a:ext cx="58488" cy="48854"/>
              </a:xfrm>
              <a:custGeom>
                <a:avLst/>
                <a:gdLst/>
                <a:ahLst/>
                <a:cxnLst/>
                <a:rect l="l" t="t" r="r" b="b"/>
                <a:pathLst>
                  <a:path w="1117" h="933" extrusionOk="0">
                    <a:moveTo>
                      <a:pt x="610" y="1"/>
                    </a:moveTo>
                    <a:cubicBezTo>
                      <a:pt x="585" y="1"/>
                      <a:pt x="558" y="3"/>
                      <a:pt x="532" y="7"/>
                    </a:cubicBezTo>
                    <a:cubicBezTo>
                      <a:pt x="128" y="71"/>
                      <a:pt x="0" y="603"/>
                      <a:pt x="334" y="844"/>
                    </a:cubicBezTo>
                    <a:cubicBezTo>
                      <a:pt x="420" y="905"/>
                      <a:pt x="514" y="933"/>
                      <a:pt x="606" y="933"/>
                    </a:cubicBezTo>
                    <a:cubicBezTo>
                      <a:pt x="874" y="933"/>
                      <a:pt x="1117" y="697"/>
                      <a:pt x="1064" y="390"/>
                    </a:cubicBezTo>
                    <a:cubicBezTo>
                      <a:pt x="1026" y="161"/>
                      <a:pt x="834" y="1"/>
                      <a:pt x="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rot="1016968">
                <a:off x="602521" y="4214718"/>
                <a:ext cx="58541" cy="48854"/>
              </a:xfrm>
              <a:custGeom>
                <a:avLst/>
                <a:gdLst/>
                <a:ahLst/>
                <a:cxnLst/>
                <a:rect l="l" t="t" r="r" b="b"/>
                <a:pathLst>
                  <a:path w="1118" h="933" extrusionOk="0">
                    <a:moveTo>
                      <a:pt x="609" y="1"/>
                    </a:moveTo>
                    <a:cubicBezTo>
                      <a:pt x="584" y="1"/>
                      <a:pt x="558" y="3"/>
                      <a:pt x="533" y="7"/>
                    </a:cubicBezTo>
                    <a:cubicBezTo>
                      <a:pt x="122" y="78"/>
                      <a:pt x="1" y="603"/>
                      <a:pt x="334" y="844"/>
                    </a:cubicBezTo>
                    <a:cubicBezTo>
                      <a:pt x="421" y="905"/>
                      <a:pt x="515" y="933"/>
                      <a:pt x="606" y="933"/>
                    </a:cubicBezTo>
                    <a:cubicBezTo>
                      <a:pt x="875" y="933"/>
                      <a:pt x="1117" y="697"/>
                      <a:pt x="1065" y="390"/>
                    </a:cubicBezTo>
                    <a:cubicBezTo>
                      <a:pt x="1026" y="167"/>
                      <a:pt x="833" y="1"/>
                      <a:pt x="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rot="1016968">
                <a:off x="604749" y="3894352"/>
                <a:ext cx="258092" cy="276367"/>
              </a:xfrm>
              <a:custGeom>
                <a:avLst/>
                <a:gdLst/>
                <a:ahLst/>
                <a:cxnLst/>
                <a:rect l="l" t="t" r="r" b="b"/>
                <a:pathLst>
                  <a:path w="4929" h="5278" extrusionOk="0">
                    <a:moveTo>
                      <a:pt x="1832" y="0"/>
                    </a:moveTo>
                    <a:cubicBezTo>
                      <a:pt x="1793" y="0"/>
                      <a:pt x="1752" y="12"/>
                      <a:pt x="1716" y="34"/>
                    </a:cubicBezTo>
                    <a:lnTo>
                      <a:pt x="1702" y="41"/>
                    </a:lnTo>
                    <a:cubicBezTo>
                      <a:pt x="1688" y="48"/>
                      <a:pt x="1681" y="55"/>
                      <a:pt x="1667" y="69"/>
                    </a:cubicBezTo>
                    <a:lnTo>
                      <a:pt x="1660" y="76"/>
                    </a:lnTo>
                    <a:cubicBezTo>
                      <a:pt x="1646" y="90"/>
                      <a:pt x="1638" y="98"/>
                      <a:pt x="1631" y="112"/>
                    </a:cubicBezTo>
                    <a:lnTo>
                      <a:pt x="1617" y="126"/>
                    </a:lnTo>
                    <a:lnTo>
                      <a:pt x="1610" y="140"/>
                    </a:lnTo>
                    <a:cubicBezTo>
                      <a:pt x="1603" y="147"/>
                      <a:pt x="1603" y="147"/>
                      <a:pt x="1596" y="154"/>
                    </a:cubicBezTo>
                    <a:lnTo>
                      <a:pt x="1589" y="168"/>
                    </a:lnTo>
                    <a:lnTo>
                      <a:pt x="1582" y="183"/>
                    </a:lnTo>
                    <a:lnTo>
                      <a:pt x="1568" y="204"/>
                    </a:lnTo>
                    <a:lnTo>
                      <a:pt x="1560" y="218"/>
                    </a:lnTo>
                    <a:lnTo>
                      <a:pt x="1560" y="225"/>
                    </a:lnTo>
                    <a:cubicBezTo>
                      <a:pt x="1560" y="225"/>
                      <a:pt x="1560" y="232"/>
                      <a:pt x="1553" y="232"/>
                    </a:cubicBezTo>
                    <a:lnTo>
                      <a:pt x="1553" y="239"/>
                    </a:lnTo>
                    <a:lnTo>
                      <a:pt x="1546" y="254"/>
                    </a:lnTo>
                    <a:cubicBezTo>
                      <a:pt x="1355" y="672"/>
                      <a:pt x="1149" y="1090"/>
                      <a:pt x="965" y="1516"/>
                    </a:cubicBezTo>
                    <a:cubicBezTo>
                      <a:pt x="780" y="1955"/>
                      <a:pt x="603" y="2409"/>
                      <a:pt x="433" y="2863"/>
                    </a:cubicBezTo>
                    <a:cubicBezTo>
                      <a:pt x="362" y="3040"/>
                      <a:pt x="298" y="3217"/>
                      <a:pt x="234" y="3395"/>
                    </a:cubicBezTo>
                    <a:cubicBezTo>
                      <a:pt x="185" y="3529"/>
                      <a:pt x="135" y="3664"/>
                      <a:pt x="93" y="3799"/>
                    </a:cubicBezTo>
                    <a:cubicBezTo>
                      <a:pt x="43" y="3934"/>
                      <a:pt x="15" y="4068"/>
                      <a:pt x="0" y="4203"/>
                    </a:cubicBezTo>
                    <a:cubicBezTo>
                      <a:pt x="0" y="4430"/>
                      <a:pt x="78" y="4650"/>
                      <a:pt x="220" y="4820"/>
                    </a:cubicBezTo>
                    <a:cubicBezTo>
                      <a:pt x="490" y="5160"/>
                      <a:pt x="858" y="5231"/>
                      <a:pt x="1270" y="5267"/>
                    </a:cubicBezTo>
                    <a:cubicBezTo>
                      <a:pt x="1383" y="5274"/>
                      <a:pt x="1497" y="5278"/>
                      <a:pt x="1610" y="5278"/>
                    </a:cubicBezTo>
                    <a:cubicBezTo>
                      <a:pt x="1936" y="5278"/>
                      <a:pt x="2261" y="5248"/>
                      <a:pt x="2581" y="5196"/>
                    </a:cubicBezTo>
                    <a:cubicBezTo>
                      <a:pt x="3170" y="5111"/>
                      <a:pt x="3737" y="4933"/>
                      <a:pt x="4269" y="4678"/>
                    </a:cubicBezTo>
                    <a:cubicBezTo>
                      <a:pt x="4546" y="4565"/>
                      <a:pt x="4758" y="4338"/>
                      <a:pt x="4858" y="4054"/>
                    </a:cubicBezTo>
                    <a:cubicBezTo>
                      <a:pt x="4929" y="3849"/>
                      <a:pt x="4921" y="3622"/>
                      <a:pt x="4843" y="3416"/>
                    </a:cubicBezTo>
                    <a:cubicBezTo>
                      <a:pt x="4787" y="3288"/>
                      <a:pt x="4716" y="3175"/>
                      <a:pt x="4631" y="3069"/>
                    </a:cubicBezTo>
                    <a:cubicBezTo>
                      <a:pt x="4539" y="2955"/>
                      <a:pt x="4453" y="2835"/>
                      <a:pt x="4361" y="2728"/>
                    </a:cubicBezTo>
                    <a:cubicBezTo>
                      <a:pt x="4056" y="2345"/>
                      <a:pt x="3751" y="1969"/>
                      <a:pt x="3432" y="1601"/>
                    </a:cubicBezTo>
                    <a:cubicBezTo>
                      <a:pt x="3390" y="1551"/>
                      <a:pt x="3347" y="1501"/>
                      <a:pt x="3305" y="1452"/>
                    </a:cubicBezTo>
                    <a:lnTo>
                      <a:pt x="3276" y="1423"/>
                    </a:lnTo>
                    <a:cubicBezTo>
                      <a:pt x="3241" y="1381"/>
                      <a:pt x="3205" y="1338"/>
                      <a:pt x="3170" y="1303"/>
                    </a:cubicBezTo>
                    <a:lnTo>
                      <a:pt x="3149" y="1282"/>
                    </a:lnTo>
                    <a:lnTo>
                      <a:pt x="3035" y="1154"/>
                    </a:lnTo>
                    <a:lnTo>
                      <a:pt x="3028" y="1140"/>
                    </a:lnTo>
                    <a:cubicBezTo>
                      <a:pt x="2830" y="927"/>
                      <a:pt x="2638" y="722"/>
                      <a:pt x="2440" y="516"/>
                    </a:cubicBezTo>
                    <a:cubicBezTo>
                      <a:pt x="2347" y="417"/>
                      <a:pt x="2255" y="317"/>
                      <a:pt x="2163" y="218"/>
                    </a:cubicBezTo>
                    <a:cubicBezTo>
                      <a:pt x="2092" y="133"/>
                      <a:pt x="2007" y="62"/>
                      <a:pt x="1901" y="12"/>
                    </a:cubicBezTo>
                    <a:cubicBezTo>
                      <a:pt x="1880" y="4"/>
                      <a:pt x="1856" y="0"/>
                      <a:pt x="18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9" name="Google Shape;1609;p20"/>
            <p:cNvSpPr/>
            <p:nvPr/>
          </p:nvSpPr>
          <p:spPr>
            <a:xfrm rot="1016968">
              <a:off x="643661" y="4188953"/>
              <a:ext cx="58227" cy="48749"/>
            </a:xfrm>
            <a:custGeom>
              <a:avLst/>
              <a:gdLst/>
              <a:ahLst/>
              <a:cxnLst/>
              <a:rect l="l" t="t" r="r" b="b"/>
              <a:pathLst>
                <a:path w="1112" h="931" extrusionOk="0">
                  <a:moveTo>
                    <a:pt x="598" y="1"/>
                  </a:moveTo>
                  <a:cubicBezTo>
                    <a:pt x="576" y="1"/>
                    <a:pt x="555" y="2"/>
                    <a:pt x="533" y="5"/>
                  </a:cubicBezTo>
                  <a:cubicBezTo>
                    <a:pt x="121" y="76"/>
                    <a:pt x="1" y="601"/>
                    <a:pt x="334" y="842"/>
                  </a:cubicBezTo>
                  <a:cubicBezTo>
                    <a:pt x="421" y="903"/>
                    <a:pt x="514" y="931"/>
                    <a:pt x="605" y="931"/>
                  </a:cubicBezTo>
                  <a:cubicBezTo>
                    <a:pt x="872" y="931"/>
                    <a:pt x="1112" y="695"/>
                    <a:pt x="1064" y="388"/>
                  </a:cubicBezTo>
                  <a:cubicBezTo>
                    <a:pt x="1026" y="162"/>
                    <a:pt x="822"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20"/>
          <p:cNvSpPr txBox="1">
            <a:spLocks noGrp="1"/>
          </p:cNvSpPr>
          <p:nvPr>
            <p:ph type="title" hasCustomPrompt="1"/>
          </p:nvPr>
        </p:nvSpPr>
        <p:spPr>
          <a:xfrm>
            <a:off x="2438275" y="2046810"/>
            <a:ext cx="1526400" cy="12816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2000">
                <a:solidFill>
                  <a:schemeClr val="accent2"/>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611" name="Google Shape;1611;p20"/>
          <p:cNvSpPr txBox="1">
            <a:spLocks noGrp="1"/>
          </p:cNvSpPr>
          <p:nvPr>
            <p:ph type="subTitle" idx="1"/>
          </p:nvPr>
        </p:nvSpPr>
        <p:spPr>
          <a:xfrm>
            <a:off x="3494525" y="2781850"/>
            <a:ext cx="3211200" cy="6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50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2" name="Google Shape;1612;p20"/>
          <p:cNvSpPr txBox="1">
            <a:spLocks noGrp="1"/>
          </p:cNvSpPr>
          <p:nvPr>
            <p:ph type="subTitle" idx="2"/>
          </p:nvPr>
        </p:nvSpPr>
        <p:spPr>
          <a:xfrm>
            <a:off x="2435175" y="3481763"/>
            <a:ext cx="4176600" cy="3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13" name="Google Shape;1613;p20"/>
          <p:cNvGrpSpPr/>
          <p:nvPr/>
        </p:nvGrpSpPr>
        <p:grpSpPr>
          <a:xfrm>
            <a:off x="6772224" y="2912173"/>
            <a:ext cx="2015439" cy="2206426"/>
            <a:chOff x="6772224" y="2912173"/>
            <a:chExt cx="2015439" cy="2206426"/>
          </a:xfrm>
        </p:grpSpPr>
        <p:sp>
          <p:nvSpPr>
            <p:cNvPr id="1614" name="Google Shape;1614;p20"/>
            <p:cNvSpPr/>
            <p:nvPr/>
          </p:nvSpPr>
          <p:spPr>
            <a:xfrm rot="2699892">
              <a:off x="7304004" y="3785326"/>
              <a:ext cx="243718" cy="504844"/>
            </a:xfrm>
            <a:custGeom>
              <a:avLst/>
              <a:gdLst/>
              <a:ahLst/>
              <a:cxnLst/>
              <a:rect l="l" t="t" r="r" b="b"/>
              <a:pathLst>
                <a:path w="2156" h="4466" extrusionOk="0">
                  <a:moveTo>
                    <a:pt x="1670" y="1"/>
                  </a:moveTo>
                  <a:lnTo>
                    <a:pt x="1670" y="1"/>
                  </a:lnTo>
                  <a:cubicBezTo>
                    <a:pt x="1455" y="63"/>
                    <a:pt x="1248" y="117"/>
                    <a:pt x="1033" y="162"/>
                  </a:cubicBezTo>
                  <a:cubicBezTo>
                    <a:pt x="1149" y="746"/>
                    <a:pt x="1158" y="1356"/>
                    <a:pt x="1069" y="1958"/>
                  </a:cubicBezTo>
                  <a:cubicBezTo>
                    <a:pt x="1051" y="2245"/>
                    <a:pt x="970" y="2533"/>
                    <a:pt x="844" y="2793"/>
                  </a:cubicBezTo>
                  <a:cubicBezTo>
                    <a:pt x="799" y="2910"/>
                    <a:pt x="736" y="3018"/>
                    <a:pt x="665" y="3125"/>
                  </a:cubicBezTo>
                  <a:cubicBezTo>
                    <a:pt x="629" y="3179"/>
                    <a:pt x="584" y="3224"/>
                    <a:pt x="521" y="3251"/>
                  </a:cubicBezTo>
                  <a:cubicBezTo>
                    <a:pt x="485" y="3260"/>
                    <a:pt x="449" y="3269"/>
                    <a:pt x="404" y="3269"/>
                  </a:cubicBezTo>
                  <a:cubicBezTo>
                    <a:pt x="332" y="3269"/>
                    <a:pt x="261" y="3287"/>
                    <a:pt x="180" y="3305"/>
                  </a:cubicBezTo>
                  <a:cubicBezTo>
                    <a:pt x="117" y="3314"/>
                    <a:pt x="63" y="3350"/>
                    <a:pt x="27" y="3404"/>
                  </a:cubicBezTo>
                  <a:cubicBezTo>
                    <a:pt x="0" y="3494"/>
                    <a:pt x="45" y="3592"/>
                    <a:pt x="135" y="3619"/>
                  </a:cubicBezTo>
                  <a:cubicBezTo>
                    <a:pt x="184" y="3634"/>
                    <a:pt x="234" y="3641"/>
                    <a:pt x="282" y="3641"/>
                  </a:cubicBezTo>
                  <a:cubicBezTo>
                    <a:pt x="321" y="3641"/>
                    <a:pt x="359" y="3636"/>
                    <a:pt x="395" y="3628"/>
                  </a:cubicBezTo>
                  <a:lnTo>
                    <a:pt x="395" y="3628"/>
                  </a:lnTo>
                  <a:cubicBezTo>
                    <a:pt x="332" y="3664"/>
                    <a:pt x="270" y="3709"/>
                    <a:pt x="207" y="3763"/>
                  </a:cubicBezTo>
                  <a:cubicBezTo>
                    <a:pt x="162" y="3799"/>
                    <a:pt x="135" y="3853"/>
                    <a:pt x="117" y="3907"/>
                  </a:cubicBezTo>
                  <a:cubicBezTo>
                    <a:pt x="99" y="3960"/>
                    <a:pt x="117" y="4014"/>
                    <a:pt x="171" y="4050"/>
                  </a:cubicBezTo>
                  <a:cubicBezTo>
                    <a:pt x="198" y="4059"/>
                    <a:pt x="225" y="4059"/>
                    <a:pt x="261" y="4059"/>
                  </a:cubicBezTo>
                  <a:cubicBezTo>
                    <a:pt x="377" y="4032"/>
                    <a:pt x="494" y="3969"/>
                    <a:pt x="593" y="3898"/>
                  </a:cubicBezTo>
                  <a:lnTo>
                    <a:pt x="593" y="3898"/>
                  </a:lnTo>
                  <a:cubicBezTo>
                    <a:pt x="566" y="3969"/>
                    <a:pt x="530" y="4041"/>
                    <a:pt x="503" y="4113"/>
                  </a:cubicBezTo>
                  <a:cubicBezTo>
                    <a:pt x="494" y="4140"/>
                    <a:pt x="485" y="4185"/>
                    <a:pt x="494" y="4221"/>
                  </a:cubicBezTo>
                  <a:cubicBezTo>
                    <a:pt x="505" y="4277"/>
                    <a:pt x="563" y="4309"/>
                    <a:pt x="622" y="4309"/>
                  </a:cubicBezTo>
                  <a:cubicBezTo>
                    <a:pt x="657" y="4309"/>
                    <a:pt x="692" y="4298"/>
                    <a:pt x="718" y="4275"/>
                  </a:cubicBezTo>
                  <a:cubicBezTo>
                    <a:pt x="771" y="4231"/>
                    <a:pt x="806" y="4180"/>
                    <a:pt x="816" y="4120"/>
                  </a:cubicBezTo>
                  <a:lnTo>
                    <a:pt x="816" y="4120"/>
                  </a:lnTo>
                  <a:cubicBezTo>
                    <a:pt x="800" y="4225"/>
                    <a:pt x="828" y="4330"/>
                    <a:pt x="898" y="4418"/>
                  </a:cubicBezTo>
                  <a:cubicBezTo>
                    <a:pt x="913" y="4449"/>
                    <a:pt x="943" y="4465"/>
                    <a:pt x="973" y="4465"/>
                  </a:cubicBezTo>
                  <a:cubicBezTo>
                    <a:pt x="995" y="4465"/>
                    <a:pt x="1017" y="4456"/>
                    <a:pt x="1033" y="4436"/>
                  </a:cubicBezTo>
                  <a:cubicBezTo>
                    <a:pt x="1158" y="4311"/>
                    <a:pt x="1194" y="4131"/>
                    <a:pt x="1123" y="3969"/>
                  </a:cubicBezTo>
                  <a:cubicBezTo>
                    <a:pt x="1105" y="3934"/>
                    <a:pt x="1096" y="3898"/>
                    <a:pt x="1096" y="3862"/>
                  </a:cubicBezTo>
                  <a:cubicBezTo>
                    <a:pt x="1096" y="3808"/>
                    <a:pt x="1123" y="3763"/>
                    <a:pt x="1149" y="3718"/>
                  </a:cubicBezTo>
                  <a:cubicBezTo>
                    <a:pt x="1823" y="2703"/>
                    <a:pt x="2155" y="1168"/>
                    <a:pt x="1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7393096" y="3613148"/>
              <a:ext cx="37982" cy="57922"/>
            </a:xfrm>
            <a:custGeom>
              <a:avLst/>
              <a:gdLst/>
              <a:ahLst/>
              <a:cxnLst/>
              <a:rect l="l" t="t" r="r" b="b"/>
              <a:pathLst>
                <a:path w="360" h="549" extrusionOk="0">
                  <a:moveTo>
                    <a:pt x="135" y="1"/>
                  </a:moveTo>
                  <a:cubicBezTo>
                    <a:pt x="99" y="1"/>
                    <a:pt x="72" y="19"/>
                    <a:pt x="63" y="46"/>
                  </a:cubicBezTo>
                  <a:cubicBezTo>
                    <a:pt x="45" y="64"/>
                    <a:pt x="36" y="91"/>
                    <a:pt x="36" y="118"/>
                  </a:cubicBezTo>
                  <a:cubicBezTo>
                    <a:pt x="9" y="261"/>
                    <a:pt x="0" y="405"/>
                    <a:pt x="9" y="549"/>
                  </a:cubicBezTo>
                  <a:lnTo>
                    <a:pt x="360" y="396"/>
                  </a:lnTo>
                  <a:cubicBezTo>
                    <a:pt x="342" y="324"/>
                    <a:pt x="315" y="243"/>
                    <a:pt x="279" y="171"/>
                  </a:cubicBezTo>
                  <a:cubicBezTo>
                    <a:pt x="261" y="118"/>
                    <a:pt x="225" y="73"/>
                    <a:pt x="189" y="28"/>
                  </a:cubicBezTo>
                  <a:cubicBezTo>
                    <a:pt x="171" y="10"/>
                    <a:pt x="153"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7184725" y="3552589"/>
              <a:ext cx="47372" cy="76175"/>
            </a:xfrm>
            <a:custGeom>
              <a:avLst/>
              <a:gdLst/>
              <a:ahLst/>
              <a:cxnLst/>
              <a:rect l="l" t="t" r="r" b="b"/>
              <a:pathLst>
                <a:path w="449" h="722" extrusionOk="0">
                  <a:moveTo>
                    <a:pt x="449" y="0"/>
                  </a:moveTo>
                  <a:lnTo>
                    <a:pt x="0" y="27"/>
                  </a:lnTo>
                  <a:cubicBezTo>
                    <a:pt x="0" y="216"/>
                    <a:pt x="36" y="404"/>
                    <a:pt x="90" y="593"/>
                  </a:cubicBezTo>
                  <a:cubicBezTo>
                    <a:pt x="108" y="629"/>
                    <a:pt x="126" y="665"/>
                    <a:pt x="153" y="692"/>
                  </a:cubicBezTo>
                  <a:cubicBezTo>
                    <a:pt x="168" y="713"/>
                    <a:pt x="190" y="721"/>
                    <a:pt x="213" y="721"/>
                  </a:cubicBezTo>
                  <a:cubicBezTo>
                    <a:pt x="229" y="721"/>
                    <a:pt x="246" y="717"/>
                    <a:pt x="260" y="710"/>
                  </a:cubicBezTo>
                  <a:cubicBezTo>
                    <a:pt x="287" y="692"/>
                    <a:pt x="305" y="665"/>
                    <a:pt x="305" y="629"/>
                  </a:cubicBezTo>
                  <a:cubicBezTo>
                    <a:pt x="368" y="422"/>
                    <a:pt x="422" y="216"/>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7263326" y="3560185"/>
              <a:ext cx="41780" cy="67523"/>
            </a:xfrm>
            <a:custGeom>
              <a:avLst/>
              <a:gdLst/>
              <a:ahLst/>
              <a:cxnLst/>
              <a:rect l="l" t="t" r="r" b="b"/>
              <a:pathLst>
                <a:path w="396" h="640" extrusionOk="0">
                  <a:moveTo>
                    <a:pt x="0" y="0"/>
                  </a:moveTo>
                  <a:cubicBezTo>
                    <a:pt x="27" y="225"/>
                    <a:pt x="9" y="395"/>
                    <a:pt x="144" y="593"/>
                  </a:cubicBezTo>
                  <a:cubicBezTo>
                    <a:pt x="160" y="616"/>
                    <a:pt x="175" y="639"/>
                    <a:pt x="196" y="639"/>
                  </a:cubicBezTo>
                  <a:cubicBezTo>
                    <a:pt x="200" y="639"/>
                    <a:pt x="203" y="639"/>
                    <a:pt x="207" y="638"/>
                  </a:cubicBezTo>
                  <a:cubicBezTo>
                    <a:pt x="225" y="638"/>
                    <a:pt x="243" y="620"/>
                    <a:pt x="252" y="611"/>
                  </a:cubicBezTo>
                  <a:cubicBezTo>
                    <a:pt x="377" y="440"/>
                    <a:pt x="359" y="233"/>
                    <a:pt x="395" y="45"/>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7341927" y="3554488"/>
              <a:ext cx="42730" cy="65413"/>
            </a:xfrm>
            <a:custGeom>
              <a:avLst/>
              <a:gdLst/>
              <a:ahLst/>
              <a:cxnLst/>
              <a:rect l="l" t="t" r="r" b="b"/>
              <a:pathLst>
                <a:path w="405" h="620" extrusionOk="0">
                  <a:moveTo>
                    <a:pt x="405" y="0"/>
                  </a:moveTo>
                  <a:lnTo>
                    <a:pt x="1" y="36"/>
                  </a:lnTo>
                  <a:cubicBezTo>
                    <a:pt x="10" y="225"/>
                    <a:pt x="63" y="404"/>
                    <a:pt x="171" y="557"/>
                  </a:cubicBezTo>
                  <a:cubicBezTo>
                    <a:pt x="198" y="593"/>
                    <a:pt x="225" y="620"/>
                    <a:pt x="270" y="620"/>
                  </a:cubicBezTo>
                  <a:cubicBezTo>
                    <a:pt x="306" y="611"/>
                    <a:pt x="333" y="548"/>
                    <a:pt x="342" y="503"/>
                  </a:cubicBezTo>
                  <a:cubicBezTo>
                    <a:pt x="369" y="341"/>
                    <a:pt x="396" y="171"/>
                    <a:pt x="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7403541" y="3526951"/>
              <a:ext cx="44629" cy="76069"/>
            </a:xfrm>
            <a:custGeom>
              <a:avLst/>
              <a:gdLst/>
              <a:ahLst/>
              <a:cxnLst/>
              <a:rect l="l" t="t" r="r" b="b"/>
              <a:pathLst>
                <a:path w="423" h="721" extrusionOk="0">
                  <a:moveTo>
                    <a:pt x="377" y="1"/>
                  </a:moveTo>
                  <a:lnTo>
                    <a:pt x="0" y="144"/>
                  </a:lnTo>
                  <a:cubicBezTo>
                    <a:pt x="0" y="324"/>
                    <a:pt x="54" y="495"/>
                    <a:pt x="162" y="647"/>
                  </a:cubicBezTo>
                  <a:cubicBezTo>
                    <a:pt x="195" y="680"/>
                    <a:pt x="235" y="720"/>
                    <a:pt x="276" y="720"/>
                  </a:cubicBezTo>
                  <a:cubicBezTo>
                    <a:pt x="280" y="720"/>
                    <a:pt x="284" y="720"/>
                    <a:pt x="288" y="719"/>
                  </a:cubicBezTo>
                  <a:cubicBezTo>
                    <a:pt x="341" y="701"/>
                    <a:pt x="359" y="647"/>
                    <a:pt x="368" y="602"/>
                  </a:cubicBezTo>
                  <a:cubicBezTo>
                    <a:pt x="413" y="405"/>
                    <a:pt x="422" y="198"/>
                    <a:pt x="3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7245707" y="3637204"/>
              <a:ext cx="44207" cy="55707"/>
            </a:xfrm>
            <a:custGeom>
              <a:avLst/>
              <a:gdLst/>
              <a:ahLst/>
              <a:cxnLst/>
              <a:rect l="l" t="t" r="r" b="b"/>
              <a:pathLst>
                <a:path w="419" h="528" extrusionOk="0">
                  <a:moveTo>
                    <a:pt x="117" y="1"/>
                  </a:moveTo>
                  <a:cubicBezTo>
                    <a:pt x="1" y="1"/>
                    <a:pt x="33" y="451"/>
                    <a:pt x="33" y="527"/>
                  </a:cubicBezTo>
                  <a:lnTo>
                    <a:pt x="419" y="428"/>
                  </a:lnTo>
                  <a:lnTo>
                    <a:pt x="266" y="150"/>
                  </a:lnTo>
                  <a:cubicBezTo>
                    <a:pt x="239" y="87"/>
                    <a:pt x="194" y="42"/>
                    <a:pt x="140" y="6"/>
                  </a:cubicBezTo>
                  <a:cubicBezTo>
                    <a:pt x="132" y="3"/>
                    <a:pt x="124"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0"/>
            <p:cNvSpPr/>
            <p:nvPr/>
          </p:nvSpPr>
          <p:spPr>
            <a:xfrm>
              <a:off x="7318294" y="3625387"/>
              <a:ext cx="50220" cy="59927"/>
            </a:xfrm>
            <a:custGeom>
              <a:avLst/>
              <a:gdLst/>
              <a:ahLst/>
              <a:cxnLst/>
              <a:rect l="l" t="t" r="r" b="b"/>
              <a:pathLst>
                <a:path w="476" h="568" extrusionOk="0">
                  <a:moveTo>
                    <a:pt x="93" y="0"/>
                  </a:moveTo>
                  <a:cubicBezTo>
                    <a:pt x="89" y="0"/>
                    <a:pt x="85" y="1"/>
                    <a:pt x="81" y="2"/>
                  </a:cubicBezTo>
                  <a:cubicBezTo>
                    <a:pt x="45" y="11"/>
                    <a:pt x="36" y="46"/>
                    <a:pt x="27" y="82"/>
                  </a:cubicBezTo>
                  <a:cubicBezTo>
                    <a:pt x="0" y="244"/>
                    <a:pt x="0" y="406"/>
                    <a:pt x="27" y="567"/>
                  </a:cubicBezTo>
                  <a:lnTo>
                    <a:pt x="476" y="460"/>
                  </a:lnTo>
                  <a:lnTo>
                    <a:pt x="189" y="64"/>
                  </a:lnTo>
                  <a:cubicBezTo>
                    <a:pt x="165" y="32"/>
                    <a:pt x="126"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20"/>
            <p:cNvGrpSpPr/>
            <p:nvPr/>
          </p:nvGrpSpPr>
          <p:grpSpPr>
            <a:xfrm>
              <a:off x="7762573" y="2912173"/>
              <a:ext cx="353441" cy="496612"/>
              <a:chOff x="7762573" y="2912173"/>
              <a:chExt cx="353441" cy="496612"/>
            </a:xfrm>
          </p:grpSpPr>
          <p:sp>
            <p:nvSpPr>
              <p:cNvPr id="1623" name="Google Shape;1623;p20"/>
              <p:cNvSpPr/>
              <p:nvPr/>
            </p:nvSpPr>
            <p:spPr>
              <a:xfrm>
                <a:off x="7762573" y="2988875"/>
                <a:ext cx="316515" cy="419910"/>
              </a:xfrm>
              <a:custGeom>
                <a:avLst/>
                <a:gdLst/>
                <a:ahLst/>
                <a:cxnLst/>
                <a:rect l="l" t="t" r="r" b="b"/>
                <a:pathLst>
                  <a:path w="3000" h="3980" extrusionOk="0">
                    <a:moveTo>
                      <a:pt x="2595" y="1"/>
                    </a:moveTo>
                    <a:cubicBezTo>
                      <a:pt x="1626" y="845"/>
                      <a:pt x="791" y="1841"/>
                      <a:pt x="117" y="2946"/>
                    </a:cubicBezTo>
                    <a:lnTo>
                      <a:pt x="54" y="3000"/>
                    </a:lnTo>
                    <a:cubicBezTo>
                      <a:pt x="0" y="3062"/>
                      <a:pt x="63" y="3152"/>
                      <a:pt x="135" y="3206"/>
                    </a:cubicBezTo>
                    <a:cubicBezTo>
                      <a:pt x="769" y="3712"/>
                      <a:pt x="1543" y="3980"/>
                      <a:pt x="2338" y="3980"/>
                    </a:cubicBezTo>
                    <a:cubicBezTo>
                      <a:pt x="2546" y="3980"/>
                      <a:pt x="2755" y="3962"/>
                      <a:pt x="2964" y="3924"/>
                    </a:cubicBezTo>
                    <a:cubicBezTo>
                      <a:pt x="2999" y="2605"/>
                      <a:pt x="2874" y="1294"/>
                      <a:pt x="25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7805196" y="3306234"/>
                <a:ext cx="270093" cy="67418"/>
              </a:xfrm>
              <a:custGeom>
                <a:avLst/>
                <a:gdLst/>
                <a:ahLst/>
                <a:cxnLst/>
                <a:rect l="l" t="t" r="r" b="b"/>
                <a:pathLst>
                  <a:path w="2560" h="639" extrusionOk="0">
                    <a:moveTo>
                      <a:pt x="2560" y="1"/>
                    </a:moveTo>
                    <a:cubicBezTo>
                      <a:pt x="1715" y="180"/>
                      <a:pt x="862" y="306"/>
                      <a:pt x="0" y="378"/>
                    </a:cubicBezTo>
                    <a:cubicBezTo>
                      <a:pt x="144" y="476"/>
                      <a:pt x="297" y="566"/>
                      <a:pt x="449" y="638"/>
                    </a:cubicBezTo>
                    <a:cubicBezTo>
                      <a:pt x="1159" y="566"/>
                      <a:pt x="1868" y="450"/>
                      <a:pt x="2560" y="306"/>
                    </a:cubicBezTo>
                    <a:lnTo>
                      <a:pt x="2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0"/>
              <p:cNvSpPr/>
              <p:nvPr/>
            </p:nvSpPr>
            <p:spPr>
              <a:xfrm>
                <a:off x="7775866" y="3224784"/>
                <a:ext cx="296575" cy="73009"/>
              </a:xfrm>
              <a:custGeom>
                <a:avLst/>
                <a:gdLst/>
                <a:ahLst/>
                <a:cxnLst/>
                <a:rect l="l" t="t" r="r" b="b"/>
                <a:pathLst>
                  <a:path w="2811" h="692" extrusionOk="0">
                    <a:moveTo>
                      <a:pt x="2793" y="0"/>
                    </a:moveTo>
                    <a:cubicBezTo>
                      <a:pt x="1931" y="189"/>
                      <a:pt x="1069" y="315"/>
                      <a:pt x="198" y="377"/>
                    </a:cubicBezTo>
                    <a:cubicBezTo>
                      <a:pt x="126" y="485"/>
                      <a:pt x="63" y="584"/>
                      <a:pt x="0" y="692"/>
                    </a:cubicBezTo>
                    <a:cubicBezTo>
                      <a:pt x="943" y="629"/>
                      <a:pt x="1886" y="494"/>
                      <a:pt x="2811" y="306"/>
                    </a:cubicBezTo>
                    <a:cubicBezTo>
                      <a:pt x="2811" y="198"/>
                      <a:pt x="2802" y="99"/>
                      <a:pt x="2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0"/>
              <p:cNvSpPr/>
              <p:nvPr/>
            </p:nvSpPr>
            <p:spPr>
              <a:xfrm>
                <a:off x="7834527" y="3142385"/>
                <a:ext cx="231267" cy="66363"/>
              </a:xfrm>
              <a:custGeom>
                <a:avLst/>
                <a:gdLst/>
                <a:ahLst/>
                <a:cxnLst/>
                <a:rect l="l" t="t" r="r" b="b"/>
                <a:pathLst>
                  <a:path w="2192" h="629" extrusionOk="0">
                    <a:moveTo>
                      <a:pt x="2156" y="0"/>
                    </a:moveTo>
                    <a:cubicBezTo>
                      <a:pt x="1527" y="135"/>
                      <a:pt x="890" y="243"/>
                      <a:pt x="252" y="314"/>
                    </a:cubicBezTo>
                    <a:cubicBezTo>
                      <a:pt x="162" y="413"/>
                      <a:pt x="82" y="521"/>
                      <a:pt x="1" y="629"/>
                    </a:cubicBezTo>
                    <a:cubicBezTo>
                      <a:pt x="737" y="557"/>
                      <a:pt x="1464" y="449"/>
                      <a:pt x="2192" y="296"/>
                    </a:cubicBezTo>
                    <a:cubicBezTo>
                      <a:pt x="2183" y="198"/>
                      <a:pt x="2174" y="99"/>
                      <a:pt x="2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7913233" y="3056187"/>
                <a:ext cx="142115" cy="55918"/>
              </a:xfrm>
              <a:custGeom>
                <a:avLst/>
                <a:gdLst/>
                <a:ahLst/>
                <a:cxnLst/>
                <a:rect l="l" t="t" r="r" b="b"/>
                <a:pathLst>
                  <a:path w="1347" h="530" extrusionOk="0">
                    <a:moveTo>
                      <a:pt x="1293" y="0"/>
                    </a:moveTo>
                    <a:cubicBezTo>
                      <a:pt x="970" y="72"/>
                      <a:pt x="647" y="126"/>
                      <a:pt x="323" y="180"/>
                    </a:cubicBezTo>
                    <a:cubicBezTo>
                      <a:pt x="207" y="296"/>
                      <a:pt x="99" y="413"/>
                      <a:pt x="0" y="530"/>
                    </a:cubicBezTo>
                    <a:cubicBezTo>
                      <a:pt x="449" y="467"/>
                      <a:pt x="898" y="386"/>
                      <a:pt x="1347" y="287"/>
                    </a:cubicBezTo>
                    <a:cubicBezTo>
                      <a:pt x="1329" y="189"/>
                      <a:pt x="1311" y="99"/>
                      <a:pt x="1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7963347" y="2912173"/>
                <a:ext cx="152666" cy="113101"/>
              </a:xfrm>
              <a:custGeom>
                <a:avLst/>
                <a:gdLst/>
                <a:ahLst/>
                <a:cxnLst/>
                <a:rect l="l" t="t" r="r" b="b"/>
                <a:pathLst>
                  <a:path w="1447" h="1072" extrusionOk="0">
                    <a:moveTo>
                      <a:pt x="818" y="0"/>
                    </a:moveTo>
                    <a:cubicBezTo>
                      <a:pt x="791" y="0"/>
                      <a:pt x="746" y="180"/>
                      <a:pt x="719" y="395"/>
                    </a:cubicBezTo>
                    <a:cubicBezTo>
                      <a:pt x="710" y="449"/>
                      <a:pt x="701" y="512"/>
                      <a:pt x="692" y="557"/>
                    </a:cubicBezTo>
                    <a:cubicBezTo>
                      <a:pt x="674" y="503"/>
                      <a:pt x="647" y="458"/>
                      <a:pt x="621" y="413"/>
                    </a:cubicBezTo>
                    <a:cubicBezTo>
                      <a:pt x="503" y="229"/>
                      <a:pt x="363" y="115"/>
                      <a:pt x="330" y="115"/>
                    </a:cubicBezTo>
                    <a:cubicBezTo>
                      <a:pt x="327" y="115"/>
                      <a:pt x="325" y="116"/>
                      <a:pt x="324" y="117"/>
                    </a:cubicBezTo>
                    <a:cubicBezTo>
                      <a:pt x="297" y="144"/>
                      <a:pt x="405" y="297"/>
                      <a:pt x="522" y="476"/>
                    </a:cubicBezTo>
                    <a:cubicBezTo>
                      <a:pt x="576" y="548"/>
                      <a:pt x="612" y="620"/>
                      <a:pt x="647" y="692"/>
                    </a:cubicBezTo>
                    <a:cubicBezTo>
                      <a:pt x="585" y="620"/>
                      <a:pt x="504" y="566"/>
                      <a:pt x="414" y="530"/>
                    </a:cubicBezTo>
                    <a:cubicBezTo>
                      <a:pt x="266" y="468"/>
                      <a:pt x="135" y="445"/>
                      <a:pt x="65" y="445"/>
                    </a:cubicBezTo>
                    <a:cubicBezTo>
                      <a:pt x="32" y="445"/>
                      <a:pt x="13" y="450"/>
                      <a:pt x="10" y="458"/>
                    </a:cubicBezTo>
                    <a:cubicBezTo>
                      <a:pt x="1" y="485"/>
                      <a:pt x="172" y="557"/>
                      <a:pt x="369" y="638"/>
                    </a:cubicBezTo>
                    <a:cubicBezTo>
                      <a:pt x="432" y="665"/>
                      <a:pt x="495" y="692"/>
                      <a:pt x="558" y="728"/>
                    </a:cubicBezTo>
                    <a:cubicBezTo>
                      <a:pt x="495" y="728"/>
                      <a:pt x="432" y="728"/>
                      <a:pt x="378" y="736"/>
                    </a:cubicBezTo>
                    <a:cubicBezTo>
                      <a:pt x="163" y="763"/>
                      <a:pt x="10" y="853"/>
                      <a:pt x="19" y="880"/>
                    </a:cubicBezTo>
                    <a:cubicBezTo>
                      <a:pt x="22" y="888"/>
                      <a:pt x="37" y="891"/>
                      <a:pt x="63" y="891"/>
                    </a:cubicBezTo>
                    <a:cubicBezTo>
                      <a:pt x="126" y="891"/>
                      <a:pt x="250" y="872"/>
                      <a:pt x="396" y="853"/>
                    </a:cubicBezTo>
                    <a:cubicBezTo>
                      <a:pt x="513" y="835"/>
                      <a:pt x="630" y="826"/>
                      <a:pt x="692" y="808"/>
                    </a:cubicBezTo>
                    <a:lnTo>
                      <a:pt x="710" y="808"/>
                    </a:lnTo>
                    <a:cubicBezTo>
                      <a:pt x="764" y="835"/>
                      <a:pt x="854" y="871"/>
                      <a:pt x="935" y="916"/>
                    </a:cubicBezTo>
                    <a:cubicBezTo>
                      <a:pt x="1082" y="990"/>
                      <a:pt x="1192" y="1071"/>
                      <a:pt x="1231" y="1071"/>
                    </a:cubicBezTo>
                    <a:cubicBezTo>
                      <a:pt x="1235" y="1071"/>
                      <a:pt x="1238" y="1070"/>
                      <a:pt x="1240" y="1069"/>
                    </a:cubicBezTo>
                    <a:cubicBezTo>
                      <a:pt x="1258" y="1051"/>
                      <a:pt x="1168" y="907"/>
                      <a:pt x="989" y="817"/>
                    </a:cubicBezTo>
                    <a:cubicBezTo>
                      <a:pt x="926" y="781"/>
                      <a:pt x="845" y="754"/>
                      <a:pt x="773" y="745"/>
                    </a:cubicBezTo>
                    <a:cubicBezTo>
                      <a:pt x="836" y="745"/>
                      <a:pt x="944" y="719"/>
                      <a:pt x="1078" y="719"/>
                    </a:cubicBezTo>
                    <a:cubicBezTo>
                      <a:pt x="1101" y="717"/>
                      <a:pt x="1123" y="717"/>
                      <a:pt x="1144" y="717"/>
                    </a:cubicBezTo>
                    <a:cubicBezTo>
                      <a:pt x="1239" y="717"/>
                      <a:pt x="1321" y="726"/>
                      <a:pt x="1374" y="726"/>
                    </a:cubicBezTo>
                    <a:cubicBezTo>
                      <a:pt x="1409" y="726"/>
                      <a:pt x="1431" y="722"/>
                      <a:pt x="1438" y="710"/>
                    </a:cubicBezTo>
                    <a:cubicBezTo>
                      <a:pt x="1446" y="684"/>
                      <a:pt x="1308" y="601"/>
                      <a:pt x="1109" y="601"/>
                    </a:cubicBezTo>
                    <a:cubicBezTo>
                      <a:pt x="1099" y="601"/>
                      <a:pt x="1089" y="601"/>
                      <a:pt x="1078" y="602"/>
                    </a:cubicBezTo>
                    <a:cubicBezTo>
                      <a:pt x="1007" y="611"/>
                      <a:pt x="944" y="620"/>
                      <a:pt x="881" y="638"/>
                    </a:cubicBezTo>
                    <a:cubicBezTo>
                      <a:pt x="917" y="611"/>
                      <a:pt x="953" y="584"/>
                      <a:pt x="998" y="566"/>
                    </a:cubicBezTo>
                    <a:cubicBezTo>
                      <a:pt x="1168" y="458"/>
                      <a:pt x="1330" y="440"/>
                      <a:pt x="1330" y="404"/>
                    </a:cubicBezTo>
                    <a:cubicBezTo>
                      <a:pt x="1330" y="395"/>
                      <a:pt x="1285" y="377"/>
                      <a:pt x="1213" y="377"/>
                    </a:cubicBezTo>
                    <a:cubicBezTo>
                      <a:pt x="1114" y="386"/>
                      <a:pt x="1016" y="413"/>
                      <a:pt x="935" y="467"/>
                    </a:cubicBezTo>
                    <a:cubicBezTo>
                      <a:pt x="881" y="494"/>
                      <a:pt x="836" y="530"/>
                      <a:pt x="800" y="575"/>
                    </a:cubicBezTo>
                    <a:cubicBezTo>
                      <a:pt x="809" y="530"/>
                      <a:pt x="818" y="476"/>
                      <a:pt x="827" y="413"/>
                    </a:cubicBezTo>
                    <a:cubicBezTo>
                      <a:pt x="863" y="189"/>
                      <a:pt x="845" y="0"/>
                      <a:pt x="8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20"/>
            <p:cNvSpPr/>
            <p:nvPr/>
          </p:nvSpPr>
          <p:spPr>
            <a:xfrm>
              <a:off x="8034457" y="3325120"/>
              <a:ext cx="104344" cy="115739"/>
            </a:xfrm>
            <a:custGeom>
              <a:avLst/>
              <a:gdLst/>
              <a:ahLst/>
              <a:cxnLst/>
              <a:rect l="l" t="t" r="r" b="b"/>
              <a:pathLst>
                <a:path w="989" h="1097" extrusionOk="0">
                  <a:moveTo>
                    <a:pt x="462" y="0"/>
                  </a:moveTo>
                  <a:cubicBezTo>
                    <a:pt x="452" y="0"/>
                    <a:pt x="442" y="1"/>
                    <a:pt x="431" y="1"/>
                  </a:cubicBezTo>
                  <a:cubicBezTo>
                    <a:pt x="270" y="19"/>
                    <a:pt x="117" y="91"/>
                    <a:pt x="0" y="199"/>
                  </a:cubicBezTo>
                  <a:lnTo>
                    <a:pt x="404" y="1097"/>
                  </a:lnTo>
                  <a:cubicBezTo>
                    <a:pt x="602" y="1052"/>
                    <a:pt x="773" y="926"/>
                    <a:pt x="880" y="746"/>
                  </a:cubicBezTo>
                  <a:cubicBezTo>
                    <a:pt x="988" y="576"/>
                    <a:pt x="979" y="342"/>
                    <a:pt x="853" y="181"/>
                  </a:cubicBezTo>
                  <a:cubicBezTo>
                    <a:pt x="761" y="63"/>
                    <a:pt x="613"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8081829" y="3481478"/>
              <a:ext cx="92950" cy="124285"/>
            </a:xfrm>
            <a:custGeom>
              <a:avLst/>
              <a:gdLst/>
              <a:ahLst/>
              <a:cxnLst/>
              <a:rect l="l" t="t" r="r" b="b"/>
              <a:pathLst>
                <a:path w="881" h="1178" extrusionOk="0">
                  <a:moveTo>
                    <a:pt x="431" y="1"/>
                  </a:moveTo>
                  <a:cubicBezTo>
                    <a:pt x="288" y="1"/>
                    <a:pt x="135" y="37"/>
                    <a:pt x="0" y="100"/>
                  </a:cubicBezTo>
                  <a:lnTo>
                    <a:pt x="90" y="1177"/>
                  </a:lnTo>
                  <a:cubicBezTo>
                    <a:pt x="270" y="1123"/>
                    <a:pt x="440" y="1042"/>
                    <a:pt x="593" y="926"/>
                  </a:cubicBezTo>
                  <a:cubicBezTo>
                    <a:pt x="746" y="818"/>
                    <a:pt x="844" y="638"/>
                    <a:pt x="871" y="450"/>
                  </a:cubicBezTo>
                  <a:cubicBezTo>
                    <a:pt x="880" y="360"/>
                    <a:pt x="853" y="270"/>
                    <a:pt x="809" y="198"/>
                  </a:cubicBezTo>
                  <a:cubicBezTo>
                    <a:pt x="728" y="73"/>
                    <a:pt x="584" y="1"/>
                    <a:pt x="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8069485" y="3656722"/>
              <a:ext cx="109831" cy="113840"/>
            </a:xfrm>
            <a:custGeom>
              <a:avLst/>
              <a:gdLst/>
              <a:ahLst/>
              <a:cxnLst/>
              <a:rect l="l" t="t" r="r" b="b"/>
              <a:pathLst>
                <a:path w="1041" h="1079" extrusionOk="0">
                  <a:moveTo>
                    <a:pt x="506" y="1"/>
                  </a:moveTo>
                  <a:cubicBezTo>
                    <a:pt x="502" y="1"/>
                    <a:pt x="499" y="1"/>
                    <a:pt x="495" y="1"/>
                  </a:cubicBezTo>
                  <a:cubicBezTo>
                    <a:pt x="360" y="1"/>
                    <a:pt x="234" y="37"/>
                    <a:pt x="126" y="100"/>
                  </a:cubicBezTo>
                  <a:lnTo>
                    <a:pt x="1" y="1078"/>
                  </a:lnTo>
                  <a:cubicBezTo>
                    <a:pt x="162" y="1078"/>
                    <a:pt x="324" y="1051"/>
                    <a:pt x="477" y="989"/>
                  </a:cubicBezTo>
                  <a:cubicBezTo>
                    <a:pt x="638" y="926"/>
                    <a:pt x="773" y="800"/>
                    <a:pt x="863" y="647"/>
                  </a:cubicBezTo>
                  <a:cubicBezTo>
                    <a:pt x="1040" y="364"/>
                    <a:pt x="832" y="1"/>
                    <a:pt x="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0"/>
            <p:cNvSpPr/>
            <p:nvPr/>
          </p:nvSpPr>
          <p:spPr>
            <a:xfrm>
              <a:off x="8067586" y="3815613"/>
              <a:ext cx="100546" cy="129244"/>
            </a:xfrm>
            <a:custGeom>
              <a:avLst/>
              <a:gdLst/>
              <a:ahLst/>
              <a:cxnLst/>
              <a:rect l="l" t="t" r="r" b="b"/>
              <a:pathLst>
                <a:path w="953" h="1225" extrusionOk="0">
                  <a:moveTo>
                    <a:pt x="419" y="0"/>
                  </a:moveTo>
                  <a:cubicBezTo>
                    <a:pt x="272" y="0"/>
                    <a:pt x="125" y="46"/>
                    <a:pt x="1" y="129"/>
                  </a:cubicBezTo>
                  <a:lnTo>
                    <a:pt x="55" y="1225"/>
                  </a:lnTo>
                  <a:cubicBezTo>
                    <a:pt x="180" y="1189"/>
                    <a:pt x="297" y="1144"/>
                    <a:pt x="405" y="1099"/>
                  </a:cubicBezTo>
                  <a:cubicBezTo>
                    <a:pt x="557" y="1036"/>
                    <a:pt x="683" y="946"/>
                    <a:pt x="800" y="830"/>
                  </a:cubicBezTo>
                  <a:cubicBezTo>
                    <a:pt x="908" y="713"/>
                    <a:pt x="953" y="551"/>
                    <a:pt x="935" y="390"/>
                  </a:cubicBezTo>
                  <a:cubicBezTo>
                    <a:pt x="890" y="201"/>
                    <a:pt x="737" y="48"/>
                    <a:pt x="548" y="12"/>
                  </a:cubicBezTo>
                  <a:cubicBezTo>
                    <a:pt x="505" y="4"/>
                    <a:pt x="462" y="0"/>
                    <a:pt x="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0"/>
            <p:cNvSpPr/>
            <p:nvPr/>
          </p:nvSpPr>
          <p:spPr>
            <a:xfrm>
              <a:off x="8076132" y="3977879"/>
              <a:ext cx="105294" cy="122386"/>
            </a:xfrm>
            <a:custGeom>
              <a:avLst/>
              <a:gdLst/>
              <a:ahLst/>
              <a:cxnLst/>
              <a:rect l="l" t="t" r="r" b="b"/>
              <a:pathLst>
                <a:path w="998" h="1160" extrusionOk="0">
                  <a:moveTo>
                    <a:pt x="396" y="1"/>
                  </a:moveTo>
                  <a:cubicBezTo>
                    <a:pt x="259" y="1"/>
                    <a:pt x="123" y="33"/>
                    <a:pt x="1" y="100"/>
                  </a:cubicBezTo>
                  <a:lnTo>
                    <a:pt x="279" y="1159"/>
                  </a:lnTo>
                  <a:cubicBezTo>
                    <a:pt x="476" y="1150"/>
                    <a:pt x="647" y="1007"/>
                    <a:pt x="782" y="863"/>
                  </a:cubicBezTo>
                  <a:cubicBezTo>
                    <a:pt x="872" y="782"/>
                    <a:pt x="934" y="674"/>
                    <a:pt x="961" y="567"/>
                  </a:cubicBezTo>
                  <a:cubicBezTo>
                    <a:pt x="997" y="333"/>
                    <a:pt x="863" y="118"/>
                    <a:pt x="647" y="37"/>
                  </a:cubicBezTo>
                  <a:cubicBezTo>
                    <a:pt x="565" y="13"/>
                    <a:pt x="480"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8107361" y="4126641"/>
              <a:ext cx="99597" cy="117638"/>
            </a:xfrm>
            <a:custGeom>
              <a:avLst/>
              <a:gdLst/>
              <a:ahLst/>
              <a:cxnLst/>
              <a:rect l="l" t="t" r="r" b="b"/>
              <a:pathLst>
                <a:path w="944" h="1115" extrusionOk="0">
                  <a:moveTo>
                    <a:pt x="503" y="0"/>
                  </a:moveTo>
                  <a:cubicBezTo>
                    <a:pt x="306" y="0"/>
                    <a:pt x="117" y="94"/>
                    <a:pt x="1" y="261"/>
                  </a:cubicBezTo>
                  <a:lnTo>
                    <a:pt x="638" y="1114"/>
                  </a:lnTo>
                  <a:cubicBezTo>
                    <a:pt x="746" y="926"/>
                    <a:pt x="836" y="728"/>
                    <a:pt x="908" y="521"/>
                  </a:cubicBezTo>
                  <a:cubicBezTo>
                    <a:pt x="944" y="414"/>
                    <a:pt x="944" y="297"/>
                    <a:pt x="908" y="189"/>
                  </a:cubicBezTo>
                  <a:cubicBezTo>
                    <a:pt x="863" y="126"/>
                    <a:pt x="809" y="72"/>
                    <a:pt x="737" y="46"/>
                  </a:cubicBezTo>
                  <a:cubicBezTo>
                    <a:pt x="661" y="15"/>
                    <a:pt x="581" y="0"/>
                    <a:pt x="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8199255" y="4216215"/>
              <a:ext cx="119537" cy="89574"/>
            </a:xfrm>
            <a:custGeom>
              <a:avLst/>
              <a:gdLst/>
              <a:ahLst/>
              <a:cxnLst/>
              <a:rect l="l" t="t" r="r" b="b"/>
              <a:pathLst>
                <a:path w="1133" h="849" extrusionOk="0">
                  <a:moveTo>
                    <a:pt x="596" y="1"/>
                  </a:moveTo>
                  <a:cubicBezTo>
                    <a:pt x="547" y="1"/>
                    <a:pt x="498" y="8"/>
                    <a:pt x="450" y="23"/>
                  </a:cubicBezTo>
                  <a:cubicBezTo>
                    <a:pt x="225" y="94"/>
                    <a:pt x="82" y="328"/>
                    <a:pt x="1" y="552"/>
                  </a:cubicBezTo>
                  <a:lnTo>
                    <a:pt x="1078" y="849"/>
                  </a:lnTo>
                  <a:cubicBezTo>
                    <a:pt x="1105" y="660"/>
                    <a:pt x="1132" y="454"/>
                    <a:pt x="1051" y="283"/>
                  </a:cubicBezTo>
                  <a:cubicBezTo>
                    <a:pt x="959" y="105"/>
                    <a:pt x="782" y="1"/>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8369856" y="4232885"/>
              <a:ext cx="113734" cy="86198"/>
            </a:xfrm>
            <a:custGeom>
              <a:avLst/>
              <a:gdLst/>
              <a:ahLst/>
              <a:cxnLst/>
              <a:rect l="l" t="t" r="r" b="b"/>
              <a:pathLst>
                <a:path w="1078" h="817" extrusionOk="0">
                  <a:moveTo>
                    <a:pt x="516" y="1"/>
                  </a:moveTo>
                  <a:cubicBezTo>
                    <a:pt x="349" y="1"/>
                    <a:pt x="194" y="88"/>
                    <a:pt x="117" y="242"/>
                  </a:cubicBezTo>
                  <a:cubicBezTo>
                    <a:pt x="36" y="421"/>
                    <a:pt x="0" y="619"/>
                    <a:pt x="36" y="816"/>
                  </a:cubicBezTo>
                  <a:lnTo>
                    <a:pt x="1078" y="475"/>
                  </a:lnTo>
                  <a:cubicBezTo>
                    <a:pt x="997" y="350"/>
                    <a:pt x="907" y="242"/>
                    <a:pt x="799" y="143"/>
                  </a:cubicBezTo>
                  <a:cubicBezTo>
                    <a:pt x="745" y="89"/>
                    <a:pt x="674" y="44"/>
                    <a:pt x="602" y="8"/>
                  </a:cubicBezTo>
                  <a:cubicBezTo>
                    <a:pt x="573" y="3"/>
                    <a:pt x="544" y="1"/>
                    <a:pt x="5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8511021" y="4163463"/>
              <a:ext cx="95693" cy="99702"/>
            </a:xfrm>
            <a:custGeom>
              <a:avLst/>
              <a:gdLst/>
              <a:ahLst/>
              <a:cxnLst/>
              <a:rect l="l" t="t" r="r" b="b"/>
              <a:pathLst>
                <a:path w="907" h="945" extrusionOk="0">
                  <a:moveTo>
                    <a:pt x="415" y="0"/>
                  </a:moveTo>
                  <a:cubicBezTo>
                    <a:pt x="363" y="0"/>
                    <a:pt x="311" y="9"/>
                    <a:pt x="260" y="29"/>
                  </a:cubicBezTo>
                  <a:cubicBezTo>
                    <a:pt x="99" y="101"/>
                    <a:pt x="0" y="271"/>
                    <a:pt x="0" y="442"/>
                  </a:cubicBezTo>
                  <a:cubicBezTo>
                    <a:pt x="9" y="621"/>
                    <a:pt x="54" y="792"/>
                    <a:pt x="135" y="945"/>
                  </a:cubicBezTo>
                  <a:lnTo>
                    <a:pt x="907" y="253"/>
                  </a:lnTo>
                  <a:cubicBezTo>
                    <a:pt x="817" y="172"/>
                    <a:pt x="718" y="101"/>
                    <a:pt x="611" y="47"/>
                  </a:cubicBezTo>
                  <a:cubicBezTo>
                    <a:pt x="549" y="16"/>
                    <a:pt x="482"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8599117" y="4037595"/>
              <a:ext cx="77757" cy="93899"/>
            </a:xfrm>
            <a:custGeom>
              <a:avLst/>
              <a:gdLst/>
              <a:ahLst/>
              <a:cxnLst/>
              <a:rect l="l" t="t" r="r" b="b"/>
              <a:pathLst>
                <a:path w="737" h="890" extrusionOk="0">
                  <a:moveTo>
                    <a:pt x="280" y="1"/>
                  </a:moveTo>
                  <a:cubicBezTo>
                    <a:pt x="230" y="1"/>
                    <a:pt x="180" y="10"/>
                    <a:pt x="135" y="28"/>
                  </a:cubicBezTo>
                  <a:cubicBezTo>
                    <a:pt x="63" y="72"/>
                    <a:pt x="18" y="144"/>
                    <a:pt x="9" y="234"/>
                  </a:cubicBezTo>
                  <a:cubicBezTo>
                    <a:pt x="0" y="315"/>
                    <a:pt x="9" y="405"/>
                    <a:pt x="45" y="477"/>
                  </a:cubicBezTo>
                  <a:cubicBezTo>
                    <a:pt x="99" y="629"/>
                    <a:pt x="180" y="773"/>
                    <a:pt x="296" y="890"/>
                  </a:cubicBezTo>
                  <a:lnTo>
                    <a:pt x="736" y="225"/>
                  </a:lnTo>
                  <a:cubicBezTo>
                    <a:pt x="656" y="162"/>
                    <a:pt x="584" y="117"/>
                    <a:pt x="503" y="72"/>
                  </a:cubicBezTo>
                  <a:cubicBezTo>
                    <a:pt x="437" y="23"/>
                    <a:pt x="358" y="1"/>
                    <a:pt x="2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7630903" y="4624941"/>
              <a:ext cx="432993" cy="353547"/>
            </a:xfrm>
            <a:custGeom>
              <a:avLst/>
              <a:gdLst/>
              <a:ahLst/>
              <a:cxnLst/>
              <a:rect l="l" t="t" r="r" b="b"/>
              <a:pathLst>
                <a:path w="4104" h="3351" extrusionOk="0">
                  <a:moveTo>
                    <a:pt x="3053" y="1"/>
                  </a:moveTo>
                  <a:lnTo>
                    <a:pt x="1069" y="2282"/>
                  </a:lnTo>
                  <a:cubicBezTo>
                    <a:pt x="1051" y="2299"/>
                    <a:pt x="1033" y="2308"/>
                    <a:pt x="1015" y="2317"/>
                  </a:cubicBezTo>
                  <a:cubicBezTo>
                    <a:pt x="1007" y="2320"/>
                    <a:pt x="999" y="2321"/>
                    <a:pt x="991" y="2321"/>
                  </a:cubicBezTo>
                  <a:cubicBezTo>
                    <a:pt x="972" y="2321"/>
                    <a:pt x="953" y="2315"/>
                    <a:pt x="934" y="2308"/>
                  </a:cubicBezTo>
                  <a:lnTo>
                    <a:pt x="0" y="1931"/>
                  </a:lnTo>
                  <a:lnTo>
                    <a:pt x="0" y="1931"/>
                  </a:lnTo>
                  <a:cubicBezTo>
                    <a:pt x="368" y="2488"/>
                    <a:pt x="844" y="2973"/>
                    <a:pt x="1392" y="3350"/>
                  </a:cubicBezTo>
                  <a:cubicBezTo>
                    <a:pt x="2236" y="2264"/>
                    <a:pt x="3134" y="1231"/>
                    <a:pt x="4104" y="252"/>
                  </a:cubicBezTo>
                  <a:lnTo>
                    <a:pt x="3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8214448" y="4626841"/>
              <a:ext cx="273891" cy="491759"/>
            </a:xfrm>
            <a:custGeom>
              <a:avLst/>
              <a:gdLst/>
              <a:ahLst/>
              <a:cxnLst/>
              <a:rect l="l" t="t" r="r" b="b"/>
              <a:pathLst>
                <a:path w="2596" h="4661" extrusionOk="0">
                  <a:moveTo>
                    <a:pt x="1159" y="1"/>
                  </a:moveTo>
                  <a:lnTo>
                    <a:pt x="288" y="342"/>
                  </a:lnTo>
                  <a:cubicBezTo>
                    <a:pt x="72" y="979"/>
                    <a:pt x="0" y="1653"/>
                    <a:pt x="63" y="2317"/>
                  </a:cubicBezTo>
                  <a:cubicBezTo>
                    <a:pt x="90" y="2578"/>
                    <a:pt x="171" y="2829"/>
                    <a:pt x="306" y="3054"/>
                  </a:cubicBezTo>
                  <a:cubicBezTo>
                    <a:pt x="431" y="3242"/>
                    <a:pt x="602" y="3395"/>
                    <a:pt x="800" y="3503"/>
                  </a:cubicBezTo>
                  <a:cubicBezTo>
                    <a:pt x="1125" y="3684"/>
                    <a:pt x="1494" y="3783"/>
                    <a:pt x="1870" y="3783"/>
                  </a:cubicBezTo>
                  <a:cubicBezTo>
                    <a:pt x="1941" y="3783"/>
                    <a:pt x="2012" y="3779"/>
                    <a:pt x="2084" y="3772"/>
                  </a:cubicBezTo>
                  <a:cubicBezTo>
                    <a:pt x="2084" y="4068"/>
                    <a:pt x="2093" y="4365"/>
                    <a:pt x="2111" y="4661"/>
                  </a:cubicBezTo>
                  <a:cubicBezTo>
                    <a:pt x="2111" y="4625"/>
                    <a:pt x="2272" y="4437"/>
                    <a:pt x="2299" y="4392"/>
                  </a:cubicBezTo>
                  <a:cubicBezTo>
                    <a:pt x="2362" y="4275"/>
                    <a:pt x="2407" y="4140"/>
                    <a:pt x="2443" y="4005"/>
                  </a:cubicBezTo>
                  <a:cubicBezTo>
                    <a:pt x="2515" y="3745"/>
                    <a:pt x="2569" y="3476"/>
                    <a:pt x="2595" y="3206"/>
                  </a:cubicBezTo>
                  <a:cubicBezTo>
                    <a:pt x="2595" y="3135"/>
                    <a:pt x="1689" y="2892"/>
                    <a:pt x="1608" y="2856"/>
                  </a:cubicBezTo>
                  <a:cubicBezTo>
                    <a:pt x="440" y="2299"/>
                    <a:pt x="970" y="962"/>
                    <a:pt x="1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7133555" y="3235652"/>
              <a:ext cx="1654107" cy="1480341"/>
            </a:xfrm>
            <a:custGeom>
              <a:avLst/>
              <a:gdLst/>
              <a:ahLst/>
              <a:cxnLst/>
              <a:rect l="l" t="t" r="r" b="b"/>
              <a:pathLst>
                <a:path w="15678" h="14031" extrusionOk="0">
                  <a:moveTo>
                    <a:pt x="7880" y="0"/>
                  </a:moveTo>
                  <a:cubicBezTo>
                    <a:pt x="7558" y="0"/>
                    <a:pt x="7255" y="169"/>
                    <a:pt x="7094" y="463"/>
                  </a:cubicBezTo>
                  <a:cubicBezTo>
                    <a:pt x="7004" y="634"/>
                    <a:pt x="7076" y="777"/>
                    <a:pt x="7022" y="957"/>
                  </a:cubicBezTo>
                  <a:cubicBezTo>
                    <a:pt x="6989" y="957"/>
                    <a:pt x="6767" y="976"/>
                    <a:pt x="6648" y="976"/>
                  </a:cubicBezTo>
                  <a:cubicBezTo>
                    <a:pt x="6603" y="976"/>
                    <a:pt x="6573" y="973"/>
                    <a:pt x="6573" y="966"/>
                  </a:cubicBezTo>
                  <a:cubicBezTo>
                    <a:pt x="6519" y="759"/>
                    <a:pt x="6420" y="562"/>
                    <a:pt x="6268" y="409"/>
                  </a:cubicBezTo>
                  <a:cubicBezTo>
                    <a:pt x="6134" y="283"/>
                    <a:pt x="5962" y="212"/>
                    <a:pt x="5785" y="212"/>
                  </a:cubicBezTo>
                  <a:cubicBezTo>
                    <a:pt x="5748" y="212"/>
                    <a:pt x="5712" y="214"/>
                    <a:pt x="5675" y="221"/>
                  </a:cubicBezTo>
                  <a:cubicBezTo>
                    <a:pt x="5469" y="274"/>
                    <a:pt x="5289" y="409"/>
                    <a:pt x="5199" y="589"/>
                  </a:cubicBezTo>
                  <a:cubicBezTo>
                    <a:pt x="5100" y="777"/>
                    <a:pt x="5055" y="984"/>
                    <a:pt x="5055" y="1190"/>
                  </a:cubicBezTo>
                  <a:cubicBezTo>
                    <a:pt x="4508" y="1262"/>
                    <a:pt x="3969" y="1424"/>
                    <a:pt x="3421" y="1478"/>
                  </a:cubicBezTo>
                  <a:cubicBezTo>
                    <a:pt x="2872" y="1542"/>
                    <a:pt x="2323" y="1578"/>
                    <a:pt x="1775" y="1578"/>
                  </a:cubicBezTo>
                  <a:cubicBezTo>
                    <a:pt x="1713" y="1578"/>
                    <a:pt x="1651" y="1577"/>
                    <a:pt x="1589" y="1576"/>
                  </a:cubicBezTo>
                  <a:cubicBezTo>
                    <a:pt x="1589" y="1295"/>
                    <a:pt x="1433" y="1189"/>
                    <a:pt x="1264" y="1189"/>
                  </a:cubicBezTo>
                  <a:cubicBezTo>
                    <a:pt x="1017" y="1189"/>
                    <a:pt x="742" y="1414"/>
                    <a:pt x="880" y="1648"/>
                  </a:cubicBezTo>
                  <a:cubicBezTo>
                    <a:pt x="799" y="1514"/>
                    <a:pt x="656" y="1424"/>
                    <a:pt x="503" y="1406"/>
                  </a:cubicBezTo>
                  <a:cubicBezTo>
                    <a:pt x="478" y="1403"/>
                    <a:pt x="455" y="1402"/>
                    <a:pt x="433" y="1402"/>
                  </a:cubicBezTo>
                  <a:cubicBezTo>
                    <a:pt x="86" y="1402"/>
                    <a:pt x="62" y="1721"/>
                    <a:pt x="180" y="2007"/>
                  </a:cubicBezTo>
                  <a:cubicBezTo>
                    <a:pt x="174" y="2007"/>
                    <a:pt x="167" y="2006"/>
                    <a:pt x="161" y="2006"/>
                  </a:cubicBezTo>
                  <a:cubicBezTo>
                    <a:pt x="96" y="2006"/>
                    <a:pt x="35" y="2050"/>
                    <a:pt x="18" y="2115"/>
                  </a:cubicBezTo>
                  <a:cubicBezTo>
                    <a:pt x="0" y="2187"/>
                    <a:pt x="0" y="2259"/>
                    <a:pt x="18" y="2331"/>
                  </a:cubicBezTo>
                  <a:cubicBezTo>
                    <a:pt x="63" y="2645"/>
                    <a:pt x="117" y="2959"/>
                    <a:pt x="198" y="3265"/>
                  </a:cubicBezTo>
                  <a:cubicBezTo>
                    <a:pt x="198" y="3292"/>
                    <a:pt x="216" y="3327"/>
                    <a:pt x="234" y="3345"/>
                  </a:cubicBezTo>
                  <a:cubicBezTo>
                    <a:pt x="261" y="3366"/>
                    <a:pt x="287" y="3376"/>
                    <a:pt x="318" y="3376"/>
                  </a:cubicBezTo>
                  <a:cubicBezTo>
                    <a:pt x="328" y="3376"/>
                    <a:pt x="339" y="3375"/>
                    <a:pt x="350" y="3372"/>
                  </a:cubicBezTo>
                  <a:cubicBezTo>
                    <a:pt x="582" y="3378"/>
                    <a:pt x="819" y="3383"/>
                    <a:pt x="1057" y="3383"/>
                  </a:cubicBezTo>
                  <a:cubicBezTo>
                    <a:pt x="1557" y="3383"/>
                    <a:pt x="2064" y="3362"/>
                    <a:pt x="2550" y="3283"/>
                  </a:cubicBezTo>
                  <a:cubicBezTo>
                    <a:pt x="2900" y="3220"/>
                    <a:pt x="3269" y="3202"/>
                    <a:pt x="3619" y="3139"/>
                  </a:cubicBezTo>
                  <a:cubicBezTo>
                    <a:pt x="3798" y="3103"/>
                    <a:pt x="3987" y="3067"/>
                    <a:pt x="4167" y="3022"/>
                  </a:cubicBezTo>
                  <a:cubicBezTo>
                    <a:pt x="4309" y="2995"/>
                    <a:pt x="4539" y="2978"/>
                    <a:pt x="4665" y="2899"/>
                  </a:cubicBezTo>
                  <a:lnTo>
                    <a:pt x="4665" y="2899"/>
                  </a:lnTo>
                  <a:cubicBezTo>
                    <a:pt x="3616" y="3562"/>
                    <a:pt x="2432" y="3983"/>
                    <a:pt x="1203" y="4154"/>
                  </a:cubicBezTo>
                  <a:cubicBezTo>
                    <a:pt x="1096" y="4163"/>
                    <a:pt x="997" y="4189"/>
                    <a:pt x="907" y="4252"/>
                  </a:cubicBezTo>
                  <a:cubicBezTo>
                    <a:pt x="817" y="4315"/>
                    <a:pt x="799" y="4432"/>
                    <a:pt x="862" y="4522"/>
                  </a:cubicBezTo>
                  <a:cubicBezTo>
                    <a:pt x="907" y="4558"/>
                    <a:pt x="961" y="4585"/>
                    <a:pt x="1015" y="4585"/>
                  </a:cubicBezTo>
                  <a:cubicBezTo>
                    <a:pt x="1339" y="4645"/>
                    <a:pt x="1669" y="4675"/>
                    <a:pt x="2000" y="4675"/>
                  </a:cubicBezTo>
                  <a:cubicBezTo>
                    <a:pt x="2211" y="4675"/>
                    <a:pt x="2422" y="4663"/>
                    <a:pt x="2631" y="4638"/>
                  </a:cubicBezTo>
                  <a:cubicBezTo>
                    <a:pt x="3125" y="4585"/>
                    <a:pt x="3655" y="4594"/>
                    <a:pt x="4140" y="4450"/>
                  </a:cubicBezTo>
                  <a:cubicBezTo>
                    <a:pt x="4193" y="4935"/>
                    <a:pt x="4247" y="5447"/>
                    <a:pt x="4247" y="5940"/>
                  </a:cubicBezTo>
                  <a:cubicBezTo>
                    <a:pt x="4256" y="6425"/>
                    <a:pt x="4355" y="6919"/>
                    <a:pt x="4373" y="7413"/>
                  </a:cubicBezTo>
                  <a:cubicBezTo>
                    <a:pt x="4427" y="8500"/>
                    <a:pt x="4418" y="9586"/>
                    <a:pt x="4508" y="10664"/>
                  </a:cubicBezTo>
                  <a:cubicBezTo>
                    <a:pt x="4544" y="11113"/>
                    <a:pt x="4598" y="11579"/>
                    <a:pt x="4768" y="12001"/>
                  </a:cubicBezTo>
                  <a:cubicBezTo>
                    <a:pt x="5002" y="12603"/>
                    <a:pt x="5585" y="12953"/>
                    <a:pt x="6160" y="13169"/>
                  </a:cubicBezTo>
                  <a:cubicBezTo>
                    <a:pt x="6465" y="13277"/>
                    <a:pt x="6726" y="13438"/>
                    <a:pt x="7040" y="13510"/>
                  </a:cubicBezTo>
                  <a:cubicBezTo>
                    <a:pt x="8291" y="13783"/>
                    <a:pt x="9606" y="14030"/>
                    <a:pt x="10915" y="14030"/>
                  </a:cubicBezTo>
                  <a:cubicBezTo>
                    <a:pt x="11156" y="14030"/>
                    <a:pt x="11397" y="14022"/>
                    <a:pt x="11637" y="14004"/>
                  </a:cubicBezTo>
                  <a:cubicBezTo>
                    <a:pt x="12867" y="13905"/>
                    <a:pt x="14026" y="13106"/>
                    <a:pt x="14699" y="12091"/>
                  </a:cubicBezTo>
                  <a:cubicBezTo>
                    <a:pt x="15570" y="10780"/>
                    <a:pt x="15678" y="9218"/>
                    <a:pt x="15400" y="7709"/>
                  </a:cubicBezTo>
                  <a:cubicBezTo>
                    <a:pt x="15361" y="7452"/>
                    <a:pt x="15321" y="6936"/>
                    <a:pt x="15046" y="6936"/>
                  </a:cubicBezTo>
                  <a:cubicBezTo>
                    <a:pt x="15005" y="6936"/>
                    <a:pt x="14958" y="6947"/>
                    <a:pt x="14906" y="6973"/>
                  </a:cubicBezTo>
                  <a:cubicBezTo>
                    <a:pt x="14654" y="7090"/>
                    <a:pt x="14502" y="7440"/>
                    <a:pt x="14412" y="7673"/>
                  </a:cubicBezTo>
                  <a:cubicBezTo>
                    <a:pt x="14241" y="8095"/>
                    <a:pt x="13981" y="8473"/>
                    <a:pt x="13765" y="8868"/>
                  </a:cubicBezTo>
                  <a:cubicBezTo>
                    <a:pt x="13487" y="9362"/>
                    <a:pt x="13146" y="9775"/>
                    <a:pt x="12562" y="9936"/>
                  </a:cubicBezTo>
                  <a:cubicBezTo>
                    <a:pt x="12285" y="10017"/>
                    <a:pt x="11975" y="10062"/>
                    <a:pt x="11662" y="10062"/>
                  </a:cubicBezTo>
                  <a:cubicBezTo>
                    <a:pt x="10932" y="10062"/>
                    <a:pt x="10184" y="9816"/>
                    <a:pt x="9788" y="9200"/>
                  </a:cubicBezTo>
                  <a:cubicBezTo>
                    <a:pt x="9617" y="8913"/>
                    <a:pt x="9491" y="8598"/>
                    <a:pt x="9428" y="8275"/>
                  </a:cubicBezTo>
                  <a:cubicBezTo>
                    <a:pt x="9186" y="7242"/>
                    <a:pt x="9033" y="5985"/>
                    <a:pt x="9159" y="4917"/>
                  </a:cubicBezTo>
                  <a:cubicBezTo>
                    <a:pt x="9249" y="4172"/>
                    <a:pt x="9366" y="3489"/>
                    <a:pt x="9276" y="2717"/>
                  </a:cubicBezTo>
                  <a:cubicBezTo>
                    <a:pt x="9240" y="2385"/>
                    <a:pt x="9186" y="2052"/>
                    <a:pt x="9105" y="1729"/>
                  </a:cubicBezTo>
                  <a:cubicBezTo>
                    <a:pt x="9033" y="1460"/>
                    <a:pt x="8908" y="1307"/>
                    <a:pt x="8800" y="1065"/>
                  </a:cubicBezTo>
                  <a:cubicBezTo>
                    <a:pt x="8755" y="930"/>
                    <a:pt x="8728" y="795"/>
                    <a:pt x="8701" y="661"/>
                  </a:cubicBezTo>
                  <a:cubicBezTo>
                    <a:pt x="8620" y="382"/>
                    <a:pt x="8423" y="149"/>
                    <a:pt x="8153" y="41"/>
                  </a:cubicBezTo>
                  <a:cubicBezTo>
                    <a:pt x="8063" y="13"/>
                    <a:pt x="7971" y="0"/>
                    <a:pt x="7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7579733" y="3815929"/>
              <a:ext cx="361038" cy="859338"/>
            </a:xfrm>
            <a:custGeom>
              <a:avLst/>
              <a:gdLst/>
              <a:ahLst/>
              <a:cxnLst/>
              <a:rect l="l" t="t" r="r" b="b"/>
              <a:pathLst>
                <a:path w="3422" h="8145" extrusionOk="0">
                  <a:moveTo>
                    <a:pt x="0" y="0"/>
                  </a:moveTo>
                  <a:lnTo>
                    <a:pt x="0" y="0"/>
                  </a:lnTo>
                  <a:cubicBezTo>
                    <a:pt x="9" y="153"/>
                    <a:pt x="18" y="297"/>
                    <a:pt x="18" y="440"/>
                  </a:cubicBezTo>
                  <a:lnTo>
                    <a:pt x="18" y="467"/>
                  </a:lnTo>
                  <a:cubicBezTo>
                    <a:pt x="81" y="943"/>
                    <a:pt x="117" y="1428"/>
                    <a:pt x="144" y="1913"/>
                  </a:cubicBezTo>
                  <a:lnTo>
                    <a:pt x="144" y="1931"/>
                  </a:lnTo>
                  <a:cubicBezTo>
                    <a:pt x="153" y="2048"/>
                    <a:pt x="153" y="2173"/>
                    <a:pt x="162" y="2290"/>
                  </a:cubicBezTo>
                  <a:cubicBezTo>
                    <a:pt x="162" y="2353"/>
                    <a:pt x="162" y="2407"/>
                    <a:pt x="162" y="2461"/>
                  </a:cubicBezTo>
                  <a:cubicBezTo>
                    <a:pt x="171" y="2524"/>
                    <a:pt x="162" y="2586"/>
                    <a:pt x="162" y="2649"/>
                  </a:cubicBezTo>
                  <a:lnTo>
                    <a:pt x="171" y="2901"/>
                  </a:lnTo>
                  <a:lnTo>
                    <a:pt x="171" y="2919"/>
                  </a:lnTo>
                  <a:cubicBezTo>
                    <a:pt x="180" y="3251"/>
                    <a:pt x="189" y="3592"/>
                    <a:pt x="198" y="3924"/>
                  </a:cubicBezTo>
                  <a:lnTo>
                    <a:pt x="198" y="4014"/>
                  </a:lnTo>
                  <a:cubicBezTo>
                    <a:pt x="198" y="4104"/>
                    <a:pt x="207" y="4203"/>
                    <a:pt x="207" y="4293"/>
                  </a:cubicBezTo>
                  <a:lnTo>
                    <a:pt x="207" y="4418"/>
                  </a:lnTo>
                  <a:cubicBezTo>
                    <a:pt x="207" y="4508"/>
                    <a:pt x="225" y="4598"/>
                    <a:pt x="225" y="4679"/>
                  </a:cubicBezTo>
                  <a:cubicBezTo>
                    <a:pt x="225" y="4724"/>
                    <a:pt x="225" y="4759"/>
                    <a:pt x="234" y="4795"/>
                  </a:cubicBezTo>
                  <a:cubicBezTo>
                    <a:pt x="243" y="4921"/>
                    <a:pt x="252" y="5047"/>
                    <a:pt x="261" y="5173"/>
                  </a:cubicBezTo>
                  <a:cubicBezTo>
                    <a:pt x="279" y="5451"/>
                    <a:pt x="315" y="5738"/>
                    <a:pt x="377" y="6017"/>
                  </a:cubicBezTo>
                  <a:cubicBezTo>
                    <a:pt x="404" y="6187"/>
                    <a:pt x="458" y="6349"/>
                    <a:pt x="521" y="6510"/>
                  </a:cubicBezTo>
                  <a:cubicBezTo>
                    <a:pt x="566" y="6618"/>
                    <a:pt x="620" y="6726"/>
                    <a:pt x="683" y="6825"/>
                  </a:cubicBezTo>
                  <a:cubicBezTo>
                    <a:pt x="755" y="6915"/>
                    <a:pt x="826" y="7004"/>
                    <a:pt x="907" y="7085"/>
                  </a:cubicBezTo>
                  <a:cubicBezTo>
                    <a:pt x="970" y="7139"/>
                    <a:pt x="1024" y="7184"/>
                    <a:pt x="1087" y="7238"/>
                  </a:cubicBezTo>
                  <a:lnTo>
                    <a:pt x="1186" y="7301"/>
                  </a:lnTo>
                  <a:cubicBezTo>
                    <a:pt x="1248" y="7346"/>
                    <a:pt x="1311" y="7390"/>
                    <a:pt x="1383" y="7426"/>
                  </a:cubicBezTo>
                  <a:cubicBezTo>
                    <a:pt x="1554" y="7525"/>
                    <a:pt x="1733" y="7606"/>
                    <a:pt x="1913" y="7669"/>
                  </a:cubicBezTo>
                  <a:cubicBezTo>
                    <a:pt x="1967" y="7687"/>
                    <a:pt x="2021" y="7714"/>
                    <a:pt x="2066" y="7732"/>
                  </a:cubicBezTo>
                  <a:cubicBezTo>
                    <a:pt x="2299" y="7848"/>
                    <a:pt x="2542" y="7947"/>
                    <a:pt x="2793" y="8010"/>
                  </a:cubicBezTo>
                  <a:cubicBezTo>
                    <a:pt x="3008" y="8055"/>
                    <a:pt x="3215" y="8100"/>
                    <a:pt x="3421" y="8145"/>
                  </a:cubicBezTo>
                  <a:lnTo>
                    <a:pt x="3395" y="8109"/>
                  </a:lnTo>
                  <a:cubicBezTo>
                    <a:pt x="3008" y="7489"/>
                    <a:pt x="2784" y="6789"/>
                    <a:pt x="2757" y="6061"/>
                  </a:cubicBezTo>
                  <a:cubicBezTo>
                    <a:pt x="2748" y="5586"/>
                    <a:pt x="2838" y="5119"/>
                    <a:pt x="2865" y="4652"/>
                  </a:cubicBezTo>
                  <a:cubicBezTo>
                    <a:pt x="2928" y="3772"/>
                    <a:pt x="2784" y="2901"/>
                    <a:pt x="2461" y="2093"/>
                  </a:cubicBezTo>
                  <a:cubicBezTo>
                    <a:pt x="2218" y="1500"/>
                    <a:pt x="1868" y="934"/>
                    <a:pt x="1374" y="530"/>
                  </a:cubicBezTo>
                  <a:cubicBezTo>
                    <a:pt x="988" y="216"/>
                    <a:pt x="503"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7166262" y="3399923"/>
              <a:ext cx="36505" cy="33973"/>
            </a:xfrm>
            <a:custGeom>
              <a:avLst/>
              <a:gdLst/>
              <a:ahLst/>
              <a:cxnLst/>
              <a:rect l="l" t="t" r="r" b="b"/>
              <a:pathLst>
                <a:path w="346" h="322" extrusionOk="0">
                  <a:moveTo>
                    <a:pt x="181" y="0"/>
                  </a:moveTo>
                  <a:cubicBezTo>
                    <a:pt x="77" y="0"/>
                    <a:pt x="0" y="141"/>
                    <a:pt x="31" y="235"/>
                  </a:cubicBezTo>
                  <a:cubicBezTo>
                    <a:pt x="60" y="292"/>
                    <a:pt x="118" y="321"/>
                    <a:pt x="176" y="321"/>
                  </a:cubicBezTo>
                  <a:cubicBezTo>
                    <a:pt x="191" y="321"/>
                    <a:pt x="206" y="319"/>
                    <a:pt x="220" y="316"/>
                  </a:cubicBezTo>
                  <a:cubicBezTo>
                    <a:pt x="337" y="253"/>
                    <a:pt x="346" y="82"/>
                    <a:pt x="229" y="11"/>
                  </a:cubicBezTo>
                  <a:cubicBezTo>
                    <a:pt x="212" y="3"/>
                    <a:pt x="196" y="0"/>
                    <a:pt x="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7245707" y="3379349"/>
              <a:ext cx="40725" cy="30702"/>
            </a:xfrm>
            <a:custGeom>
              <a:avLst/>
              <a:gdLst/>
              <a:ahLst/>
              <a:cxnLst/>
              <a:rect l="l" t="t" r="r" b="b"/>
              <a:pathLst>
                <a:path w="386" h="291" extrusionOk="0">
                  <a:moveTo>
                    <a:pt x="154" y="1"/>
                  </a:moveTo>
                  <a:cubicBezTo>
                    <a:pt x="102" y="1"/>
                    <a:pt x="53" y="33"/>
                    <a:pt x="33" y="116"/>
                  </a:cubicBezTo>
                  <a:cubicBezTo>
                    <a:pt x="0" y="212"/>
                    <a:pt x="79" y="290"/>
                    <a:pt x="163" y="290"/>
                  </a:cubicBezTo>
                  <a:cubicBezTo>
                    <a:pt x="195" y="290"/>
                    <a:pt x="229" y="278"/>
                    <a:pt x="257" y="250"/>
                  </a:cubicBezTo>
                  <a:cubicBezTo>
                    <a:pt x="386" y="146"/>
                    <a:pt x="264"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7853517" y="3467024"/>
              <a:ext cx="143170" cy="87569"/>
            </a:xfrm>
            <a:custGeom>
              <a:avLst/>
              <a:gdLst/>
              <a:ahLst/>
              <a:cxnLst/>
              <a:rect l="l" t="t" r="r" b="b"/>
              <a:pathLst>
                <a:path w="1357" h="830" extrusionOk="0">
                  <a:moveTo>
                    <a:pt x="676" y="0"/>
                  </a:moveTo>
                  <a:cubicBezTo>
                    <a:pt x="500" y="0"/>
                    <a:pt x="327" y="49"/>
                    <a:pt x="180" y="147"/>
                  </a:cubicBezTo>
                  <a:cubicBezTo>
                    <a:pt x="126" y="174"/>
                    <a:pt x="81" y="219"/>
                    <a:pt x="54" y="263"/>
                  </a:cubicBezTo>
                  <a:cubicBezTo>
                    <a:pt x="9" y="344"/>
                    <a:pt x="0" y="434"/>
                    <a:pt x="27" y="515"/>
                  </a:cubicBezTo>
                  <a:cubicBezTo>
                    <a:pt x="54" y="596"/>
                    <a:pt x="108" y="668"/>
                    <a:pt x="180" y="721"/>
                  </a:cubicBezTo>
                  <a:cubicBezTo>
                    <a:pt x="282" y="796"/>
                    <a:pt x="400" y="830"/>
                    <a:pt x="522" y="830"/>
                  </a:cubicBezTo>
                  <a:cubicBezTo>
                    <a:pt x="560" y="830"/>
                    <a:pt x="599" y="827"/>
                    <a:pt x="638" y="820"/>
                  </a:cubicBezTo>
                  <a:cubicBezTo>
                    <a:pt x="997" y="739"/>
                    <a:pt x="1356" y="147"/>
                    <a:pt x="826" y="12"/>
                  </a:cubicBezTo>
                  <a:cubicBezTo>
                    <a:pt x="777" y="4"/>
                    <a:pt x="726" y="0"/>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7706655" y="3293890"/>
              <a:ext cx="73959" cy="64886"/>
            </a:xfrm>
            <a:custGeom>
              <a:avLst/>
              <a:gdLst/>
              <a:ahLst/>
              <a:cxnLst/>
              <a:rect l="l" t="t" r="r" b="b"/>
              <a:pathLst>
                <a:path w="701" h="615" extrusionOk="0">
                  <a:moveTo>
                    <a:pt x="63" y="1"/>
                  </a:moveTo>
                  <a:cubicBezTo>
                    <a:pt x="45" y="1"/>
                    <a:pt x="19" y="73"/>
                    <a:pt x="10" y="207"/>
                  </a:cubicBezTo>
                  <a:cubicBezTo>
                    <a:pt x="1" y="288"/>
                    <a:pt x="19" y="369"/>
                    <a:pt x="54" y="441"/>
                  </a:cubicBezTo>
                  <a:cubicBezTo>
                    <a:pt x="108" y="531"/>
                    <a:pt x="207" y="602"/>
                    <a:pt x="315" y="611"/>
                  </a:cubicBezTo>
                  <a:cubicBezTo>
                    <a:pt x="328" y="614"/>
                    <a:pt x="342" y="615"/>
                    <a:pt x="357" y="615"/>
                  </a:cubicBezTo>
                  <a:cubicBezTo>
                    <a:pt x="400" y="615"/>
                    <a:pt x="445" y="605"/>
                    <a:pt x="485" y="584"/>
                  </a:cubicBezTo>
                  <a:cubicBezTo>
                    <a:pt x="530" y="558"/>
                    <a:pt x="566" y="513"/>
                    <a:pt x="593" y="468"/>
                  </a:cubicBezTo>
                  <a:cubicBezTo>
                    <a:pt x="638" y="405"/>
                    <a:pt x="665" y="324"/>
                    <a:pt x="683" y="243"/>
                  </a:cubicBezTo>
                  <a:cubicBezTo>
                    <a:pt x="701" y="118"/>
                    <a:pt x="665" y="37"/>
                    <a:pt x="656" y="37"/>
                  </a:cubicBezTo>
                  <a:cubicBezTo>
                    <a:pt x="638" y="37"/>
                    <a:pt x="638" y="118"/>
                    <a:pt x="602" y="225"/>
                  </a:cubicBezTo>
                  <a:cubicBezTo>
                    <a:pt x="575" y="297"/>
                    <a:pt x="548" y="351"/>
                    <a:pt x="503" y="414"/>
                  </a:cubicBezTo>
                  <a:cubicBezTo>
                    <a:pt x="471" y="462"/>
                    <a:pt x="410" y="496"/>
                    <a:pt x="353" y="496"/>
                  </a:cubicBezTo>
                  <a:cubicBezTo>
                    <a:pt x="346" y="496"/>
                    <a:pt x="339" y="496"/>
                    <a:pt x="333" y="495"/>
                  </a:cubicBezTo>
                  <a:cubicBezTo>
                    <a:pt x="252" y="486"/>
                    <a:pt x="189" y="450"/>
                    <a:pt x="144" y="387"/>
                  </a:cubicBezTo>
                  <a:cubicBezTo>
                    <a:pt x="117" y="333"/>
                    <a:pt x="90" y="270"/>
                    <a:pt x="90" y="198"/>
                  </a:cubicBezTo>
                  <a:cubicBezTo>
                    <a:pt x="72" y="91"/>
                    <a:pt x="90"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7926421" y="3275005"/>
              <a:ext cx="75964" cy="73009"/>
            </a:xfrm>
            <a:custGeom>
              <a:avLst/>
              <a:gdLst/>
              <a:ahLst/>
              <a:cxnLst/>
              <a:rect l="l" t="t" r="r" b="b"/>
              <a:pathLst>
                <a:path w="720" h="692" extrusionOk="0">
                  <a:moveTo>
                    <a:pt x="73" y="0"/>
                  </a:moveTo>
                  <a:cubicBezTo>
                    <a:pt x="55" y="0"/>
                    <a:pt x="19" y="81"/>
                    <a:pt x="10" y="234"/>
                  </a:cubicBezTo>
                  <a:cubicBezTo>
                    <a:pt x="1" y="324"/>
                    <a:pt x="19" y="422"/>
                    <a:pt x="73" y="503"/>
                  </a:cubicBezTo>
                  <a:cubicBezTo>
                    <a:pt x="126" y="602"/>
                    <a:pt x="234" y="674"/>
                    <a:pt x="360" y="692"/>
                  </a:cubicBezTo>
                  <a:cubicBezTo>
                    <a:pt x="423" y="692"/>
                    <a:pt x="486" y="674"/>
                    <a:pt x="540" y="638"/>
                  </a:cubicBezTo>
                  <a:cubicBezTo>
                    <a:pt x="584" y="611"/>
                    <a:pt x="629" y="566"/>
                    <a:pt x="656" y="512"/>
                  </a:cubicBezTo>
                  <a:cubicBezTo>
                    <a:pt x="701" y="431"/>
                    <a:pt x="719" y="341"/>
                    <a:pt x="710" y="243"/>
                  </a:cubicBezTo>
                  <a:cubicBezTo>
                    <a:pt x="702" y="106"/>
                    <a:pt x="661" y="27"/>
                    <a:pt x="649" y="27"/>
                  </a:cubicBezTo>
                  <a:cubicBezTo>
                    <a:pt x="648" y="27"/>
                    <a:pt x="648" y="27"/>
                    <a:pt x="647" y="27"/>
                  </a:cubicBezTo>
                  <a:cubicBezTo>
                    <a:pt x="629" y="27"/>
                    <a:pt x="638" y="117"/>
                    <a:pt x="629" y="252"/>
                  </a:cubicBezTo>
                  <a:cubicBezTo>
                    <a:pt x="629" y="324"/>
                    <a:pt x="611" y="395"/>
                    <a:pt x="566" y="458"/>
                  </a:cubicBezTo>
                  <a:cubicBezTo>
                    <a:pt x="522" y="530"/>
                    <a:pt x="450" y="575"/>
                    <a:pt x="369" y="575"/>
                  </a:cubicBezTo>
                  <a:cubicBezTo>
                    <a:pt x="279" y="566"/>
                    <a:pt x="207" y="512"/>
                    <a:pt x="153" y="440"/>
                  </a:cubicBezTo>
                  <a:cubicBezTo>
                    <a:pt x="118" y="377"/>
                    <a:pt x="91" y="306"/>
                    <a:pt x="91" y="225"/>
                  </a:cubicBezTo>
                  <a:cubicBezTo>
                    <a:pt x="73" y="90"/>
                    <a:pt x="91"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7587330" y="3902127"/>
              <a:ext cx="176299" cy="21945"/>
            </a:xfrm>
            <a:custGeom>
              <a:avLst/>
              <a:gdLst/>
              <a:ahLst/>
              <a:cxnLst/>
              <a:rect l="l" t="t" r="r" b="b"/>
              <a:pathLst>
                <a:path w="1671" h="208" extrusionOk="0">
                  <a:moveTo>
                    <a:pt x="1599" y="1"/>
                  </a:moveTo>
                  <a:cubicBezTo>
                    <a:pt x="1293" y="54"/>
                    <a:pt x="961" y="90"/>
                    <a:pt x="620" y="108"/>
                  </a:cubicBezTo>
                  <a:cubicBezTo>
                    <a:pt x="467" y="115"/>
                    <a:pt x="319" y="121"/>
                    <a:pt x="176" y="121"/>
                  </a:cubicBezTo>
                  <a:cubicBezTo>
                    <a:pt x="117" y="121"/>
                    <a:pt x="58" y="120"/>
                    <a:pt x="0" y="117"/>
                  </a:cubicBezTo>
                  <a:cubicBezTo>
                    <a:pt x="0" y="144"/>
                    <a:pt x="0" y="180"/>
                    <a:pt x="0" y="207"/>
                  </a:cubicBezTo>
                  <a:cubicBezTo>
                    <a:pt x="207" y="207"/>
                    <a:pt x="413" y="198"/>
                    <a:pt x="620" y="189"/>
                  </a:cubicBezTo>
                  <a:cubicBezTo>
                    <a:pt x="970" y="171"/>
                    <a:pt x="1320" y="135"/>
                    <a:pt x="1670" y="81"/>
                  </a:cubicBezTo>
                  <a:cubicBezTo>
                    <a:pt x="1643" y="54"/>
                    <a:pt x="1625" y="27"/>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7594926" y="4014911"/>
              <a:ext cx="237808" cy="31335"/>
            </a:xfrm>
            <a:custGeom>
              <a:avLst/>
              <a:gdLst/>
              <a:ahLst/>
              <a:cxnLst/>
              <a:rect l="l" t="t" r="r" b="b"/>
              <a:pathLst>
                <a:path w="2254" h="297" extrusionOk="0">
                  <a:moveTo>
                    <a:pt x="2218" y="0"/>
                  </a:moveTo>
                  <a:cubicBezTo>
                    <a:pt x="2137" y="18"/>
                    <a:pt x="2056" y="36"/>
                    <a:pt x="1975" y="54"/>
                  </a:cubicBezTo>
                  <a:cubicBezTo>
                    <a:pt x="1446" y="153"/>
                    <a:pt x="916" y="207"/>
                    <a:pt x="386" y="216"/>
                  </a:cubicBezTo>
                  <a:lnTo>
                    <a:pt x="0" y="216"/>
                  </a:lnTo>
                  <a:lnTo>
                    <a:pt x="0" y="296"/>
                  </a:lnTo>
                  <a:lnTo>
                    <a:pt x="386" y="296"/>
                  </a:lnTo>
                  <a:cubicBezTo>
                    <a:pt x="925" y="287"/>
                    <a:pt x="1464" y="234"/>
                    <a:pt x="1984" y="126"/>
                  </a:cubicBezTo>
                  <a:cubicBezTo>
                    <a:pt x="2074" y="108"/>
                    <a:pt x="2164" y="90"/>
                    <a:pt x="2254" y="63"/>
                  </a:cubicBezTo>
                  <a:lnTo>
                    <a:pt x="22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7598619" y="4128540"/>
              <a:ext cx="270198" cy="44629"/>
            </a:xfrm>
            <a:custGeom>
              <a:avLst/>
              <a:gdLst/>
              <a:ahLst/>
              <a:cxnLst/>
              <a:rect l="l" t="t" r="r" b="b"/>
              <a:pathLst>
                <a:path w="2561" h="423" extrusionOk="0">
                  <a:moveTo>
                    <a:pt x="2551" y="1"/>
                  </a:moveTo>
                  <a:lnTo>
                    <a:pt x="2309" y="63"/>
                  </a:lnTo>
                  <a:cubicBezTo>
                    <a:pt x="1788" y="180"/>
                    <a:pt x="1249" y="261"/>
                    <a:pt x="710" y="306"/>
                  </a:cubicBezTo>
                  <a:cubicBezTo>
                    <a:pt x="468" y="324"/>
                    <a:pt x="234" y="333"/>
                    <a:pt x="1" y="342"/>
                  </a:cubicBezTo>
                  <a:lnTo>
                    <a:pt x="1" y="423"/>
                  </a:lnTo>
                  <a:cubicBezTo>
                    <a:pt x="243" y="423"/>
                    <a:pt x="477" y="414"/>
                    <a:pt x="719" y="396"/>
                  </a:cubicBezTo>
                  <a:cubicBezTo>
                    <a:pt x="1258" y="351"/>
                    <a:pt x="1797" y="261"/>
                    <a:pt x="2327" y="135"/>
                  </a:cubicBezTo>
                  <a:lnTo>
                    <a:pt x="2560" y="72"/>
                  </a:lnTo>
                  <a:cubicBezTo>
                    <a:pt x="2560" y="54"/>
                    <a:pt x="2551" y="28"/>
                    <a:pt x="2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7603366" y="4257362"/>
              <a:ext cx="278639" cy="37982"/>
            </a:xfrm>
            <a:custGeom>
              <a:avLst/>
              <a:gdLst/>
              <a:ahLst/>
              <a:cxnLst/>
              <a:rect l="l" t="t" r="r" b="b"/>
              <a:pathLst>
                <a:path w="2641" h="360" extrusionOk="0">
                  <a:moveTo>
                    <a:pt x="2641" y="1"/>
                  </a:moveTo>
                  <a:lnTo>
                    <a:pt x="2614" y="10"/>
                  </a:lnTo>
                  <a:cubicBezTo>
                    <a:pt x="2084" y="118"/>
                    <a:pt x="1545" y="189"/>
                    <a:pt x="1016" y="234"/>
                  </a:cubicBezTo>
                  <a:cubicBezTo>
                    <a:pt x="665" y="261"/>
                    <a:pt x="324" y="279"/>
                    <a:pt x="1" y="279"/>
                  </a:cubicBezTo>
                  <a:lnTo>
                    <a:pt x="1" y="360"/>
                  </a:lnTo>
                  <a:cubicBezTo>
                    <a:pt x="324" y="360"/>
                    <a:pt x="665" y="351"/>
                    <a:pt x="1016" y="324"/>
                  </a:cubicBezTo>
                  <a:cubicBezTo>
                    <a:pt x="1554" y="279"/>
                    <a:pt x="2093" y="198"/>
                    <a:pt x="2623" y="82"/>
                  </a:cubicBezTo>
                  <a:lnTo>
                    <a:pt x="2641" y="82"/>
                  </a:lnTo>
                  <a:lnTo>
                    <a:pt x="2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7610963" y="4346408"/>
              <a:ext cx="267244" cy="44629"/>
            </a:xfrm>
            <a:custGeom>
              <a:avLst/>
              <a:gdLst/>
              <a:ahLst/>
              <a:cxnLst/>
              <a:rect l="l" t="t" r="r" b="b"/>
              <a:pathLst>
                <a:path w="2533" h="423" extrusionOk="0">
                  <a:moveTo>
                    <a:pt x="2533" y="1"/>
                  </a:moveTo>
                  <a:lnTo>
                    <a:pt x="2533" y="1"/>
                  </a:lnTo>
                  <a:cubicBezTo>
                    <a:pt x="2407" y="46"/>
                    <a:pt x="2272" y="82"/>
                    <a:pt x="2138" y="118"/>
                  </a:cubicBezTo>
                  <a:cubicBezTo>
                    <a:pt x="1581" y="243"/>
                    <a:pt x="1015" y="324"/>
                    <a:pt x="441" y="342"/>
                  </a:cubicBezTo>
                  <a:lnTo>
                    <a:pt x="1" y="342"/>
                  </a:lnTo>
                  <a:cubicBezTo>
                    <a:pt x="1" y="369"/>
                    <a:pt x="1" y="396"/>
                    <a:pt x="1" y="423"/>
                  </a:cubicBezTo>
                  <a:lnTo>
                    <a:pt x="441" y="423"/>
                  </a:lnTo>
                  <a:cubicBezTo>
                    <a:pt x="1024" y="405"/>
                    <a:pt x="1599" y="324"/>
                    <a:pt x="2165" y="189"/>
                  </a:cubicBezTo>
                  <a:cubicBezTo>
                    <a:pt x="2281" y="153"/>
                    <a:pt x="2407" y="118"/>
                    <a:pt x="2524" y="82"/>
                  </a:cubicBezTo>
                  <a:cubicBezTo>
                    <a:pt x="2524" y="55"/>
                    <a:pt x="2533" y="28"/>
                    <a:pt x="2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7644091" y="4472487"/>
              <a:ext cx="228418" cy="56867"/>
            </a:xfrm>
            <a:custGeom>
              <a:avLst/>
              <a:gdLst/>
              <a:ahLst/>
              <a:cxnLst/>
              <a:rect l="l" t="t" r="r" b="b"/>
              <a:pathLst>
                <a:path w="2165" h="539" extrusionOk="0">
                  <a:moveTo>
                    <a:pt x="2156" y="0"/>
                  </a:moveTo>
                  <a:lnTo>
                    <a:pt x="1994" y="54"/>
                  </a:lnTo>
                  <a:cubicBezTo>
                    <a:pt x="1447" y="225"/>
                    <a:pt x="881" y="350"/>
                    <a:pt x="306" y="422"/>
                  </a:cubicBezTo>
                  <a:lnTo>
                    <a:pt x="1" y="458"/>
                  </a:lnTo>
                  <a:cubicBezTo>
                    <a:pt x="19" y="485"/>
                    <a:pt x="37" y="512"/>
                    <a:pt x="46" y="539"/>
                  </a:cubicBezTo>
                  <a:lnTo>
                    <a:pt x="315" y="512"/>
                  </a:lnTo>
                  <a:cubicBezTo>
                    <a:pt x="890" y="431"/>
                    <a:pt x="1465" y="305"/>
                    <a:pt x="2021" y="126"/>
                  </a:cubicBezTo>
                  <a:lnTo>
                    <a:pt x="2165" y="81"/>
                  </a:lnTo>
                  <a:cubicBezTo>
                    <a:pt x="2165" y="54"/>
                    <a:pt x="2165" y="27"/>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7802348" y="4595611"/>
              <a:ext cx="101496" cy="42730"/>
            </a:xfrm>
            <a:custGeom>
              <a:avLst/>
              <a:gdLst/>
              <a:ahLst/>
              <a:cxnLst/>
              <a:rect l="l" t="t" r="r" b="b"/>
              <a:pathLst>
                <a:path w="962" h="405" extrusionOk="0">
                  <a:moveTo>
                    <a:pt x="925" y="0"/>
                  </a:moveTo>
                  <a:cubicBezTo>
                    <a:pt x="638" y="126"/>
                    <a:pt x="324" y="243"/>
                    <a:pt x="1" y="351"/>
                  </a:cubicBezTo>
                  <a:lnTo>
                    <a:pt x="117" y="404"/>
                  </a:lnTo>
                  <a:cubicBezTo>
                    <a:pt x="414" y="306"/>
                    <a:pt x="692" y="189"/>
                    <a:pt x="961" y="72"/>
                  </a:cubicBezTo>
                  <a:lnTo>
                    <a:pt x="9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7818490" y="3901177"/>
              <a:ext cx="227469" cy="471185"/>
            </a:xfrm>
            <a:custGeom>
              <a:avLst/>
              <a:gdLst/>
              <a:ahLst/>
              <a:cxnLst/>
              <a:rect l="l" t="t" r="r" b="b"/>
              <a:pathLst>
                <a:path w="2156" h="4466" extrusionOk="0">
                  <a:moveTo>
                    <a:pt x="1670" y="1"/>
                  </a:moveTo>
                  <a:lnTo>
                    <a:pt x="1670" y="1"/>
                  </a:lnTo>
                  <a:cubicBezTo>
                    <a:pt x="1455" y="63"/>
                    <a:pt x="1248" y="117"/>
                    <a:pt x="1033" y="162"/>
                  </a:cubicBezTo>
                  <a:cubicBezTo>
                    <a:pt x="1149" y="746"/>
                    <a:pt x="1158" y="1356"/>
                    <a:pt x="1069" y="1958"/>
                  </a:cubicBezTo>
                  <a:cubicBezTo>
                    <a:pt x="1051" y="2245"/>
                    <a:pt x="970" y="2533"/>
                    <a:pt x="844" y="2793"/>
                  </a:cubicBezTo>
                  <a:cubicBezTo>
                    <a:pt x="799" y="2910"/>
                    <a:pt x="736" y="3018"/>
                    <a:pt x="665" y="3125"/>
                  </a:cubicBezTo>
                  <a:cubicBezTo>
                    <a:pt x="629" y="3179"/>
                    <a:pt x="584" y="3224"/>
                    <a:pt x="521" y="3251"/>
                  </a:cubicBezTo>
                  <a:cubicBezTo>
                    <a:pt x="485" y="3260"/>
                    <a:pt x="449" y="3269"/>
                    <a:pt x="404" y="3269"/>
                  </a:cubicBezTo>
                  <a:cubicBezTo>
                    <a:pt x="332" y="3269"/>
                    <a:pt x="261" y="3287"/>
                    <a:pt x="180" y="3305"/>
                  </a:cubicBezTo>
                  <a:cubicBezTo>
                    <a:pt x="117" y="3314"/>
                    <a:pt x="63" y="3350"/>
                    <a:pt x="27" y="3404"/>
                  </a:cubicBezTo>
                  <a:cubicBezTo>
                    <a:pt x="0" y="3494"/>
                    <a:pt x="45" y="3592"/>
                    <a:pt x="135" y="3619"/>
                  </a:cubicBezTo>
                  <a:cubicBezTo>
                    <a:pt x="184" y="3634"/>
                    <a:pt x="234" y="3641"/>
                    <a:pt x="282" y="3641"/>
                  </a:cubicBezTo>
                  <a:cubicBezTo>
                    <a:pt x="321" y="3641"/>
                    <a:pt x="359" y="3636"/>
                    <a:pt x="395" y="3628"/>
                  </a:cubicBezTo>
                  <a:lnTo>
                    <a:pt x="395" y="3628"/>
                  </a:lnTo>
                  <a:cubicBezTo>
                    <a:pt x="332" y="3664"/>
                    <a:pt x="270" y="3709"/>
                    <a:pt x="207" y="3763"/>
                  </a:cubicBezTo>
                  <a:cubicBezTo>
                    <a:pt x="162" y="3799"/>
                    <a:pt x="135" y="3853"/>
                    <a:pt x="117" y="3907"/>
                  </a:cubicBezTo>
                  <a:cubicBezTo>
                    <a:pt x="99" y="3960"/>
                    <a:pt x="117" y="4014"/>
                    <a:pt x="171" y="4050"/>
                  </a:cubicBezTo>
                  <a:cubicBezTo>
                    <a:pt x="198" y="4059"/>
                    <a:pt x="225" y="4059"/>
                    <a:pt x="261" y="4059"/>
                  </a:cubicBezTo>
                  <a:cubicBezTo>
                    <a:pt x="377" y="4032"/>
                    <a:pt x="494" y="3969"/>
                    <a:pt x="593" y="3898"/>
                  </a:cubicBezTo>
                  <a:lnTo>
                    <a:pt x="593" y="3898"/>
                  </a:lnTo>
                  <a:cubicBezTo>
                    <a:pt x="566" y="3969"/>
                    <a:pt x="530" y="4041"/>
                    <a:pt x="503" y="4113"/>
                  </a:cubicBezTo>
                  <a:cubicBezTo>
                    <a:pt x="494" y="4140"/>
                    <a:pt x="485" y="4185"/>
                    <a:pt x="494" y="4221"/>
                  </a:cubicBezTo>
                  <a:cubicBezTo>
                    <a:pt x="505" y="4277"/>
                    <a:pt x="563" y="4309"/>
                    <a:pt x="622" y="4309"/>
                  </a:cubicBezTo>
                  <a:cubicBezTo>
                    <a:pt x="657" y="4309"/>
                    <a:pt x="692" y="4298"/>
                    <a:pt x="718" y="4275"/>
                  </a:cubicBezTo>
                  <a:cubicBezTo>
                    <a:pt x="771" y="4231"/>
                    <a:pt x="806" y="4180"/>
                    <a:pt x="816" y="4120"/>
                  </a:cubicBezTo>
                  <a:lnTo>
                    <a:pt x="816" y="4120"/>
                  </a:lnTo>
                  <a:cubicBezTo>
                    <a:pt x="800" y="4225"/>
                    <a:pt x="828" y="4330"/>
                    <a:pt x="898" y="4418"/>
                  </a:cubicBezTo>
                  <a:cubicBezTo>
                    <a:pt x="913" y="4449"/>
                    <a:pt x="943" y="4465"/>
                    <a:pt x="973" y="4465"/>
                  </a:cubicBezTo>
                  <a:cubicBezTo>
                    <a:pt x="995" y="4465"/>
                    <a:pt x="1017" y="4456"/>
                    <a:pt x="1033" y="4436"/>
                  </a:cubicBezTo>
                  <a:cubicBezTo>
                    <a:pt x="1158" y="4311"/>
                    <a:pt x="1194" y="4131"/>
                    <a:pt x="1123" y="3969"/>
                  </a:cubicBezTo>
                  <a:cubicBezTo>
                    <a:pt x="1105" y="3934"/>
                    <a:pt x="1096" y="3898"/>
                    <a:pt x="1096" y="3862"/>
                  </a:cubicBezTo>
                  <a:cubicBezTo>
                    <a:pt x="1096" y="3808"/>
                    <a:pt x="1123" y="3763"/>
                    <a:pt x="1149" y="3718"/>
                  </a:cubicBezTo>
                  <a:cubicBezTo>
                    <a:pt x="1823" y="2703"/>
                    <a:pt x="2155" y="1168"/>
                    <a:pt x="1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20"/>
            <p:cNvGrpSpPr/>
            <p:nvPr/>
          </p:nvGrpSpPr>
          <p:grpSpPr>
            <a:xfrm>
              <a:off x="6772224" y="3560174"/>
              <a:ext cx="532875" cy="664395"/>
              <a:chOff x="6772224" y="3560174"/>
              <a:chExt cx="532875" cy="664395"/>
            </a:xfrm>
          </p:grpSpPr>
          <p:sp>
            <p:nvSpPr>
              <p:cNvPr id="1657" name="Google Shape;1657;p20"/>
              <p:cNvSpPr/>
              <p:nvPr/>
            </p:nvSpPr>
            <p:spPr>
              <a:xfrm rot="-1451773">
                <a:off x="6961191" y="3695805"/>
                <a:ext cx="252767" cy="498881"/>
              </a:xfrm>
              <a:custGeom>
                <a:avLst/>
                <a:gdLst/>
                <a:ahLst/>
                <a:cxnLst/>
                <a:rect l="l" t="t" r="r" b="b"/>
                <a:pathLst>
                  <a:path w="7177" h="14166" extrusionOk="0">
                    <a:moveTo>
                      <a:pt x="5183" y="0"/>
                    </a:moveTo>
                    <a:cubicBezTo>
                      <a:pt x="4862" y="0"/>
                      <a:pt x="4507" y="81"/>
                      <a:pt x="4262" y="126"/>
                    </a:cubicBezTo>
                    <a:cubicBezTo>
                      <a:pt x="3610" y="246"/>
                      <a:pt x="2965" y="417"/>
                      <a:pt x="2334" y="622"/>
                    </a:cubicBezTo>
                    <a:cubicBezTo>
                      <a:pt x="2085" y="707"/>
                      <a:pt x="1837" y="792"/>
                      <a:pt x="1596" y="892"/>
                    </a:cubicBezTo>
                    <a:cubicBezTo>
                      <a:pt x="1078" y="1097"/>
                      <a:pt x="1" y="1438"/>
                      <a:pt x="419" y="2175"/>
                    </a:cubicBezTo>
                    <a:cubicBezTo>
                      <a:pt x="1142" y="3459"/>
                      <a:pt x="1866" y="4735"/>
                      <a:pt x="2589" y="6011"/>
                    </a:cubicBezTo>
                    <a:lnTo>
                      <a:pt x="4837" y="9989"/>
                    </a:lnTo>
                    <a:lnTo>
                      <a:pt x="5588" y="11322"/>
                    </a:lnTo>
                    <a:cubicBezTo>
                      <a:pt x="5893" y="12074"/>
                      <a:pt x="6148" y="12847"/>
                      <a:pt x="6347" y="13634"/>
                    </a:cubicBezTo>
                    <a:cubicBezTo>
                      <a:pt x="6403" y="13844"/>
                      <a:pt x="6494" y="14166"/>
                      <a:pt x="6764" y="14166"/>
                    </a:cubicBezTo>
                    <a:cubicBezTo>
                      <a:pt x="6766" y="14166"/>
                      <a:pt x="6769" y="14166"/>
                      <a:pt x="6772" y="14166"/>
                    </a:cubicBezTo>
                    <a:cubicBezTo>
                      <a:pt x="7177" y="14151"/>
                      <a:pt x="7056" y="13690"/>
                      <a:pt x="6985" y="13449"/>
                    </a:cubicBezTo>
                    <a:cubicBezTo>
                      <a:pt x="6737" y="12676"/>
                      <a:pt x="6545" y="11882"/>
                      <a:pt x="6404" y="11081"/>
                    </a:cubicBezTo>
                    <a:lnTo>
                      <a:pt x="6333" y="9564"/>
                    </a:lnTo>
                    <a:lnTo>
                      <a:pt x="6134" y="4997"/>
                    </a:lnTo>
                    <a:cubicBezTo>
                      <a:pt x="6070" y="3529"/>
                      <a:pt x="6007" y="2062"/>
                      <a:pt x="5943" y="594"/>
                    </a:cubicBezTo>
                    <a:cubicBezTo>
                      <a:pt x="5923" y="124"/>
                      <a:pt x="5579" y="0"/>
                      <a:pt x="5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rot="-1451773">
                <a:off x="6885466" y="3721328"/>
                <a:ext cx="210822" cy="121005"/>
              </a:xfrm>
              <a:custGeom>
                <a:avLst/>
                <a:gdLst/>
                <a:ahLst/>
                <a:cxnLst/>
                <a:rect l="l" t="t" r="r" b="b"/>
                <a:pathLst>
                  <a:path w="5986" h="3436" extrusionOk="0">
                    <a:moveTo>
                      <a:pt x="5189" y="0"/>
                    </a:moveTo>
                    <a:cubicBezTo>
                      <a:pt x="4867" y="0"/>
                      <a:pt x="4510" y="82"/>
                      <a:pt x="4262" y="126"/>
                    </a:cubicBezTo>
                    <a:cubicBezTo>
                      <a:pt x="3610" y="247"/>
                      <a:pt x="2965" y="417"/>
                      <a:pt x="2333" y="622"/>
                    </a:cubicBezTo>
                    <a:cubicBezTo>
                      <a:pt x="2085" y="707"/>
                      <a:pt x="1837" y="793"/>
                      <a:pt x="1596" y="892"/>
                    </a:cubicBezTo>
                    <a:cubicBezTo>
                      <a:pt x="1078" y="1097"/>
                      <a:pt x="1" y="1431"/>
                      <a:pt x="419" y="2175"/>
                    </a:cubicBezTo>
                    <a:lnTo>
                      <a:pt x="880" y="2976"/>
                    </a:lnTo>
                    <a:lnTo>
                      <a:pt x="944" y="3012"/>
                    </a:lnTo>
                    <a:cubicBezTo>
                      <a:pt x="986" y="3033"/>
                      <a:pt x="1029" y="3047"/>
                      <a:pt x="1064" y="3069"/>
                    </a:cubicBezTo>
                    <a:lnTo>
                      <a:pt x="1121" y="3090"/>
                    </a:lnTo>
                    <a:lnTo>
                      <a:pt x="1135" y="3097"/>
                    </a:lnTo>
                    <a:lnTo>
                      <a:pt x="1142" y="3097"/>
                    </a:lnTo>
                    <a:cubicBezTo>
                      <a:pt x="1227" y="3132"/>
                      <a:pt x="1305" y="3161"/>
                      <a:pt x="1390" y="3189"/>
                    </a:cubicBezTo>
                    <a:cubicBezTo>
                      <a:pt x="1553" y="3246"/>
                      <a:pt x="1717" y="3296"/>
                      <a:pt x="1887" y="3331"/>
                    </a:cubicBezTo>
                    <a:cubicBezTo>
                      <a:pt x="1965" y="3352"/>
                      <a:pt x="2043" y="3366"/>
                      <a:pt x="2121" y="3381"/>
                    </a:cubicBezTo>
                    <a:lnTo>
                      <a:pt x="2248" y="3402"/>
                    </a:lnTo>
                    <a:lnTo>
                      <a:pt x="2263" y="3402"/>
                    </a:lnTo>
                    <a:lnTo>
                      <a:pt x="2312" y="3409"/>
                    </a:lnTo>
                    <a:cubicBezTo>
                      <a:pt x="2482" y="3427"/>
                      <a:pt x="2653" y="3436"/>
                      <a:pt x="2822" y="3436"/>
                    </a:cubicBezTo>
                    <a:cubicBezTo>
                      <a:pt x="2991" y="3436"/>
                      <a:pt x="3160" y="3427"/>
                      <a:pt x="3326" y="3409"/>
                    </a:cubicBezTo>
                    <a:lnTo>
                      <a:pt x="3369" y="3402"/>
                    </a:lnTo>
                    <a:lnTo>
                      <a:pt x="3433" y="3388"/>
                    </a:lnTo>
                    <a:cubicBezTo>
                      <a:pt x="3468" y="3381"/>
                      <a:pt x="3511" y="3374"/>
                      <a:pt x="3546" y="3366"/>
                    </a:cubicBezTo>
                    <a:cubicBezTo>
                      <a:pt x="3638" y="3352"/>
                      <a:pt x="3716" y="3331"/>
                      <a:pt x="3801" y="3310"/>
                    </a:cubicBezTo>
                    <a:cubicBezTo>
                      <a:pt x="3879" y="3288"/>
                      <a:pt x="3950" y="3267"/>
                      <a:pt x="4028" y="3239"/>
                    </a:cubicBezTo>
                    <a:lnTo>
                      <a:pt x="4142" y="3196"/>
                    </a:lnTo>
                    <a:lnTo>
                      <a:pt x="4205" y="3175"/>
                    </a:lnTo>
                    <a:lnTo>
                      <a:pt x="4234" y="3161"/>
                    </a:lnTo>
                    <a:cubicBezTo>
                      <a:pt x="4376" y="3097"/>
                      <a:pt x="4510" y="3026"/>
                      <a:pt x="4645" y="2948"/>
                    </a:cubicBezTo>
                    <a:cubicBezTo>
                      <a:pt x="4709" y="2906"/>
                      <a:pt x="4773" y="2870"/>
                      <a:pt x="4836" y="2820"/>
                    </a:cubicBezTo>
                    <a:cubicBezTo>
                      <a:pt x="4872" y="2799"/>
                      <a:pt x="4907" y="2778"/>
                      <a:pt x="4936" y="2750"/>
                    </a:cubicBezTo>
                    <a:cubicBezTo>
                      <a:pt x="4936" y="2750"/>
                      <a:pt x="4957" y="2735"/>
                      <a:pt x="4964" y="2728"/>
                    </a:cubicBezTo>
                    <a:lnTo>
                      <a:pt x="4992" y="2707"/>
                    </a:lnTo>
                    <a:cubicBezTo>
                      <a:pt x="5113" y="2608"/>
                      <a:pt x="5234" y="2508"/>
                      <a:pt x="5340" y="2395"/>
                    </a:cubicBezTo>
                    <a:cubicBezTo>
                      <a:pt x="5397" y="2338"/>
                      <a:pt x="5453" y="2274"/>
                      <a:pt x="5503" y="2218"/>
                    </a:cubicBezTo>
                    <a:lnTo>
                      <a:pt x="5581" y="2126"/>
                    </a:lnTo>
                    <a:lnTo>
                      <a:pt x="5616" y="2083"/>
                    </a:lnTo>
                    <a:lnTo>
                      <a:pt x="5624" y="2069"/>
                    </a:lnTo>
                    <a:cubicBezTo>
                      <a:pt x="5758" y="1892"/>
                      <a:pt x="5879" y="1700"/>
                      <a:pt x="5985" y="1509"/>
                    </a:cubicBezTo>
                    <a:cubicBezTo>
                      <a:pt x="5978" y="1204"/>
                      <a:pt x="5964" y="899"/>
                      <a:pt x="5950" y="594"/>
                    </a:cubicBezTo>
                    <a:cubicBezTo>
                      <a:pt x="5930" y="124"/>
                      <a:pt x="5586" y="0"/>
                      <a:pt x="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rot="-1451773">
                <a:off x="6954554" y="3786598"/>
                <a:ext cx="170601" cy="93325"/>
              </a:xfrm>
              <a:custGeom>
                <a:avLst/>
                <a:gdLst/>
                <a:ahLst/>
                <a:cxnLst/>
                <a:rect l="l" t="t" r="r" b="b"/>
                <a:pathLst>
                  <a:path w="4844" h="2650" extrusionOk="0">
                    <a:moveTo>
                      <a:pt x="4780" y="1"/>
                    </a:moveTo>
                    <a:cubicBezTo>
                      <a:pt x="4510" y="369"/>
                      <a:pt x="4184" y="681"/>
                      <a:pt x="3808" y="937"/>
                    </a:cubicBezTo>
                    <a:cubicBezTo>
                      <a:pt x="3220" y="1341"/>
                      <a:pt x="2525" y="1568"/>
                      <a:pt x="1809" y="1596"/>
                    </a:cubicBezTo>
                    <a:cubicBezTo>
                      <a:pt x="1723" y="1601"/>
                      <a:pt x="1638" y="1604"/>
                      <a:pt x="1552" y="1604"/>
                    </a:cubicBezTo>
                    <a:cubicBezTo>
                      <a:pt x="1027" y="1604"/>
                      <a:pt x="501" y="1511"/>
                      <a:pt x="0" y="1334"/>
                    </a:cubicBezTo>
                    <a:lnTo>
                      <a:pt x="0" y="1334"/>
                    </a:lnTo>
                    <a:cubicBezTo>
                      <a:pt x="192" y="1674"/>
                      <a:pt x="383" y="2007"/>
                      <a:pt x="575" y="2348"/>
                    </a:cubicBezTo>
                    <a:cubicBezTo>
                      <a:pt x="837" y="2447"/>
                      <a:pt x="1114" y="2532"/>
                      <a:pt x="1397" y="2582"/>
                    </a:cubicBezTo>
                    <a:cubicBezTo>
                      <a:pt x="1636" y="2627"/>
                      <a:pt x="1878" y="2650"/>
                      <a:pt x="2122" y="2650"/>
                    </a:cubicBezTo>
                    <a:cubicBezTo>
                      <a:pt x="2183" y="2650"/>
                      <a:pt x="2244" y="2648"/>
                      <a:pt x="2305" y="2646"/>
                    </a:cubicBezTo>
                    <a:cubicBezTo>
                      <a:pt x="2447" y="2646"/>
                      <a:pt x="2582" y="2639"/>
                      <a:pt x="2716" y="2617"/>
                    </a:cubicBezTo>
                    <a:lnTo>
                      <a:pt x="2738" y="2617"/>
                    </a:lnTo>
                    <a:lnTo>
                      <a:pt x="2794" y="2610"/>
                    </a:lnTo>
                    <a:lnTo>
                      <a:pt x="2886" y="2596"/>
                    </a:lnTo>
                    <a:cubicBezTo>
                      <a:pt x="2950" y="2582"/>
                      <a:pt x="3014" y="2568"/>
                      <a:pt x="3071" y="2553"/>
                    </a:cubicBezTo>
                    <a:cubicBezTo>
                      <a:pt x="3198" y="2525"/>
                      <a:pt x="3326" y="2483"/>
                      <a:pt x="3454" y="2440"/>
                    </a:cubicBezTo>
                    <a:cubicBezTo>
                      <a:pt x="3517" y="2419"/>
                      <a:pt x="3574" y="2397"/>
                      <a:pt x="3638" y="2369"/>
                    </a:cubicBezTo>
                    <a:lnTo>
                      <a:pt x="3645" y="2369"/>
                    </a:lnTo>
                    <a:lnTo>
                      <a:pt x="3681" y="2355"/>
                    </a:lnTo>
                    <a:lnTo>
                      <a:pt x="3773" y="2312"/>
                    </a:lnTo>
                    <a:cubicBezTo>
                      <a:pt x="4000" y="2199"/>
                      <a:pt x="4212" y="2071"/>
                      <a:pt x="4418" y="1922"/>
                    </a:cubicBezTo>
                    <a:lnTo>
                      <a:pt x="4453" y="1894"/>
                    </a:lnTo>
                    <a:lnTo>
                      <a:pt x="4475" y="1873"/>
                    </a:lnTo>
                    <a:lnTo>
                      <a:pt x="4546" y="1816"/>
                    </a:lnTo>
                    <a:cubicBezTo>
                      <a:pt x="4595" y="1781"/>
                      <a:pt x="4638" y="1738"/>
                      <a:pt x="4687" y="1695"/>
                    </a:cubicBezTo>
                    <a:cubicBezTo>
                      <a:pt x="4737" y="1646"/>
                      <a:pt x="4794" y="1596"/>
                      <a:pt x="4843" y="1539"/>
                    </a:cubicBezTo>
                    <a:cubicBezTo>
                      <a:pt x="4822" y="1029"/>
                      <a:pt x="4801" y="518"/>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rot="-1451773">
                <a:off x="7011573" y="3848697"/>
                <a:ext cx="141123" cy="71983"/>
              </a:xfrm>
              <a:custGeom>
                <a:avLst/>
                <a:gdLst/>
                <a:ahLst/>
                <a:cxnLst/>
                <a:rect l="l" t="t" r="r" b="b"/>
                <a:pathLst>
                  <a:path w="4007" h="2044" extrusionOk="0">
                    <a:moveTo>
                      <a:pt x="3957" y="1"/>
                    </a:moveTo>
                    <a:cubicBezTo>
                      <a:pt x="3418" y="469"/>
                      <a:pt x="2766" y="781"/>
                      <a:pt x="2071" y="916"/>
                    </a:cubicBezTo>
                    <a:cubicBezTo>
                      <a:pt x="1794" y="965"/>
                      <a:pt x="1514" y="990"/>
                      <a:pt x="1235" y="990"/>
                    </a:cubicBezTo>
                    <a:cubicBezTo>
                      <a:pt x="870" y="990"/>
                      <a:pt x="506" y="947"/>
                      <a:pt x="149" y="859"/>
                    </a:cubicBezTo>
                    <a:cubicBezTo>
                      <a:pt x="99" y="845"/>
                      <a:pt x="50" y="831"/>
                      <a:pt x="0" y="816"/>
                    </a:cubicBezTo>
                    <a:lnTo>
                      <a:pt x="0" y="816"/>
                    </a:lnTo>
                    <a:lnTo>
                      <a:pt x="440" y="1596"/>
                    </a:lnTo>
                    <a:lnTo>
                      <a:pt x="575" y="1823"/>
                    </a:lnTo>
                    <a:lnTo>
                      <a:pt x="596" y="1830"/>
                    </a:lnTo>
                    <a:cubicBezTo>
                      <a:pt x="631" y="1845"/>
                      <a:pt x="667" y="1859"/>
                      <a:pt x="702" y="1873"/>
                    </a:cubicBezTo>
                    <a:cubicBezTo>
                      <a:pt x="773" y="1894"/>
                      <a:pt x="844" y="1915"/>
                      <a:pt x="915" y="1937"/>
                    </a:cubicBezTo>
                    <a:cubicBezTo>
                      <a:pt x="1156" y="2008"/>
                      <a:pt x="1411" y="2043"/>
                      <a:pt x="1659" y="2043"/>
                    </a:cubicBezTo>
                    <a:cubicBezTo>
                      <a:pt x="1801" y="2043"/>
                      <a:pt x="1943" y="2036"/>
                      <a:pt x="2085" y="2022"/>
                    </a:cubicBezTo>
                    <a:lnTo>
                      <a:pt x="2120" y="2022"/>
                    </a:lnTo>
                    <a:lnTo>
                      <a:pt x="2163" y="2015"/>
                    </a:lnTo>
                    <a:lnTo>
                      <a:pt x="2255" y="2001"/>
                    </a:lnTo>
                    <a:cubicBezTo>
                      <a:pt x="2319" y="1986"/>
                      <a:pt x="2376" y="1972"/>
                      <a:pt x="2439" y="1958"/>
                    </a:cubicBezTo>
                    <a:cubicBezTo>
                      <a:pt x="2553" y="1930"/>
                      <a:pt x="2673" y="1894"/>
                      <a:pt x="2787" y="1852"/>
                    </a:cubicBezTo>
                    <a:lnTo>
                      <a:pt x="2872" y="1816"/>
                    </a:lnTo>
                    <a:lnTo>
                      <a:pt x="2929" y="1795"/>
                    </a:lnTo>
                    <a:cubicBezTo>
                      <a:pt x="2978" y="1774"/>
                      <a:pt x="3028" y="1752"/>
                      <a:pt x="3070" y="1724"/>
                    </a:cubicBezTo>
                    <a:cubicBezTo>
                      <a:pt x="3177" y="1667"/>
                      <a:pt x="3283" y="1611"/>
                      <a:pt x="3375" y="1547"/>
                    </a:cubicBezTo>
                    <a:cubicBezTo>
                      <a:pt x="3432" y="1511"/>
                      <a:pt x="3482" y="1483"/>
                      <a:pt x="3524" y="1440"/>
                    </a:cubicBezTo>
                    <a:lnTo>
                      <a:pt x="3560" y="1419"/>
                    </a:lnTo>
                    <a:lnTo>
                      <a:pt x="3567" y="1419"/>
                    </a:lnTo>
                    <a:cubicBezTo>
                      <a:pt x="3588" y="1405"/>
                      <a:pt x="3609" y="1384"/>
                      <a:pt x="3631" y="1369"/>
                    </a:cubicBezTo>
                    <a:cubicBezTo>
                      <a:pt x="3758" y="1256"/>
                      <a:pt x="3886" y="1143"/>
                      <a:pt x="4006" y="1015"/>
                    </a:cubicBezTo>
                    <a:cubicBezTo>
                      <a:pt x="3999" y="866"/>
                      <a:pt x="3992" y="724"/>
                      <a:pt x="3985" y="575"/>
                    </a:cubicBezTo>
                    <a:cubicBezTo>
                      <a:pt x="3978" y="384"/>
                      <a:pt x="3971" y="192"/>
                      <a:pt x="3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rot="-1451773">
                <a:off x="7064434" y="3893832"/>
                <a:ext cx="111680" cy="68638"/>
              </a:xfrm>
              <a:custGeom>
                <a:avLst/>
                <a:gdLst/>
                <a:ahLst/>
                <a:cxnLst/>
                <a:rect l="l" t="t" r="r" b="b"/>
                <a:pathLst>
                  <a:path w="3171" h="1949" extrusionOk="0">
                    <a:moveTo>
                      <a:pt x="3121" y="1"/>
                    </a:moveTo>
                    <a:cubicBezTo>
                      <a:pt x="3021" y="93"/>
                      <a:pt x="2922" y="171"/>
                      <a:pt x="2816" y="249"/>
                    </a:cubicBezTo>
                    <a:cubicBezTo>
                      <a:pt x="2397" y="547"/>
                      <a:pt x="1922" y="745"/>
                      <a:pt x="1419" y="830"/>
                    </a:cubicBezTo>
                    <a:cubicBezTo>
                      <a:pt x="1221" y="863"/>
                      <a:pt x="1020" y="880"/>
                      <a:pt x="819" y="880"/>
                    </a:cubicBezTo>
                    <a:cubicBezTo>
                      <a:pt x="545" y="880"/>
                      <a:pt x="271" y="849"/>
                      <a:pt x="1" y="788"/>
                    </a:cubicBezTo>
                    <a:lnTo>
                      <a:pt x="1" y="788"/>
                    </a:lnTo>
                    <a:cubicBezTo>
                      <a:pt x="206" y="1156"/>
                      <a:pt x="419" y="1525"/>
                      <a:pt x="625" y="1894"/>
                    </a:cubicBezTo>
                    <a:cubicBezTo>
                      <a:pt x="667" y="1908"/>
                      <a:pt x="717" y="1915"/>
                      <a:pt x="759" y="1922"/>
                    </a:cubicBezTo>
                    <a:cubicBezTo>
                      <a:pt x="781" y="1929"/>
                      <a:pt x="809" y="1936"/>
                      <a:pt x="830" y="1936"/>
                    </a:cubicBezTo>
                    <a:lnTo>
                      <a:pt x="866" y="1936"/>
                    </a:lnTo>
                    <a:cubicBezTo>
                      <a:pt x="936" y="1945"/>
                      <a:pt x="1007" y="1948"/>
                      <a:pt x="1076" y="1948"/>
                    </a:cubicBezTo>
                    <a:cubicBezTo>
                      <a:pt x="1125" y="1948"/>
                      <a:pt x="1173" y="1946"/>
                      <a:pt x="1220" y="1944"/>
                    </a:cubicBezTo>
                    <a:lnTo>
                      <a:pt x="1398" y="1929"/>
                    </a:lnTo>
                    <a:lnTo>
                      <a:pt x="1476" y="1922"/>
                    </a:lnTo>
                    <a:lnTo>
                      <a:pt x="1518" y="1922"/>
                    </a:lnTo>
                    <a:cubicBezTo>
                      <a:pt x="1624" y="1901"/>
                      <a:pt x="1724" y="1887"/>
                      <a:pt x="1830" y="1858"/>
                    </a:cubicBezTo>
                    <a:cubicBezTo>
                      <a:pt x="1936" y="1830"/>
                      <a:pt x="2036" y="1802"/>
                      <a:pt x="2135" y="1766"/>
                    </a:cubicBezTo>
                    <a:cubicBezTo>
                      <a:pt x="2178" y="1752"/>
                      <a:pt x="2227" y="1731"/>
                      <a:pt x="2277" y="1717"/>
                    </a:cubicBezTo>
                    <a:lnTo>
                      <a:pt x="2298" y="1710"/>
                    </a:lnTo>
                    <a:lnTo>
                      <a:pt x="2305" y="1710"/>
                    </a:lnTo>
                    <a:lnTo>
                      <a:pt x="2383" y="1674"/>
                    </a:lnTo>
                    <a:cubicBezTo>
                      <a:pt x="2560" y="1589"/>
                      <a:pt x="2731" y="1490"/>
                      <a:pt x="2894" y="1369"/>
                    </a:cubicBezTo>
                    <a:cubicBezTo>
                      <a:pt x="2915" y="1355"/>
                      <a:pt x="2943" y="1341"/>
                      <a:pt x="2965" y="1320"/>
                    </a:cubicBezTo>
                    <a:lnTo>
                      <a:pt x="2986" y="1305"/>
                    </a:lnTo>
                    <a:cubicBezTo>
                      <a:pt x="3021" y="1277"/>
                      <a:pt x="3064" y="1242"/>
                      <a:pt x="3099" y="1213"/>
                    </a:cubicBezTo>
                    <a:cubicBezTo>
                      <a:pt x="3135" y="1185"/>
                      <a:pt x="3149" y="1171"/>
                      <a:pt x="3170" y="1149"/>
                    </a:cubicBezTo>
                    <a:lnTo>
                      <a:pt x="3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rot="-1451773">
                <a:off x="7117696" y="3941715"/>
                <a:ext cx="82448" cy="58953"/>
              </a:xfrm>
              <a:custGeom>
                <a:avLst/>
                <a:gdLst/>
                <a:ahLst/>
                <a:cxnLst/>
                <a:rect l="l" t="t" r="r" b="b"/>
                <a:pathLst>
                  <a:path w="2341" h="1674" extrusionOk="0">
                    <a:moveTo>
                      <a:pt x="2291" y="0"/>
                    </a:moveTo>
                    <a:cubicBezTo>
                      <a:pt x="1858" y="320"/>
                      <a:pt x="1362" y="539"/>
                      <a:pt x="830" y="639"/>
                    </a:cubicBezTo>
                    <a:cubicBezTo>
                      <a:pt x="624" y="682"/>
                      <a:pt x="410" y="700"/>
                      <a:pt x="197" y="700"/>
                    </a:cubicBezTo>
                    <a:cubicBezTo>
                      <a:pt x="131" y="700"/>
                      <a:pt x="66" y="699"/>
                      <a:pt x="0" y="695"/>
                    </a:cubicBezTo>
                    <a:lnTo>
                      <a:pt x="0" y="695"/>
                    </a:lnTo>
                    <a:cubicBezTo>
                      <a:pt x="178" y="1014"/>
                      <a:pt x="362" y="1341"/>
                      <a:pt x="539" y="1660"/>
                    </a:cubicBezTo>
                    <a:lnTo>
                      <a:pt x="568" y="1660"/>
                    </a:lnTo>
                    <a:cubicBezTo>
                      <a:pt x="603" y="1667"/>
                      <a:pt x="646" y="1667"/>
                      <a:pt x="681" y="1674"/>
                    </a:cubicBezTo>
                    <a:lnTo>
                      <a:pt x="922" y="1674"/>
                    </a:lnTo>
                    <a:cubicBezTo>
                      <a:pt x="965" y="1674"/>
                      <a:pt x="1014" y="1667"/>
                      <a:pt x="1050" y="1660"/>
                    </a:cubicBezTo>
                    <a:lnTo>
                      <a:pt x="1071" y="1660"/>
                    </a:lnTo>
                    <a:lnTo>
                      <a:pt x="1128" y="1653"/>
                    </a:lnTo>
                    <a:cubicBezTo>
                      <a:pt x="1291" y="1617"/>
                      <a:pt x="1454" y="1575"/>
                      <a:pt x="1610" y="1518"/>
                    </a:cubicBezTo>
                    <a:cubicBezTo>
                      <a:pt x="1653" y="1504"/>
                      <a:pt x="1702" y="1489"/>
                      <a:pt x="1738" y="1475"/>
                    </a:cubicBezTo>
                    <a:lnTo>
                      <a:pt x="1773" y="1454"/>
                    </a:lnTo>
                    <a:lnTo>
                      <a:pt x="1816" y="1433"/>
                    </a:lnTo>
                    <a:cubicBezTo>
                      <a:pt x="1894" y="1397"/>
                      <a:pt x="1972" y="1355"/>
                      <a:pt x="2043" y="1319"/>
                    </a:cubicBezTo>
                    <a:cubicBezTo>
                      <a:pt x="2149" y="1263"/>
                      <a:pt x="2248" y="1199"/>
                      <a:pt x="2340" y="1142"/>
                    </a:cubicBezTo>
                    <a:lnTo>
                      <a:pt x="2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rot="-1451773">
                <a:off x="7164706" y="3989696"/>
                <a:ext cx="55963" cy="40253"/>
              </a:xfrm>
              <a:custGeom>
                <a:avLst/>
                <a:gdLst/>
                <a:ahLst/>
                <a:cxnLst/>
                <a:rect l="l" t="t" r="r" b="b"/>
                <a:pathLst>
                  <a:path w="1589" h="1143" extrusionOk="0">
                    <a:moveTo>
                      <a:pt x="1554" y="1"/>
                    </a:moveTo>
                    <a:cubicBezTo>
                      <a:pt x="1142" y="242"/>
                      <a:pt x="681" y="398"/>
                      <a:pt x="206" y="454"/>
                    </a:cubicBezTo>
                    <a:cubicBezTo>
                      <a:pt x="135" y="462"/>
                      <a:pt x="72" y="462"/>
                      <a:pt x="1" y="469"/>
                    </a:cubicBezTo>
                    <a:cubicBezTo>
                      <a:pt x="22" y="504"/>
                      <a:pt x="43" y="547"/>
                      <a:pt x="64" y="582"/>
                    </a:cubicBezTo>
                    <a:lnTo>
                      <a:pt x="391" y="1142"/>
                    </a:lnTo>
                    <a:lnTo>
                      <a:pt x="405" y="1142"/>
                    </a:lnTo>
                    <a:cubicBezTo>
                      <a:pt x="462" y="1142"/>
                      <a:pt x="525" y="1142"/>
                      <a:pt x="582" y="1135"/>
                    </a:cubicBezTo>
                    <a:lnTo>
                      <a:pt x="610" y="1135"/>
                    </a:lnTo>
                    <a:lnTo>
                      <a:pt x="688" y="1121"/>
                    </a:lnTo>
                    <a:cubicBezTo>
                      <a:pt x="816" y="1100"/>
                      <a:pt x="937" y="1064"/>
                      <a:pt x="1057" y="1015"/>
                    </a:cubicBezTo>
                    <a:lnTo>
                      <a:pt x="1128" y="986"/>
                    </a:lnTo>
                    <a:lnTo>
                      <a:pt x="1192" y="958"/>
                    </a:lnTo>
                    <a:cubicBezTo>
                      <a:pt x="1249" y="930"/>
                      <a:pt x="1305" y="901"/>
                      <a:pt x="1362" y="873"/>
                    </a:cubicBezTo>
                    <a:cubicBezTo>
                      <a:pt x="1440" y="830"/>
                      <a:pt x="1511" y="788"/>
                      <a:pt x="1589" y="745"/>
                    </a:cubicBezTo>
                    <a:cubicBezTo>
                      <a:pt x="1575" y="547"/>
                      <a:pt x="1568" y="348"/>
                      <a:pt x="1561" y="150"/>
                    </a:cubicBezTo>
                    <a:cubicBezTo>
                      <a:pt x="1561" y="100"/>
                      <a:pt x="1561" y="50"/>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rot="-1451773">
                <a:off x="7220072" y="4015815"/>
                <a:ext cx="62479" cy="123400"/>
              </a:xfrm>
              <a:custGeom>
                <a:avLst/>
                <a:gdLst/>
                <a:ahLst/>
                <a:cxnLst/>
                <a:rect l="l" t="t" r="r" b="b"/>
                <a:pathLst>
                  <a:path w="1774" h="3504" extrusionOk="0">
                    <a:moveTo>
                      <a:pt x="979" y="1"/>
                    </a:moveTo>
                    <a:cubicBezTo>
                      <a:pt x="674" y="171"/>
                      <a:pt x="348" y="277"/>
                      <a:pt x="1" y="334"/>
                    </a:cubicBezTo>
                    <a:lnTo>
                      <a:pt x="185" y="653"/>
                    </a:lnTo>
                    <a:cubicBezTo>
                      <a:pt x="490" y="1412"/>
                      <a:pt x="745" y="2185"/>
                      <a:pt x="951" y="2972"/>
                    </a:cubicBezTo>
                    <a:cubicBezTo>
                      <a:pt x="1000" y="3182"/>
                      <a:pt x="1091" y="3504"/>
                      <a:pt x="1361" y="3504"/>
                    </a:cubicBezTo>
                    <a:cubicBezTo>
                      <a:pt x="1363" y="3504"/>
                      <a:pt x="1366" y="3504"/>
                      <a:pt x="1369" y="3504"/>
                    </a:cubicBezTo>
                    <a:cubicBezTo>
                      <a:pt x="1774" y="3489"/>
                      <a:pt x="1660" y="3028"/>
                      <a:pt x="1582" y="2787"/>
                    </a:cubicBezTo>
                    <a:cubicBezTo>
                      <a:pt x="1334" y="2014"/>
                      <a:pt x="1142" y="1220"/>
                      <a:pt x="1001" y="419"/>
                    </a:cubicBezTo>
                    <a:lnTo>
                      <a:pt x="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0"/>
              <p:cNvSpPr/>
              <p:nvPr/>
            </p:nvSpPr>
            <p:spPr>
              <a:xfrm rot="-1451773">
                <a:off x="7229637" y="4029620"/>
                <a:ext cx="51983" cy="108820"/>
              </a:xfrm>
              <a:custGeom>
                <a:avLst/>
                <a:gdLst/>
                <a:ahLst/>
                <a:cxnLst/>
                <a:rect l="l" t="t" r="r" b="b"/>
                <a:pathLst>
                  <a:path w="1476" h="3090" extrusionOk="0">
                    <a:moveTo>
                      <a:pt x="816" y="0"/>
                    </a:moveTo>
                    <a:cubicBezTo>
                      <a:pt x="738" y="64"/>
                      <a:pt x="653" y="121"/>
                      <a:pt x="560" y="163"/>
                    </a:cubicBezTo>
                    <a:cubicBezTo>
                      <a:pt x="525" y="177"/>
                      <a:pt x="482" y="192"/>
                      <a:pt x="447" y="206"/>
                    </a:cubicBezTo>
                    <a:lnTo>
                      <a:pt x="419" y="206"/>
                    </a:lnTo>
                    <a:cubicBezTo>
                      <a:pt x="376" y="220"/>
                      <a:pt x="341" y="227"/>
                      <a:pt x="298" y="234"/>
                    </a:cubicBezTo>
                    <a:cubicBezTo>
                      <a:pt x="253" y="241"/>
                      <a:pt x="209" y="244"/>
                      <a:pt x="164" y="244"/>
                    </a:cubicBezTo>
                    <a:cubicBezTo>
                      <a:pt x="109" y="244"/>
                      <a:pt x="55" y="239"/>
                      <a:pt x="0" y="227"/>
                    </a:cubicBezTo>
                    <a:lnTo>
                      <a:pt x="0" y="227"/>
                    </a:lnTo>
                    <a:lnTo>
                      <a:pt x="7" y="241"/>
                    </a:lnTo>
                    <a:cubicBezTo>
                      <a:pt x="305" y="993"/>
                      <a:pt x="560" y="1759"/>
                      <a:pt x="759" y="2539"/>
                    </a:cubicBezTo>
                    <a:cubicBezTo>
                      <a:pt x="773" y="2588"/>
                      <a:pt x="787" y="2645"/>
                      <a:pt x="809" y="2709"/>
                    </a:cubicBezTo>
                    <a:cubicBezTo>
                      <a:pt x="830" y="2766"/>
                      <a:pt x="851" y="2829"/>
                      <a:pt x="887" y="2886"/>
                    </a:cubicBezTo>
                    <a:cubicBezTo>
                      <a:pt x="949" y="2999"/>
                      <a:pt x="1033" y="3089"/>
                      <a:pt x="1155" y="3089"/>
                    </a:cubicBezTo>
                    <a:cubicBezTo>
                      <a:pt x="1186" y="3089"/>
                      <a:pt x="1219" y="3083"/>
                      <a:pt x="1255" y="3070"/>
                    </a:cubicBezTo>
                    <a:cubicBezTo>
                      <a:pt x="1433" y="3035"/>
                      <a:pt x="1475" y="2879"/>
                      <a:pt x="1468" y="2716"/>
                    </a:cubicBezTo>
                    <a:cubicBezTo>
                      <a:pt x="1468" y="2652"/>
                      <a:pt x="1454" y="2588"/>
                      <a:pt x="1440" y="2524"/>
                    </a:cubicBezTo>
                    <a:cubicBezTo>
                      <a:pt x="1425" y="2468"/>
                      <a:pt x="1411" y="2411"/>
                      <a:pt x="1397" y="2361"/>
                    </a:cubicBezTo>
                    <a:cubicBezTo>
                      <a:pt x="1149" y="1588"/>
                      <a:pt x="957" y="809"/>
                      <a:pt x="816" y="14"/>
                    </a:cubicBezTo>
                    <a:lnTo>
                      <a:pt x="8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0"/>
              <p:cNvSpPr/>
              <p:nvPr/>
            </p:nvSpPr>
            <p:spPr>
              <a:xfrm rot="-1451773">
                <a:off x="6903608" y="3734874"/>
                <a:ext cx="166093" cy="52614"/>
              </a:xfrm>
              <a:custGeom>
                <a:avLst/>
                <a:gdLst/>
                <a:ahLst/>
                <a:cxnLst/>
                <a:rect l="l" t="t" r="r" b="b"/>
                <a:pathLst>
                  <a:path w="4716" h="1494" extrusionOk="0">
                    <a:moveTo>
                      <a:pt x="4246" y="0"/>
                    </a:moveTo>
                    <a:cubicBezTo>
                      <a:pt x="3810" y="0"/>
                      <a:pt x="3069" y="124"/>
                      <a:pt x="2248" y="349"/>
                    </a:cubicBezTo>
                    <a:cubicBezTo>
                      <a:pt x="979" y="696"/>
                      <a:pt x="0" y="1164"/>
                      <a:pt x="57" y="1377"/>
                    </a:cubicBezTo>
                    <a:cubicBezTo>
                      <a:pt x="77" y="1455"/>
                      <a:pt x="229" y="1493"/>
                      <a:pt x="473" y="1493"/>
                    </a:cubicBezTo>
                    <a:cubicBezTo>
                      <a:pt x="912" y="1493"/>
                      <a:pt x="1652" y="1371"/>
                      <a:pt x="2468" y="1143"/>
                    </a:cubicBezTo>
                    <a:cubicBezTo>
                      <a:pt x="3737" y="796"/>
                      <a:pt x="4716" y="335"/>
                      <a:pt x="4652" y="115"/>
                    </a:cubicBezTo>
                    <a:cubicBezTo>
                      <a:pt x="4632" y="37"/>
                      <a:pt x="4484" y="0"/>
                      <a:pt x="4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7" name="Google Shape;1667;p20"/>
              <p:cNvGrpSpPr/>
              <p:nvPr/>
            </p:nvGrpSpPr>
            <p:grpSpPr>
              <a:xfrm>
                <a:off x="6772224" y="3560174"/>
                <a:ext cx="220576" cy="221157"/>
                <a:chOff x="6772224" y="3560174"/>
                <a:chExt cx="220576" cy="221157"/>
              </a:xfrm>
            </p:grpSpPr>
            <p:sp>
              <p:nvSpPr>
                <p:cNvPr id="1668" name="Google Shape;1668;p20"/>
                <p:cNvSpPr/>
                <p:nvPr/>
              </p:nvSpPr>
              <p:spPr>
                <a:xfrm rot="-1451773">
                  <a:off x="6893795" y="3685705"/>
                  <a:ext cx="19265" cy="18101"/>
                </a:xfrm>
                <a:custGeom>
                  <a:avLst/>
                  <a:gdLst/>
                  <a:ahLst/>
                  <a:cxnLst/>
                  <a:rect l="l" t="t" r="r" b="b"/>
                  <a:pathLst>
                    <a:path w="547" h="514" extrusionOk="0">
                      <a:moveTo>
                        <a:pt x="147" y="1"/>
                      </a:moveTo>
                      <a:cubicBezTo>
                        <a:pt x="143" y="1"/>
                        <a:pt x="139" y="1"/>
                        <a:pt x="135" y="2"/>
                      </a:cubicBezTo>
                      <a:cubicBezTo>
                        <a:pt x="135" y="2"/>
                        <a:pt x="135" y="9"/>
                        <a:pt x="135" y="9"/>
                      </a:cubicBezTo>
                      <a:cubicBezTo>
                        <a:pt x="128" y="24"/>
                        <a:pt x="128" y="45"/>
                        <a:pt x="135" y="59"/>
                      </a:cubicBezTo>
                      <a:lnTo>
                        <a:pt x="135" y="116"/>
                      </a:lnTo>
                      <a:lnTo>
                        <a:pt x="135" y="144"/>
                      </a:lnTo>
                      <a:cubicBezTo>
                        <a:pt x="128" y="151"/>
                        <a:pt x="128" y="165"/>
                        <a:pt x="135" y="172"/>
                      </a:cubicBezTo>
                      <a:cubicBezTo>
                        <a:pt x="128" y="172"/>
                        <a:pt x="128" y="179"/>
                        <a:pt x="121" y="179"/>
                      </a:cubicBezTo>
                      <a:cubicBezTo>
                        <a:pt x="93" y="194"/>
                        <a:pt x="71" y="215"/>
                        <a:pt x="43" y="236"/>
                      </a:cubicBezTo>
                      <a:cubicBezTo>
                        <a:pt x="29" y="250"/>
                        <a:pt x="0" y="272"/>
                        <a:pt x="0" y="300"/>
                      </a:cubicBezTo>
                      <a:cubicBezTo>
                        <a:pt x="7" y="307"/>
                        <a:pt x="15" y="321"/>
                        <a:pt x="29" y="321"/>
                      </a:cubicBezTo>
                      <a:cubicBezTo>
                        <a:pt x="43" y="328"/>
                        <a:pt x="64" y="335"/>
                        <a:pt x="78" y="343"/>
                      </a:cubicBezTo>
                      <a:cubicBezTo>
                        <a:pt x="100" y="343"/>
                        <a:pt x="114" y="350"/>
                        <a:pt x="135" y="357"/>
                      </a:cubicBezTo>
                      <a:cubicBezTo>
                        <a:pt x="149" y="357"/>
                        <a:pt x="163" y="357"/>
                        <a:pt x="178" y="364"/>
                      </a:cubicBezTo>
                      <a:cubicBezTo>
                        <a:pt x="171" y="364"/>
                        <a:pt x="171" y="371"/>
                        <a:pt x="178" y="378"/>
                      </a:cubicBezTo>
                      <a:cubicBezTo>
                        <a:pt x="178" y="385"/>
                        <a:pt x="178" y="392"/>
                        <a:pt x="185" y="399"/>
                      </a:cubicBezTo>
                      <a:cubicBezTo>
                        <a:pt x="192" y="413"/>
                        <a:pt x="199" y="435"/>
                        <a:pt x="206" y="449"/>
                      </a:cubicBezTo>
                      <a:cubicBezTo>
                        <a:pt x="213" y="470"/>
                        <a:pt x="227" y="513"/>
                        <a:pt x="256" y="513"/>
                      </a:cubicBezTo>
                      <a:cubicBezTo>
                        <a:pt x="259" y="513"/>
                        <a:pt x="262" y="514"/>
                        <a:pt x="265" y="514"/>
                      </a:cubicBezTo>
                      <a:cubicBezTo>
                        <a:pt x="294" y="514"/>
                        <a:pt x="307" y="483"/>
                        <a:pt x="319" y="463"/>
                      </a:cubicBezTo>
                      <a:lnTo>
                        <a:pt x="319" y="449"/>
                      </a:lnTo>
                      <a:lnTo>
                        <a:pt x="341" y="413"/>
                      </a:lnTo>
                      <a:cubicBezTo>
                        <a:pt x="341" y="399"/>
                        <a:pt x="341" y="392"/>
                        <a:pt x="348" y="385"/>
                      </a:cubicBezTo>
                      <a:lnTo>
                        <a:pt x="348" y="378"/>
                      </a:lnTo>
                      <a:lnTo>
                        <a:pt x="447" y="378"/>
                      </a:lnTo>
                      <a:cubicBezTo>
                        <a:pt x="483" y="378"/>
                        <a:pt x="525" y="378"/>
                        <a:pt x="546" y="350"/>
                      </a:cubicBezTo>
                      <a:cubicBezTo>
                        <a:pt x="532" y="335"/>
                        <a:pt x="518" y="321"/>
                        <a:pt x="504" y="307"/>
                      </a:cubicBezTo>
                      <a:lnTo>
                        <a:pt x="454" y="272"/>
                      </a:lnTo>
                      <a:cubicBezTo>
                        <a:pt x="440" y="257"/>
                        <a:pt x="426" y="243"/>
                        <a:pt x="412" y="229"/>
                      </a:cubicBezTo>
                      <a:lnTo>
                        <a:pt x="412" y="222"/>
                      </a:lnTo>
                      <a:cubicBezTo>
                        <a:pt x="412" y="222"/>
                        <a:pt x="412" y="222"/>
                        <a:pt x="412" y="215"/>
                      </a:cubicBezTo>
                      <a:lnTo>
                        <a:pt x="419" y="187"/>
                      </a:lnTo>
                      <a:lnTo>
                        <a:pt x="447" y="130"/>
                      </a:lnTo>
                      <a:cubicBezTo>
                        <a:pt x="454" y="109"/>
                        <a:pt x="475" y="66"/>
                        <a:pt x="454" y="45"/>
                      </a:cubicBezTo>
                      <a:lnTo>
                        <a:pt x="447" y="45"/>
                      </a:lnTo>
                      <a:cubicBezTo>
                        <a:pt x="444" y="41"/>
                        <a:pt x="438" y="39"/>
                        <a:pt x="433" y="39"/>
                      </a:cubicBezTo>
                      <a:cubicBezTo>
                        <a:pt x="428" y="39"/>
                        <a:pt x="422" y="41"/>
                        <a:pt x="419" y="45"/>
                      </a:cubicBezTo>
                      <a:cubicBezTo>
                        <a:pt x="405" y="45"/>
                        <a:pt x="383" y="52"/>
                        <a:pt x="369" y="59"/>
                      </a:cubicBezTo>
                      <a:cubicBezTo>
                        <a:pt x="341" y="73"/>
                        <a:pt x="305" y="87"/>
                        <a:pt x="277" y="109"/>
                      </a:cubicBezTo>
                      <a:cubicBezTo>
                        <a:pt x="270" y="94"/>
                        <a:pt x="263" y="80"/>
                        <a:pt x="256" y="73"/>
                      </a:cubicBezTo>
                      <a:cubicBezTo>
                        <a:pt x="241" y="59"/>
                        <a:pt x="227" y="45"/>
                        <a:pt x="220" y="38"/>
                      </a:cubicBezTo>
                      <a:cubicBezTo>
                        <a:pt x="196" y="19"/>
                        <a:pt x="171" y="1"/>
                        <a:pt x="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0"/>
                <p:cNvSpPr/>
                <p:nvPr/>
              </p:nvSpPr>
              <p:spPr>
                <a:xfrm rot="-1451773">
                  <a:off x="6934076" y="3643836"/>
                  <a:ext cx="19018" cy="18066"/>
                </a:xfrm>
                <a:custGeom>
                  <a:avLst/>
                  <a:gdLst/>
                  <a:ahLst/>
                  <a:cxnLst/>
                  <a:rect l="l" t="t" r="r" b="b"/>
                  <a:pathLst>
                    <a:path w="540" h="513" extrusionOk="0">
                      <a:moveTo>
                        <a:pt x="140" y="1"/>
                      </a:moveTo>
                      <a:cubicBezTo>
                        <a:pt x="136" y="1"/>
                        <a:pt x="132" y="1"/>
                        <a:pt x="129" y="2"/>
                      </a:cubicBezTo>
                      <a:cubicBezTo>
                        <a:pt x="129" y="20"/>
                        <a:pt x="129" y="33"/>
                        <a:pt x="129" y="52"/>
                      </a:cubicBezTo>
                      <a:cubicBezTo>
                        <a:pt x="129" y="66"/>
                        <a:pt x="129" y="87"/>
                        <a:pt x="136" y="102"/>
                      </a:cubicBezTo>
                      <a:lnTo>
                        <a:pt x="136" y="137"/>
                      </a:lnTo>
                      <a:lnTo>
                        <a:pt x="136" y="165"/>
                      </a:lnTo>
                      <a:lnTo>
                        <a:pt x="122" y="165"/>
                      </a:lnTo>
                      <a:cubicBezTo>
                        <a:pt x="93" y="187"/>
                        <a:pt x="72" y="208"/>
                        <a:pt x="51" y="229"/>
                      </a:cubicBezTo>
                      <a:cubicBezTo>
                        <a:pt x="29" y="243"/>
                        <a:pt x="1" y="265"/>
                        <a:pt x="1" y="286"/>
                      </a:cubicBezTo>
                      <a:lnTo>
                        <a:pt x="1" y="293"/>
                      </a:lnTo>
                      <a:cubicBezTo>
                        <a:pt x="8" y="307"/>
                        <a:pt x="15" y="314"/>
                        <a:pt x="29" y="314"/>
                      </a:cubicBezTo>
                      <a:cubicBezTo>
                        <a:pt x="44" y="321"/>
                        <a:pt x="65" y="329"/>
                        <a:pt x="79" y="336"/>
                      </a:cubicBezTo>
                      <a:lnTo>
                        <a:pt x="136" y="350"/>
                      </a:lnTo>
                      <a:cubicBezTo>
                        <a:pt x="150" y="350"/>
                        <a:pt x="164" y="357"/>
                        <a:pt x="178" y="357"/>
                      </a:cubicBezTo>
                      <a:cubicBezTo>
                        <a:pt x="178" y="357"/>
                        <a:pt x="178" y="364"/>
                        <a:pt x="178" y="371"/>
                      </a:cubicBezTo>
                      <a:cubicBezTo>
                        <a:pt x="178" y="378"/>
                        <a:pt x="178" y="385"/>
                        <a:pt x="185" y="392"/>
                      </a:cubicBezTo>
                      <a:cubicBezTo>
                        <a:pt x="185" y="407"/>
                        <a:pt x="200" y="428"/>
                        <a:pt x="207" y="442"/>
                      </a:cubicBezTo>
                      <a:cubicBezTo>
                        <a:pt x="214" y="463"/>
                        <a:pt x="228" y="506"/>
                        <a:pt x="256" y="513"/>
                      </a:cubicBezTo>
                      <a:cubicBezTo>
                        <a:pt x="285" y="513"/>
                        <a:pt x="306" y="477"/>
                        <a:pt x="320" y="456"/>
                      </a:cubicBezTo>
                      <a:lnTo>
                        <a:pt x="320" y="442"/>
                      </a:lnTo>
                      <a:cubicBezTo>
                        <a:pt x="320" y="428"/>
                        <a:pt x="334" y="421"/>
                        <a:pt x="334" y="407"/>
                      </a:cubicBezTo>
                      <a:lnTo>
                        <a:pt x="348" y="378"/>
                      </a:lnTo>
                      <a:cubicBezTo>
                        <a:pt x="348" y="378"/>
                        <a:pt x="348" y="378"/>
                        <a:pt x="348" y="371"/>
                      </a:cubicBezTo>
                      <a:lnTo>
                        <a:pt x="455" y="371"/>
                      </a:lnTo>
                      <a:cubicBezTo>
                        <a:pt x="483" y="371"/>
                        <a:pt x="526" y="371"/>
                        <a:pt x="540" y="343"/>
                      </a:cubicBezTo>
                      <a:cubicBezTo>
                        <a:pt x="533" y="329"/>
                        <a:pt x="519" y="314"/>
                        <a:pt x="504" y="307"/>
                      </a:cubicBezTo>
                      <a:lnTo>
                        <a:pt x="455" y="265"/>
                      </a:lnTo>
                      <a:cubicBezTo>
                        <a:pt x="441" y="251"/>
                        <a:pt x="426" y="236"/>
                        <a:pt x="405" y="229"/>
                      </a:cubicBezTo>
                      <a:cubicBezTo>
                        <a:pt x="412" y="222"/>
                        <a:pt x="412" y="222"/>
                        <a:pt x="405" y="222"/>
                      </a:cubicBezTo>
                      <a:cubicBezTo>
                        <a:pt x="412" y="215"/>
                        <a:pt x="412" y="215"/>
                        <a:pt x="405" y="215"/>
                      </a:cubicBezTo>
                      <a:lnTo>
                        <a:pt x="419" y="187"/>
                      </a:lnTo>
                      <a:cubicBezTo>
                        <a:pt x="426" y="165"/>
                        <a:pt x="434" y="151"/>
                        <a:pt x="441" y="130"/>
                      </a:cubicBezTo>
                      <a:cubicBezTo>
                        <a:pt x="448" y="116"/>
                        <a:pt x="476" y="66"/>
                        <a:pt x="455" y="45"/>
                      </a:cubicBezTo>
                      <a:lnTo>
                        <a:pt x="441" y="45"/>
                      </a:lnTo>
                      <a:cubicBezTo>
                        <a:pt x="437" y="41"/>
                        <a:pt x="434" y="40"/>
                        <a:pt x="430" y="40"/>
                      </a:cubicBezTo>
                      <a:cubicBezTo>
                        <a:pt x="426" y="40"/>
                        <a:pt x="423" y="41"/>
                        <a:pt x="419" y="45"/>
                      </a:cubicBezTo>
                      <a:cubicBezTo>
                        <a:pt x="405" y="45"/>
                        <a:pt x="384" y="52"/>
                        <a:pt x="370" y="59"/>
                      </a:cubicBezTo>
                      <a:cubicBezTo>
                        <a:pt x="334" y="73"/>
                        <a:pt x="306" y="87"/>
                        <a:pt x="278" y="109"/>
                      </a:cubicBezTo>
                      <a:cubicBezTo>
                        <a:pt x="270" y="95"/>
                        <a:pt x="256" y="80"/>
                        <a:pt x="249" y="73"/>
                      </a:cubicBezTo>
                      <a:cubicBezTo>
                        <a:pt x="235" y="59"/>
                        <a:pt x="228" y="45"/>
                        <a:pt x="214" y="38"/>
                      </a:cubicBezTo>
                      <a:cubicBezTo>
                        <a:pt x="195" y="19"/>
                        <a:pt x="166" y="1"/>
                        <a:pt x="1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0"/>
                <p:cNvSpPr/>
                <p:nvPr/>
              </p:nvSpPr>
              <p:spPr>
                <a:xfrm rot="-1451773">
                  <a:off x="6887449" y="3719784"/>
                  <a:ext cx="19018" cy="19193"/>
                </a:xfrm>
                <a:custGeom>
                  <a:avLst/>
                  <a:gdLst/>
                  <a:ahLst/>
                  <a:cxnLst/>
                  <a:rect l="l" t="t" r="r" b="b"/>
                  <a:pathLst>
                    <a:path w="540" h="545" extrusionOk="0">
                      <a:moveTo>
                        <a:pt x="173" y="1"/>
                      </a:moveTo>
                      <a:cubicBezTo>
                        <a:pt x="167" y="1"/>
                        <a:pt x="162" y="2"/>
                        <a:pt x="156" y="5"/>
                      </a:cubicBezTo>
                      <a:cubicBezTo>
                        <a:pt x="142" y="12"/>
                        <a:pt x="135" y="26"/>
                        <a:pt x="135" y="40"/>
                      </a:cubicBezTo>
                      <a:cubicBezTo>
                        <a:pt x="128" y="54"/>
                        <a:pt x="128" y="75"/>
                        <a:pt x="135" y="90"/>
                      </a:cubicBezTo>
                      <a:lnTo>
                        <a:pt x="135" y="146"/>
                      </a:lnTo>
                      <a:lnTo>
                        <a:pt x="135" y="175"/>
                      </a:lnTo>
                      <a:lnTo>
                        <a:pt x="135" y="203"/>
                      </a:lnTo>
                      <a:lnTo>
                        <a:pt x="121" y="210"/>
                      </a:lnTo>
                      <a:cubicBezTo>
                        <a:pt x="99" y="224"/>
                        <a:pt x="71" y="246"/>
                        <a:pt x="50" y="267"/>
                      </a:cubicBezTo>
                      <a:cubicBezTo>
                        <a:pt x="28" y="281"/>
                        <a:pt x="0" y="302"/>
                        <a:pt x="0" y="331"/>
                      </a:cubicBezTo>
                      <a:cubicBezTo>
                        <a:pt x="7" y="338"/>
                        <a:pt x="14" y="345"/>
                        <a:pt x="28" y="352"/>
                      </a:cubicBezTo>
                      <a:cubicBezTo>
                        <a:pt x="43" y="359"/>
                        <a:pt x="64" y="366"/>
                        <a:pt x="78" y="366"/>
                      </a:cubicBezTo>
                      <a:cubicBezTo>
                        <a:pt x="99" y="373"/>
                        <a:pt x="121" y="380"/>
                        <a:pt x="135" y="380"/>
                      </a:cubicBezTo>
                      <a:cubicBezTo>
                        <a:pt x="149" y="387"/>
                        <a:pt x="163" y="387"/>
                        <a:pt x="177" y="387"/>
                      </a:cubicBezTo>
                      <a:cubicBezTo>
                        <a:pt x="177" y="395"/>
                        <a:pt x="177" y="402"/>
                        <a:pt x="177" y="402"/>
                      </a:cubicBezTo>
                      <a:lnTo>
                        <a:pt x="184" y="430"/>
                      </a:lnTo>
                      <a:cubicBezTo>
                        <a:pt x="192" y="444"/>
                        <a:pt x="199" y="465"/>
                        <a:pt x="206" y="480"/>
                      </a:cubicBezTo>
                      <a:cubicBezTo>
                        <a:pt x="213" y="494"/>
                        <a:pt x="227" y="543"/>
                        <a:pt x="262" y="543"/>
                      </a:cubicBezTo>
                      <a:cubicBezTo>
                        <a:pt x="265" y="544"/>
                        <a:pt x="267" y="544"/>
                        <a:pt x="270" y="544"/>
                      </a:cubicBezTo>
                      <a:cubicBezTo>
                        <a:pt x="293" y="544"/>
                        <a:pt x="306" y="513"/>
                        <a:pt x="319" y="494"/>
                      </a:cubicBezTo>
                      <a:cubicBezTo>
                        <a:pt x="319" y="487"/>
                        <a:pt x="319" y="480"/>
                        <a:pt x="319" y="480"/>
                      </a:cubicBezTo>
                      <a:cubicBezTo>
                        <a:pt x="319" y="465"/>
                        <a:pt x="326" y="451"/>
                        <a:pt x="333" y="437"/>
                      </a:cubicBezTo>
                      <a:cubicBezTo>
                        <a:pt x="340" y="430"/>
                        <a:pt x="340" y="423"/>
                        <a:pt x="340" y="416"/>
                      </a:cubicBezTo>
                      <a:cubicBezTo>
                        <a:pt x="340" y="416"/>
                        <a:pt x="340" y="409"/>
                        <a:pt x="340" y="409"/>
                      </a:cubicBezTo>
                      <a:lnTo>
                        <a:pt x="447" y="409"/>
                      </a:lnTo>
                      <a:cubicBezTo>
                        <a:pt x="475" y="409"/>
                        <a:pt x="518" y="402"/>
                        <a:pt x="539" y="380"/>
                      </a:cubicBezTo>
                      <a:cubicBezTo>
                        <a:pt x="532" y="359"/>
                        <a:pt x="518" y="352"/>
                        <a:pt x="504" y="338"/>
                      </a:cubicBezTo>
                      <a:lnTo>
                        <a:pt x="454" y="302"/>
                      </a:lnTo>
                      <a:cubicBezTo>
                        <a:pt x="440" y="288"/>
                        <a:pt x="426" y="274"/>
                        <a:pt x="404" y="260"/>
                      </a:cubicBezTo>
                      <a:lnTo>
                        <a:pt x="404" y="253"/>
                      </a:lnTo>
                      <a:lnTo>
                        <a:pt x="404" y="246"/>
                      </a:lnTo>
                      <a:lnTo>
                        <a:pt x="418" y="217"/>
                      </a:lnTo>
                      <a:lnTo>
                        <a:pt x="440" y="168"/>
                      </a:lnTo>
                      <a:cubicBezTo>
                        <a:pt x="447" y="139"/>
                        <a:pt x="468" y="97"/>
                        <a:pt x="447" y="75"/>
                      </a:cubicBezTo>
                      <a:lnTo>
                        <a:pt x="447" y="68"/>
                      </a:lnTo>
                      <a:lnTo>
                        <a:pt x="418" y="68"/>
                      </a:lnTo>
                      <a:cubicBezTo>
                        <a:pt x="397" y="75"/>
                        <a:pt x="383" y="83"/>
                        <a:pt x="369" y="90"/>
                      </a:cubicBezTo>
                      <a:cubicBezTo>
                        <a:pt x="333" y="104"/>
                        <a:pt x="305" y="118"/>
                        <a:pt x="270" y="132"/>
                      </a:cubicBezTo>
                      <a:cubicBezTo>
                        <a:pt x="277" y="111"/>
                        <a:pt x="277" y="90"/>
                        <a:pt x="277" y="75"/>
                      </a:cubicBezTo>
                      <a:cubicBezTo>
                        <a:pt x="262" y="61"/>
                        <a:pt x="255" y="47"/>
                        <a:pt x="241" y="33"/>
                      </a:cubicBezTo>
                      <a:cubicBezTo>
                        <a:pt x="224" y="21"/>
                        <a:pt x="19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0"/>
                <p:cNvSpPr/>
                <p:nvPr/>
              </p:nvSpPr>
              <p:spPr>
                <a:xfrm rot="-1451773">
                  <a:off x="6936246" y="3728574"/>
                  <a:ext cx="17398" cy="14474"/>
                </a:xfrm>
                <a:custGeom>
                  <a:avLst/>
                  <a:gdLst/>
                  <a:ahLst/>
                  <a:cxnLst/>
                  <a:rect l="l" t="t" r="r" b="b"/>
                  <a:pathLst>
                    <a:path w="494" h="411" extrusionOk="0">
                      <a:moveTo>
                        <a:pt x="257" y="0"/>
                      </a:moveTo>
                      <a:cubicBezTo>
                        <a:pt x="240" y="0"/>
                        <a:pt x="223" y="2"/>
                        <a:pt x="206" y="7"/>
                      </a:cubicBezTo>
                      <a:cubicBezTo>
                        <a:pt x="29" y="56"/>
                        <a:pt x="0" y="297"/>
                        <a:pt x="156" y="383"/>
                      </a:cubicBezTo>
                      <a:cubicBezTo>
                        <a:pt x="191" y="402"/>
                        <a:pt x="226" y="411"/>
                        <a:pt x="260" y="411"/>
                      </a:cubicBezTo>
                      <a:cubicBezTo>
                        <a:pt x="387" y="411"/>
                        <a:pt x="493" y="290"/>
                        <a:pt x="454" y="156"/>
                      </a:cubicBezTo>
                      <a:cubicBezTo>
                        <a:pt x="430" y="60"/>
                        <a:pt x="346" y="0"/>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0"/>
                <p:cNvSpPr/>
                <p:nvPr/>
              </p:nvSpPr>
              <p:spPr>
                <a:xfrm rot="-1451773">
                  <a:off x="6954105" y="3670852"/>
                  <a:ext cx="17433" cy="14509"/>
                </a:xfrm>
                <a:custGeom>
                  <a:avLst/>
                  <a:gdLst/>
                  <a:ahLst/>
                  <a:cxnLst/>
                  <a:rect l="l" t="t" r="r" b="b"/>
                  <a:pathLst>
                    <a:path w="495" h="412" extrusionOk="0">
                      <a:moveTo>
                        <a:pt x="266" y="1"/>
                      </a:moveTo>
                      <a:cubicBezTo>
                        <a:pt x="247" y="1"/>
                        <a:pt x="226" y="4"/>
                        <a:pt x="207" y="10"/>
                      </a:cubicBezTo>
                      <a:cubicBezTo>
                        <a:pt x="29" y="60"/>
                        <a:pt x="1" y="294"/>
                        <a:pt x="157" y="386"/>
                      </a:cubicBezTo>
                      <a:cubicBezTo>
                        <a:pt x="189" y="404"/>
                        <a:pt x="222" y="411"/>
                        <a:pt x="255" y="411"/>
                      </a:cubicBezTo>
                      <a:cubicBezTo>
                        <a:pt x="381" y="411"/>
                        <a:pt x="494" y="293"/>
                        <a:pt x="455" y="152"/>
                      </a:cubicBezTo>
                      <a:cubicBezTo>
                        <a:pt x="432" y="60"/>
                        <a:pt x="352" y="1"/>
                        <a:pt x="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0"/>
                <p:cNvSpPr/>
                <p:nvPr/>
              </p:nvSpPr>
              <p:spPr>
                <a:xfrm rot="-1451773">
                  <a:off x="6940682" y="3610473"/>
                  <a:ext cx="17433" cy="14509"/>
                </a:xfrm>
                <a:custGeom>
                  <a:avLst/>
                  <a:gdLst/>
                  <a:ahLst/>
                  <a:cxnLst/>
                  <a:rect l="l" t="t" r="r" b="b"/>
                  <a:pathLst>
                    <a:path w="495" h="412" extrusionOk="0">
                      <a:moveTo>
                        <a:pt x="257" y="1"/>
                      </a:moveTo>
                      <a:cubicBezTo>
                        <a:pt x="240" y="1"/>
                        <a:pt x="223" y="3"/>
                        <a:pt x="206" y="7"/>
                      </a:cubicBezTo>
                      <a:cubicBezTo>
                        <a:pt x="29" y="57"/>
                        <a:pt x="0" y="298"/>
                        <a:pt x="156" y="383"/>
                      </a:cubicBezTo>
                      <a:cubicBezTo>
                        <a:pt x="191" y="403"/>
                        <a:pt x="226" y="411"/>
                        <a:pt x="260" y="411"/>
                      </a:cubicBezTo>
                      <a:cubicBezTo>
                        <a:pt x="387" y="411"/>
                        <a:pt x="495" y="290"/>
                        <a:pt x="461" y="156"/>
                      </a:cubicBezTo>
                      <a:cubicBezTo>
                        <a:pt x="432" y="61"/>
                        <a:pt x="347"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0"/>
                <p:cNvSpPr/>
                <p:nvPr/>
              </p:nvSpPr>
              <p:spPr>
                <a:xfrm rot="-1451773">
                  <a:off x="6890170" y="3647112"/>
                  <a:ext cx="19265" cy="18313"/>
                </a:xfrm>
                <a:custGeom>
                  <a:avLst/>
                  <a:gdLst/>
                  <a:ahLst/>
                  <a:cxnLst/>
                  <a:rect l="l" t="t" r="r" b="b"/>
                  <a:pathLst>
                    <a:path w="547" h="520" extrusionOk="0">
                      <a:moveTo>
                        <a:pt x="179" y="1"/>
                      </a:moveTo>
                      <a:cubicBezTo>
                        <a:pt x="176" y="1"/>
                        <a:pt x="173" y="1"/>
                        <a:pt x="171" y="2"/>
                      </a:cubicBezTo>
                      <a:cubicBezTo>
                        <a:pt x="143" y="16"/>
                        <a:pt x="143" y="52"/>
                        <a:pt x="143" y="80"/>
                      </a:cubicBezTo>
                      <a:lnTo>
                        <a:pt x="143" y="94"/>
                      </a:lnTo>
                      <a:cubicBezTo>
                        <a:pt x="143" y="108"/>
                        <a:pt x="143" y="122"/>
                        <a:pt x="150" y="137"/>
                      </a:cubicBezTo>
                      <a:cubicBezTo>
                        <a:pt x="157" y="151"/>
                        <a:pt x="150" y="151"/>
                        <a:pt x="157" y="158"/>
                      </a:cubicBezTo>
                      <a:cubicBezTo>
                        <a:pt x="157" y="165"/>
                        <a:pt x="157" y="165"/>
                        <a:pt x="157" y="165"/>
                      </a:cubicBezTo>
                      <a:cubicBezTo>
                        <a:pt x="143" y="172"/>
                        <a:pt x="129" y="179"/>
                        <a:pt x="121" y="193"/>
                      </a:cubicBezTo>
                      <a:cubicBezTo>
                        <a:pt x="100" y="200"/>
                        <a:pt x="86" y="215"/>
                        <a:pt x="65" y="222"/>
                      </a:cubicBezTo>
                      <a:cubicBezTo>
                        <a:pt x="43" y="243"/>
                        <a:pt x="8" y="264"/>
                        <a:pt x="1" y="300"/>
                      </a:cubicBezTo>
                      <a:lnTo>
                        <a:pt x="8" y="300"/>
                      </a:lnTo>
                      <a:cubicBezTo>
                        <a:pt x="29" y="307"/>
                        <a:pt x="43" y="307"/>
                        <a:pt x="65" y="307"/>
                      </a:cubicBezTo>
                      <a:lnTo>
                        <a:pt x="129" y="321"/>
                      </a:lnTo>
                      <a:cubicBezTo>
                        <a:pt x="143" y="321"/>
                        <a:pt x="164" y="328"/>
                        <a:pt x="185" y="328"/>
                      </a:cubicBezTo>
                      <a:lnTo>
                        <a:pt x="185" y="335"/>
                      </a:lnTo>
                      <a:cubicBezTo>
                        <a:pt x="185" y="342"/>
                        <a:pt x="185" y="342"/>
                        <a:pt x="185" y="342"/>
                      </a:cubicBezTo>
                      <a:lnTo>
                        <a:pt x="185" y="349"/>
                      </a:lnTo>
                      <a:cubicBezTo>
                        <a:pt x="185" y="356"/>
                        <a:pt x="185" y="371"/>
                        <a:pt x="185" y="378"/>
                      </a:cubicBezTo>
                      <a:cubicBezTo>
                        <a:pt x="192" y="385"/>
                        <a:pt x="192" y="413"/>
                        <a:pt x="199" y="434"/>
                      </a:cubicBezTo>
                      <a:cubicBezTo>
                        <a:pt x="199" y="456"/>
                        <a:pt x="207" y="512"/>
                        <a:pt x="235" y="520"/>
                      </a:cubicBezTo>
                      <a:lnTo>
                        <a:pt x="242" y="520"/>
                      </a:lnTo>
                      <a:cubicBezTo>
                        <a:pt x="256" y="520"/>
                        <a:pt x="263" y="512"/>
                        <a:pt x="270" y="512"/>
                      </a:cubicBezTo>
                      <a:cubicBezTo>
                        <a:pt x="277" y="498"/>
                        <a:pt x="292" y="484"/>
                        <a:pt x="306" y="470"/>
                      </a:cubicBezTo>
                      <a:cubicBezTo>
                        <a:pt x="327" y="442"/>
                        <a:pt x="341" y="413"/>
                        <a:pt x="355" y="378"/>
                      </a:cubicBezTo>
                      <a:cubicBezTo>
                        <a:pt x="370" y="385"/>
                        <a:pt x="384" y="392"/>
                        <a:pt x="398" y="392"/>
                      </a:cubicBezTo>
                      <a:cubicBezTo>
                        <a:pt x="412" y="399"/>
                        <a:pt x="433" y="406"/>
                        <a:pt x="448" y="406"/>
                      </a:cubicBezTo>
                      <a:cubicBezTo>
                        <a:pt x="462" y="406"/>
                        <a:pt x="480" y="410"/>
                        <a:pt x="496" y="410"/>
                      </a:cubicBezTo>
                      <a:cubicBezTo>
                        <a:pt x="513" y="410"/>
                        <a:pt x="529" y="406"/>
                        <a:pt x="540" y="392"/>
                      </a:cubicBezTo>
                      <a:cubicBezTo>
                        <a:pt x="540" y="385"/>
                        <a:pt x="547" y="378"/>
                        <a:pt x="547" y="371"/>
                      </a:cubicBezTo>
                      <a:cubicBezTo>
                        <a:pt x="540" y="349"/>
                        <a:pt x="533" y="335"/>
                        <a:pt x="526" y="321"/>
                      </a:cubicBezTo>
                      <a:cubicBezTo>
                        <a:pt x="511" y="307"/>
                        <a:pt x="504" y="293"/>
                        <a:pt x="490" y="278"/>
                      </a:cubicBezTo>
                      <a:cubicBezTo>
                        <a:pt x="483" y="264"/>
                        <a:pt x="483" y="264"/>
                        <a:pt x="476" y="257"/>
                      </a:cubicBezTo>
                      <a:cubicBezTo>
                        <a:pt x="469" y="243"/>
                        <a:pt x="462" y="236"/>
                        <a:pt x="455" y="229"/>
                      </a:cubicBezTo>
                      <a:cubicBezTo>
                        <a:pt x="455" y="229"/>
                        <a:pt x="462" y="222"/>
                        <a:pt x="462" y="222"/>
                      </a:cubicBezTo>
                      <a:cubicBezTo>
                        <a:pt x="476" y="193"/>
                        <a:pt x="490" y="165"/>
                        <a:pt x="497" y="130"/>
                      </a:cubicBezTo>
                      <a:cubicBezTo>
                        <a:pt x="504" y="108"/>
                        <a:pt x="519" y="80"/>
                        <a:pt x="504" y="59"/>
                      </a:cubicBezTo>
                      <a:cubicBezTo>
                        <a:pt x="494" y="54"/>
                        <a:pt x="488" y="49"/>
                        <a:pt x="480" y="49"/>
                      </a:cubicBezTo>
                      <a:cubicBezTo>
                        <a:pt x="477" y="49"/>
                        <a:pt x="473" y="49"/>
                        <a:pt x="469" y="52"/>
                      </a:cubicBezTo>
                      <a:cubicBezTo>
                        <a:pt x="448" y="52"/>
                        <a:pt x="433" y="59"/>
                        <a:pt x="412" y="59"/>
                      </a:cubicBezTo>
                      <a:lnTo>
                        <a:pt x="363" y="80"/>
                      </a:lnTo>
                      <a:cubicBezTo>
                        <a:pt x="348" y="80"/>
                        <a:pt x="334" y="87"/>
                        <a:pt x="320" y="94"/>
                      </a:cubicBezTo>
                      <a:cubicBezTo>
                        <a:pt x="320" y="87"/>
                        <a:pt x="313" y="87"/>
                        <a:pt x="313" y="80"/>
                      </a:cubicBezTo>
                      <a:cubicBezTo>
                        <a:pt x="306" y="73"/>
                        <a:pt x="299" y="73"/>
                        <a:pt x="292" y="66"/>
                      </a:cubicBezTo>
                      <a:cubicBezTo>
                        <a:pt x="277" y="52"/>
                        <a:pt x="263" y="44"/>
                        <a:pt x="249" y="30"/>
                      </a:cubicBezTo>
                      <a:cubicBezTo>
                        <a:pt x="230" y="24"/>
                        <a:pt x="200"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0"/>
                <p:cNvSpPr/>
                <p:nvPr/>
              </p:nvSpPr>
              <p:spPr>
                <a:xfrm rot="-1451773">
                  <a:off x="6819299" y="3693474"/>
                  <a:ext cx="19265" cy="18313"/>
                </a:xfrm>
                <a:custGeom>
                  <a:avLst/>
                  <a:gdLst/>
                  <a:ahLst/>
                  <a:cxnLst/>
                  <a:rect l="l" t="t" r="r" b="b"/>
                  <a:pathLst>
                    <a:path w="547" h="520" extrusionOk="0">
                      <a:moveTo>
                        <a:pt x="173" y="1"/>
                      </a:moveTo>
                      <a:cubicBezTo>
                        <a:pt x="170" y="1"/>
                        <a:pt x="167" y="1"/>
                        <a:pt x="164" y="2"/>
                      </a:cubicBezTo>
                      <a:cubicBezTo>
                        <a:pt x="142" y="16"/>
                        <a:pt x="142" y="58"/>
                        <a:pt x="142" y="80"/>
                      </a:cubicBezTo>
                      <a:cubicBezTo>
                        <a:pt x="142" y="87"/>
                        <a:pt x="142" y="94"/>
                        <a:pt x="142" y="94"/>
                      </a:cubicBezTo>
                      <a:cubicBezTo>
                        <a:pt x="142" y="108"/>
                        <a:pt x="142" y="122"/>
                        <a:pt x="149" y="136"/>
                      </a:cubicBezTo>
                      <a:cubicBezTo>
                        <a:pt x="149" y="144"/>
                        <a:pt x="149" y="151"/>
                        <a:pt x="149" y="165"/>
                      </a:cubicBezTo>
                      <a:lnTo>
                        <a:pt x="149" y="172"/>
                      </a:lnTo>
                      <a:cubicBezTo>
                        <a:pt x="135" y="179"/>
                        <a:pt x="121" y="186"/>
                        <a:pt x="114" y="193"/>
                      </a:cubicBezTo>
                      <a:cubicBezTo>
                        <a:pt x="93" y="200"/>
                        <a:pt x="79" y="214"/>
                        <a:pt x="64" y="222"/>
                      </a:cubicBezTo>
                      <a:cubicBezTo>
                        <a:pt x="36" y="243"/>
                        <a:pt x="1" y="264"/>
                        <a:pt x="1" y="300"/>
                      </a:cubicBezTo>
                      <a:lnTo>
                        <a:pt x="8" y="300"/>
                      </a:lnTo>
                      <a:cubicBezTo>
                        <a:pt x="22" y="307"/>
                        <a:pt x="43" y="307"/>
                        <a:pt x="57" y="314"/>
                      </a:cubicBezTo>
                      <a:lnTo>
                        <a:pt x="121" y="321"/>
                      </a:lnTo>
                      <a:cubicBezTo>
                        <a:pt x="142" y="321"/>
                        <a:pt x="164" y="328"/>
                        <a:pt x="178" y="328"/>
                      </a:cubicBezTo>
                      <a:cubicBezTo>
                        <a:pt x="178" y="335"/>
                        <a:pt x="178" y="335"/>
                        <a:pt x="178" y="335"/>
                      </a:cubicBezTo>
                      <a:cubicBezTo>
                        <a:pt x="178" y="342"/>
                        <a:pt x="178" y="342"/>
                        <a:pt x="178" y="342"/>
                      </a:cubicBezTo>
                      <a:lnTo>
                        <a:pt x="178" y="349"/>
                      </a:lnTo>
                      <a:lnTo>
                        <a:pt x="178" y="378"/>
                      </a:lnTo>
                      <a:cubicBezTo>
                        <a:pt x="178" y="385"/>
                        <a:pt x="185" y="420"/>
                        <a:pt x="185" y="434"/>
                      </a:cubicBezTo>
                      <a:cubicBezTo>
                        <a:pt x="192" y="456"/>
                        <a:pt x="199" y="512"/>
                        <a:pt x="227" y="519"/>
                      </a:cubicBezTo>
                      <a:lnTo>
                        <a:pt x="235" y="519"/>
                      </a:lnTo>
                      <a:cubicBezTo>
                        <a:pt x="242" y="519"/>
                        <a:pt x="249" y="512"/>
                        <a:pt x="256" y="512"/>
                      </a:cubicBezTo>
                      <a:cubicBezTo>
                        <a:pt x="270" y="498"/>
                        <a:pt x="284" y="484"/>
                        <a:pt x="291" y="470"/>
                      </a:cubicBezTo>
                      <a:cubicBezTo>
                        <a:pt x="313" y="441"/>
                        <a:pt x="334" y="413"/>
                        <a:pt x="348" y="378"/>
                      </a:cubicBezTo>
                      <a:cubicBezTo>
                        <a:pt x="362" y="385"/>
                        <a:pt x="376" y="392"/>
                        <a:pt x="391" y="399"/>
                      </a:cubicBezTo>
                      <a:cubicBezTo>
                        <a:pt x="405" y="399"/>
                        <a:pt x="419" y="406"/>
                        <a:pt x="440" y="406"/>
                      </a:cubicBezTo>
                      <a:cubicBezTo>
                        <a:pt x="454" y="406"/>
                        <a:pt x="472" y="409"/>
                        <a:pt x="488" y="409"/>
                      </a:cubicBezTo>
                      <a:cubicBezTo>
                        <a:pt x="504" y="409"/>
                        <a:pt x="518" y="406"/>
                        <a:pt x="525" y="392"/>
                      </a:cubicBezTo>
                      <a:cubicBezTo>
                        <a:pt x="539" y="385"/>
                        <a:pt x="547" y="378"/>
                        <a:pt x="547" y="370"/>
                      </a:cubicBezTo>
                      <a:cubicBezTo>
                        <a:pt x="539" y="356"/>
                        <a:pt x="532" y="335"/>
                        <a:pt x="525" y="321"/>
                      </a:cubicBezTo>
                      <a:cubicBezTo>
                        <a:pt x="511" y="307"/>
                        <a:pt x="504" y="292"/>
                        <a:pt x="490" y="278"/>
                      </a:cubicBezTo>
                      <a:lnTo>
                        <a:pt x="476" y="257"/>
                      </a:lnTo>
                      <a:cubicBezTo>
                        <a:pt x="469" y="250"/>
                        <a:pt x="461" y="236"/>
                        <a:pt x="454" y="229"/>
                      </a:cubicBezTo>
                      <a:lnTo>
                        <a:pt x="461" y="222"/>
                      </a:lnTo>
                      <a:cubicBezTo>
                        <a:pt x="476" y="193"/>
                        <a:pt x="483" y="165"/>
                        <a:pt x="497" y="136"/>
                      </a:cubicBezTo>
                      <a:cubicBezTo>
                        <a:pt x="504" y="108"/>
                        <a:pt x="518" y="80"/>
                        <a:pt x="504" y="58"/>
                      </a:cubicBezTo>
                      <a:cubicBezTo>
                        <a:pt x="494" y="53"/>
                        <a:pt x="487" y="48"/>
                        <a:pt x="480" y="48"/>
                      </a:cubicBezTo>
                      <a:cubicBezTo>
                        <a:pt x="476" y="48"/>
                        <a:pt x="473" y="49"/>
                        <a:pt x="469" y="51"/>
                      </a:cubicBezTo>
                      <a:cubicBezTo>
                        <a:pt x="447" y="51"/>
                        <a:pt x="433" y="58"/>
                        <a:pt x="412" y="66"/>
                      </a:cubicBezTo>
                      <a:cubicBezTo>
                        <a:pt x="398" y="66"/>
                        <a:pt x="376" y="73"/>
                        <a:pt x="355" y="80"/>
                      </a:cubicBezTo>
                      <a:cubicBezTo>
                        <a:pt x="348" y="80"/>
                        <a:pt x="334" y="87"/>
                        <a:pt x="320" y="94"/>
                      </a:cubicBezTo>
                      <a:cubicBezTo>
                        <a:pt x="320" y="87"/>
                        <a:pt x="313" y="87"/>
                        <a:pt x="313" y="87"/>
                      </a:cubicBezTo>
                      <a:lnTo>
                        <a:pt x="291" y="66"/>
                      </a:lnTo>
                      <a:cubicBezTo>
                        <a:pt x="277" y="58"/>
                        <a:pt x="263" y="44"/>
                        <a:pt x="249" y="37"/>
                      </a:cubicBezTo>
                      <a:cubicBezTo>
                        <a:pt x="230" y="25"/>
                        <a:pt x="199"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0"/>
                <p:cNvSpPr/>
                <p:nvPr/>
              </p:nvSpPr>
              <p:spPr>
                <a:xfrm rot="-1451773">
                  <a:off x="6814062" y="3759808"/>
                  <a:ext cx="19265" cy="18383"/>
                </a:xfrm>
                <a:custGeom>
                  <a:avLst/>
                  <a:gdLst/>
                  <a:ahLst/>
                  <a:cxnLst/>
                  <a:rect l="l" t="t" r="r" b="b"/>
                  <a:pathLst>
                    <a:path w="547" h="522" extrusionOk="0">
                      <a:moveTo>
                        <a:pt x="185" y="0"/>
                      </a:moveTo>
                      <a:cubicBezTo>
                        <a:pt x="180" y="0"/>
                        <a:pt x="175" y="1"/>
                        <a:pt x="171" y="4"/>
                      </a:cubicBezTo>
                      <a:cubicBezTo>
                        <a:pt x="143" y="11"/>
                        <a:pt x="143" y="54"/>
                        <a:pt x="143" y="75"/>
                      </a:cubicBezTo>
                      <a:lnTo>
                        <a:pt x="143" y="89"/>
                      </a:lnTo>
                      <a:cubicBezTo>
                        <a:pt x="143" y="96"/>
                        <a:pt x="143" y="117"/>
                        <a:pt x="150" y="132"/>
                      </a:cubicBezTo>
                      <a:cubicBezTo>
                        <a:pt x="150" y="139"/>
                        <a:pt x="150" y="153"/>
                        <a:pt x="150" y="160"/>
                      </a:cubicBezTo>
                      <a:lnTo>
                        <a:pt x="150" y="167"/>
                      </a:lnTo>
                      <a:cubicBezTo>
                        <a:pt x="136" y="174"/>
                        <a:pt x="129" y="181"/>
                        <a:pt x="114" y="188"/>
                      </a:cubicBezTo>
                      <a:lnTo>
                        <a:pt x="65" y="217"/>
                      </a:lnTo>
                      <a:cubicBezTo>
                        <a:pt x="36" y="238"/>
                        <a:pt x="1" y="259"/>
                        <a:pt x="1" y="295"/>
                      </a:cubicBezTo>
                      <a:lnTo>
                        <a:pt x="1" y="302"/>
                      </a:lnTo>
                      <a:lnTo>
                        <a:pt x="8" y="302"/>
                      </a:lnTo>
                      <a:cubicBezTo>
                        <a:pt x="22" y="309"/>
                        <a:pt x="43" y="309"/>
                        <a:pt x="58" y="309"/>
                      </a:cubicBezTo>
                      <a:lnTo>
                        <a:pt x="121" y="323"/>
                      </a:lnTo>
                      <a:cubicBezTo>
                        <a:pt x="143" y="323"/>
                        <a:pt x="164" y="330"/>
                        <a:pt x="178" y="330"/>
                      </a:cubicBezTo>
                      <a:cubicBezTo>
                        <a:pt x="178" y="330"/>
                        <a:pt x="178" y="337"/>
                        <a:pt x="178" y="337"/>
                      </a:cubicBezTo>
                      <a:cubicBezTo>
                        <a:pt x="178" y="344"/>
                        <a:pt x="178" y="344"/>
                        <a:pt x="178" y="344"/>
                      </a:cubicBezTo>
                      <a:lnTo>
                        <a:pt x="178" y="373"/>
                      </a:lnTo>
                      <a:cubicBezTo>
                        <a:pt x="178" y="380"/>
                        <a:pt x="185" y="415"/>
                        <a:pt x="192" y="436"/>
                      </a:cubicBezTo>
                      <a:cubicBezTo>
                        <a:pt x="192" y="451"/>
                        <a:pt x="199" y="507"/>
                        <a:pt x="228" y="522"/>
                      </a:cubicBezTo>
                      <a:lnTo>
                        <a:pt x="242" y="522"/>
                      </a:lnTo>
                      <a:cubicBezTo>
                        <a:pt x="249" y="522"/>
                        <a:pt x="256" y="514"/>
                        <a:pt x="263" y="514"/>
                      </a:cubicBezTo>
                      <a:cubicBezTo>
                        <a:pt x="277" y="500"/>
                        <a:pt x="285" y="486"/>
                        <a:pt x="299" y="472"/>
                      </a:cubicBezTo>
                      <a:cubicBezTo>
                        <a:pt x="320" y="444"/>
                        <a:pt x="334" y="415"/>
                        <a:pt x="348" y="380"/>
                      </a:cubicBezTo>
                      <a:cubicBezTo>
                        <a:pt x="363" y="387"/>
                        <a:pt x="377" y="394"/>
                        <a:pt x="391" y="401"/>
                      </a:cubicBezTo>
                      <a:cubicBezTo>
                        <a:pt x="405" y="401"/>
                        <a:pt x="426" y="408"/>
                        <a:pt x="441" y="408"/>
                      </a:cubicBezTo>
                      <a:cubicBezTo>
                        <a:pt x="455" y="408"/>
                        <a:pt x="472" y="412"/>
                        <a:pt x="489" y="412"/>
                      </a:cubicBezTo>
                      <a:cubicBezTo>
                        <a:pt x="506" y="412"/>
                        <a:pt x="522" y="408"/>
                        <a:pt x="533" y="394"/>
                      </a:cubicBezTo>
                      <a:cubicBezTo>
                        <a:pt x="540" y="387"/>
                        <a:pt x="547" y="380"/>
                        <a:pt x="547" y="366"/>
                      </a:cubicBezTo>
                      <a:cubicBezTo>
                        <a:pt x="540" y="351"/>
                        <a:pt x="533" y="330"/>
                        <a:pt x="526" y="316"/>
                      </a:cubicBezTo>
                      <a:cubicBezTo>
                        <a:pt x="511" y="302"/>
                        <a:pt x="504" y="288"/>
                        <a:pt x="490" y="273"/>
                      </a:cubicBezTo>
                      <a:cubicBezTo>
                        <a:pt x="483" y="266"/>
                        <a:pt x="476" y="259"/>
                        <a:pt x="476" y="252"/>
                      </a:cubicBezTo>
                      <a:cubicBezTo>
                        <a:pt x="469" y="245"/>
                        <a:pt x="462" y="238"/>
                        <a:pt x="455" y="231"/>
                      </a:cubicBezTo>
                      <a:lnTo>
                        <a:pt x="462" y="217"/>
                      </a:lnTo>
                      <a:cubicBezTo>
                        <a:pt x="476" y="188"/>
                        <a:pt x="490" y="160"/>
                        <a:pt x="497" y="132"/>
                      </a:cubicBezTo>
                      <a:cubicBezTo>
                        <a:pt x="511" y="103"/>
                        <a:pt x="511" y="75"/>
                        <a:pt x="504" y="54"/>
                      </a:cubicBezTo>
                      <a:cubicBezTo>
                        <a:pt x="499" y="49"/>
                        <a:pt x="491" y="44"/>
                        <a:pt x="481" y="44"/>
                      </a:cubicBezTo>
                      <a:cubicBezTo>
                        <a:pt x="477" y="44"/>
                        <a:pt x="473" y="44"/>
                        <a:pt x="469" y="46"/>
                      </a:cubicBezTo>
                      <a:cubicBezTo>
                        <a:pt x="448" y="46"/>
                        <a:pt x="433" y="54"/>
                        <a:pt x="412" y="61"/>
                      </a:cubicBezTo>
                      <a:cubicBezTo>
                        <a:pt x="398" y="61"/>
                        <a:pt x="377" y="68"/>
                        <a:pt x="363" y="75"/>
                      </a:cubicBezTo>
                      <a:cubicBezTo>
                        <a:pt x="348" y="82"/>
                        <a:pt x="334" y="82"/>
                        <a:pt x="320" y="89"/>
                      </a:cubicBezTo>
                      <a:lnTo>
                        <a:pt x="313" y="82"/>
                      </a:lnTo>
                      <a:lnTo>
                        <a:pt x="292" y="61"/>
                      </a:lnTo>
                      <a:cubicBezTo>
                        <a:pt x="277" y="54"/>
                        <a:pt x="263" y="39"/>
                        <a:pt x="249" y="32"/>
                      </a:cubicBezTo>
                      <a:cubicBezTo>
                        <a:pt x="232" y="21"/>
                        <a:pt x="205" y="0"/>
                        <a:pt x="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0"/>
                <p:cNvSpPr/>
                <p:nvPr/>
              </p:nvSpPr>
              <p:spPr>
                <a:xfrm rot="-1451773">
                  <a:off x="6880879" y="3605701"/>
                  <a:ext cx="19265" cy="14580"/>
                </a:xfrm>
                <a:custGeom>
                  <a:avLst/>
                  <a:gdLst/>
                  <a:ahLst/>
                  <a:cxnLst/>
                  <a:rect l="l" t="t" r="r" b="b"/>
                  <a:pathLst>
                    <a:path w="547" h="414" extrusionOk="0">
                      <a:moveTo>
                        <a:pt x="270" y="1"/>
                      </a:moveTo>
                      <a:cubicBezTo>
                        <a:pt x="85" y="8"/>
                        <a:pt x="0" y="228"/>
                        <a:pt x="135" y="355"/>
                      </a:cubicBezTo>
                      <a:cubicBezTo>
                        <a:pt x="173" y="394"/>
                        <a:pt x="223" y="413"/>
                        <a:pt x="274" y="413"/>
                      </a:cubicBezTo>
                      <a:cubicBezTo>
                        <a:pt x="328" y="413"/>
                        <a:pt x="382" y="392"/>
                        <a:pt x="426" y="348"/>
                      </a:cubicBezTo>
                      <a:cubicBezTo>
                        <a:pt x="546" y="214"/>
                        <a:pt x="454" y="1"/>
                        <a:pt x="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0"/>
                <p:cNvSpPr/>
                <p:nvPr/>
              </p:nvSpPr>
              <p:spPr>
                <a:xfrm rot="-1451773">
                  <a:off x="6827271" y="3659582"/>
                  <a:ext cx="19441" cy="14298"/>
                </a:xfrm>
                <a:custGeom>
                  <a:avLst/>
                  <a:gdLst/>
                  <a:ahLst/>
                  <a:cxnLst/>
                  <a:rect l="l" t="t" r="r" b="b"/>
                  <a:pathLst>
                    <a:path w="552" h="406" extrusionOk="0">
                      <a:moveTo>
                        <a:pt x="279" y="1"/>
                      </a:moveTo>
                      <a:cubicBezTo>
                        <a:pt x="276" y="1"/>
                        <a:pt x="273" y="1"/>
                        <a:pt x="270" y="1"/>
                      </a:cubicBezTo>
                      <a:cubicBezTo>
                        <a:pt x="86" y="1"/>
                        <a:pt x="1" y="228"/>
                        <a:pt x="135" y="348"/>
                      </a:cubicBezTo>
                      <a:cubicBezTo>
                        <a:pt x="177" y="386"/>
                        <a:pt x="229" y="406"/>
                        <a:pt x="280" y="406"/>
                      </a:cubicBezTo>
                      <a:cubicBezTo>
                        <a:pt x="333" y="406"/>
                        <a:pt x="386" y="385"/>
                        <a:pt x="426" y="341"/>
                      </a:cubicBezTo>
                      <a:cubicBezTo>
                        <a:pt x="552" y="215"/>
                        <a:pt x="457"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0"/>
                <p:cNvSpPr/>
                <p:nvPr/>
              </p:nvSpPr>
              <p:spPr>
                <a:xfrm rot="-1451773">
                  <a:off x="6852689" y="3694699"/>
                  <a:ext cx="19441" cy="14580"/>
                </a:xfrm>
                <a:custGeom>
                  <a:avLst/>
                  <a:gdLst/>
                  <a:ahLst/>
                  <a:cxnLst/>
                  <a:rect l="l" t="t" r="r" b="b"/>
                  <a:pathLst>
                    <a:path w="552" h="414" extrusionOk="0">
                      <a:moveTo>
                        <a:pt x="279" y="1"/>
                      </a:moveTo>
                      <a:cubicBezTo>
                        <a:pt x="276" y="1"/>
                        <a:pt x="273" y="1"/>
                        <a:pt x="270" y="1"/>
                      </a:cubicBezTo>
                      <a:cubicBezTo>
                        <a:pt x="86" y="8"/>
                        <a:pt x="1" y="228"/>
                        <a:pt x="135" y="356"/>
                      </a:cubicBezTo>
                      <a:cubicBezTo>
                        <a:pt x="177" y="394"/>
                        <a:pt x="229" y="413"/>
                        <a:pt x="280" y="413"/>
                      </a:cubicBezTo>
                      <a:cubicBezTo>
                        <a:pt x="333" y="413"/>
                        <a:pt x="386" y="392"/>
                        <a:pt x="426" y="349"/>
                      </a:cubicBezTo>
                      <a:cubicBezTo>
                        <a:pt x="552" y="216"/>
                        <a:pt x="458"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0"/>
                <p:cNvSpPr/>
                <p:nvPr/>
              </p:nvSpPr>
              <p:spPr>
                <a:xfrm rot="-1451773">
                  <a:off x="6835539" y="3599959"/>
                  <a:ext cx="12785" cy="12115"/>
                </a:xfrm>
                <a:custGeom>
                  <a:avLst/>
                  <a:gdLst/>
                  <a:ahLst/>
                  <a:cxnLst/>
                  <a:rect l="l" t="t" r="r" b="b"/>
                  <a:pathLst>
                    <a:path w="363" h="344" extrusionOk="0">
                      <a:moveTo>
                        <a:pt x="97" y="1"/>
                      </a:moveTo>
                      <a:cubicBezTo>
                        <a:pt x="93" y="1"/>
                        <a:pt x="89" y="1"/>
                        <a:pt x="85" y="3"/>
                      </a:cubicBezTo>
                      <a:cubicBezTo>
                        <a:pt x="85" y="3"/>
                        <a:pt x="85" y="3"/>
                        <a:pt x="93" y="10"/>
                      </a:cubicBezTo>
                      <a:cubicBezTo>
                        <a:pt x="85" y="17"/>
                        <a:pt x="85" y="31"/>
                        <a:pt x="93" y="45"/>
                      </a:cubicBezTo>
                      <a:lnTo>
                        <a:pt x="93" y="81"/>
                      </a:lnTo>
                      <a:lnTo>
                        <a:pt x="93" y="102"/>
                      </a:lnTo>
                      <a:cubicBezTo>
                        <a:pt x="85" y="102"/>
                        <a:pt x="85" y="109"/>
                        <a:pt x="93" y="116"/>
                      </a:cubicBezTo>
                      <a:lnTo>
                        <a:pt x="85" y="116"/>
                      </a:lnTo>
                      <a:cubicBezTo>
                        <a:pt x="64" y="130"/>
                        <a:pt x="50" y="137"/>
                        <a:pt x="29" y="152"/>
                      </a:cubicBezTo>
                      <a:cubicBezTo>
                        <a:pt x="22" y="166"/>
                        <a:pt x="0" y="180"/>
                        <a:pt x="0" y="194"/>
                      </a:cubicBezTo>
                      <a:cubicBezTo>
                        <a:pt x="7" y="201"/>
                        <a:pt x="7" y="208"/>
                        <a:pt x="22" y="215"/>
                      </a:cubicBezTo>
                      <a:lnTo>
                        <a:pt x="50" y="223"/>
                      </a:lnTo>
                      <a:lnTo>
                        <a:pt x="93" y="230"/>
                      </a:lnTo>
                      <a:cubicBezTo>
                        <a:pt x="100" y="237"/>
                        <a:pt x="107" y="237"/>
                        <a:pt x="114" y="237"/>
                      </a:cubicBezTo>
                      <a:lnTo>
                        <a:pt x="114" y="244"/>
                      </a:lnTo>
                      <a:lnTo>
                        <a:pt x="121" y="265"/>
                      </a:lnTo>
                      <a:cubicBezTo>
                        <a:pt x="128" y="272"/>
                        <a:pt x="135" y="286"/>
                        <a:pt x="135" y="301"/>
                      </a:cubicBezTo>
                      <a:cubicBezTo>
                        <a:pt x="142" y="308"/>
                        <a:pt x="156" y="336"/>
                        <a:pt x="171" y="343"/>
                      </a:cubicBezTo>
                      <a:cubicBezTo>
                        <a:pt x="192" y="343"/>
                        <a:pt x="206" y="322"/>
                        <a:pt x="213" y="308"/>
                      </a:cubicBezTo>
                      <a:lnTo>
                        <a:pt x="213" y="293"/>
                      </a:lnTo>
                      <a:cubicBezTo>
                        <a:pt x="213" y="286"/>
                        <a:pt x="220" y="279"/>
                        <a:pt x="220" y="272"/>
                      </a:cubicBezTo>
                      <a:lnTo>
                        <a:pt x="227" y="258"/>
                      </a:lnTo>
                      <a:lnTo>
                        <a:pt x="227" y="251"/>
                      </a:lnTo>
                      <a:lnTo>
                        <a:pt x="298" y="251"/>
                      </a:lnTo>
                      <a:cubicBezTo>
                        <a:pt x="319" y="251"/>
                        <a:pt x="348" y="251"/>
                        <a:pt x="362" y="230"/>
                      </a:cubicBezTo>
                      <a:cubicBezTo>
                        <a:pt x="355" y="223"/>
                        <a:pt x="341" y="208"/>
                        <a:pt x="334" y="201"/>
                      </a:cubicBezTo>
                      <a:lnTo>
                        <a:pt x="305" y="180"/>
                      </a:lnTo>
                      <a:cubicBezTo>
                        <a:pt x="291" y="166"/>
                        <a:pt x="284" y="159"/>
                        <a:pt x="270" y="152"/>
                      </a:cubicBezTo>
                      <a:lnTo>
                        <a:pt x="270" y="145"/>
                      </a:lnTo>
                      <a:cubicBezTo>
                        <a:pt x="277" y="137"/>
                        <a:pt x="277" y="130"/>
                        <a:pt x="277" y="123"/>
                      </a:cubicBezTo>
                      <a:cubicBezTo>
                        <a:pt x="284" y="109"/>
                        <a:pt x="291" y="102"/>
                        <a:pt x="291" y="88"/>
                      </a:cubicBezTo>
                      <a:cubicBezTo>
                        <a:pt x="298" y="74"/>
                        <a:pt x="312" y="45"/>
                        <a:pt x="298" y="24"/>
                      </a:cubicBezTo>
                      <a:lnTo>
                        <a:pt x="277" y="24"/>
                      </a:lnTo>
                      <a:cubicBezTo>
                        <a:pt x="270" y="31"/>
                        <a:pt x="256" y="31"/>
                        <a:pt x="241" y="38"/>
                      </a:cubicBezTo>
                      <a:cubicBezTo>
                        <a:pt x="220" y="45"/>
                        <a:pt x="199" y="52"/>
                        <a:pt x="185" y="67"/>
                      </a:cubicBezTo>
                      <a:cubicBezTo>
                        <a:pt x="178" y="59"/>
                        <a:pt x="171" y="52"/>
                        <a:pt x="163" y="45"/>
                      </a:cubicBezTo>
                      <a:cubicBezTo>
                        <a:pt x="156" y="38"/>
                        <a:pt x="149" y="31"/>
                        <a:pt x="142" y="24"/>
                      </a:cubicBezTo>
                      <a:cubicBezTo>
                        <a:pt x="131" y="12"/>
                        <a:pt x="114" y="1"/>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0"/>
                <p:cNvSpPr/>
                <p:nvPr/>
              </p:nvSpPr>
              <p:spPr>
                <a:xfrm rot="-1451773">
                  <a:off x="6916884" y="3748846"/>
                  <a:ext cx="12749" cy="11798"/>
                </a:xfrm>
                <a:custGeom>
                  <a:avLst/>
                  <a:gdLst/>
                  <a:ahLst/>
                  <a:cxnLst/>
                  <a:rect l="l" t="t" r="r" b="b"/>
                  <a:pathLst>
                    <a:path w="362" h="335" extrusionOk="0">
                      <a:moveTo>
                        <a:pt x="92" y="0"/>
                      </a:moveTo>
                      <a:cubicBezTo>
                        <a:pt x="85" y="0"/>
                        <a:pt x="85" y="7"/>
                        <a:pt x="85" y="7"/>
                      </a:cubicBezTo>
                      <a:cubicBezTo>
                        <a:pt x="87" y="7"/>
                        <a:pt x="88" y="6"/>
                        <a:pt x="90" y="6"/>
                      </a:cubicBezTo>
                      <a:lnTo>
                        <a:pt x="90" y="6"/>
                      </a:lnTo>
                      <a:cubicBezTo>
                        <a:pt x="85" y="18"/>
                        <a:pt x="86" y="30"/>
                        <a:pt x="92" y="36"/>
                      </a:cubicBezTo>
                      <a:lnTo>
                        <a:pt x="92" y="71"/>
                      </a:lnTo>
                      <a:lnTo>
                        <a:pt x="92" y="92"/>
                      </a:lnTo>
                      <a:lnTo>
                        <a:pt x="92" y="114"/>
                      </a:lnTo>
                      <a:lnTo>
                        <a:pt x="85" y="114"/>
                      </a:lnTo>
                      <a:cubicBezTo>
                        <a:pt x="64" y="121"/>
                        <a:pt x="50" y="135"/>
                        <a:pt x="29" y="149"/>
                      </a:cubicBezTo>
                      <a:cubicBezTo>
                        <a:pt x="21" y="163"/>
                        <a:pt x="0" y="177"/>
                        <a:pt x="0" y="192"/>
                      </a:cubicBezTo>
                      <a:cubicBezTo>
                        <a:pt x="7" y="199"/>
                        <a:pt x="14" y="206"/>
                        <a:pt x="21" y="206"/>
                      </a:cubicBezTo>
                      <a:cubicBezTo>
                        <a:pt x="29" y="206"/>
                        <a:pt x="43" y="213"/>
                        <a:pt x="57" y="220"/>
                      </a:cubicBezTo>
                      <a:lnTo>
                        <a:pt x="92" y="227"/>
                      </a:lnTo>
                      <a:cubicBezTo>
                        <a:pt x="99" y="227"/>
                        <a:pt x="107" y="234"/>
                        <a:pt x="114" y="234"/>
                      </a:cubicBezTo>
                      <a:lnTo>
                        <a:pt x="114" y="241"/>
                      </a:lnTo>
                      <a:cubicBezTo>
                        <a:pt x="114" y="248"/>
                        <a:pt x="121" y="255"/>
                        <a:pt x="121" y="255"/>
                      </a:cubicBezTo>
                      <a:cubicBezTo>
                        <a:pt x="128" y="263"/>
                        <a:pt x="135" y="284"/>
                        <a:pt x="135" y="291"/>
                      </a:cubicBezTo>
                      <a:cubicBezTo>
                        <a:pt x="142" y="305"/>
                        <a:pt x="156" y="333"/>
                        <a:pt x="170" y="333"/>
                      </a:cubicBezTo>
                      <a:cubicBezTo>
                        <a:pt x="173" y="334"/>
                        <a:pt x="176" y="335"/>
                        <a:pt x="179" y="335"/>
                      </a:cubicBezTo>
                      <a:cubicBezTo>
                        <a:pt x="195" y="335"/>
                        <a:pt x="207" y="316"/>
                        <a:pt x="213" y="298"/>
                      </a:cubicBezTo>
                      <a:cubicBezTo>
                        <a:pt x="213" y="298"/>
                        <a:pt x="213" y="291"/>
                        <a:pt x="213" y="291"/>
                      </a:cubicBezTo>
                      <a:cubicBezTo>
                        <a:pt x="213" y="284"/>
                        <a:pt x="220" y="277"/>
                        <a:pt x="220" y="270"/>
                      </a:cubicBezTo>
                      <a:cubicBezTo>
                        <a:pt x="227" y="255"/>
                        <a:pt x="227" y="255"/>
                        <a:pt x="227" y="248"/>
                      </a:cubicBezTo>
                      <a:lnTo>
                        <a:pt x="298" y="248"/>
                      </a:lnTo>
                      <a:cubicBezTo>
                        <a:pt x="319" y="248"/>
                        <a:pt x="348" y="248"/>
                        <a:pt x="362" y="227"/>
                      </a:cubicBezTo>
                      <a:cubicBezTo>
                        <a:pt x="355" y="213"/>
                        <a:pt x="341" y="206"/>
                        <a:pt x="333" y="199"/>
                      </a:cubicBezTo>
                      <a:lnTo>
                        <a:pt x="305" y="170"/>
                      </a:lnTo>
                      <a:lnTo>
                        <a:pt x="270" y="149"/>
                      </a:lnTo>
                      <a:cubicBezTo>
                        <a:pt x="277" y="142"/>
                        <a:pt x="277" y="135"/>
                        <a:pt x="277" y="128"/>
                      </a:cubicBezTo>
                      <a:cubicBezTo>
                        <a:pt x="284" y="114"/>
                        <a:pt x="291" y="107"/>
                        <a:pt x="291" y="92"/>
                      </a:cubicBezTo>
                      <a:cubicBezTo>
                        <a:pt x="298" y="78"/>
                        <a:pt x="312" y="50"/>
                        <a:pt x="298" y="29"/>
                      </a:cubicBezTo>
                      <a:lnTo>
                        <a:pt x="277" y="29"/>
                      </a:lnTo>
                      <a:cubicBezTo>
                        <a:pt x="270" y="36"/>
                        <a:pt x="255" y="36"/>
                        <a:pt x="241" y="43"/>
                      </a:cubicBezTo>
                      <a:cubicBezTo>
                        <a:pt x="220" y="50"/>
                        <a:pt x="199" y="57"/>
                        <a:pt x="185" y="71"/>
                      </a:cubicBezTo>
                      <a:cubicBezTo>
                        <a:pt x="177" y="64"/>
                        <a:pt x="170" y="57"/>
                        <a:pt x="163" y="50"/>
                      </a:cubicBezTo>
                      <a:cubicBezTo>
                        <a:pt x="156" y="43"/>
                        <a:pt x="149" y="36"/>
                        <a:pt x="142" y="29"/>
                      </a:cubicBezTo>
                      <a:cubicBezTo>
                        <a:pt x="130" y="17"/>
                        <a:pt x="114" y="5"/>
                        <a:pt x="97" y="5"/>
                      </a:cubicBezTo>
                      <a:cubicBezTo>
                        <a:pt x="95" y="5"/>
                        <a:pt x="92" y="6"/>
                        <a:pt x="90" y="6"/>
                      </a:cubicBezTo>
                      <a:lnTo>
                        <a:pt x="90" y="6"/>
                      </a:lnTo>
                      <a:cubicBezTo>
                        <a:pt x="91" y="4"/>
                        <a:pt x="91" y="2"/>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0"/>
                <p:cNvSpPr/>
                <p:nvPr/>
              </p:nvSpPr>
              <p:spPr>
                <a:xfrm rot="-1451773">
                  <a:off x="6964209" y="3720727"/>
                  <a:ext cx="12503" cy="11833"/>
                </a:xfrm>
                <a:custGeom>
                  <a:avLst/>
                  <a:gdLst/>
                  <a:ahLst/>
                  <a:cxnLst/>
                  <a:rect l="l" t="t" r="r" b="b"/>
                  <a:pathLst>
                    <a:path w="355" h="336" extrusionOk="0">
                      <a:moveTo>
                        <a:pt x="90" y="0"/>
                      </a:moveTo>
                      <a:cubicBezTo>
                        <a:pt x="86" y="0"/>
                        <a:pt x="82" y="1"/>
                        <a:pt x="78" y="2"/>
                      </a:cubicBezTo>
                      <a:lnTo>
                        <a:pt x="85" y="2"/>
                      </a:lnTo>
                      <a:cubicBezTo>
                        <a:pt x="85" y="9"/>
                        <a:pt x="85" y="23"/>
                        <a:pt x="85" y="37"/>
                      </a:cubicBezTo>
                      <a:lnTo>
                        <a:pt x="85" y="73"/>
                      </a:lnTo>
                      <a:lnTo>
                        <a:pt x="85" y="94"/>
                      </a:lnTo>
                      <a:cubicBezTo>
                        <a:pt x="85" y="94"/>
                        <a:pt x="85" y="101"/>
                        <a:pt x="85" y="108"/>
                      </a:cubicBezTo>
                      <a:lnTo>
                        <a:pt x="78" y="108"/>
                      </a:lnTo>
                      <a:cubicBezTo>
                        <a:pt x="57" y="122"/>
                        <a:pt x="43" y="137"/>
                        <a:pt x="28" y="151"/>
                      </a:cubicBezTo>
                      <a:cubicBezTo>
                        <a:pt x="14" y="158"/>
                        <a:pt x="0" y="172"/>
                        <a:pt x="0" y="186"/>
                      </a:cubicBezTo>
                      <a:cubicBezTo>
                        <a:pt x="0" y="193"/>
                        <a:pt x="7" y="200"/>
                        <a:pt x="14" y="208"/>
                      </a:cubicBezTo>
                      <a:lnTo>
                        <a:pt x="50" y="215"/>
                      </a:lnTo>
                      <a:lnTo>
                        <a:pt x="85" y="229"/>
                      </a:lnTo>
                      <a:lnTo>
                        <a:pt x="114" y="229"/>
                      </a:lnTo>
                      <a:lnTo>
                        <a:pt x="114" y="236"/>
                      </a:lnTo>
                      <a:cubicBezTo>
                        <a:pt x="114" y="243"/>
                        <a:pt x="121" y="250"/>
                        <a:pt x="121" y="257"/>
                      </a:cubicBezTo>
                      <a:cubicBezTo>
                        <a:pt x="121" y="264"/>
                        <a:pt x="128" y="278"/>
                        <a:pt x="135" y="293"/>
                      </a:cubicBezTo>
                      <a:cubicBezTo>
                        <a:pt x="142" y="300"/>
                        <a:pt x="149" y="328"/>
                        <a:pt x="170" y="335"/>
                      </a:cubicBezTo>
                      <a:cubicBezTo>
                        <a:pt x="184" y="335"/>
                        <a:pt x="199" y="314"/>
                        <a:pt x="206" y="300"/>
                      </a:cubicBezTo>
                      <a:cubicBezTo>
                        <a:pt x="206" y="293"/>
                        <a:pt x="206" y="293"/>
                        <a:pt x="206" y="293"/>
                      </a:cubicBezTo>
                      <a:cubicBezTo>
                        <a:pt x="206" y="278"/>
                        <a:pt x="213" y="271"/>
                        <a:pt x="220" y="264"/>
                      </a:cubicBezTo>
                      <a:cubicBezTo>
                        <a:pt x="220" y="257"/>
                        <a:pt x="220" y="250"/>
                        <a:pt x="227" y="250"/>
                      </a:cubicBezTo>
                      <a:lnTo>
                        <a:pt x="291" y="250"/>
                      </a:lnTo>
                      <a:cubicBezTo>
                        <a:pt x="312" y="250"/>
                        <a:pt x="340" y="250"/>
                        <a:pt x="355" y="229"/>
                      </a:cubicBezTo>
                      <a:cubicBezTo>
                        <a:pt x="348" y="215"/>
                        <a:pt x="340" y="208"/>
                        <a:pt x="326" y="200"/>
                      </a:cubicBezTo>
                      <a:lnTo>
                        <a:pt x="298" y="172"/>
                      </a:lnTo>
                      <a:cubicBezTo>
                        <a:pt x="291" y="165"/>
                        <a:pt x="277" y="158"/>
                        <a:pt x="270" y="151"/>
                      </a:cubicBezTo>
                      <a:lnTo>
                        <a:pt x="270" y="144"/>
                      </a:lnTo>
                      <a:cubicBezTo>
                        <a:pt x="270" y="137"/>
                        <a:pt x="270" y="130"/>
                        <a:pt x="270" y="130"/>
                      </a:cubicBezTo>
                      <a:cubicBezTo>
                        <a:pt x="277" y="122"/>
                        <a:pt x="284" y="101"/>
                        <a:pt x="291" y="87"/>
                      </a:cubicBezTo>
                      <a:cubicBezTo>
                        <a:pt x="291" y="80"/>
                        <a:pt x="312" y="44"/>
                        <a:pt x="298" y="30"/>
                      </a:cubicBezTo>
                      <a:lnTo>
                        <a:pt x="291" y="30"/>
                      </a:lnTo>
                      <a:cubicBezTo>
                        <a:pt x="287" y="27"/>
                        <a:pt x="284" y="25"/>
                        <a:pt x="281" y="25"/>
                      </a:cubicBezTo>
                      <a:cubicBezTo>
                        <a:pt x="278" y="25"/>
                        <a:pt x="277" y="27"/>
                        <a:pt x="277" y="30"/>
                      </a:cubicBezTo>
                      <a:cubicBezTo>
                        <a:pt x="262" y="30"/>
                        <a:pt x="248" y="30"/>
                        <a:pt x="241" y="37"/>
                      </a:cubicBezTo>
                      <a:cubicBezTo>
                        <a:pt x="220" y="44"/>
                        <a:pt x="199" y="59"/>
                        <a:pt x="177" y="73"/>
                      </a:cubicBezTo>
                      <a:cubicBezTo>
                        <a:pt x="170" y="59"/>
                        <a:pt x="163" y="52"/>
                        <a:pt x="163" y="44"/>
                      </a:cubicBezTo>
                      <a:cubicBezTo>
                        <a:pt x="149" y="37"/>
                        <a:pt x="142" y="30"/>
                        <a:pt x="135" y="23"/>
                      </a:cubicBezTo>
                      <a:cubicBezTo>
                        <a:pt x="123" y="12"/>
                        <a:pt x="107"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0"/>
                <p:cNvSpPr/>
                <p:nvPr/>
              </p:nvSpPr>
              <p:spPr>
                <a:xfrm rot="-1451773">
                  <a:off x="6973815" y="3693355"/>
                  <a:ext cx="11552" cy="9685"/>
                </a:xfrm>
                <a:custGeom>
                  <a:avLst/>
                  <a:gdLst/>
                  <a:ahLst/>
                  <a:cxnLst/>
                  <a:rect l="l" t="t" r="r" b="b"/>
                  <a:pathLst>
                    <a:path w="328" h="275" extrusionOk="0">
                      <a:moveTo>
                        <a:pt x="173" y="1"/>
                      </a:moveTo>
                      <a:cubicBezTo>
                        <a:pt x="160" y="1"/>
                        <a:pt x="148" y="3"/>
                        <a:pt x="135" y="6"/>
                      </a:cubicBezTo>
                      <a:cubicBezTo>
                        <a:pt x="15" y="35"/>
                        <a:pt x="1" y="198"/>
                        <a:pt x="107" y="254"/>
                      </a:cubicBezTo>
                      <a:cubicBezTo>
                        <a:pt x="130" y="268"/>
                        <a:pt x="153" y="274"/>
                        <a:pt x="176" y="274"/>
                      </a:cubicBezTo>
                      <a:cubicBezTo>
                        <a:pt x="258" y="274"/>
                        <a:pt x="328" y="193"/>
                        <a:pt x="305" y="98"/>
                      </a:cubicBezTo>
                      <a:cubicBezTo>
                        <a:pt x="288" y="40"/>
                        <a:pt x="232"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0"/>
                <p:cNvSpPr/>
                <p:nvPr/>
              </p:nvSpPr>
              <p:spPr>
                <a:xfrm rot="-1451773">
                  <a:off x="6934178" y="3702618"/>
                  <a:ext cx="11763" cy="9579"/>
                </a:xfrm>
                <a:custGeom>
                  <a:avLst/>
                  <a:gdLst/>
                  <a:ahLst/>
                  <a:cxnLst/>
                  <a:rect l="l" t="t" r="r" b="b"/>
                  <a:pathLst>
                    <a:path w="334" h="272" extrusionOk="0">
                      <a:moveTo>
                        <a:pt x="172" y="1"/>
                      </a:moveTo>
                      <a:cubicBezTo>
                        <a:pt x="160" y="1"/>
                        <a:pt x="147" y="3"/>
                        <a:pt x="135" y="6"/>
                      </a:cubicBezTo>
                      <a:cubicBezTo>
                        <a:pt x="21" y="35"/>
                        <a:pt x="0" y="191"/>
                        <a:pt x="106" y="255"/>
                      </a:cubicBezTo>
                      <a:cubicBezTo>
                        <a:pt x="128" y="266"/>
                        <a:pt x="150" y="271"/>
                        <a:pt x="171" y="271"/>
                      </a:cubicBezTo>
                      <a:cubicBezTo>
                        <a:pt x="257" y="271"/>
                        <a:pt x="333" y="189"/>
                        <a:pt x="305" y="99"/>
                      </a:cubicBezTo>
                      <a:cubicBezTo>
                        <a:pt x="287" y="40"/>
                        <a:pt x="231"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0"/>
                <p:cNvSpPr/>
                <p:nvPr/>
              </p:nvSpPr>
              <p:spPr>
                <a:xfrm rot="-1451773">
                  <a:off x="6890250" y="3756650"/>
                  <a:ext cx="11552" cy="9544"/>
                </a:xfrm>
                <a:custGeom>
                  <a:avLst/>
                  <a:gdLst/>
                  <a:ahLst/>
                  <a:cxnLst/>
                  <a:rect l="l" t="t" r="r" b="b"/>
                  <a:pathLst>
                    <a:path w="328" h="271" extrusionOk="0">
                      <a:moveTo>
                        <a:pt x="173" y="0"/>
                      </a:moveTo>
                      <a:cubicBezTo>
                        <a:pt x="160" y="0"/>
                        <a:pt x="148" y="2"/>
                        <a:pt x="135" y="6"/>
                      </a:cubicBezTo>
                      <a:cubicBezTo>
                        <a:pt x="15" y="34"/>
                        <a:pt x="0" y="190"/>
                        <a:pt x="107" y="254"/>
                      </a:cubicBezTo>
                      <a:cubicBezTo>
                        <a:pt x="128" y="265"/>
                        <a:pt x="150" y="270"/>
                        <a:pt x="171" y="270"/>
                      </a:cubicBezTo>
                      <a:cubicBezTo>
                        <a:pt x="255" y="270"/>
                        <a:pt x="328" y="189"/>
                        <a:pt x="305" y="98"/>
                      </a:cubicBezTo>
                      <a:cubicBezTo>
                        <a:pt x="288" y="40"/>
                        <a:pt x="23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0"/>
                <p:cNvSpPr/>
                <p:nvPr/>
              </p:nvSpPr>
              <p:spPr>
                <a:xfrm rot="-1451773">
                  <a:off x="6774127" y="3703366"/>
                  <a:ext cx="13031" cy="12079"/>
                </a:xfrm>
                <a:custGeom>
                  <a:avLst/>
                  <a:gdLst/>
                  <a:ahLst/>
                  <a:cxnLst/>
                  <a:rect l="l" t="t" r="r" b="b"/>
                  <a:pathLst>
                    <a:path w="370" h="343" extrusionOk="0">
                      <a:moveTo>
                        <a:pt x="116" y="0"/>
                      </a:moveTo>
                      <a:cubicBezTo>
                        <a:pt x="113" y="0"/>
                        <a:pt x="110" y="1"/>
                        <a:pt x="107" y="2"/>
                      </a:cubicBezTo>
                      <a:cubicBezTo>
                        <a:pt x="93" y="16"/>
                        <a:pt x="93" y="37"/>
                        <a:pt x="93" y="59"/>
                      </a:cubicBezTo>
                      <a:lnTo>
                        <a:pt x="93" y="66"/>
                      </a:lnTo>
                      <a:cubicBezTo>
                        <a:pt x="93" y="66"/>
                        <a:pt x="93" y="80"/>
                        <a:pt x="100" y="94"/>
                      </a:cubicBezTo>
                      <a:lnTo>
                        <a:pt x="100" y="108"/>
                      </a:lnTo>
                      <a:cubicBezTo>
                        <a:pt x="100" y="108"/>
                        <a:pt x="100" y="115"/>
                        <a:pt x="100" y="115"/>
                      </a:cubicBezTo>
                      <a:cubicBezTo>
                        <a:pt x="93" y="115"/>
                        <a:pt x="79" y="122"/>
                        <a:pt x="72" y="130"/>
                      </a:cubicBezTo>
                      <a:lnTo>
                        <a:pt x="43" y="151"/>
                      </a:lnTo>
                      <a:cubicBezTo>
                        <a:pt x="22" y="158"/>
                        <a:pt x="1" y="179"/>
                        <a:pt x="1" y="200"/>
                      </a:cubicBezTo>
                      <a:lnTo>
                        <a:pt x="8" y="200"/>
                      </a:lnTo>
                      <a:cubicBezTo>
                        <a:pt x="22" y="200"/>
                        <a:pt x="29" y="208"/>
                        <a:pt x="43" y="208"/>
                      </a:cubicBezTo>
                      <a:lnTo>
                        <a:pt x="86" y="215"/>
                      </a:lnTo>
                      <a:cubicBezTo>
                        <a:pt x="100" y="215"/>
                        <a:pt x="107" y="222"/>
                        <a:pt x="121" y="222"/>
                      </a:cubicBezTo>
                      <a:lnTo>
                        <a:pt x="121" y="229"/>
                      </a:lnTo>
                      <a:lnTo>
                        <a:pt x="121" y="243"/>
                      </a:lnTo>
                      <a:cubicBezTo>
                        <a:pt x="121" y="257"/>
                        <a:pt x="121" y="271"/>
                        <a:pt x="128" y="286"/>
                      </a:cubicBezTo>
                      <a:cubicBezTo>
                        <a:pt x="135" y="300"/>
                        <a:pt x="135" y="335"/>
                        <a:pt x="157" y="342"/>
                      </a:cubicBezTo>
                      <a:lnTo>
                        <a:pt x="164" y="342"/>
                      </a:lnTo>
                      <a:cubicBezTo>
                        <a:pt x="164" y="342"/>
                        <a:pt x="171" y="335"/>
                        <a:pt x="178" y="335"/>
                      </a:cubicBezTo>
                      <a:cubicBezTo>
                        <a:pt x="185" y="321"/>
                        <a:pt x="192" y="314"/>
                        <a:pt x="199" y="307"/>
                      </a:cubicBezTo>
                      <a:cubicBezTo>
                        <a:pt x="213" y="286"/>
                        <a:pt x="228" y="264"/>
                        <a:pt x="235" y="250"/>
                      </a:cubicBezTo>
                      <a:cubicBezTo>
                        <a:pt x="242" y="250"/>
                        <a:pt x="256" y="257"/>
                        <a:pt x="263" y="257"/>
                      </a:cubicBezTo>
                      <a:cubicBezTo>
                        <a:pt x="270" y="264"/>
                        <a:pt x="284" y="264"/>
                        <a:pt x="298" y="264"/>
                      </a:cubicBezTo>
                      <a:cubicBezTo>
                        <a:pt x="306" y="264"/>
                        <a:pt x="316" y="266"/>
                        <a:pt x="327" y="266"/>
                      </a:cubicBezTo>
                      <a:cubicBezTo>
                        <a:pt x="337" y="266"/>
                        <a:pt x="348" y="264"/>
                        <a:pt x="355" y="257"/>
                      </a:cubicBezTo>
                      <a:cubicBezTo>
                        <a:pt x="362" y="250"/>
                        <a:pt x="362" y="250"/>
                        <a:pt x="369" y="250"/>
                      </a:cubicBezTo>
                      <a:cubicBezTo>
                        <a:pt x="362" y="236"/>
                        <a:pt x="362" y="229"/>
                        <a:pt x="355" y="215"/>
                      </a:cubicBezTo>
                      <a:lnTo>
                        <a:pt x="334" y="186"/>
                      </a:lnTo>
                      <a:lnTo>
                        <a:pt x="320" y="172"/>
                      </a:lnTo>
                      <a:cubicBezTo>
                        <a:pt x="313" y="165"/>
                        <a:pt x="313" y="158"/>
                        <a:pt x="306" y="158"/>
                      </a:cubicBezTo>
                      <a:cubicBezTo>
                        <a:pt x="306" y="151"/>
                        <a:pt x="306" y="151"/>
                        <a:pt x="306" y="151"/>
                      </a:cubicBezTo>
                      <a:cubicBezTo>
                        <a:pt x="320" y="130"/>
                        <a:pt x="327" y="108"/>
                        <a:pt x="334" y="87"/>
                      </a:cubicBezTo>
                      <a:cubicBezTo>
                        <a:pt x="334" y="73"/>
                        <a:pt x="341" y="52"/>
                        <a:pt x="334" y="37"/>
                      </a:cubicBezTo>
                      <a:cubicBezTo>
                        <a:pt x="329" y="37"/>
                        <a:pt x="321" y="34"/>
                        <a:pt x="314" y="34"/>
                      </a:cubicBezTo>
                      <a:cubicBezTo>
                        <a:pt x="311" y="34"/>
                        <a:pt x="308" y="35"/>
                        <a:pt x="306" y="37"/>
                      </a:cubicBezTo>
                      <a:cubicBezTo>
                        <a:pt x="298" y="37"/>
                        <a:pt x="284" y="37"/>
                        <a:pt x="270" y="44"/>
                      </a:cubicBezTo>
                      <a:lnTo>
                        <a:pt x="235" y="52"/>
                      </a:lnTo>
                      <a:cubicBezTo>
                        <a:pt x="228" y="59"/>
                        <a:pt x="220" y="59"/>
                        <a:pt x="213" y="66"/>
                      </a:cubicBezTo>
                      <a:lnTo>
                        <a:pt x="206" y="59"/>
                      </a:lnTo>
                      <a:lnTo>
                        <a:pt x="192" y="44"/>
                      </a:lnTo>
                      <a:lnTo>
                        <a:pt x="164" y="23"/>
                      </a:lnTo>
                      <a:cubicBezTo>
                        <a:pt x="152" y="17"/>
                        <a:pt x="134" y="0"/>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0"/>
                <p:cNvSpPr/>
                <p:nvPr/>
              </p:nvSpPr>
              <p:spPr>
                <a:xfrm rot="-1451773">
                  <a:off x="6911400" y="3602971"/>
                  <a:ext cx="12996" cy="12185"/>
                </a:xfrm>
                <a:custGeom>
                  <a:avLst/>
                  <a:gdLst/>
                  <a:ahLst/>
                  <a:cxnLst/>
                  <a:rect l="l" t="t" r="r" b="b"/>
                  <a:pathLst>
                    <a:path w="369" h="346" extrusionOk="0">
                      <a:moveTo>
                        <a:pt x="125" y="0"/>
                      </a:moveTo>
                      <a:cubicBezTo>
                        <a:pt x="121" y="0"/>
                        <a:pt x="117" y="2"/>
                        <a:pt x="114" y="5"/>
                      </a:cubicBezTo>
                      <a:cubicBezTo>
                        <a:pt x="92" y="12"/>
                        <a:pt x="99" y="33"/>
                        <a:pt x="99" y="55"/>
                      </a:cubicBezTo>
                      <a:cubicBezTo>
                        <a:pt x="99" y="55"/>
                        <a:pt x="99" y="62"/>
                        <a:pt x="99" y="62"/>
                      </a:cubicBezTo>
                      <a:cubicBezTo>
                        <a:pt x="99" y="69"/>
                        <a:pt x="99" y="83"/>
                        <a:pt x="99" y="90"/>
                      </a:cubicBezTo>
                      <a:lnTo>
                        <a:pt x="99" y="104"/>
                      </a:lnTo>
                      <a:cubicBezTo>
                        <a:pt x="99" y="111"/>
                        <a:pt x="99" y="111"/>
                        <a:pt x="99" y="111"/>
                      </a:cubicBezTo>
                      <a:lnTo>
                        <a:pt x="71" y="126"/>
                      </a:lnTo>
                      <a:lnTo>
                        <a:pt x="43" y="147"/>
                      </a:lnTo>
                      <a:cubicBezTo>
                        <a:pt x="21" y="161"/>
                        <a:pt x="0" y="175"/>
                        <a:pt x="0" y="197"/>
                      </a:cubicBezTo>
                      <a:lnTo>
                        <a:pt x="7" y="197"/>
                      </a:lnTo>
                      <a:cubicBezTo>
                        <a:pt x="21" y="204"/>
                        <a:pt x="28" y="204"/>
                        <a:pt x="43" y="204"/>
                      </a:cubicBezTo>
                      <a:lnTo>
                        <a:pt x="85" y="211"/>
                      </a:lnTo>
                      <a:cubicBezTo>
                        <a:pt x="99" y="211"/>
                        <a:pt x="106" y="218"/>
                        <a:pt x="121" y="218"/>
                      </a:cubicBezTo>
                      <a:cubicBezTo>
                        <a:pt x="121" y="218"/>
                        <a:pt x="121" y="225"/>
                        <a:pt x="121" y="225"/>
                      </a:cubicBezTo>
                      <a:lnTo>
                        <a:pt x="121" y="232"/>
                      </a:lnTo>
                      <a:lnTo>
                        <a:pt x="121" y="246"/>
                      </a:lnTo>
                      <a:cubicBezTo>
                        <a:pt x="121" y="260"/>
                        <a:pt x="128" y="275"/>
                        <a:pt x="128" y="289"/>
                      </a:cubicBezTo>
                      <a:cubicBezTo>
                        <a:pt x="128" y="303"/>
                        <a:pt x="135" y="338"/>
                        <a:pt x="156" y="345"/>
                      </a:cubicBezTo>
                      <a:lnTo>
                        <a:pt x="163" y="345"/>
                      </a:lnTo>
                      <a:cubicBezTo>
                        <a:pt x="163" y="345"/>
                        <a:pt x="170" y="345"/>
                        <a:pt x="177" y="338"/>
                      </a:cubicBezTo>
                      <a:cubicBezTo>
                        <a:pt x="184" y="331"/>
                        <a:pt x="192" y="317"/>
                        <a:pt x="199" y="310"/>
                      </a:cubicBezTo>
                      <a:cubicBezTo>
                        <a:pt x="213" y="296"/>
                        <a:pt x="227" y="275"/>
                        <a:pt x="234" y="253"/>
                      </a:cubicBezTo>
                      <a:cubicBezTo>
                        <a:pt x="241" y="260"/>
                        <a:pt x="255" y="260"/>
                        <a:pt x="262" y="260"/>
                      </a:cubicBezTo>
                      <a:cubicBezTo>
                        <a:pt x="270" y="267"/>
                        <a:pt x="284" y="267"/>
                        <a:pt x="298" y="267"/>
                      </a:cubicBezTo>
                      <a:cubicBezTo>
                        <a:pt x="306" y="267"/>
                        <a:pt x="319" y="272"/>
                        <a:pt x="331" y="272"/>
                      </a:cubicBezTo>
                      <a:cubicBezTo>
                        <a:pt x="340" y="272"/>
                        <a:pt x="349" y="269"/>
                        <a:pt x="355" y="260"/>
                      </a:cubicBezTo>
                      <a:cubicBezTo>
                        <a:pt x="362" y="260"/>
                        <a:pt x="369" y="253"/>
                        <a:pt x="369" y="246"/>
                      </a:cubicBezTo>
                      <a:cubicBezTo>
                        <a:pt x="369" y="232"/>
                        <a:pt x="362" y="225"/>
                        <a:pt x="355" y="211"/>
                      </a:cubicBezTo>
                      <a:lnTo>
                        <a:pt x="333" y="182"/>
                      </a:lnTo>
                      <a:lnTo>
                        <a:pt x="319" y="168"/>
                      </a:lnTo>
                      <a:cubicBezTo>
                        <a:pt x="319" y="161"/>
                        <a:pt x="312" y="154"/>
                        <a:pt x="312" y="154"/>
                      </a:cubicBezTo>
                      <a:lnTo>
                        <a:pt x="312" y="147"/>
                      </a:lnTo>
                      <a:cubicBezTo>
                        <a:pt x="319" y="126"/>
                        <a:pt x="326" y="104"/>
                        <a:pt x="333" y="90"/>
                      </a:cubicBezTo>
                      <a:cubicBezTo>
                        <a:pt x="340" y="69"/>
                        <a:pt x="348" y="48"/>
                        <a:pt x="340" y="33"/>
                      </a:cubicBezTo>
                      <a:lnTo>
                        <a:pt x="312" y="33"/>
                      </a:lnTo>
                      <a:cubicBezTo>
                        <a:pt x="298" y="33"/>
                        <a:pt x="291" y="41"/>
                        <a:pt x="277" y="41"/>
                      </a:cubicBezTo>
                      <a:lnTo>
                        <a:pt x="241" y="55"/>
                      </a:lnTo>
                      <a:cubicBezTo>
                        <a:pt x="234" y="55"/>
                        <a:pt x="227" y="55"/>
                        <a:pt x="213" y="62"/>
                      </a:cubicBezTo>
                      <a:cubicBezTo>
                        <a:pt x="213" y="55"/>
                        <a:pt x="213" y="55"/>
                        <a:pt x="213" y="55"/>
                      </a:cubicBezTo>
                      <a:lnTo>
                        <a:pt x="199" y="41"/>
                      </a:lnTo>
                      <a:lnTo>
                        <a:pt x="163" y="19"/>
                      </a:lnTo>
                      <a:cubicBezTo>
                        <a:pt x="152" y="14"/>
                        <a:pt x="138"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0"/>
                <p:cNvSpPr/>
                <p:nvPr/>
              </p:nvSpPr>
              <p:spPr>
                <a:xfrm rot="-1451773">
                  <a:off x="6976941" y="3655148"/>
                  <a:ext cx="13242" cy="11833"/>
                </a:xfrm>
                <a:custGeom>
                  <a:avLst/>
                  <a:gdLst/>
                  <a:ahLst/>
                  <a:cxnLst/>
                  <a:rect l="l" t="t" r="r" b="b"/>
                  <a:pathLst>
                    <a:path w="376" h="336" extrusionOk="0">
                      <a:moveTo>
                        <a:pt x="129" y="0"/>
                      </a:moveTo>
                      <a:cubicBezTo>
                        <a:pt x="126" y="0"/>
                        <a:pt x="123" y="1"/>
                        <a:pt x="121" y="2"/>
                      </a:cubicBezTo>
                      <a:cubicBezTo>
                        <a:pt x="99" y="9"/>
                        <a:pt x="99" y="38"/>
                        <a:pt x="106" y="52"/>
                      </a:cubicBezTo>
                      <a:lnTo>
                        <a:pt x="106" y="59"/>
                      </a:lnTo>
                      <a:lnTo>
                        <a:pt x="106" y="87"/>
                      </a:lnTo>
                      <a:lnTo>
                        <a:pt x="106" y="101"/>
                      </a:lnTo>
                      <a:lnTo>
                        <a:pt x="106" y="108"/>
                      </a:lnTo>
                      <a:cubicBezTo>
                        <a:pt x="92" y="116"/>
                        <a:pt x="85" y="116"/>
                        <a:pt x="78" y="123"/>
                      </a:cubicBezTo>
                      <a:cubicBezTo>
                        <a:pt x="64" y="130"/>
                        <a:pt x="57" y="137"/>
                        <a:pt x="43" y="144"/>
                      </a:cubicBezTo>
                      <a:cubicBezTo>
                        <a:pt x="28" y="158"/>
                        <a:pt x="7" y="172"/>
                        <a:pt x="0" y="194"/>
                      </a:cubicBezTo>
                      <a:lnTo>
                        <a:pt x="7" y="194"/>
                      </a:lnTo>
                      <a:cubicBezTo>
                        <a:pt x="21" y="201"/>
                        <a:pt x="28" y="201"/>
                        <a:pt x="43" y="201"/>
                      </a:cubicBezTo>
                      <a:lnTo>
                        <a:pt x="85" y="208"/>
                      </a:lnTo>
                      <a:cubicBezTo>
                        <a:pt x="99" y="208"/>
                        <a:pt x="114" y="215"/>
                        <a:pt x="128" y="215"/>
                      </a:cubicBezTo>
                      <a:lnTo>
                        <a:pt x="128" y="222"/>
                      </a:lnTo>
                      <a:lnTo>
                        <a:pt x="128" y="243"/>
                      </a:lnTo>
                      <a:cubicBezTo>
                        <a:pt x="128" y="250"/>
                        <a:pt x="128" y="264"/>
                        <a:pt x="128" y="279"/>
                      </a:cubicBezTo>
                      <a:cubicBezTo>
                        <a:pt x="135" y="293"/>
                        <a:pt x="128" y="328"/>
                        <a:pt x="156" y="335"/>
                      </a:cubicBezTo>
                      <a:lnTo>
                        <a:pt x="163" y="335"/>
                      </a:lnTo>
                      <a:cubicBezTo>
                        <a:pt x="170" y="335"/>
                        <a:pt x="177" y="335"/>
                        <a:pt x="177" y="328"/>
                      </a:cubicBezTo>
                      <a:cubicBezTo>
                        <a:pt x="192" y="321"/>
                        <a:pt x="199" y="314"/>
                        <a:pt x="206" y="300"/>
                      </a:cubicBezTo>
                      <a:cubicBezTo>
                        <a:pt x="220" y="286"/>
                        <a:pt x="227" y="264"/>
                        <a:pt x="241" y="243"/>
                      </a:cubicBezTo>
                      <a:cubicBezTo>
                        <a:pt x="248" y="250"/>
                        <a:pt x="255" y="250"/>
                        <a:pt x="270" y="257"/>
                      </a:cubicBezTo>
                      <a:cubicBezTo>
                        <a:pt x="277" y="257"/>
                        <a:pt x="291" y="257"/>
                        <a:pt x="298" y="264"/>
                      </a:cubicBezTo>
                      <a:cubicBezTo>
                        <a:pt x="306" y="264"/>
                        <a:pt x="316" y="266"/>
                        <a:pt x="325" y="266"/>
                      </a:cubicBezTo>
                      <a:cubicBezTo>
                        <a:pt x="338" y="266"/>
                        <a:pt x="350" y="263"/>
                        <a:pt x="355" y="250"/>
                      </a:cubicBezTo>
                      <a:lnTo>
                        <a:pt x="376" y="250"/>
                      </a:lnTo>
                      <a:cubicBezTo>
                        <a:pt x="369" y="236"/>
                        <a:pt x="362" y="229"/>
                        <a:pt x="355" y="222"/>
                      </a:cubicBezTo>
                      <a:cubicBezTo>
                        <a:pt x="348" y="208"/>
                        <a:pt x="348" y="201"/>
                        <a:pt x="333" y="194"/>
                      </a:cubicBezTo>
                      <a:lnTo>
                        <a:pt x="326" y="172"/>
                      </a:lnTo>
                      <a:cubicBezTo>
                        <a:pt x="326" y="165"/>
                        <a:pt x="319" y="165"/>
                        <a:pt x="312" y="158"/>
                      </a:cubicBezTo>
                      <a:cubicBezTo>
                        <a:pt x="312" y="158"/>
                        <a:pt x="312" y="151"/>
                        <a:pt x="312" y="151"/>
                      </a:cubicBezTo>
                      <a:cubicBezTo>
                        <a:pt x="319" y="130"/>
                        <a:pt x="333" y="116"/>
                        <a:pt x="333" y="94"/>
                      </a:cubicBezTo>
                      <a:cubicBezTo>
                        <a:pt x="348" y="80"/>
                        <a:pt x="348" y="59"/>
                        <a:pt x="340" y="45"/>
                      </a:cubicBezTo>
                      <a:lnTo>
                        <a:pt x="333" y="45"/>
                      </a:lnTo>
                      <a:cubicBezTo>
                        <a:pt x="330" y="41"/>
                        <a:pt x="326" y="39"/>
                        <a:pt x="323" y="39"/>
                      </a:cubicBezTo>
                      <a:cubicBezTo>
                        <a:pt x="319" y="39"/>
                        <a:pt x="316" y="41"/>
                        <a:pt x="312" y="45"/>
                      </a:cubicBezTo>
                      <a:cubicBezTo>
                        <a:pt x="298" y="45"/>
                        <a:pt x="291" y="45"/>
                        <a:pt x="277" y="52"/>
                      </a:cubicBezTo>
                      <a:lnTo>
                        <a:pt x="241" y="59"/>
                      </a:lnTo>
                      <a:cubicBezTo>
                        <a:pt x="234" y="66"/>
                        <a:pt x="227" y="66"/>
                        <a:pt x="213" y="73"/>
                      </a:cubicBezTo>
                      <a:lnTo>
                        <a:pt x="213" y="66"/>
                      </a:lnTo>
                      <a:lnTo>
                        <a:pt x="199" y="52"/>
                      </a:lnTo>
                      <a:cubicBezTo>
                        <a:pt x="184" y="45"/>
                        <a:pt x="177" y="30"/>
                        <a:pt x="170" y="23"/>
                      </a:cubicBezTo>
                      <a:cubicBezTo>
                        <a:pt x="159" y="12"/>
                        <a:pt x="142" y="0"/>
                        <a:pt x="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0"/>
                <p:cNvSpPr/>
                <p:nvPr/>
              </p:nvSpPr>
              <p:spPr>
                <a:xfrm rot="-1451773">
                  <a:off x="6852975" y="3748426"/>
                  <a:ext cx="12749" cy="9685"/>
                </a:xfrm>
                <a:custGeom>
                  <a:avLst/>
                  <a:gdLst/>
                  <a:ahLst/>
                  <a:cxnLst/>
                  <a:rect l="l" t="t" r="r" b="b"/>
                  <a:pathLst>
                    <a:path w="362" h="275" extrusionOk="0">
                      <a:moveTo>
                        <a:pt x="178" y="1"/>
                      </a:moveTo>
                      <a:cubicBezTo>
                        <a:pt x="57" y="8"/>
                        <a:pt x="0" y="157"/>
                        <a:pt x="85" y="235"/>
                      </a:cubicBezTo>
                      <a:cubicBezTo>
                        <a:pt x="113" y="262"/>
                        <a:pt x="147" y="274"/>
                        <a:pt x="180" y="274"/>
                      </a:cubicBezTo>
                      <a:cubicBezTo>
                        <a:pt x="216" y="274"/>
                        <a:pt x="251" y="260"/>
                        <a:pt x="277" y="235"/>
                      </a:cubicBezTo>
                      <a:cubicBezTo>
                        <a:pt x="362" y="142"/>
                        <a:pt x="298" y="1"/>
                        <a:pt x="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0"/>
                <p:cNvSpPr/>
                <p:nvPr/>
              </p:nvSpPr>
              <p:spPr>
                <a:xfrm rot="-1451773">
                  <a:off x="6961870" y="3562357"/>
                  <a:ext cx="12749" cy="9790"/>
                </a:xfrm>
                <a:custGeom>
                  <a:avLst/>
                  <a:gdLst/>
                  <a:ahLst/>
                  <a:cxnLst/>
                  <a:rect l="l" t="t" r="r" b="b"/>
                  <a:pathLst>
                    <a:path w="362" h="278" extrusionOk="0">
                      <a:moveTo>
                        <a:pt x="177" y="0"/>
                      </a:moveTo>
                      <a:cubicBezTo>
                        <a:pt x="57" y="7"/>
                        <a:pt x="0" y="156"/>
                        <a:pt x="85" y="241"/>
                      </a:cubicBezTo>
                      <a:cubicBezTo>
                        <a:pt x="113" y="265"/>
                        <a:pt x="147" y="278"/>
                        <a:pt x="180" y="278"/>
                      </a:cubicBezTo>
                      <a:cubicBezTo>
                        <a:pt x="216" y="278"/>
                        <a:pt x="251" y="263"/>
                        <a:pt x="277" y="234"/>
                      </a:cubicBezTo>
                      <a:cubicBezTo>
                        <a:pt x="362" y="142"/>
                        <a:pt x="298"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0"/>
                <p:cNvSpPr/>
                <p:nvPr/>
              </p:nvSpPr>
              <p:spPr>
                <a:xfrm rot="-1451773">
                  <a:off x="6978722" y="3585986"/>
                  <a:ext cx="12679" cy="9544"/>
                </a:xfrm>
                <a:custGeom>
                  <a:avLst/>
                  <a:gdLst/>
                  <a:ahLst/>
                  <a:cxnLst/>
                  <a:rect l="l" t="t" r="r" b="b"/>
                  <a:pathLst>
                    <a:path w="360" h="271" extrusionOk="0">
                      <a:moveTo>
                        <a:pt x="186" y="0"/>
                      </a:moveTo>
                      <a:cubicBezTo>
                        <a:pt x="183" y="0"/>
                        <a:pt x="180" y="0"/>
                        <a:pt x="177" y="0"/>
                      </a:cubicBezTo>
                      <a:cubicBezTo>
                        <a:pt x="57" y="0"/>
                        <a:pt x="0" y="149"/>
                        <a:pt x="85" y="234"/>
                      </a:cubicBezTo>
                      <a:cubicBezTo>
                        <a:pt x="113" y="258"/>
                        <a:pt x="147" y="271"/>
                        <a:pt x="181" y="271"/>
                      </a:cubicBezTo>
                      <a:cubicBezTo>
                        <a:pt x="218" y="271"/>
                        <a:pt x="254" y="257"/>
                        <a:pt x="284" y="227"/>
                      </a:cubicBezTo>
                      <a:cubicBezTo>
                        <a:pt x="360" y="144"/>
                        <a:pt x="301"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4">
  <p:cSld name="CUSTOM_4">
    <p:spTree>
      <p:nvGrpSpPr>
        <p:cNvPr id="1" name="Shape 1692"/>
        <p:cNvGrpSpPr/>
        <p:nvPr/>
      </p:nvGrpSpPr>
      <p:grpSpPr>
        <a:xfrm>
          <a:off x="0" y="0"/>
          <a:ext cx="0" cy="0"/>
          <a:chOff x="0" y="0"/>
          <a:chExt cx="0" cy="0"/>
        </a:xfrm>
      </p:grpSpPr>
      <p:grpSp>
        <p:nvGrpSpPr>
          <p:cNvPr id="1693" name="Google Shape;1693;p21"/>
          <p:cNvGrpSpPr/>
          <p:nvPr/>
        </p:nvGrpSpPr>
        <p:grpSpPr>
          <a:xfrm>
            <a:off x="125353" y="-40912"/>
            <a:ext cx="9007255" cy="5041625"/>
            <a:chOff x="125353" y="-40912"/>
            <a:chExt cx="9007255" cy="5041625"/>
          </a:xfrm>
        </p:grpSpPr>
        <p:sp>
          <p:nvSpPr>
            <p:cNvPr id="1694" name="Google Shape;1694;p21"/>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4006638" y="107502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5349500" y="113882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4853138" y="26292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rot="10800000">
              <a:off x="1109413" y="177691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rot="10800000">
              <a:off x="8517313" y="48328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rot="10800000">
              <a:off x="928550" y="98135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rot="10800000">
              <a:off x="7828313" y="4495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1"/>
            <p:cNvSpPr/>
            <p:nvPr/>
          </p:nvSpPr>
          <p:spPr>
            <a:xfrm rot="10800000">
              <a:off x="4973375" y="724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flipH="1">
              <a:off x="7216438"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flipH="1">
              <a:off x="8517325" y="331323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flipH="1">
              <a:off x="6063238" y="9549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rot="10800000" flipH="1">
              <a:off x="1757938" y="652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rot="10800000">
              <a:off x="8787675"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flipH="1">
              <a:off x="2926375" y="7811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flipH="1">
              <a:off x="4178075" y="29841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2097725" y="-40912"/>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3196738" y="32061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6091663" y="724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rot="-6201734">
              <a:off x="8788722" y="230872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rot="-8100000">
              <a:off x="8275420" y="1778746"/>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rot="4429393">
              <a:off x="4174387" y="4060499"/>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rot="5892960">
              <a:off x="8914151" y="131852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rot="6793631">
              <a:off x="4750530" y="745563"/>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flipH="1">
              <a:off x="8303300" y="5733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rot="-6608738">
              <a:off x="252990" y="748353"/>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rot="4732326">
              <a:off x="3860525" y="242975"/>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rot="9370977">
              <a:off x="5098231" y="44480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rot="3532624">
              <a:off x="6165035" y="4149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3124213" y="42631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4747138" y="17144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rot="7662458">
              <a:off x="7943270" y="3557731"/>
              <a:ext cx="91120" cy="18589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21"/>
          <p:cNvGrpSpPr/>
          <p:nvPr/>
        </p:nvGrpSpPr>
        <p:grpSpPr>
          <a:xfrm>
            <a:off x="59096" y="2964975"/>
            <a:ext cx="2172667" cy="2156883"/>
            <a:chOff x="125338" y="3030835"/>
            <a:chExt cx="2040255" cy="2025432"/>
          </a:xfrm>
        </p:grpSpPr>
        <p:grpSp>
          <p:nvGrpSpPr>
            <p:cNvPr id="1735" name="Google Shape;1735;p21"/>
            <p:cNvGrpSpPr/>
            <p:nvPr/>
          </p:nvGrpSpPr>
          <p:grpSpPr>
            <a:xfrm>
              <a:off x="582994" y="3182777"/>
              <a:ext cx="1582598" cy="1514102"/>
              <a:chOff x="6031575" y="2536550"/>
              <a:chExt cx="1233225" cy="1179850"/>
            </a:xfrm>
          </p:grpSpPr>
          <p:sp>
            <p:nvSpPr>
              <p:cNvPr id="1736" name="Google Shape;1736;p21"/>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6031575" y="313232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1"/>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1"/>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1"/>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1"/>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1"/>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1"/>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1"/>
            <p:cNvGrpSpPr/>
            <p:nvPr/>
          </p:nvGrpSpPr>
          <p:grpSpPr>
            <a:xfrm>
              <a:off x="125338" y="3030835"/>
              <a:ext cx="765296" cy="1230171"/>
              <a:chOff x="5674950" y="2418150"/>
              <a:chExt cx="596350" cy="958600"/>
            </a:xfrm>
          </p:grpSpPr>
          <p:sp>
            <p:nvSpPr>
              <p:cNvPr id="1763" name="Google Shape;1763;p21"/>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1"/>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1"/>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1"/>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1"/>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1"/>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5820425" y="2842075"/>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1"/>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1"/>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1"/>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1"/>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1"/>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1"/>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1"/>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1"/>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1"/>
            <p:cNvGrpSpPr/>
            <p:nvPr/>
          </p:nvGrpSpPr>
          <p:grpSpPr>
            <a:xfrm>
              <a:off x="1022846" y="4395528"/>
              <a:ext cx="983585" cy="660739"/>
              <a:chOff x="6374325" y="3481575"/>
              <a:chExt cx="766450" cy="514875"/>
            </a:xfrm>
          </p:grpSpPr>
          <p:sp>
            <p:nvSpPr>
              <p:cNvPr id="1789" name="Google Shape;1789;p21"/>
              <p:cNvSpPr/>
              <p:nvPr/>
            </p:nvSpPr>
            <p:spPr>
              <a:xfrm>
                <a:off x="6374325" y="3610725"/>
                <a:ext cx="394275" cy="126950"/>
              </a:xfrm>
              <a:custGeom>
                <a:avLst/>
                <a:gdLst/>
                <a:ahLst/>
                <a:cxnLst/>
                <a:rect l="l" t="t" r="r" b="b"/>
                <a:pathLst>
                  <a:path w="15771" h="5078" extrusionOk="0">
                    <a:moveTo>
                      <a:pt x="10574" y="1"/>
                    </a:moveTo>
                    <a:cubicBezTo>
                      <a:pt x="9498" y="1"/>
                      <a:pt x="8431" y="119"/>
                      <a:pt x="7442" y="334"/>
                    </a:cubicBezTo>
                    <a:cubicBezTo>
                      <a:pt x="4860" y="887"/>
                      <a:pt x="1909" y="2159"/>
                      <a:pt x="250" y="4317"/>
                    </a:cubicBezTo>
                    <a:cubicBezTo>
                      <a:pt x="1" y="4639"/>
                      <a:pt x="287" y="5078"/>
                      <a:pt x="628" y="5078"/>
                    </a:cubicBezTo>
                    <a:cubicBezTo>
                      <a:pt x="716" y="5078"/>
                      <a:pt x="808" y="5049"/>
                      <a:pt x="895" y="4981"/>
                    </a:cubicBezTo>
                    <a:cubicBezTo>
                      <a:pt x="3034" y="3321"/>
                      <a:pt x="4952" y="1827"/>
                      <a:pt x="7626" y="1108"/>
                    </a:cubicBezTo>
                    <a:cubicBezTo>
                      <a:pt x="8829" y="795"/>
                      <a:pt x="9991" y="664"/>
                      <a:pt x="11144" y="664"/>
                    </a:cubicBezTo>
                    <a:cubicBezTo>
                      <a:pt x="12641" y="664"/>
                      <a:pt x="14124" y="885"/>
                      <a:pt x="15666" y="1219"/>
                    </a:cubicBezTo>
                    <a:cubicBezTo>
                      <a:pt x="15671" y="1220"/>
                      <a:pt x="15677" y="1221"/>
                      <a:pt x="15682" y="1221"/>
                    </a:cubicBezTo>
                    <a:cubicBezTo>
                      <a:pt x="15745" y="1221"/>
                      <a:pt x="15771" y="1124"/>
                      <a:pt x="15703" y="1090"/>
                    </a:cubicBezTo>
                    <a:cubicBezTo>
                      <a:pt x="14182" y="329"/>
                      <a:pt x="12366" y="1"/>
                      <a:pt x="10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6778250" y="3546175"/>
                <a:ext cx="141525" cy="192300"/>
              </a:xfrm>
              <a:custGeom>
                <a:avLst/>
                <a:gdLst/>
                <a:ahLst/>
                <a:cxnLst/>
                <a:rect l="l" t="t" r="r" b="b"/>
                <a:pathLst>
                  <a:path w="5661" h="7692" extrusionOk="0">
                    <a:moveTo>
                      <a:pt x="680" y="1"/>
                    </a:moveTo>
                    <a:cubicBezTo>
                      <a:pt x="303" y="1"/>
                      <a:pt x="0" y="482"/>
                      <a:pt x="394" y="740"/>
                    </a:cubicBezTo>
                    <a:cubicBezTo>
                      <a:pt x="2976" y="2473"/>
                      <a:pt x="4451" y="4686"/>
                      <a:pt x="5428" y="7618"/>
                    </a:cubicBezTo>
                    <a:cubicBezTo>
                      <a:pt x="5443" y="7669"/>
                      <a:pt x="5484" y="7691"/>
                      <a:pt x="5526" y="7691"/>
                    </a:cubicBezTo>
                    <a:cubicBezTo>
                      <a:pt x="5591" y="7691"/>
                      <a:pt x="5661" y="7640"/>
                      <a:pt x="5649" y="7563"/>
                    </a:cubicBezTo>
                    <a:cubicBezTo>
                      <a:pt x="5410" y="4594"/>
                      <a:pt x="3437" y="1643"/>
                      <a:pt x="929" y="76"/>
                    </a:cubicBezTo>
                    <a:cubicBezTo>
                      <a:pt x="847" y="23"/>
                      <a:pt x="761"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6940800" y="3481925"/>
                <a:ext cx="69975" cy="246425"/>
              </a:xfrm>
              <a:custGeom>
                <a:avLst/>
                <a:gdLst/>
                <a:ahLst/>
                <a:cxnLst/>
                <a:rect l="l" t="t" r="r" b="b"/>
                <a:pathLst>
                  <a:path w="2799" h="9857" extrusionOk="0">
                    <a:moveTo>
                      <a:pt x="1260" y="1"/>
                    </a:moveTo>
                    <a:cubicBezTo>
                      <a:pt x="993" y="1"/>
                      <a:pt x="719" y="245"/>
                      <a:pt x="862" y="544"/>
                    </a:cubicBezTo>
                    <a:cubicBezTo>
                      <a:pt x="1618" y="2019"/>
                      <a:pt x="1913" y="3715"/>
                      <a:pt x="1711" y="5375"/>
                    </a:cubicBezTo>
                    <a:cubicBezTo>
                      <a:pt x="1471" y="7016"/>
                      <a:pt x="752" y="8289"/>
                      <a:pt x="14" y="9727"/>
                    </a:cubicBezTo>
                    <a:cubicBezTo>
                      <a:pt x="0" y="9797"/>
                      <a:pt x="50" y="9857"/>
                      <a:pt x="107" y="9857"/>
                    </a:cubicBezTo>
                    <a:cubicBezTo>
                      <a:pt x="125" y="9857"/>
                      <a:pt x="144" y="9851"/>
                      <a:pt x="162" y="9838"/>
                    </a:cubicBezTo>
                    <a:cubicBezTo>
                      <a:pt x="2743" y="7606"/>
                      <a:pt x="2799" y="3162"/>
                      <a:pt x="1618" y="249"/>
                    </a:cubicBezTo>
                    <a:cubicBezTo>
                      <a:pt x="1547" y="73"/>
                      <a:pt x="1404" y="1"/>
                      <a:pt x="1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6956825" y="3630200"/>
                <a:ext cx="181875" cy="112425"/>
              </a:xfrm>
              <a:custGeom>
                <a:avLst/>
                <a:gdLst/>
                <a:ahLst/>
                <a:cxnLst/>
                <a:rect l="l" t="t" r="r" b="b"/>
                <a:pathLst>
                  <a:path w="7275" h="4497" extrusionOk="0">
                    <a:moveTo>
                      <a:pt x="6659" y="0"/>
                    </a:moveTo>
                    <a:cubicBezTo>
                      <a:pt x="6502" y="0"/>
                      <a:pt x="6353" y="81"/>
                      <a:pt x="6288" y="274"/>
                    </a:cubicBezTo>
                    <a:cubicBezTo>
                      <a:pt x="5458" y="2763"/>
                      <a:pt x="2176" y="3427"/>
                      <a:pt x="37" y="4441"/>
                    </a:cubicBezTo>
                    <a:cubicBezTo>
                      <a:pt x="0" y="4441"/>
                      <a:pt x="19" y="4497"/>
                      <a:pt x="55" y="4497"/>
                    </a:cubicBezTo>
                    <a:cubicBezTo>
                      <a:pt x="2582" y="3870"/>
                      <a:pt x="6030" y="3353"/>
                      <a:pt x="7118" y="643"/>
                    </a:cubicBezTo>
                    <a:cubicBezTo>
                      <a:pt x="7274" y="282"/>
                      <a:pt x="6953" y="0"/>
                      <a:pt x="6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6954775" y="3768300"/>
                <a:ext cx="80900" cy="227850"/>
              </a:xfrm>
              <a:custGeom>
                <a:avLst/>
                <a:gdLst/>
                <a:ahLst/>
                <a:cxnLst/>
                <a:rect l="l" t="t" r="r" b="b"/>
                <a:pathLst>
                  <a:path w="3236" h="9114" extrusionOk="0">
                    <a:moveTo>
                      <a:pt x="62" y="1"/>
                    </a:moveTo>
                    <a:cubicBezTo>
                      <a:pt x="30" y="1"/>
                      <a:pt x="1" y="40"/>
                      <a:pt x="27" y="79"/>
                    </a:cubicBezTo>
                    <a:cubicBezTo>
                      <a:pt x="1945" y="2532"/>
                      <a:pt x="2258" y="5519"/>
                      <a:pt x="1318" y="8432"/>
                    </a:cubicBezTo>
                    <a:cubicBezTo>
                      <a:pt x="1198" y="8816"/>
                      <a:pt x="1521" y="9113"/>
                      <a:pt x="1819" y="9113"/>
                    </a:cubicBezTo>
                    <a:cubicBezTo>
                      <a:pt x="1979" y="9113"/>
                      <a:pt x="2132" y="9027"/>
                      <a:pt x="2203" y="8820"/>
                    </a:cubicBezTo>
                    <a:cubicBezTo>
                      <a:pt x="3235" y="5777"/>
                      <a:pt x="2295" y="2310"/>
                      <a:pt x="101" y="24"/>
                    </a:cubicBezTo>
                    <a:cubicBezTo>
                      <a:pt x="90" y="7"/>
                      <a:pt x="76"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7004100" y="3783850"/>
                <a:ext cx="94300" cy="125950"/>
              </a:xfrm>
              <a:custGeom>
                <a:avLst/>
                <a:gdLst/>
                <a:ahLst/>
                <a:cxnLst/>
                <a:rect l="l" t="t" r="r" b="b"/>
                <a:pathLst>
                  <a:path w="3772" h="5038" extrusionOk="0">
                    <a:moveTo>
                      <a:pt x="43" y="0"/>
                    </a:moveTo>
                    <a:cubicBezTo>
                      <a:pt x="16" y="0"/>
                      <a:pt x="1" y="54"/>
                      <a:pt x="45" y="84"/>
                    </a:cubicBezTo>
                    <a:cubicBezTo>
                      <a:pt x="1926" y="1006"/>
                      <a:pt x="2867" y="2666"/>
                      <a:pt x="3014" y="4712"/>
                    </a:cubicBezTo>
                    <a:cubicBezTo>
                      <a:pt x="3031" y="4934"/>
                      <a:pt x="3198" y="5037"/>
                      <a:pt x="3368" y="5037"/>
                    </a:cubicBezTo>
                    <a:cubicBezTo>
                      <a:pt x="3567" y="5037"/>
                      <a:pt x="3772" y="4897"/>
                      <a:pt x="3752" y="4639"/>
                    </a:cubicBezTo>
                    <a:cubicBezTo>
                      <a:pt x="3623" y="2518"/>
                      <a:pt x="2055" y="674"/>
                      <a:pt x="64" y="10"/>
                    </a:cubicBezTo>
                    <a:cubicBezTo>
                      <a:pt x="57" y="3"/>
                      <a:pt x="50"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6735825" y="3760825"/>
                <a:ext cx="191150" cy="149175"/>
              </a:xfrm>
              <a:custGeom>
                <a:avLst/>
                <a:gdLst/>
                <a:ahLst/>
                <a:cxnLst/>
                <a:rect l="l" t="t" r="r" b="b"/>
                <a:pathLst>
                  <a:path w="7646" h="5967" extrusionOk="0">
                    <a:moveTo>
                      <a:pt x="7512" y="0"/>
                    </a:moveTo>
                    <a:cubicBezTo>
                      <a:pt x="7468" y="0"/>
                      <a:pt x="7424" y="21"/>
                      <a:pt x="7402" y="65"/>
                    </a:cubicBezTo>
                    <a:cubicBezTo>
                      <a:pt x="6074" y="2923"/>
                      <a:pt x="3640" y="4730"/>
                      <a:pt x="524" y="5136"/>
                    </a:cubicBezTo>
                    <a:cubicBezTo>
                      <a:pt x="1" y="5208"/>
                      <a:pt x="60" y="5967"/>
                      <a:pt x="579" y="5967"/>
                    </a:cubicBezTo>
                    <a:cubicBezTo>
                      <a:pt x="591" y="5967"/>
                      <a:pt x="603" y="5966"/>
                      <a:pt x="616" y="5965"/>
                    </a:cubicBezTo>
                    <a:cubicBezTo>
                      <a:pt x="3824" y="5670"/>
                      <a:pt x="6775" y="3255"/>
                      <a:pt x="7623" y="138"/>
                    </a:cubicBezTo>
                    <a:cubicBezTo>
                      <a:pt x="7645" y="49"/>
                      <a:pt x="7580" y="0"/>
                      <a:pt x="7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6882900" y="3808400"/>
                <a:ext cx="68875" cy="160875"/>
              </a:xfrm>
              <a:custGeom>
                <a:avLst/>
                <a:gdLst/>
                <a:ahLst/>
                <a:cxnLst/>
                <a:rect l="l" t="t" r="r" b="b"/>
                <a:pathLst>
                  <a:path w="2755" h="6435" extrusionOk="0">
                    <a:moveTo>
                      <a:pt x="2241" y="0"/>
                    </a:moveTo>
                    <a:cubicBezTo>
                      <a:pt x="2203" y="0"/>
                      <a:pt x="2164" y="29"/>
                      <a:pt x="2164" y="79"/>
                    </a:cubicBezTo>
                    <a:cubicBezTo>
                      <a:pt x="2146" y="1186"/>
                      <a:pt x="2090" y="2255"/>
                      <a:pt x="1722" y="3306"/>
                    </a:cubicBezTo>
                    <a:cubicBezTo>
                      <a:pt x="1371" y="4265"/>
                      <a:pt x="781" y="5058"/>
                      <a:pt x="191" y="5869"/>
                    </a:cubicBezTo>
                    <a:cubicBezTo>
                      <a:pt x="0" y="6142"/>
                      <a:pt x="233" y="6435"/>
                      <a:pt x="494" y="6435"/>
                    </a:cubicBezTo>
                    <a:cubicBezTo>
                      <a:pt x="586" y="6435"/>
                      <a:pt x="681" y="6399"/>
                      <a:pt x="763" y="6312"/>
                    </a:cubicBezTo>
                    <a:cubicBezTo>
                      <a:pt x="2127" y="4745"/>
                      <a:pt x="2754" y="2089"/>
                      <a:pt x="2312" y="61"/>
                    </a:cubicBezTo>
                    <a:cubicBezTo>
                      <a:pt x="2303" y="19"/>
                      <a:pt x="2273" y="0"/>
                      <a:pt x="2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6692600" y="3714000"/>
                <a:ext cx="199075" cy="55550"/>
              </a:xfrm>
              <a:custGeom>
                <a:avLst/>
                <a:gdLst/>
                <a:ahLst/>
                <a:cxnLst/>
                <a:rect l="l" t="t" r="r" b="b"/>
                <a:pathLst>
                  <a:path w="7963" h="2222" extrusionOk="0">
                    <a:moveTo>
                      <a:pt x="549" y="1"/>
                    </a:moveTo>
                    <a:cubicBezTo>
                      <a:pt x="182" y="1"/>
                      <a:pt x="0" y="549"/>
                      <a:pt x="298" y="831"/>
                    </a:cubicBezTo>
                    <a:cubicBezTo>
                      <a:pt x="1276" y="1818"/>
                      <a:pt x="2716" y="2221"/>
                      <a:pt x="4178" y="2221"/>
                    </a:cubicBezTo>
                    <a:cubicBezTo>
                      <a:pt x="5502" y="2221"/>
                      <a:pt x="6843" y="1891"/>
                      <a:pt x="7877" y="1366"/>
                    </a:cubicBezTo>
                    <a:cubicBezTo>
                      <a:pt x="7963" y="1314"/>
                      <a:pt x="7920" y="1198"/>
                      <a:pt x="7839" y="1198"/>
                    </a:cubicBezTo>
                    <a:cubicBezTo>
                      <a:pt x="7833" y="1198"/>
                      <a:pt x="7828" y="1199"/>
                      <a:pt x="7822" y="1200"/>
                    </a:cubicBezTo>
                    <a:cubicBezTo>
                      <a:pt x="7017" y="1517"/>
                      <a:pt x="6156" y="1681"/>
                      <a:pt x="5297" y="1681"/>
                    </a:cubicBezTo>
                    <a:cubicBezTo>
                      <a:pt x="4857" y="1681"/>
                      <a:pt x="4417" y="1638"/>
                      <a:pt x="3986" y="1550"/>
                    </a:cubicBezTo>
                    <a:cubicBezTo>
                      <a:pt x="2750" y="1292"/>
                      <a:pt x="1828" y="628"/>
                      <a:pt x="759" y="57"/>
                    </a:cubicBezTo>
                    <a:cubicBezTo>
                      <a:pt x="684" y="18"/>
                      <a:pt x="613" y="1"/>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6762875" y="3761875"/>
                <a:ext cx="122700" cy="72500"/>
              </a:xfrm>
              <a:custGeom>
                <a:avLst/>
                <a:gdLst/>
                <a:ahLst/>
                <a:cxnLst/>
                <a:rect l="l" t="t" r="r" b="b"/>
                <a:pathLst>
                  <a:path w="4908" h="2900" extrusionOk="0">
                    <a:moveTo>
                      <a:pt x="4808" y="0"/>
                    </a:moveTo>
                    <a:cubicBezTo>
                      <a:pt x="4788" y="0"/>
                      <a:pt x="4768" y="7"/>
                      <a:pt x="4752" y="23"/>
                    </a:cubicBezTo>
                    <a:cubicBezTo>
                      <a:pt x="3462" y="1442"/>
                      <a:pt x="2171" y="2198"/>
                      <a:pt x="253" y="2512"/>
                    </a:cubicBezTo>
                    <a:cubicBezTo>
                      <a:pt x="1" y="2530"/>
                      <a:pt x="30" y="2900"/>
                      <a:pt x="272" y="2900"/>
                    </a:cubicBezTo>
                    <a:cubicBezTo>
                      <a:pt x="278" y="2900"/>
                      <a:pt x="284" y="2900"/>
                      <a:pt x="290" y="2899"/>
                    </a:cubicBezTo>
                    <a:cubicBezTo>
                      <a:pt x="2097" y="2807"/>
                      <a:pt x="3996" y="1701"/>
                      <a:pt x="4881" y="96"/>
                    </a:cubicBezTo>
                    <a:cubicBezTo>
                      <a:pt x="4908" y="43"/>
                      <a:pt x="4859" y="0"/>
                      <a:pt x="4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6788025" y="3690825"/>
                <a:ext cx="80750" cy="22700"/>
              </a:xfrm>
              <a:custGeom>
                <a:avLst/>
                <a:gdLst/>
                <a:ahLst/>
                <a:cxnLst/>
                <a:rect l="l" t="t" r="r" b="b"/>
                <a:pathLst>
                  <a:path w="3230" h="908" extrusionOk="0">
                    <a:moveTo>
                      <a:pt x="263" y="0"/>
                    </a:moveTo>
                    <a:cubicBezTo>
                      <a:pt x="49" y="0"/>
                      <a:pt x="1" y="309"/>
                      <a:pt x="206" y="412"/>
                    </a:cubicBezTo>
                    <a:cubicBezTo>
                      <a:pt x="885" y="789"/>
                      <a:pt x="1787" y="907"/>
                      <a:pt x="2608" y="907"/>
                    </a:cubicBezTo>
                    <a:cubicBezTo>
                      <a:pt x="2789" y="907"/>
                      <a:pt x="2967" y="901"/>
                      <a:pt x="3138" y="891"/>
                    </a:cubicBezTo>
                    <a:cubicBezTo>
                      <a:pt x="3230" y="891"/>
                      <a:pt x="3230" y="762"/>
                      <a:pt x="3138" y="744"/>
                    </a:cubicBezTo>
                    <a:cubicBezTo>
                      <a:pt x="2658" y="633"/>
                      <a:pt x="2179" y="523"/>
                      <a:pt x="1718" y="412"/>
                    </a:cubicBezTo>
                    <a:cubicBezTo>
                      <a:pt x="1257" y="283"/>
                      <a:pt x="796" y="98"/>
                      <a:pt x="316" y="6"/>
                    </a:cubicBezTo>
                    <a:cubicBezTo>
                      <a:pt x="298" y="2"/>
                      <a:pt x="280"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6896000" y="3530025"/>
                <a:ext cx="58075" cy="163225"/>
              </a:xfrm>
              <a:custGeom>
                <a:avLst/>
                <a:gdLst/>
                <a:ahLst/>
                <a:cxnLst/>
                <a:rect l="l" t="t" r="r" b="b"/>
                <a:pathLst>
                  <a:path w="2323" h="6529" extrusionOk="0">
                    <a:moveTo>
                      <a:pt x="334" y="0"/>
                    </a:moveTo>
                    <a:cubicBezTo>
                      <a:pt x="173" y="0"/>
                      <a:pt x="1" y="154"/>
                      <a:pt x="91" y="335"/>
                    </a:cubicBezTo>
                    <a:cubicBezTo>
                      <a:pt x="1124" y="2326"/>
                      <a:pt x="1456" y="4170"/>
                      <a:pt x="1566" y="6401"/>
                    </a:cubicBezTo>
                    <a:cubicBezTo>
                      <a:pt x="1566" y="6487"/>
                      <a:pt x="1630" y="6528"/>
                      <a:pt x="1697" y="6528"/>
                    </a:cubicBezTo>
                    <a:cubicBezTo>
                      <a:pt x="1759" y="6528"/>
                      <a:pt x="1825" y="6491"/>
                      <a:pt x="1843" y="6420"/>
                    </a:cubicBezTo>
                    <a:cubicBezTo>
                      <a:pt x="2322" y="4299"/>
                      <a:pt x="1696" y="1884"/>
                      <a:pt x="515" y="95"/>
                    </a:cubicBezTo>
                    <a:cubicBezTo>
                      <a:pt x="471" y="28"/>
                      <a:pt x="404"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7003675" y="3588350"/>
                <a:ext cx="53200" cy="110900"/>
              </a:xfrm>
              <a:custGeom>
                <a:avLst/>
                <a:gdLst/>
                <a:ahLst/>
                <a:cxnLst/>
                <a:rect l="l" t="t" r="r" b="b"/>
                <a:pathLst>
                  <a:path w="2128" h="4436" extrusionOk="0">
                    <a:moveTo>
                      <a:pt x="1705" y="0"/>
                    </a:moveTo>
                    <a:cubicBezTo>
                      <a:pt x="1580" y="0"/>
                      <a:pt x="1454" y="78"/>
                      <a:pt x="1427" y="233"/>
                    </a:cubicBezTo>
                    <a:cubicBezTo>
                      <a:pt x="1243" y="934"/>
                      <a:pt x="1261" y="1653"/>
                      <a:pt x="1021" y="2353"/>
                    </a:cubicBezTo>
                    <a:cubicBezTo>
                      <a:pt x="818" y="3054"/>
                      <a:pt x="468" y="3718"/>
                      <a:pt x="44" y="4308"/>
                    </a:cubicBezTo>
                    <a:cubicBezTo>
                      <a:pt x="0" y="4366"/>
                      <a:pt x="37" y="4436"/>
                      <a:pt x="81" y="4436"/>
                    </a:cubicBezTo>
                    <a:cubicBezTo>
                      <a:pt x="93" y="4436"/>
                      <a:pt x="106" y="4431"/>
                      <a:pt x="118" y="4419"/>
                    </a:cubicBezTo>
                    <a:cubicBezTo>
                      <a:pt x="708" y="3902"/>
                      <a:pt x="1187" y="3275"/>
                      <a:pt x="1519" y="2575"/>
                    </a:cubicBezTo>
                    <a:cubicBezTo>
                      <a:pt x="1814" y="1911"/>
                      <a:pt x="2128" y="970"/>
                      <a:pt x="1980" y="251"/>
                    </a:cubicBezTo>
                    <a:cubicBezTo>
                      <a:pt x="1961" y="83"/>
                      <a:pt x="1834" y="0"/>
                      <a:pt x="1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7004300" y="3745675"/>
                <a:ext cx="110300" cy="53600"/>
              </a:xfrm>
              <a:custGeom>
                <a:avLst/>
                <a:gdLst/>
                <a:ahLst/>
                <a:cxnLst/>
                <a:rect l="l" t="t" r="r" b="b"/>
                <a:pathLst>
                  <a:path w="4412" h="2144" extrusionOk="0">
                    <a:moveTo>
                      <a:pt x="1082" y="1"/>
                    </a:moveTo>
                    <a:cubicBezTo>
                      <a:pt x="723" y="1"/>
                      <a:pt x="364" y="51"/>
                      <a:pt x="19" y="154"/>
                    </a:cubicBezTo>
                    <a:cubicBezTo>
                      <a:pt x="0" y="154"/>
                      <a:pt x="19" y="173"/>
                      <a:pt x="19" y="173"/>
                    </a:cubicBezTo>
                    <a:cubicBezTo>
                      <a:pt x="91" y="169"/>
                      <a:pt x="162" y="168"/>
                      <a:pt x="233" y="168"/>
                    </a:cubicBezTo>
                    <a:cubicBezTo>
                      <a:pt x="1743" y="168"/>
                      <a:pt x="3014" y="910"/>
                      <a:pt x="3965" y="2072"/>
                    </a:cubicBezTo>
                    <a:cubicBezTo>
                      <a:pt x="4009" y="2122"/>
                      <a:pt x="4070" y="2143"/>
                      <a:pt x="4130" y="2143"/>
                    </a:cubicBezTo>
                    <a:cubicBezTo>
                      <a:pt x="4271" y="2143"/>
                      <a:pt x="4411" y="2024"/>
                      <a:pt x="4334" y="1869"/>
                    </a:cubicBezTo>
                    <a:cubicBezTo>
                      <a:pt x="3697" y="668"/>
                      <a:pt x="2391" y="1"/>
                      <a:pt x="1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7039975" y="3862425"/>
                <a:ext cx="20125" cy="86150"/>
              </a:xfrm>
              <a:custGeom>
                <a:avLst/>
                <a:gdLst/>
                <a:ahLst/>
                <a:cxnLst/>
                <a:rect l="l" t="t" r="r" b="b"/>
                <a:pathLst>
                  <a:path w="805" h="3446" extrusionOk="0">
                    <a:moveTo>
                      <a:pt x="36" y="0"/>
                    </a:moveTo>
                    <a:cubicBezTo>
                      <a:pt x="17" y="0"/>
                      <a:pt x="0" y="16"/>
                      <a:pt x="12" y="39"/>
                    </a:cubicBezTo>
                    <a:cubicBezTo>
                      <a:pt x="454" y="1053"/>
                      <a:pt x="583" y="2196"/>
                      <a:pt x="325" y="3284"/>
                    </a:cubicBezTo>
                    <a:cubicBezTo>
                      <a:pt x="304" y="3389"/>
                      <a:pt x="384" y="3446"/>
                      <a:pt x="463" y="3446"/>
                    </a:cubicBezTo>
                    <a:cubicBezTo>
                      <a:pt x="524" y="3446"/>
                      <a:pt x="586" y="3412"/>
                      <a:pt x="602" y="3340"/>
                    </a:cubicBezTo>
                    <a:cubicBezTo>
                      <a:pt x="805" y="2196"/>
                      <a:pt x="620" y="1035"/>
                      <a:pt x="67" y="20"/>
                    </a:cubicBezTo>
                    <a:cubicBezTo>
                      <a:pt x="60" y="6"/>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6957800" y="3892125"/>
                <a:ext cx="17950" cy="66925"/>
              </a:xfrm>
              <a:custGeom>
                <a:avLst/>
                <a:gdLst/>
                <a:ahLst/>
                <a:cxnLst/>
                <a:rect l="l" t="t" r="r" b="b"/>
                <a:pathLst>
                  <a:path w="718" h="2677" extrusionOk="0">
                    <a:moveTo>
                      <a:pt x="531" y="1"/>
                    </a:moveTo>
                    <a:cubicBezTo>
                      <a:pt x="504" y="1"/>
                      <a:pt x="477" y="20"/>
                      <a:pt x="477" y="50"/>
                    </a:cubicBezTo>
                    <a:cubicBezTo>
                      <a:pt x="496" y="916"/>
                      <a:pt x="275" y="1672"/>
                      <a:pt x="35" y="2484"/>
                    </a:cubicBezTo>
                    <a:cubicBezTo>
                      <a:pt x="1" y="2598"/>
                      <a:pt x="107" y="2676"/>
                      <a:pt x="211" y="2676"/>
                    </a:cubicBezTo>
                    <a:cubicBezTo>
                      <a:pt x="275" y="2676"/>
                      <a:pt x="339" y="2646"/>
                      <a:pt x="367" y="2576"/>
                    </a:cubicBezTo>
                    <a:cubicBezTo>
                      <a:pt x="643" y="1764"/>
                      <a:pt x="717" y="898"/>
                      <a:pt x="588" y="50"/>
                    </a:cubicBezTo>
                    <a:cubicBezTo>
                      <a:pt x="580" y="15"/>
                      <a:pt x="555" y="1"/>
                      <a:pt x="5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6842600" y="3856925"/>
                <a:ext cx="62150" cy="72375"/>
              </a:xfrm>
              <a:custGeom>
                <a:avLst/>
                <a:gdLst/>
                <a:ahLst/>
                <a:cxnLst/>
                <a:rect l="l" t="t" r="r" b="b"/>
                <a:pathLst>
                  <a:path w="2486" h="2895" extrusionOk="0">
                    <a:moveTo>
                      <a:pt x="2227" y="1"/>
                    </a:moveTo>
                    <a:cubicBezTo>
                      <a:pt x="1951" y="499"/>
                      <a:pt x="1822" y="1033"/>
                      <a:pt x="1471" y="1494"/>
                    </a:cubicBezTo>
                    <a:cubicBezTo>
                      <a:pt x="1102" y="1937"/>
                      <a:pt x="660" y="2287"/>
                      <a:pt x="162" y="2545"/>
                    </a:cubicBezTo>
                    <a:cubicBezTo>
                      <a:pt x="1" y="2642"/>
                      <a:pt x="121" y="2894"/>
                      <a:pt x="278" y="2894"/>
                    </a:cubicBezTo>
                    <a:cubicBezTo>
                      <a:pt x="300" y="2894"/>
                      <a:pt x="323" y="2889"/>
                      <a:pt x="346" y="2877"/>
                    </a:cubicBezTo>
                    <a:cubicBezTo>
                      <a:pt x="1287" y="2435"/>
                      <a:pt x="2485" y="1144"/>
                      <a:pt x="2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7045175" y="3615675"/>
                <a:ext cx="45450" cy="66700"/>
              </a:xfrm>
              <a:custGeom>
                <a:avLst/>
                <a:gdLst/>
                <a:ahLst/>
                <a:cxnLst/>
                <a:rect l="l" t="t" r="r" b="b"/>
                <a:pathLst>
                  <a:path w="1818" h="2668" extrusionOk="0">
                    <a:moveTo>
                      <a:pt x="1574" y="1"/>
                    </a:moveTo>
                    <a:cubicBezTo>
                      <a:pt x="1495" y="1"/>
                      <a:pt x="1415" y="38"/>
                      <a:pt x="1371" y="117"/>
                    </a:cubicBezTo>
                    <a:cubicBezTo>
                      <a:pt x="984" y="947"/>
                      <a:pt x="541" y="1740"/>
                      <a:pt x="44" y="2514"/>
                    </a:cubicBezTo>
                    <a:cubicBezTo>
                      <a:pt x="1" y="2586"/>
                      <a:pt x="46" y="2668"/>
                      <a:pt x="111" y="2668"/>
                    </a:cubicBezTo>
                    <a:cubicBezTo>
                      <a:pt x="130" y="2668"/>
                      <a:pt x="152" y="2660"/>
                      <a:pt x="173" y="2643"/>
                    </a:cubicBezTo>
                    <a:cubicBezTo>
                      <a:pt x="929" y="2053"/>
                      <a:pt x="1592" y="1205"/>
                      <a:pt x="1795" y="246"/>
                    </a:cubicBezTo>
                    <a:cubicBezTo>
                      <a:pt x="1818" y="89"/>
                      <a:pt x="1697" y="1"/>
                      <a:pt x="1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7079600" y="3723675"/>
                <a:ext cx="61050" cy="17950"/>
              </a:xfrm>
              <a:custGeom>
                <a:avLst/>
                <a:gdLst/>
                <a:ahLst/>
                <a:cxnLst/>
                <a:rect l="l" t="t" r="r" b="b"/>
                <a:pathLst>
                  <a:path w="2442" h="718" extrusionOk="0">
                    <a:moveTo>
                      <a:pt x="2229" y="0"/>
                    </a:moveTo>
                    <a:cubicBezTo>
                      <a:pt x="2222" y="0"/>
                      <a:pt x="2215" y="1"/>
                      <a:pt x="2207" y="2"/>
                    </a:cubicBezTo>
                    <a:cubicBezTo>
                      <a:pt x="1912" y="94"/>
                      <a:pt x="1617" y="186"/>
                      <a:pt x="1340" y="333"/>
                    </a:cubicBezTo>
                    <a:cubicBezTo>
                      <a:pt x="1060" y="410"/>
                      <a:pt x="780" y="451"/>
                      <a:pt x="506" y="451"/>
                    </a:cubicBezTo>
                    <a:cubicBezTo>
                      <a:pt x="383" y="451"/>
                      <a:pt x="262" y="443"/>
                      <a:pt x="142" y="426"/>
                    </a:cubicBezTo>
                    <a:cubicBezTo>
                      <a:pt x="136" y="425"/>
                      <a:pt x="130" y="424"/>
                      <a:pt x="125" y="424"/>
                    </a:cubicBezTo>
                    <a:cubicBezTo>
                      <a:pt x="28" y="424"/>
                      <a:pt x="0" y="574"/>
                      <a:pt x="105" y="592"/>
                    </a:cubicBezTo>
                    <a:cubicBezTo>
                      <a:pt x="384" y="661"/>
                      <a:pt x="737" y="718"/>
                      <a:pt x="1090" y="718"/>
                    </a:cubicBezTo>
                    <a:cubicBezTo>
                      <a:pt x="1578" y="718"/>
                      <a:pt x="2066" y="610"/>
                      <a:pt x="2355" y="278"/>
                    </a:cubicBezTo>
                    <a:cubicBezTo>
                      <a:pt x="2442" y="156"/>
                      <a:pt x="2364" y="0"/>
                      <a:pt x="2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6867950" y="3561925"/>
                <a:ext cx="54325" cy="98250"/>
              </a:xfrm>
              <a:custGeom>
                <a:avLst/>
                <a:gdLst/>
                <a:ahLst/>
                <a:cxnLst/>
                <a:rect l="l" t="t" r="r" b="b"/>
                <a:pathLst>
                  <a:path w="2173" h="3930" extrusionOk="0">
                    <a:moveTo>
                      <a:pt x="265" y="0"/>
                    </a:moveTo>
                    <a:cubicBezTo>
                      <a:pt x="125" y="0"/>
                      <a:pt x="0" y="147"/>
                      <a:pt x="107" y="294"/>
                    </a:cubicBezTo>
                    <a:cubicBezTo>
                      <a:pt x="955" y="1401"/>
                      <a:pt x="1637" y="2618"/>
                      <a:pt x="2117" y="3908"/>
                    </a:cubicBezTo>
                    <a:cubicBezTo>
                      <a:pt x="2125" y="3924"/>
                      <a:pt x="2136" y="3930"/>
                      <a:pt x="2146" y="3930"/>
                    </a:cubicBezTo>
                    <a:cubicBezTo>
                      <a:pt x="2160" y="3930"/>
                      <a:pt x="2172" y="3919"/>
                      <a:pt x="2172" y="3908"/>
                    </a:cubicBezTo>
                    <a:cubicBezTo>
                      <a:pt x="1988" y="2470"/>
                      <a:pt x="1379" y="1142"/>
                      <a:pt x="420" y="73"/>
                    </a:cubicBezTo>
                    <a:cubicBezTo>
                      <a:pt x="374" y="22"/>
                      <a:pt x="319" y="0"/>
                      <a:pt x="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6876300" y="3481575"/>
                <a:ext cx="24425" cy="19100"/>
              </a:xfrm>
              <a:custGeom>
                <a:avLst/>
                <a:gdLst/>
                <a:ahLst/>
                <a:cxnLst/>
                <a:rect l="l" t="t" r="r" b="b"/>
                <a:pathLst>
                  <a:path w="977" h="764" extrusionOk="0">
                    <a:moveTo>
                      <a:pt x="407" y="0"/>
                    </a:moveTo>
                    <a:cubicBezTo>
                      <a:pt x="201" y="0"/>
                      <a:pt x="0" y="164"/>
                      <a:pt x="13" y="410"/>
                    </a:cubicBezTo>
                    <a:lnTo>
                      <a:pt x="13" y="521"/>
                    </a:lnTo>
                    <a:cubicBezTo>
                      <a:pt x="25" y="695"/>
                      <a:pt x="150" y="764"/>
                      <a:pt x="299" y="764"/>
                    </a:cubicBezTo>
                    <a:cubicBezTo>
                      <a:pt x="592" y="764"/>
                      <a:pt x="977" y="495"/>
                      <a:pt x="769" y="226"/>
                    </a:cubicBezTo>
                    <a:lnTo>
                      <a:pt x="695" y="134"/>
                    </a:lnTo>
                    <a:cubicBezTo>
                      <a:pt x="615" y="41"/>
                      <a:pt x="510" y="0"/>
                      <a:pt x="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7031300" y="3540325"/>
                <a:ext cx="29725" cy="22550"/>
              </a:xfrm>
              <a:custGeom>
                <a:avLst/>
                <a:gdLst/>
                <a:ahLst/>
                <a:cxnLst/>
                <a:rect l="l" t="t" r="r" b="b"/>
                <a:pathLst>
                  <a:path w="1189" h="902" extrusionOk="0">
                    <a:moveTo>
                      <a:pt x="686" y="1"/>
                    </a:moveTo>
                    <a:cubicBezTo>
                      <a:pt x="632" y="1"/>
                      <a:pt x="577" y="11"/>
                      <a:pt x="525" y="33"/>
                    </a:cubicBezTo>
                    <a:cubicBezTo>
                      <a:pt x="451" y="52"/>
                      <a:pt x="396" y="89"/>
                      <a:pt x="322" y="144"/>
                    </a:cubicBezTo>
                    <a:cubicBezTo>
                      <a:pt x="1" y="394"/>
                      <a:pt x="180" y="902"/>
                      <a:pt x="576" y="902"/>
                    </a:cubicBezTo>
                    <a:cubicBezTo>
                      <a:pt x="589" y="902"/>
                      <a:pt x="603" y="901"/>
                      <a:pt x="617" y="900"/>
                    </a:cubicBezTo>
                    <a:cubicBezTo>
                      <a:pt x="691" y="900"/>
                      <a:pt x="783" y="881"/>
                      <a:pt x="857" y="863"/>
                    </a:cubicBezTo>
                    <a:cubicBezTo>
                      <a:pt x="1078" y="771"/>
                      <a:pt x="1189" y="513"/>
                      <a:pt x="1096" y="291"/>
                    </a:cubicBezTo>
                    <a:cubicBezTo>
                      <a:pt x="1026" y="109"/>
                      <a:pt x="859"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7113550" y="3800675"/>
                <a:ext cx="27225" cy="21725"/>
              </a:xfrm>
              <a:custGeom>
                <a:avLst/>
                <a:gdLst/>
                <a:ahLst/>
                <a:cxnLst/>
                <a:rect l="l" t="t" r="r" b="b"/>
                <a:pathLst>
                  <a:path w="1089" h="869" extrusionOk="0">
                    <a:moveTo>
                      <a:pt x="569" y="1"/>
                    </a:moveTo>
                    <a:cubicBezTo>
                      <a:pt x="289" y="1"/>
                      <a:pt x="1" y="251"/>
                      <a:pt x="130" y="591"/>
                    </a:cubicBezTo>
                    <a:cubicBezTo>
                      <a:pt x="204" y="786"/>
                      <a:pt x="361" y="868"/>
                      <a:pt x="521" y="868"/>
                    </a:cubicBezTo>
                    <a:cubicBezTo>
                      <a:pt x="800" y="868"/>
                      <a:pt x="1089" y="618"/>
                      <a:pt x="960" y="278"/>
                    </a:cubicBezTo>
                    <a:cubicBezTo>
                      <a:pt x="886" y="83"/>
                      <a:pt x="729" y="1"/>
                      <a:pt x="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6938900" y="3976400"/>
                <a:ext cx="25925" cy="20050"/>
              </a:xfrm>
              <a:custGeom>
                <a:avLst/>
                <a:gdLst/>
                <a:ahLst/>
                <a:cxnLst/>
                <a:rect l="l" t="t" r="r" b="b"/>
                <a:pathLst>
                  <a:path w="1037" h="802" extrusionOk="0">
                    <a:moveTo>
                      <a:pt x="683" y="0"/>
                    </a:moveTo>
                    <a:cubicBezTo>
                      <a:pt x="382" y="0"/>
                      <a:pt x="1" y="272"/>
                      <a:pt x="219" y="551"/>
                    </a:cubicBezTo>
                    <a:lnTo>
                      <a:pt x="275" y="643"/>
                    </a:lnTo>
                    <a:cubicBezTo>
                      <a:pt x="358" y="752"/>
                      <a:pt x="478" y="801"/>
                      <a:pt x="596" y="801"/>
                    </a:cubicBezTo>
                    <a:cubicBezTo>
                      <a:pt x="818" y="801"/>
                      <a:pt x="1036" y="631"/>
                      <a:pt x="1012" y="367"/>
                    </a:cubicBezTo>
                    <a:cubicBezTo>
                      <a:pt x="1012" y="330"/>
                      <a:pt x="994" y="293"/>
                      <a:pt x="994" y="256"/>
                    </a:cubicBezTo>
                    <a:cubicBezTo>
                      <a:pt x="975" y="73"/>
                      <a:pt x="840" y="0"/>
                      <a:pt x="6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6722625" y="3827900"/>
                <a:ext cx="27525" cy="22125"/>
              </a:xfrm>
              <a:custGeom>
                <a:avLst/>
                <a:gdLst/>
                <a:ahLst/>
                <a:cxnLst/>
                <a:rect l="l" t="t" r="r" b="b"/>
                <a:pathLst>
                  <a:path w="1101" h="885" extrusionOk="0">
                    <a:moveTo>
                      <a:pt x="571" y="0"/>
                    </a:moveTo>
                    <a:cubicBezTo>
                      <a:pt x="291" y="0"/>
                      <a:pt x="0" y="256"/>
                      <a:pt x="130" y="609"/>
                    </a:cubicBezTo>
                    <a:cubicBezTo>
                      <a:pt x="203" y="802"/>
                      <a:pt x="361" y="885"/>
                      <a:pt x="523" y="885"/>
                    </a:cubicBezTo>
                    <a:cubicBezTo>
                      <a:pt x="807" y="885"/>
                      <a:pt x="1100" y="629"/>
                      <a:pt x="959" y="277"/>
                    </a:cubicBezTo>
                    <a:cubicBezTo>
                      <a:pt x="886" y="83"/>
                      <a:pt x="730" y="0"/>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4" name="Google Shape;1814;p21"/>
          <p:cNvSpPr txBox="1">
            <a:spLocks noGrp="1"/>
          </p:cNvSpPr>
          <p:nvPr>
            <p:ph type="title" hasCustomPrompt="1"/>
          </p:nvPr>
        </p:nvSpPr>
        <p:spPr>
          <a:xfrm flipH="1">
            <a:off x="2042111" y="1133709"/>
            <a:ext cx="1597500" cy="13836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2000">
                <a:solidFill>
                  <a:schemeClr val="lt2"/>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815" name="Google Shape;1815;p21"/>
          <p:cNvSpPr txBox="1">
            <a:spLocks noGrp="1"/>
          </p:cNvSpPr>
          <p:nvPr>
            <p:ph type="subTitle" idx="1"/>
          </p:nvPr>
        </p:nvSpPr>
        <p:spPr>
          <a:xfrm flipH="1">
            <a:off x="4247515" y="1672798"/>
            <a:ext cx="3134400" cy="1956600"/>
          </a:xfrm>
          <a:prstGeom prst="rect">
            <a:avLst/>
          </a:prstGeom>
        </p:spPr>
        <p:txBody>
          <a:bodyPr spcFirstLastPara="1" wrap="square" lIns="91425" tIns="91425" rIns="91425" bIns="91425" anchor="ctr" anchorCtr="0">
            <a:noAutofit/>
          </a:bodyPr>
          <a:lstStyle>
            <a:lvl1pPr lvl="0" algn="r" rtl="0">
              <a:lnSpc>
                <a:spcPct val="85000"/>
              </a:lnSpc>
              <a:spcBef>
                <a:spcPts val="0"/>
              </a:spcBef>
              <a:spcAft>
                <a:spcPts val="0"/>
              </a:spcAft>
              <a:buSzPts val="1400"/>
              <a:buNone/>
              <a:defRPr sz="7000">
                <a:latin typeface="Caveat Brush"/>
                <a:ea typeface="Caveat Brush"/>
                <a:cs typeface="Caveat Brush"/>
                <a:sym typeface="Caveat Brush"/>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816" name="Google Shape;1816;p21"/>
          <p:cNvSpPr txBox="1">
            <a:spLocks noGrp="1"/>
          </p:cNvSpPr>
          <p:nvPr>
            <p:ph type="subTitle" idx="2"/>
          </p:nvPr>
        </p:nvSpPr>
        <p:spPr>
          <a:xfrm flipH="1">
            <a:off x="4816986" y="3839038"/>
            <a:ext cx="2594100" cy="54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accent6"/>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817"/>
        <p:cNvGrpSpPr/>
        <p:nvPr/>
      </p:nvGrpSpPr>
      <p:grpSpPr>
        <a:xfrm>
          <a:off x="0" y="0"/>
          <a:ext cx="0" cy="0"/>
          <a:chOff x="0" y="0"/>
          <a:chExt cx="0" cy="0"/>
        </a:xfrm>
      </p:grpSpPr>
      <p:sp>
        <p:nvSpPr>
          <p:cNvPr id="1818" name="Google Shape;1818;p22"/>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2"/>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2"/>
          <p:cNvSpPr/>
          <p:nvPr/>
        </p:nvSpPr>
        <p:spPr>
          <a:xfrm rot="10800000">
            <a:off x="200638" y="172931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2"/>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2"/>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2"/>
          <p:cNvSpPr/>
          <p:nvPr/>
        </p:nvSpPr>
        <p:spPr>
          <a:xfrm rot="10800000" flipH="1">
            <a:off x="487250" y="1443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2"/>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2"/>
          <p:cNvSpPr/>
          <p:nvPr/>
        </p:nvSpPr>
        <p:spPr>
          <a:xfrm rot="10800000">
            <a:off x="8701238" y="1731713"/>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2"/>
          <p:cNvSpPr/>
          <p:nvPr/>
        </p:nvSpPr>
        <p:spPr>
          <a:xfrm flipH="1">
            <a:off x="8307088" y="14091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2"/>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2"/>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2"/>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2"/>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2"/>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2"/>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2"/>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2"/>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2"/>
          <p:cNvSpPr/>
          <p:nvPr/>
        </p:nvSpPr>
        <p:spPr>
          <a:xfrm rot="-6608738">
            <a:off x="1055178" y="13524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2"/>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2"/>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38" name="Google Shape;1838;p22"/>
          <p:cNvGrpSpPr/>
          <p:nvPr/>
        </p:nvGrpSpPr>
        <p:grpSpPr>
          <a:xfrm>
            <a:off x="96613" y="177450"/>
            <a:ext cx="1233225" cy="1179850"/>
            <a:chOff x="6031575" y="2536550"/>
            <a:chExt cx="1233225" cy="1179850"/>
          </a:xfrm>
        </p:grpSpPr>
        <p:sp>
          <p:nvSpPr>
            <p:cNvPr id="1839" name="Google Shape;1839;p22"/>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2"/>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2"/>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2"/>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2"/>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2"/>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2"/>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2"/>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2"/>
            <p:cNvSpPr/>
            <p:nvPr/>
          </p:nvSpPr>
          <p:spPr>
            <a:xfrm>
              <a:off x="6031575" y="313232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2"/>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2"/>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2"/>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2"/>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2"/>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2"/>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2"/>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2"/>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2"/>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2"/>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2"/>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2"/>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2"/>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2"/>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2"/>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2"/>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2"/>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22"/>
          <p:cNvGrpSpPr/>
          <p:nvPr/>
        </p:nvGrpSpPr>
        <p:grpSpPr>
          <a:xfrm rot="-1895617" flipH="1">
            <a:off x="8001307" y="288065"/>
            <a:ext cx="596360" cy="958617"/>
            <a:chOff x="5674950" y="2418150"/>
            <a:chExt cx="596350" cy="958600"/>
          </a:xfrm>
        </p:grpSpPr>
        <p:sp>
          <p:nvSpPr>
            <p:cNvPr id="1866" name="Google Shape;1866;p22"/>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2"/>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2"/>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2"/>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2"/>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2"/>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2"/>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2"/>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2"/>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2"/>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2"/>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2"/>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2"/>
            <p:cNvSpPr/>
            <p:nvPr/>
          </p:nvSpPr>
          <p:spPr>
            <a:xfrm>
              <a:off x="5820425" y="2842075"/>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2"/>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2"/>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2"/>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2"/>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2"/>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2"/>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2"/>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2"/>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2"/>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2"/>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1" name="Google Shape;1891;p22"/>
          <p:cNvSpPr/>
          <p:nvPr/>
        </p:nvSpPr>
        <p:spPr>
          <a:xfrm rot="4141328">
            <a:off x="1474753" y="85972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2"/>
          <p:cNvSpPr/>
          <p:nvPr/>
        </p:nvSpPr>
        <p:spPr>
          <a:xfrm>
            <a:off x="7420675" y="66131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8">
    <p:spTree>
      <p:nvGrpSpPr>
        <p:cNvPr id="1" name="Shape 2280"/>
        <p:cNvGrpSpPr/>
        <p:nvPr/>
      </p:nvGrpSpPr>
      <p:grpSpPr>
        <a:xfrm>
          <a:off x="0" y="0"/>
          <a:ext cx="0" cy="0"/>
          <a:chOff x="0" y="0"/>
          <a:chExt cx="0" cy="0"/>
        </a:xfrm>
      </p:grpSpPr>
      <p:grpSp>
        <p:nvGrpSpPr>
          <p:cNvPr id="2281" name="Google Shape;2281;p27"/>
          <p:cNvGrpSpPr/>
          <p:nvPr/>
        </p:nvGrpSpPr>
        <p:grpSpPr>
          <a:xfrm flipH="1">
            <a:off x="5038" y="-12"/>
            <a:ext cx="8985575" cy="1443875"/>
            <a:chOff x="5038" y="-12"/>
            <a:chExt cx="8985575" cy="1443875"/>
          </a:xfrm>
        </p:grpSpPr>
        <p:sp>
          <p:nvSpPr>
            <p:cNvPr id="2282" name="Google Shape;2282;p27"/>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7"/>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7"/>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7"/>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7"/>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7"/>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1" name="Google Shape;2301;p27"/>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302" name="Google Shape;2302;p27"/>
          <p:cNvSpPr/>
          <p:nvPr/>
        </p:nvSpPr>
        <p:spPr>
          <a:xfrm>
            <a:off x="106888" y="47979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rot="10800000">
            <a:off x="2237038" y="4786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rot="10800000" flipH="1">
            <a:off x="595975" y="5006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8753300" y="49874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rot="10800000">
            <a:off x="3375813" y="47577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flipH="1">
            <a:off x="4067113" y="47577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5839975" y="45373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rot="6933787">
            <a:off x="8515262" y="4497397"/>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rot="-9055221" flipH="1">
            <a:off x="8899061" y="4465943"/>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rot="-8100000">
            <a:off x="7628745" y="485785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rot="-5400000">
            <a:off x="6453513" y="48583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rot="-6608738">
            <a:off x="1431753" y="4852415"/>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rot="4141328">
            <a:off x="291103" y="429667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CFB475-5DC5-44BB-A896-30BA09FFF9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222FAF-76AE-4F7A-A8A5-13E0B80B31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4BC19A-D94E-4181-ADDE-7C2175CA46FD}"/>
              </a:ext>
            </a:extLst>
          </p:cNvPr>
          <p:cNvSpPr>
            <a:spLocks noGrp="1" noChangeArrowheads="1"/>
          </p:cNvSpPr>
          <p:nvPr>
            <p:ph type="sldNum" sz="quarter" idx="12"/>
          </p:nvPr>
        </p:nvSpPr>
        <p:spPr>
          <a:ln/>
        </p:spPr>
        <p:txBody>
          <a:bodyPr/>
          <a:lstStyle>
            <a:lvl1pPr>
              <a:defRPr/>
            </a:lvl1pPr>
          </a:lstStyle>
          <a:p>
            <a:fld id="{0E22DDD8-4B13-410E-BE12-DA69B864E698}" type="slidenum">
              <a:rPr lang="en-US" altLang="en-US"/>
              <a:pPr/>
              <a:t>‹#›</a:t>
            </a:fld>
            <a:endParaRPr lang="en-US" altLang="en-US"/>
          </a:p>
        </p:txBody>
      </p:sp>
    </p:spTree>
    <p:extLst>
      <p:ext uri="{BB962C8B-B14F-4D97-AF65-F5344CB8AC3E}">
        <p14:creationId xmlns:p14="http://schemas.microsoft.com/office/powerpoint/2010/main" val="143117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grpSp>
        <p:nvGrpSpPr>
          <p:cNvPr id="237" name="Google Shape;237;p3"/>
          <p:cNvGrpSpPr/>
          <p:nvPr/>
        </p:nvGrpSpPr>
        <p:grpSpPr>
          <a:xfrm>
            <a:off x="125353" y="10088"/>
            <a:ext cx="9007255" cy="4990625"/>
            <a:chOff x="125353" y="10088"/>
            <a:chExt cx="9007255" cy="4990625"/>
          </a:xfrm>
        </p:grpSpPr>
        <p:sp>
          <p:nvSpPr>
            <p:cNvPr id="238" name="Google Shape;238;p3"/>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1881288" y="15933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836150" y="14642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143900" y="2810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405088" y="41499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10800000">
              <a:off x="802425" y="2337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10800000">
              <a:off x="7243738" y="31556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2875688" y="139610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10800000">
              <a:off x="1071400" y="127832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10800000">
              <a:off x="1858688" y="26828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10800000">
              <a:off x="3588663" y="1702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flipH="1">
              <a:off x="8977313" y="33936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flipH="1">
              <a:off x="4025688" y="5113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10800000" flipH="1">
              <a:off x="7316138"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10800000" flipH="1">
              <a:off x="2791138" y="56558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10800000">
              <a:off x="7443475" y="7693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10800000">
              <a:off x="6666800" y="17792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flipH="1">
              <a:off x="1139875" y="4647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flipH="1">
              <a:off x="1653375" y="737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flipH="1">
              <a:off x="404700" y="4327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086225" y="37871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897850" y="8745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7151675" y="26292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rot="-6201734">
              <a:off x="8454247" y="2977064"/>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rot="-8100000">
              <a:off x="5651583" y="914233"/>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rot="4429393">
              <a:off x="8241237" y="47756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5892960">
              <a:off x="7825076" y="347787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6793631">
              <a:off x="4550705" y="105350"/>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flipH="1">
              <a:off x="6366125" y="1011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6608738">
              <a:off x="409565" y="707103"/>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rot="4732326">
              <a:off x="4865500" y="4262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rot="3532624">
              <a:off x="8242610" y="4132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3"/>
          <p:cNvSpPr txBox="1">
            <a:spLocks noGrp="1"/>
          </p:cNvSpPr>
          <p:nvPr>
            <p:ph type="title" hasCustomPrompt="1"/>
          </p:nvPr>
        </p:nvSpPr>
        <p:spPr>
          <a:xfrm>
            <a:off x="3680100" y="1271800"/>
            <a:ext cx="1783800" cy="1551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5000">
                <a:solidFill>
                  <a:srgbClr val="F9B2A0"/>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85" name="Google Shape;285;p3"/>
          <p:cNvSpPr txBox="1">
            <a:spLocks noGrp="1"/>
          </p:cNvSpPr>
          <p:nvPr>
            <p:ph type="subTitle" idx="1"/>
          </p:nvPr>
        </p:nvSpPr>
        <p:spPr>
          <a:xfrm>
            <a:off x="2084700" y="3264350"/>
            <a:ext cx="4974600" cy="6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50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6" name="Google Shape;286;p3"/>
          <p:cNvSpPr txBox="1">
            <a:spLocks noGrp="1"/>
          </p:cNvSpPr>
          <p:nvPr>
            <p:ph type="subTitle" idx="2"/>
          </p:nvPr>
        </p:nvSpPr>
        <p:spPr>
          <a:xfrm>
            <a:off x="2521175" y="4013700"/>
            <a:ext cx="4176600" cy="3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87" name="Google Shape;287;p3"/>
          <p:cNvGrpSpPr/>
          <p:nvPr/>
        </p:nvGrpSpPr>
        <p:grpSpPr>
          <a:xfrm rot="682833">
            <a:off x="7385718" y="832820"/>
            <a:ext cx="2090119" cy="2025286"/>
            <a:chOff x="6822550" y="286125"/>
            <a:chExt cx="1227475" cy="1189400"/>
          </a:xfrm>
        </p:grpSpPr>
        <p:sp>
          <p:nvSpPr>
            <p:cNvPr id="288" name="Google Shape;288;p3"/>
            <p:cNvSpPr/>
            <p:nvPr/>
          </p:nvSpPr>
          <p:spPr>
            <a:xfrm>
              <a:off x="7381200" y="642725"/>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335925" y="358550"/>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7189300" y="286125"/>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822550" y="671875"/>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80425" y="599050"/>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210500" y="726400"/>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7077750" y="727600"/>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7365125" y="722325"/>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7674800" y="887300"/>
              <a:ext cx="375225" cy="588225"/>
            </a:xfrm>
            <a:custGeom>
              <a:avLst/>
              <a:gdLst/>
              <a:ahLst/>
              <a:cxnLst/>
              <a:rect l="l" t="t" r="r" b="b"/>
              <a:pathLst>
                <a:path w="15009" h="23529" extrusionOk="0">
                  <a:moveTo>
                    <a:pt x="628" y="0"/>
                  </a:moveTo>
                  <a:cubicBezTo>
                    <a:pt x="271" y="0"/>
                    <a:pt x="1" y="534"/>
                    <a:pt x="385" y="734"/>
                  </a:cubicBezTo>
                  <a:cubicBezTo>
                    <a:pt x="4608" y="3039"/>
                    <a:pt x="8388" y="6045"/>
                    <a:pt x="10509" y="10433"/>
                  </a:cubicBezTo>
                  <a:cubicBezTo>
                    <a:pt x="12482" y="14453"/>
                    <a:pt x="14621" y="18897"/>
                    <a:pt x="14806" y="23452"/>
                  </a:cubicBezTo>
                  <a:cubicBezTo>
                    <a:pt x="14806" y="23505"/>
                    <a:pt x="14844" y="23528"/>
                    <a:pt x="14883" y="23528"/>
                  </a:cubicBezTo>
                  <a:cubicBezTo>
                    <a:pt x="14926" y="23528"/>
                    <a:pt x="14972" y="23500"/>
                    <a:pt x="14972" y="23452"/>
                  </a:cubicBezTo>
                  <a:cubicBezTo>
                    <a:pt x="15009" y="18787"/>
                    <a:pt x="12833" y="14177"/>
                    <a:pt x="10749" y="10102"/>
                  </a:cubicBezTo>
                  <a:cubicBezTo>
                    <a:pt x="9606" y="7852"/>
                    <a:pt x="8259" y="5897"/>
                    <a:pt x="6434" y="4164"/>
                  </a:cubicBezTo>
                  <a:cubicBezTo>
                    <a:pt x="4737" y="2578"/>
                    <a:pt x="2801" y="1306"/>
                    <a:pt x="846" y="70"/>
                  </a:cubicBezTo>
                  <a:cubicBezTo>
                    <a:pt x="773" y="21"/>
                    <a:pt x="699"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408275" y="725350"/>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290275" y="375500"/>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410725" y="492475"/>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988675" y="477725"/>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62275" y="735525"/>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324375" y="866150"/>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685825" y="477750"/>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392200" y="342125"/>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943400" y="461475"/>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936300" y="961800"/>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7420500" y="1120600"/>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363100" y="830700"/>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7139050" y="822825"/>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7134450" y="379100"/>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7337000" y="384525"/>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7526550" y="587125"/>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469250" y="806275"/>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
          <p:cNvGrpSpPr/>
          <p:nvPr/>
        </p:nvGrpSpPr>
        <p:grpSpPr>
          <a:xfrm>
            <a:off x="8394172" y="332146"/>
            <a:ext cx="634422" cy="622475"/>
            <a:chOff x="6822550" y="286125"/>
            <a:chExt cx="912050" cy="894875"/>
          </a:xfrm>
        </p:grpSpPr>
        <p:sp>
          <p:nvSpPr>
            <p:cNvPr id="315" name="Google Shape;315;p3"/>
            <p:cNvSpPr/>
            <p:nvPr/>
          </p:nvSpPr>
          <p:spPr>
            <a:xfrm>
              <a:off x="7381200" y="642725"/>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7335925" y="358550"/>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7189300" y="286125"/>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6822550" y="671875"/>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6880425" y="599050"/>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7210500" y="726400"/>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7077750" y="727600"/>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7365125" y="722325"/>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7408275" y="725350"/>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290275" y="375500"/>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7410725" y="492475"/>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6988675" y="477725"/>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6962275" y="735525"/>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324375" y="866150"/>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7685825" y="477750"/>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7392200" y="342125"/>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6943400" y="461475"/>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6936300" y="961800"/>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7420500" y="1120600"/>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7363100" y="830700"/>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7139050" y="822825"/>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7134450" y="379100"/>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7337000" y="384525"/>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7526550" y="587125"/>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7469250" y="806275"/>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3"/>
          <p:cNvGrpSpPr/>
          <p:nvPr/>
        </p:nvGrpSpPr>
        <p:grpSpPr>
          <a:xfrm>
            <a:off x="383275" y="2927142"/>
            <a:ext cx="1701424" cy="2206422"/>
            <a:chOff x="0" y="2940519"/>
            <a:chExt cx="1701424" cy="2206422"/>
          </a:xfrm>
        </p:grpSpPr>
        <p:sp>
          <p:nvSpPr>
            <p:cNvPr id="341" name="Google Shape;341;p3"/>
            <p:cNvSpPr/>
            <p:nvPr/>
          </p:nvSpPr>
          <p:spPr>
            <a:xfrm>
              <a:off x="102844" y="3941703"/>
              <a:ext cx="1254777" cy="1201788"/>
            </a:xfrm>
            <a:custGeom>
              <a:avLst/>
              <a:gdLst/>
              <a:ahLst/>
              <a:cxnLst/>
              <a:rect l="l" t="t" r="r" b="b"/>
              <a:pathLst>
                <a:path w="11603" h="11113" extrusionOk="0">
                  <a:moveTo>
                    <a:pt x="8603" y="0"/>
                  </a:moveTo>
                  <a:lnTo>
                    <a:pt x="2515" y="1437"/>
                  </a:lnTo>
                  <a:cubicBezTo>
                    <a:pt x="971" y="2568"/>
                    <a:pt x="163" y="4463"/>
                    <a:pt x="243" y="6348"/>
                  </a:cubicBezTo>
                  <a:cubicBezTo>
                    <a:pt x="252" y="6411"/>
                    <a:pt x="243" y="6474"/>
                    <a:pt x="225" y="6528"/>
                  </a:cubicBezTo>
                  <a:cubicBezTo>
                    <a:pt x="181" y="6672"/>
                    <a:pt x="1" y="6788"/>
                    <a:pt x="46" y="6941"/>
                  </a:cubicBezTo>
                  <a:cubicBezTo>
                    <a:pt x="138" y="6976"/>
                    <a:pt x="237" y="6992"/>
                    <a:pt x="335" y="6992"/>
                  </a:cubicBezTo>
                  <a:cubicBezTo>
                    <a:pt x="389" y="6992"/>
                    <a:pt x="443" y="6987"/>
                    <a:pt x="495" y="6977"/>
                  </a:cubicBezTo>
                  <a:lnTo>
                    <a:pt x="495" y="6977"/>
                  </a:lnTo>
                  <a:cubicBezTo>
                    <a:pt x="432" y="7094"/>
                    <a:pt x="477" y="7246"/>
                    <a:pt x="594" y="7300"/>
                  </a:cubicBezTo>
                  <a:cubicBezTo>
                    <a:pt x="616" y="7308"/>
                    <a:pt x="638" y="7311"/>
                    <a:pt x="660" y="7311"/>
                  </a:cubicBezTo>
                  <a:cubicBezTo>
                    <a:pt x="769" y="7311"/>
                    <a:pt x="863" y="7224"/>
                    <a:pt x="863" y="7112"/>
                  </a:cubicBezTo>
                  <a:cubicBezTo>
                    <a:pt x="881" y="7193"/>
                    <a:pt x="917" y="7282"/>
                    <a:pt x="962" y="7354"/>
                  </a:cubicBezTo>
                  <a:cubicBezTo>
                    <a:pt x="1007" y="7435"/>
                    <a:pt x="1096" y="7480"/>
                    <a:pt x="1186" y="7480"/>
                  </a:cubicBezTo>
                  <a:cubicBezTo>
                    <a:pt x="1231" y="7399"/>
                    <a:pt x="1267" y="7309"/>
                    <a:pt x="1294" y="7219"/>
                  </a:cubicBezTo>
                  <a:cubicBezTo>
                    <a:pt x="1339" y="7327"/>
                    <a:pt x="1438" y="7399"/>
                    <a:pt x="1545" y="7408"/>
                  </a:cubicBezTo>
                  <a:cubicBezTo>
                    <a:pt x="1698" y="6833"/>
                    <a:pt x="1680" y="6214"/>
                    <a:pt x="1788" y="5621"/>
                  </a:cubicBezTo>
                  <a:cubicBezTo>
                    <a:pt x="1914" y="4966"/>
                    <a:pt x="2084" y="4319"/>
                    <a:pt x="2318" y="3700"/>
                  </a:cubicBezTo>
                  <a:cubicBezTo>
                    <a:pt x="2371" y="5953"/>
                    <a:pt x="2542" y="8207"/>
                    <a:pt x="2829" y="10452"/>
                  </a:cubicBezTo>
                  <a:cubicBezTo>
                    <a:pt x="2524" y="10605"/>
                    <a:pt x="2255" y="10829"/>
                    <a:pt x="2048" y="11108"/>
                  </a:cubicBezTo>
                  <a:cubicBezTo>
                    <a:pt x="2170" y="11111"/>
                    <a:pt x="2292" y="11113"/>
                    <a:pt x="2414" y="11113"/>
                  </a:cubicBezTo>
                  <a:cubicBezTo>
                    <a:pt x="3261" y="11113"/>
                    <a:pt x="4107" y="11031"/>
                    <a:pt x="4940" y="10874"/>
                  </a:cubicBezTo>
                  <a:cubicBezTo>
                    <a:pt x="5020" y="10856"/>
                    <a:pt x="4904" y="7794"/>
                    <a:pt x="4904" y="7552"/>
                  </a:cubicBezTo>
                  <a:cubicBezTo>
                    <a:pt x="4904" y="7372"/>
                    <a:pt x="5748" y="7264"/>
                    <a:pt x="5864" y="7237"/>
                  </a:cubicBezTo>
                  <a:cubicBezTo>
                    <a:pt x="6356" y="7137"/>
                    <a:pt x="6856" y="7084"/>
                    <a:pt x="7363" y="7084"/>
                  </a:cubicBezTo>
                  <a:cubicBezTo>
                    <a:pt x="7402" y="7084"/>
                    <a:pt x="7441" y="7084"/>
                    <a:pt x="7481" y="7085"/>
                  </a:cubicBezTo>
                  <a:cubicBezTo>
                    <a:pt x="7494" y="7083"/>
                    <a:pt x="7507" y="7081"/>
                    <a:pt x="7520" y="7081"/>
                  </a:cubicBezTo>
                  <a:cubicBezTo>
                    <a:pt x="7557" y="7081"/>
                    <a:pt x="7591" y="7092"/>
                    <a:pt x="7624" y="7112"/>
                  </a:cubicBezTo>
                  <a:cubicBezTo>
                    <a:pt x="7660" y="7139"/>
                    <a:pt x="7696" y="7175"/>
                    <a:pt x="7714" y="7210"/>
                  </a:cubicBezTo>
                  <a:cubicBezTo>
                    <a:pt x="8298" y="8180"/>
                    <a:pt x="8522" y="9321"/>
                    <a:pt x="8828" y="10389"/>
                  </a:cubicBezTo>
                  <a:cubicBezTo>
                    <a:pt x="8833" y="10409"/>
                    <a:pt x="8923" y="10416"/>
                    <a:pt x="9046" y="10416"/>
                  </a:cubicBezTo>
                  <a:cubicBezTo>
                    <a:pt x="9309" y="10416"/>
                    <a:pt x="9724" y="10383"/>
                    <a:pt x="9797" y="10371"/>
                  </a:cubicBezTo>
                  <a:cubicBezTo>
                    <a:pt x="10166" y="10308"/>
                    <a:pt x="10543" y="10219"/>
                    <a:pt x="10902" y="10102"/>
                  </a:cubicBezTo>
                  <a:cubicBezTo>
                    <a:pt x="11162" y="10030"/>
                    <a:pt x="11432" y="9931"/>
                    <a:pt x="11602" y="9725"/>
                  </a:cubicBezTo>
                  <a:cubicBezTo>
                    <a:pt x="11377" y="9680"/>
                    <a:pt x="11151" y="9660"/>
                    <a:pt x="10925" y="9660"/>
                  </a:cubicBezTo>
                  <a:cubicBezTo>
                    <a:pt x="10881" y="9660"/>
                    <a:pt x="10838" y="9660"/>
                    <a:pt x="10794" y="9662"/>
                  </a:cubicBezTo>
                  <a:cubicBezTo>
                    <a:pt x="10453" y="8584"/>
                    <a:pt x="10192" y="7480"/>
                    <a:pt x="9995" y="6366"/>
                  </a:cubicBezTo>
                  <a:cubicBezTo>
                    <a:pt x="9609" y="4220"/>
                    <a:pt x="9321" y="2083"/>
                    <a:pt x="8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978799" y="3864922"/>
              <a:ext cx="491400" cy="384663"/>
            </a:xfrm>
            <a:custGeom>
              <a:avLst/>
              <a:gdLst/>
              <a:ahLst/>
              <a:cxnLst/>
              <a:rect l="l" t="t" r="r" b="b"/>
              <a:pathLst>
                <a:path w="4544" h="3557" extrusionOk="0">
                  <a:moveTo>
                    <a:pt x="3745" y="1"/>
                  </a:moveTo>
                  <a:cubicBezTo>
                    <a:pt x="3700" y="1"/>
                    <a:pt x="3646" y="19"/>
                    <a:pt x="3619" y="55"/>
                  </a:cubicBezTo>
                  <a:cubicBezTo>
                    <a:pt x="3448" y="207"/>
                    <a:pt x="3305" y="369"/>
                    <a:pt x="3134" y="513"/>
                  </a:cubicBezTo>
                  <a:cubicBezTo>
                    <a:pt x="3017" y="611"/>
                    <a:pt x="2901" y="710"/>
                    <a:pt x="2784" y="791"/>
                  </a:cubicBezTo>
                  <a:cubicBezTo>
                    <a:pt x="2425" y="1069"/>
                    <a:pt x="2012" y="1276"/>
                    <a:pt x="1581" y="1419"/>
                  </a:cubicBezTo>
                  <a:cubicBezTo>
                    <a:pt x="1069" y="1572"/>
                    <a:pt x="539" y="1689"/>
                    <a:pt x="0" y="1761"/>
                  </a:cubicBezTo>
                  <a:lnTo>
                    <a:pt x="422" y="3557"/>
                  </a:lnTo>
                  <a:cubicBezTo>
                    <a:pt x="1967" y="3458"/>
                    <a:pt x="3403" y="2757"/>
                    <a:pt x="4418" y="1599"/>
                  </a:cubicBezTo>
                  <a:cubicBezTo>
                    <a:pt x="4463" y="1545"/>
                    <a:pt x="4544" y="1446"/>
                    <a:pt x="4544" y="1375"/>
                  </a:cubicBezTo>
                  <a:cubicBezTo>
                    <a:pt x="4544" y="1339"/>
                    <a:pt x="4458" y="1258"/>
                    <a:pt x="4410" y="1258"/>
                  </a:cubicBezTo>
                  <a:cubicBezTo>
                    <a:pt x="4400" y="1258"/>
                    <a:pt x="4391" y="1261"/>
                    <a:pt x="4385" y="1270"/>
                  </a:cubicBezTo>
                  <a:lnTo>
                    <a:pt x="4385" y="1270"/>
                  </a:lnTo>
                  <a:cubicBezTo>
                    <a:pt x="4428" y="1190"/>
                    <a:pt x="4445" y="1094"/>
                    <a:pt x="4436" y="1006"/>
                  </a:cubicBezTo>
                  <a:cubicBezTo>
                    <a:pt x="4436" y="979"/>
                    <a:pt x="4427" y="962"/>
                    <a:pt x="4418" y="944"/>
                  </a:cubicBezTo>
                  <a:cubicBezTo>
                    <a:pt x="4400" y="908"/>
                    <a:pt x="4364" y="881"/>
                    <a:pt x="4319" y="881"/>
                  </a:cubicBezTo>
                  <a:cubicBezTo>
                    <a:pt x="4301" y="876"/>
                    <a:pt x="4281" y="874"/>
                    <a:pt x="4260" y="874"/>
                  </a:cubicBezTo>
                  <a:cubicBezTo>
                    <a:pt x="4238" y="874"/>
                    <a:pt x="4216" y="876"/>
                    <a:pt x="4194" y="881"/>
                  </a:cubicBezTo>
                  <a:cubicBezTo>
                    <a:pt x="4247" y="818"/>
                    <a:pt x="4301" y="710"/>
                    <a:pt x="4238" y="638"/>
                  </a:cubicBezTo>
                  <a:lnTo>
                    <a:pt x="4238" y="638"/>
                  </a:lnTo>
                  <a:cubicBezTo>
                    <a:pt x="4208" y="654"/>
                    <a:pt x="4178" y="661"/>
                    <a:pt x="4150" y="661"/>
                  </a:cubicBezTo>
                  <a:cubicBezTo>
                    <a:pt x="3989" y="661"/>
                    <a:pt x="3891" y="431"/>
                    <a:pt x="4059" y="324"/>
                  </a:cubicBezTo>
                  <a:cubicBezTo>
                    <a:pt x="4035" y="300"/>
                    <a:pt x="3935" y="268"/>
                    <a:pt x="3861" y="268"/>
                  </a:cubicBezTo>
                  <a:cubicBezTo>
                    <a:pt x="3823" y="268"/>
                    <a:pt x="3793" y="276"/>
                    <a:pt x="3781" y="297"/>
                  </a:cubicBezTo>
                  <a:cubicBezTo>
                    <a:pt x="3799" y="252"/>
                    <a:pt x="3816" y="207"/>
                    <a:pt x="3816" y="153"/>
                  </a:cubicBezTo>
                  <a:cubicBezTo>
                    <a:pt x="3825" y="117"/>
                    <a:pt x="3816" y="91"/>
                    <a:pt x="3807" y="64"/>
                  </a:cubicBezTo>
                  <a:cubicBezTo>
                    <a:pt x="3799" y="37"/>
                    <a:pt x="3772" y="10"/>
                    <a:pt x="3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26275" y="4478175"/>
              <a:ext cx="1031350" cy="664677"/>
            </a:xfrm>
            <a:custGeom>
              <a:avLst/>
              <a:gdLst/>
              <a:ahLst/>
              <a:cxnLst/>
              <a:rect l="l" t="t" r="r" b="b"/>
              <a:pathLst>
                <a:path w="9546" h="6152" extrusionOk="0">
                  <a:moveTo>
                    <a:pt x="1178" y="1"/>
                  </a:moveTo>
                  <a:cubicBezTo>
                    <a:pt x="742" y="1"/>
                    <a:pt x="494" y="228"/>
                    <a:pt x="332" y="621"/>
                  </a:cubicBezTo>
                  <a:cubicBezTo>
                    <a:pt x="422" y="2247"/>
                    <a:pt x="557" y="3881"/>
                    <a:pt x="781" y="5497"/>
                  </a:cubicBezTo>
                  <a:cubicBezTo>
                    <a:pt x="467" y="5650"/>
                    <a:pt x="198" y="5874"/>
                    <a:pt x="0" y="6144"/>
                  </a:cubicBezTo>
                  <a:cubicBezTo>
                    <a:pt x="150" y="6149"/>
                    <a:pt x="300" y="6152"/>
                    <a:pt x="450" y="6152"/>
                  </a:cubicBezTo>
                  <a:cubicBezTo>
                    <a:pt x="1270" y="6152"/>
                    <a:pt x="2087" y="6069"/>
                    <a:pt x="2892" y="5910"/>
                  </a:cubicBezTo>
                  <a:cubicBezTo>
                    <a:pt x="2963" y="5901"/>
                    <a:pt x="2847" y="2839"/>
                    <a:pt x="2847" y="2597"/>
                  </a:cubicBezTo>
                  <a:cubicBezTo>
                    <a:pt x="2847" y="2417"/>
                    <a:pt x="3691" y="2300"/>
                    <a:pt x="3807" y="2282"/>
                  </a:cubicBezTo>
                  <a:cubicBezTo>
                    <a:pt x="4299" y="2174"/>
                    <a:pt x="4799" y="2120"/>
                    <a:pt x="5306" y="2120"/>
                  </a:cubicBezTo>
                  <a:cubicBezTo>
                    <a:pt x="5345" y="2120"/>
                    <a:pt x="5385" y="2120"/>
                    <a:pt x="5424" y="2121"/>
                  </a:cubicBezTo>
                  <a:cubicBezTo>
                    <a:pt x="5478" y="2121"/>
                    <a:pt x="5522" y="2130"/>
                    <a:pt x="5567" y="2157"/>
                  </a:cubicBezTo>
                  <a:cubicBezTo>
                    <a:pt x="5603" y="2175"/>
                    <a:pt x="5630" y="2211"/>
                    <a:pt x="5657" y="2255"/>
                  </a:cubicBezTo>
                  <a:cubicBezTo>
                    <a:pt x="6241" y="3216"/>
                    <a:pt x="6456" y="4357"/>
                    <a:pt x="6771" y="5434"/>
                  </a:cubicBezTo>
                  <a:cubicBezTo>
                    <a:pt x="6776" y="5450"/>
                    <a:pt x="6852" y="5456"/>
                    <a:pt x="6961" y="5456"/>
                  </a:cubicBezTo>
                  <a:cubicBezTo>
                    <a:pt x="7221" y="5456"/>
                    <a:pt x="7664" y="5423"/>
                    <a:pt x="7740" y="5416"/>
                  </a:cubicBezTo>
                  <a:cubicBezTo>
                    <a:pt x="8108" y="5353"/>
                    <a:pt x="8486" y="5264"/>
                    <a:pt x="8845" y="5147"/>
                  </a:cubicBezTo>
                  <a:cubicBezTo>
                    <a:pt x="9105" y="5066"/>
                    <a:pt x="9375" y="4967"/>
                    <a:pt x="9545" y="4761"/>
                  </a:cubicBezTo>
                  <a:cubicBezTo>
                    <a:pt x="9343" y="4720"/>
                    <a:pt x="9141" y="4700"/>
                    <a:pt x="8939" y="4700"/>
                  </a:cubicBezTo>
                  <a:cubicBezTo>
                    <a:pt x="8872" y="4700"/>
                    <a:pt x="8804" y="4702"/>
                    <a:pt x="8737" y="4707"/>
                  </a:cubicBezTo>
                  <a:cubicBezTo>
                    <a:pt x="8396" y="3629"/>
                    <a:pt x="8126" y="2525"/>
                    <a:pt x="7938" y="1411"/>
                  </a:cubicBezTo>
                  <a:cubicBezTo>
                    <a:pt x="7857" y="962"/>
                    <a:pt x="7776" y="514"/>
                    <a:pt x="7704" y="65"/>
                  </a:cubicBezTo>
                  <a:cubicBezTo>
                    <a:pt x="6636" y="65"/>
                    <a:pt x="5576" y="74"/>
                    <a:pt x="4517" y="91"/>
                  </a:cubicBezTo>
                  <a:cubicBezTo>
                    <a:pt x="4010" y="104"/>
                    <a:pt x="3520" y="123"/>
                    <a:pt x="3033" y="123"/>
                  </a:cubicBezTo>
                  <a:cubicBezTo>
                    <a:pt x="2493" y="123"/>
                    <a:pt x="1958" y="100"/>
                    <a:pt x="1410" y="20"/>
                  </a:cubicBezTo>
                  <a:cubicBezTo>
                    <a:pt x="1327" y="7"/>
                    <a:pt x="1250" y="1"/>
                    <a:pt x="1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72812" y="3986366"/>
              <a:ext cx="994478" cy="644205"/>
            </a:xfrm>
            <a:custGeom>
              <a:avLst/>
              <a:gdLst/>
              <a:ahLst/>
              <a:cxnLst/>
              <a:rect l="l" t="t" r="r" b="b"/>
              <a:pathLst>
                <a:path w="9196" h="5957" extrusionOk="0">
                  <a:moveTo>
                    <a:pt x="8100" y="0"/>
                  </a:moveTo>
                  <a:lnTo>
                    <a:pt x="2874" y="790"/>
                  </a:lnTo>
                  <a:lnTo>
                    <a:pt x="1859" y="1024"/>
                  </a:lnTo>
                  <a:cubicBezTo>
                    <a:pt x="1024" y="1652"/>
                    <a:pt x="378" y="2505"/>
                    <a:pt x="0" y="3484"/>
                  </a:cubicBezTo>
                  <a:lnTo>
                    <a:pt x="1329" y="4400"/>
                  </a:lnTo>
                  <a:cubicBezTo>
                    <a:pt x="1428" y="4023"/>
                    <a:pt x="1545" y="3655"/>
                    <a:pt x="1671" y="3287"/>
                  </a:cubicBezTo>
                  <a:cubicBezTo>
                    <a:pt x="1698" y="4176"/>
                    <a:pt x="1733" y="5064"/>
                    <a:pt x="1787" y="5953"/>
                  </a:cubicBezTo>
                  <a:cubicBezTo>
                    <a:pt x="1908" y="5956"/>
                    <a:pt x="2028" y="5957"/>
                    <a:pt x="2148" y="5957"/>
                  </a:cubicBezTo>
                  <a:cubicBezTo>
                    <a:pt x="4522" y="5957"/>
                    <a:pt x="6871" y="5545"/>
                    <a:pt x="9195" y="5100"/>
                  </a:cubicBezTo>
                  <a:cubicBezTo>
                    <a:pt x="8908" y="3385"/>
                    <a:pt x="8639" y="1679"/>
                    <a:pt x="8100"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038061" y="3978579"/>
              <a:ext cx="266139" cy="268085"/>
            </a:xfrm>
            <a:custGeom>
              <a:avLst/>
              <a:gdLst/>
              <a:ahLst/>
              <a:cxnLst/>
              <a:rect l="l" t="t" r="r" b="b"/>
              <a:pathLst>
                <a:path w="2461" h="2479" extrusionOk="0">
                  <a:moveTo>
                    <a:pt x="1832" y="0"/>
                  </a:moveTo>
                  <a:cubicBezTo>
                    <a:pt x="1580" y="144"/>
                    <a:pt x="1311" y="270"/>
                    <a:pt x="1033" y="360"/>
                  </a:cubicBezTo>
                  <a:cubicBezTo>
                    <a:pt x="700" y="467"/>
                    <a:pt x="350" y="557"/>
                    <a:pt x="0" y="611"/>
                  </a:cubicBezTo>
                  <a:lnTo>
                    <a:pt x="162" y="2479"/>
                  </a:lnTo>
                  <a:cubicBezTo>
                    <a:pt x="970" y="2380"/>
                    <a:pt x="1760" y="2119"/>
                    <a:pt x="2460" y="1697"/>
                  </a:cubicBezTo>
                  <a:cubicBezTo>
                    <a:pt x="2380" y="1096"/>
                    <a:pt x="2164" y="512"/>
                    <a:pt x="183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994700" y="4793407"/>
              <a:ext cx="368324" cy="274600"/>
            </a:xfrm>
            <a:custGeom>
              <a:avLst/>
              <a:gdLst/>
              <a:ahLst/>
              <a:cxnLst/>
              <a:rect l="l" t="t" r="r" b="b"/>
              <a:pathLst>
                <a:path w="3324" h="2478" extrusionOk="0">
                  <a:moveTo>
                    <a:pt x="2039" y="1"/>
                  </a:moveTo>
                  <a:lnTo>
                    <a:pt x="1922" y="19"/>
                  </a:lnTo>
                  <a:cubicBezTo>
                    <a:pt x="1276" y="162"/>
                    <a:pt x="629" y="333"/>
                    <a:pt x="1" y="540"/>
                  </a:cubicBezTo>
                  <a:cubicBezTo>
                    <a:pt x="216" y="1168"/>
                    <a:pt x="369" y="1824"/>
                    <a:pt x="549" y="2452"/>
                  </a:cubicBezTo>
                  <a:cubicBezTo>
                    <a:pt x="554" y="2471"/>
                    <a:pt x="633" y="2478"/>
                    <a:pt x="744" y="2478"/>
                  </a:cubicBezTo>
                  <a:cubicBezTo>
                    <a:pt x="1005" y="2478"/>
                    <a:pt x="1443" y="2441"/>
                    <a:pt x="1518" y="2434"/>
                  </a:cubicBezTo>
                  <a:cubicBezTo>
                    <a:pt x="1886" y="2371"/>
                    <a:pt x="2264" y="2282"/>
                    <a:pt x="2623" y="2165"/>
                  </a:cubicBezTo>
                  <a:cubicBezTo>
                    <a:pt x="2883" y="2093"/>
                    <a:pt x="3153" y="1994"/>
                    <a:pt x="3323" y="1788"/>
                  </a:cubicBezTo>
                  <a:cubicBezTo>
                    <a:pt x="3098" y="1743"/>
                    <a:pt x="2872" y="1723"/>
                    <a:pt x="2646" y="1723"/>
                  </a:cubicBezTo>
                  <a:cubicBezTo>
                    <a:pt x="2602" y="1723"/>
                    <a:pt x="2559" y="1723"/>
                    <a:pt x="2515" y="1725"/>
                  </a:cubicBezTo>
                  <a:cubicBezTo>
                    <a:pt x="2326" y="1159"/>
                    <a:pt x="2174" y="584"/>
                    <a:pt x="2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78716" y="4832040"/>
              <a:ext cx="269059" cy="35146"/>
            </a:xfrm>
            <a:custGeom>
              <a:avLst/>
              <a:gdLst/>
              <a:ahLst/>
              <a:cxnLst/>
              <a:rect l="l" t="t" r="r" b="b"/>
              <a:pathLst>
                <a:path w="2488" h="325" extrusionOk="0">
                  <a:moveTo>
                    <a:pt x="2440" y="1"/>
                  </a:moveTo>
                  <a:cubicBezTo>
                    <a:pt x="2438" y="1"/>
                    <a:pt x="2436" y="1"/>
                    <a:pt x="2433" y="1"/>
                  </a:cubicBezTo>
                  <a:cubicBezTo>
                    <a:pt x="1634" y="46"/>
                    <a:pt x="844" y="118"/>
                    <a:pt x="63" y="226"/>
                  </a:cubicBezTo>
                  <a:cubicBezTo>
                    <a:pt x="0" y="235"/>
                    <a:pt x="0" y="324"/>
                    <a:pt x="63" y="324"/>
                  </a:cubicBezTo>
                  <a:lnTo>
                    <a:pt x="63" y="315"/>
                  </a:lnTo>
                  <a:cubicBezTo>
                    <a:pt x="844" y="217"/>
                    <a:pt x="1634" y="145"/>
                    <a:pt x="2433" y="100"/>
                  </a:cubicBezTo>
                  <a:cubicBezTo>
                    <a:pt x="2485" y="100"/>
                    <a:pt x="2487" y="1"/>
                    <a:pt x="2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970688" y="4749311"/>
              <a:ext cx="236832" cy="60776"/>
            </a:xfrm>
            <a:custGeom>
              <a:avLst/>
              <a:gdLst/>
              <a:ahLst/>
              <a:cxnLst/>
              <a:rect l="l" t="t" r="r" b="b"/>
              <a:pathLst>
                <a:path w="2190" h="562" extrusionOk="0">
                  <a:moveTo>
                    <a:pt x="2119" y="1"/>
                  </a:moveTo>
                  <a:cubicBezTo>
                    <a:pt x="2115" y="1"/>
                    <a:pt x="2110" y="1"/>
                    <a:pt x="2105" y="3"/>
                  </a:cubicBezTo>
                  <a:lnTo>
                    <a:pt x="57" y="470"/>
                  </a:lnTo>
                  <a:cubicBezTo>
                    <a:pt x="0" y="486"/>
                    <a:pt x="17" y="562"/>
                    <a:pt x="68" y="562"/>
                  </a:cubicBezTo>
                  <a:cubicBezTo>
                    <a:pt x="73" y="562"/>
                    <a:pt x="79" y="561"/>
                    <a:pt x="84" y="560"/>
                  </a:cubicBezTo>
                  <a:lnTo>
                    <a:pt x="2132" y="93"/>
                  </a:lnTo>
                  <a:cubicBezTo>
                    <a:pt x="2189" y="84"/>
                    <a:pt x="2171" y="1"/>
                    <a:pt x="2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0" y="3507510"/>
              <a:ext cx="330267" cy="532926"/>
            </a:xfrm>
            <a:custGeom>
              <a:avLst/>
              <a:gdLst/>
              <a:ahLst/>
              <a:cxnLst/>
              <a:rect l="l" t="t" r="r" b="b"/>
              <a:pathLst>
                <a:path w="3054" h="4928" extrusionOk="0">
                  <a:moveTo>
                    <a:pt x="1861" y="0"/>
                  </a:moveTo>
                  <a:cubicBezTo>
                    <a:pt x="1843" y="0"/>
                    <a:pt x="1824" y="0"/>
                    <a:pt x="1805" y="1"/>
                  </a:cubicBezTo>
                  <a:cubicBezTo>
                    <a:pt x="1060" y="28"/>
                    <a:pt x="422" y="657"/>
                    <a:pt x="216" y="1384"/>
                  </a:cubicBezTo>
                  <a:cubicBezTo>
                    <a:pt x="0" y="2103"/>
                    <a:pt x="135" y="2875"/>
                    <a:pt x="377" y="3584"/>
                  </a:cubicBezTo>
                  <a:cubicBezTo>
                    <a:pt x="539" y="4024"/>
                    <a:pt x="754" y="4473"/>
                    <a:pt x="1150" y="4724"/>
                  </a:cubicBezTo>
                  <a:cubicBezTo>
                    <a:pt x="1363" y="4865"/>
                    <a:pt x="1609" y="4927"/>
                    <a:pt x="1859" y="4927"/>
                  </a:cubicBezTo>
                  <a:cubicBezTo>
                    <a:pt x="2218" y="4927"/>
                    <a:pt x="2586" y="4798"/>
                    <a:pt x="2883" y="4581"/>
                  </a:cubicBezTo>
                  <a:lnTo>
                    <a:pt x="3053" y="953"/>
                  </a:lnTo>
                  <a:cubicBezTo>
                    <a:pt x="2923" y="388"/>
                    <a:pt x="2422" y="0"/>
                    <a:pt x="1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36909" y="3658477"/>
              <a:ext cx="183626" cy="283225"/>
            </a:xfrm>
            <a:custGeom>
              <a:avLst/>
              <a:gdLst/>
              <a:ahLst/>
              <a:cxnLst/>
              <a:rect l="l" t="t" r="r" b="b"/>
              <a:pathLst>
                <a:path w="1698" h="2619" extrusionOk="0">
                  <a:moveTo>
                    <a:pt x="834" y="1"/>
                  </a:moveTo>
                  <a:cubicBezTo>
                    <a:pt x="532" y="1"/>
                    <a:pt x="230" y="168"/>
                    <a:pt x="108" y="518"/>
                  </a:cubicBezTo>
                  <a:cubicBezTo>
                    <a:pt x="9" y="796"/>
                    <a:pt x="0" y="1093"/>
                    <a:pt x="81" y="1380"/>
                  </a:cubicBezTo>
                  <a:cubicBezTo>
                    <a:pt x="126" y="1640"/>
                    <a:pt x="234" y="1901"/>
                    <a:pt x="395" y="2116"/>
                  </a:cubicBezTo>
                  <a:cubicBezTo>
                    <a:pt x="654" y="2434"/>
                    <a:pt x="1041" y="2618"/>
                    <a:pt x="1440" y="2618"/>
                  </a:cubicBezTo>
                  <a:cubicBezTo>
                    <a:pt x="1525" y="2618"/>
                    <a:pt x="1612" y="2610"/>
                    <a:pt x="1697" y="2592"/>
                  </a:cubicBezTo>
                  <a:lnTo>
                    <a:pt x="1599" y="626"/>
                  </a:lnTo>
                  <a:cubicBezTo>
                    <a:pt x="1517" y="216"/>
                    <a:pt x="1176"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978799" y="3421537"/>
              <a:ext cx="368117" cy="547309"/>
            </a:xfrm>
            <a:custGeom>
              <a:avLst/>
              <a:gdLst/>
              <a:ahLst/>
              <a:cxnLst/>
              <a:rect l="l" t="t" r="r" b="b"/>
              <a:pathLst>
                <a:path w="3404" h="5061" extrusionOk="0">
                  <a:moveTo>
                    <a:pt x="1317" y="1"/>
                  </a:moveTo>
                  <a:cubicBezTo>
                    <a:pt x="1270" y="1"/>
                    <a:pt x="1223" y="3"/>
                    <a:pt x="1177" y="6"/>
                  </a:cubicBezTo>
                  <a:cubicBezTo>
                    <a:pt x="611" y="78"/>
                    <a:pt x="90" y="509"/>
                    <a:pt x="0" y="1075"/>
                  </a:cubicBezTo>
                  <a:lnTo>
                    <a:pt x="512" y="5035"/>
                  </a:lnTo>
                  <a:cubicBezTo>
                    <a:pt x="642" y="5052"/>
                    <a:pt x="771" y="5060"/>
                    <a:pt x="898" y="5060"/>
                  </a:cubicBezTo>
                  <a:cubicBezTo>
                    <a:pt x="1829" y="5060"/>
                    <a:pt x="2646" y="4597"/>
                    <a:pt x="3017" y="3688"/>
                  </a:cubicBezTo>
                  <a:cubicBezTo>
                    <a:pt x="3403" y="2754"/>
                    <a:pt x="3359" y="1443"/>
                    <a:pt x="2685" y="644"/>
                  </a:cubicBezTo>
                  <a:cubicBezTo>
                    <a:pt x="2347" y="231"/>
                    <a:pt x="1842"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024435" y="3599432"/>
              <a:ext cx="205903" cy="304421"/>
            </a:xfrm>
            <a:custGeom>
              <a:avLst/>
              <a:gdLst/>
              <a:ahLst/>
              <a:cxnLst/>
              <a:rect l="l" t="t" r="r" b="b"/>
              <a:pathLst>
                <a:path w="1904" h="2815" extrusionOk="0">
                  <a:moveTo>
                    <a:pt x="663" y="0"/>
                  </a:moveTo>
                  <a:cubicBezTo>
                    <a:pt x="356" y="0"/>
                    <a:pt x="68" y="214"/>
                    <a:pt x="0" y="543"/>
                  </a:cubicBezTo>
                  <a:lnTo>
                    <a:pt x="261" y="2815"/>
                  </a:lnTo>
                  <a:cubicBezTo>
                    <a:pt x="1338" y="2617"/>
                    <a:pt x="1904" y="1405"/>
                    <a:pt x="1347" y="462"/>
                  </a:cubicBezTo>
                  <a:cubicBezTo>
                    <a:pt x="1257" y="292"/>
                    <a:pt x="1132" y="166"/>
                    <a:pt x="970" y="76"/>
                  </a:cubicBezTo>
                  <a:cubicBezTo>
                    <a:pt x="871" y="24"/>
                    <a:pt x="766"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276737" y="3420456"/>
              <a:ext cx="841024" cy="733531"/>
            </a:xfrm>
            <a:custGeom>
              <a:avLst/>
              <a:gdLst/>
              <a:ahLst/>
              <a:cxnLst/>
              <a:rect l="l" t="t" r="r" b="b"/>
              <a:pathLst>
                <a:path w="7777" h="6783" extrusionOk="0">
                  <a:moveTo>
                    <a:pt x="4336" y="1"/>
                  </a:moveTo>
                  <a:cubicBezTo>
                    <a:pt x="3761" y="1"/>
                    <a:pt x="3171" y="97"/>
                    <a:pt x="2658" y="178"/>
                  </a:cubicBezTo>
                  <a:cubicBezTo>
                    <a:pt x="1805" y="313"/>
                    <a:pt x="925" y="591"/>
                    <a:pt x="431" y="1336"/>
                  </a:cubicBezTo>
                  <a:cubicBezTo>
                    <a:pt x="27" y="1947"/>
                    <a:pt x="0" y="2719"/>
                    <a:pt x="54" y="3419"/>
                  </a:cubicBezTo>
                  <a:cubicBezTo>
                    <a:pt x="126" y="4210"/>
                    <a:pt x="81" y="4946"/>
                    <a:pt x="440" y="5682"/>
                  </a:cubicBezTo>
                  <a:cubicBezTo>
                    <a:pt x="737" y="6293"/>
                    <a:pt x="1132" y="6580"/>
                    <a:pt x="1796" y="6679"/>
                  </a:cubicBezTo>
                  <a:cubicBezTo>
                    <a:pt x="2188" y="6751"/>
                    <a:pt x="2591" y="6783"/>
                    <a:pt x="2992" y="6783"/>
                  </a:cubicBezTo>
                  <a:cubicBezTo>
                    <a:pt x="3087" y="6783"/>
                    <a:pt x="3183" y="6781"/>
                    <a:pt x="3278" y="6778"/>
                  </a:cubicBezTo>
                  <a:lnTo>
                    <a:pt x="3538" y="6760"/>
                  </a:lnTo>
                  <a:cubicBezTo>
                    <a:pt x="4319" y="6697"/>
                    <a:pt x="5083" y="6535"/>
                    <a:pt x="5810" y="6275"/>
                  </a:cubicBezTo>
                  <a:cubicBezTo>
                    <a:pt x="6142" y="6140"/>
                    <a:pt x="6582" y="6050"/>
                    <a:pt x="6842" y="5790"/>
                  </a:cubicBezTo>
                  <a:cubicBezTo>
                    <a:pt x="7776" y="4874"/>
                    <a:pt x="7336" y="3608"/>
                    <a:pt x="7166" y="2494"/>
                  </a:cubicBezTo>
                  <a:cubicBezTo>
                    <a:pt x="7040" y="1677"/>
                    <a:pt x="6717" y="1049"/>
                    <a:pt x="6079" y="519"/>
                  </a:cubicBezTo>
                  <a:cubicBezTo>
                    <a:pt x="5601" y="121"/>
                    <a:pt x="4977"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448576" y="3720227"/>
              <a:ext cx="122417" cy="108251"/>
            </a:xfrm>
            <a:custGeom>
              <a:avLst/>
              <a:gdLst/>
              <a:ahLst/>
              <a:cxnLst/>
              <a:rect l="l" t="t" r="r" b="b"/>
              <a:pathLst>
                <a:path w="1132" h="1001" extrusionOk="0">
                  <a:moveTo>
                    <a:pt x="1052" y="0"/>
                  </a:moveTo>
                  <a:cubicBezTo>
                    <a:pt x="1052" y="0"/>
                    <a:pt x="1051" y="1"/>
                    <a:pt x="1051" y="1"/>
                  </a:cubicBezTo>
                  <a:cubicBezTo>
                    <a:pt x="1033" y="1"/>
                    <a:pt x="1069" y="118"/>
                    <a:pt x="1051" y="315"/>
                  </a:cubicBezTo>
                  <a:cubicBezTo>
                    <a:pt x="1033" y="423"/>
                    <a:pt x="1006" y="540"/>
                    <a:pt x="961" y="638"/>
                  </a:cubicBezTo>
                  <a:cubicBezTo>
                    <a:pt x="943" y="665"/>
                    <a:pt x="925" y="692"/>
                    <a:pt x="907" y="719"/>
                  </a:cubicBezTo>
                  <a:cubicBezTo>
                    <a:pt x="890" y="746"/>
                    <a:pt x="872" y="764"/>
                    <a:pt x="845" y="791"/>
                  </a:cubicBezTo>
                  <a:cubicBezTo>
                    <a:pt x="800" y="836"/>
                    <a:pt x="737" y="863"/>
                    <a:pt x="674" y="881"/>
                  </a:cubicBezTo>
                  <a:cubicBezTo>
                    <a:pt x="656" y="883"/>
                    <a:pt x="637" y="885"/>
                    <a:pt x="619" y="885"/>
                  </a:cubicBezTo>
                  <a:cubicBezTo>
                    <a:pt x="512" y="885"/>
                    <a:pt x="410" y="841"/>
                    <a:pt x="333" y="764"/>
                  </a:cubicBezTo>
                  <a:cubicBezTo>
                    <a:pt x="252" y="683"/>
                    <a:pt x="189" y="593"/>
                    <a:pt x="144" y="486"/>
                  </a:cubicBezTo>
                  <a:cubicBezTo>
                    <a:pt x="63" y="315"/>
                    <a:pt x="63" y="189"/>
                    <a:pt x="45" y="189"/>
                  </a:cubicBezTo>
                  <a:cubicBezTo>
                    <a:pt x="28" y="189"/>
                    <a:pt x="1" y="315"/>
                    <a:pt x="72" y="522"/>
                  </a:cubicBezTo>
                  <a:cubicBezTo>
                    <a:pt x="108" y="638"/>
                    <a:pt x="171" y="755"/>
                    <a:pt x="261" y="845"/>
                  </a:cubicBezTo>
                  <a:cubicBezTo>
                    <a:pt x="315" y="899"/>
                    <a:pt x="378" y="944"/>
                    <a:pt x="450" y="971"/>
                  </a:cubicBezTo>
                  <a:cubicBezTo>
                    <a:pt x="497" y="992"/>
                    <a:pt x="547" y="1000"/>
                    <a:pt x="597" y="1000"/>
                  </a:cubicBezTo>
                  <a:cubicBezTo>
                    <a:pt x="632" y="1000"/>
                    <a:pt x="667" y="996"/>
                    <a:pt x="701" y="989"/>
                  </a:cubicBezTo>
                  <a:cubicBezTo>
                    <a:pt x="782" y="980"/>
                    <a:pt x="863" y="944"/>
                    <a:pt x="925" y="881"/>
                  </a:cubicBezTo>
                  <a:cubicBezTo>
                    <a:pt x="952" y="854"/>
                    <a:pt x="979" y="818"/>
                    <a:pt x="997" y="791"/>
                  </a:cubicBezTo>
                  <a:cubicBezTo>
                    <a:pt x="1024" y="755"/>
                    <a:pt x="1042" y="728"/>
                    <a:pt x="1051" y="692"/>
                  </a:cubicBezTo>
                  <a:cubicBezTo>
                    <a:pt x="1105" y="576"/>
                    <a:pt x="1132" y="459"/>
                    <a:pt x="1132" y="333"/>
                  </a:cubicBezTo>
                  <a:cubicBezTo>
                    <a:pt x="1123" y="117"/>
                    <a:pt x="1065" y="0"/>
                    <a:pt x="1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817558" y="3642472"/>
              <a:ext cx="117659" cy="105439"/>
            </a:xfrm>
            <a:custGeom>
              <a:avLst/>
              <a:gdLst/>
              <a:ahLst/>
              <a:cxnLst/>
              <a:rect l="l" t="t" r="r" b="b"/>
              <a:pathLst>
                <a:path w="1088" h="975" extrusionOk="0">
                  <a:moveTo>
                    <a:pt x="981" y="1"/>
                  </a:moveTo>
                  <a:cubicBezTo>
                    <a:pt x="980" y="1"/>
                    <a:pt x="980" y="1"/>
                    <a:pt x="979" y="1"/>
                  </a:cubicBezTo>
                  <a:cubicBezTo>
                    <a:pt x="979" y="100"/>
                    <a:pt x="988" y="199"/>
                    <a:pt x="997" y="298"/>
                  </a:cubicBezTo>
                  <a:cubicBezTo>
                    <a:pt x="997" y="406"/>
                    <a:pt x="979" y="504"/>
                    <a:pt x="935" y="603"/>
                  </a:cubicBezTo>
                  <a:cubicBezTo>
                    <a:pt x="881" y="711"/>
                    <a:pt x="791" y="801"/>
                    <a:pt x="674" y="846"/>
                  </a:cubicBezTo>
                  <a:cubicBezTo>
                    <a:pt x="639" y="856"/>
                    <a:pt x="604" y="861"/>
                    <a:pt x="568" y="861"/>
                  </a:cubicBezTo>
                  <a:cubicBezTo>
                    <a:pt x="486" y="861"/>
                    <a:pt x="405" y="833"/>
                    <a:pt x="342" y="783"/>
                  </a:cubicBezTo>
                  <a:cubicBezTo>
                    <a:pt x="252" y="720"/>
                    <a:pt x="189" y="639"/>
                    <a:pt x="144" y="540"/>
                  </a:cubicBezTo>
                  <a:cubicBezTo>
                    <a:pt x="108" y="441"/>
                    <a:pt x="64" y="352"/>
                    <a:pt x="10" y="262"/>
                  </a:cubicBezTo>
                  <a:lnTo>
                    <a:pt x="10" y="262"/>
                  </a:lnTo>
                  <a:cubicBezTo>
                    <a:pt x="1" y="262"/>
                    <a:pt x="1" y="388"/>
                    <a:pt x="73" y="576"/>
                  </a:cubicBezTo>
                  <a:cubicBezTo>
                    <a:pt x="108" y="684"/>
                    <a:pt x="180" y="783"/>
                    <a:pt x="279" y="864"/>
                  </a:cubicBezTo>
                  <a:cubicBezTo>
                    <a:pt x="333" y="908"/>
                    <a:pt x="396" y="944"/>
                    <a:pt x="468" y="962"/>
                  </a:cubicBezTo>
                  <a:cubicBezTo>
                    <a:pt x="504" y="970"/>
                    <a:pt x="540" y="975"/>
                    <a:pt x="577" y="975"/>
                  </a:cubicBezTo>
                  <a:cubicBezTo>
                    <a:pt x="621" y="975"/>
                    <a:pt x="666" y="968"/>
                    <a:pt x="710" y="953"/>
                  </a:cubicBezTo>
                  <a:cubicBezTo>
                    <a:pt x="854" y="899"/>
                    <a:pt x="970" y="783"/>
                    <a:pt x="1033" y="648"/>
                  </a:cubicBezTo>
                  <a:cubicBezTo>
                    <a:pt x="1078" y="531"/>
                    <a:pt x="1087" y="415"/>
                    <a:pt x="1078" y="298"/>
                  </a:cubicBezTo>
                  <a:cubicBezTo>
                    <a:pt x="1052" y="108"/>
                    <a:pt x="993" y="1"/>
                    <a:pt x="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52469" y="3859839"/>
              <a:ext cx="122417" cy="88569"/>
            </a:xfrm>
            <a:custGeom>
              <a:avLst/>
              <a:gdLst/>
              <a:ahLst/>
              <a:cxnLst/>
              <a:rect l="l" t="t" r="r" b="b"/>
              <a:pathLst>
                <a:path w="1132" h="819" extrusionOk="0">
                  <a:moveTo>
                    <a:pt x="674" y="1"/>
                  </a:moveTo>
                  <a:cubicBezTo>
                    <a:pt x="527" y="1"/>
                    <a:pt x="375" y="45"/>
                    <a:pt x="270" y="111"/>
                  </a:cubicBezTo>
                  <a:cubicBezTo>
                    <a:pt x="90" y="227"/>
                    <a:pt x="0" y="497"/>
                    <a:pt x="117" y="667"/>
                  </a:cubicBezTo>
                  <a:cubicBezTo>
                    <a:pt x="180" y="748"/>
                    <a:pt x="279" y="802"/>
                    <a:pt x="378" y="811"/>
                  </a:cubicBezTo>
                  <a:cubicBezTo>
                    <a:pt x="404" y="816"/>
                    <a:pt x="432" y="818"/>
                    <a:pt x="462" y="818"/>
                  </a:cubicBezTo>
                  <a:cubicBezTo>
                    <a:pt x="707" y="818"/>
                    <a:pt x="1050" y="658"/>
                    <a:pt x="1114" y="434"/>
                  </a:cubicBezTo>
                  <a:cubicBezTo>
                    <a:pt x="1132" y="344"/>
                    <a:pt x="1114" y="245"/>
                    <a:pt x="1060" y="173"/>
                  </a:cubicBezTo>
                  <a:cubicBezTo>
                    <a:pt x="977" y="49"/>
                    <a:pt x="829" y="1"/>
                    <a:pt x="67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889581" y="3771595"/>
              <a:ext cx="128149" cy="77214"/>
            </a:xfrm>
            <a:custGeom>
              <a:avLst/>
              <a:gdLst/>
              <a:ahLst/>
              <a:cxnLst/>
              <a:rect l="l" t="t" r="r" b="b"/>
              <a:pathLst>
                <a:path w="1185" h="714" extrusionOk="0">
                  <a:moveTo>
                    <a:pt x="614" y="0"/>
                  </a:moveTo>
                  <a:cubicBezTo>
                    <a:pt x="356" y="0"/>
                    <a:pt x="0" y="160"/>
                    <a:pt x="17" y="442"/>
                  </a:cubicBezTo>
                  <a:cubicBezTo>
                    <a:pt x="26" y="532"/>
                    <a:pt x="89" y="612"/>
                    <a:pt x="170" y="657"/>
                  </a:cubicBezTo>
                  <a:cubicBezTo>
                    <a:pt x="237" y="695"/>
                    <a:pt x="311" y="713"/>
                    <a:pt x="385" y="713"/>
                  </a:cubicBezTo>
                  <a:cubicBezTo>
                    <a:pt x="400" y="713"/>
                    <a:pt x="415" y="713"/>
                    <a:pt x="430" y="711"/>
                  </a:cubicBezTo>
                  <a:cubicBezTo>
                    <a:pt x="601" y="711"/>
                    <a:pt x="762" y="657"/>
                    <a:pt x="897" y="558"/>
                  </a:cubicBezTo>
                  <a:cubicBezTo>
                    <a:pt x="1184" y="361"/>
                    <a:pt x="906" y="11"/>
                    <a:pt x="655" y="2"/>
                  </a:cubicBezTo>
                  <a:cubicBezTo>
                    <a:pt x="642" y="1"/>
                    <a:pt x="628" y="0"/>
                    <a:pt x="61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73881" y="3043471"/>
              <a:ext cx="377742" cy="468149"/>
            </a:xfrm>
            <a:custGeom>
              <a:avLst/>
              <a:gdLst/>
              <a:ahLst/>
              <a:cxnLst/>
              <a:rect l="l" t="t" r="r" b="b"/>
              <a:pathLst>
                <a:path w="3493" h="4329" extrusionOk="0">
                  <a:moveTo>
                    <a:pt x="1365" y="0"/>
                  </a:moveTo>
                  <a:cubicBezTo>
                    <a:pt x="826" y="1329"/>
                    <a:pt x="422" y="2703"/>
                    <a:pt x="36" y="4086"/>
                  </a:cubicBezTo>
                  <a:cubicBezTo>
                    <a:pt x="0" y="4194"/>
                    <a:pt x="889" y="4292"/>
                    <a:pt x="988" y="4301"/>
                  </a:cubicBezTo>
                  <a:cubicBezTo>
                    <a:pt x="1158" y="4319"/>
                    <a:pt x="1326" y="4328"/>
                    <a:pt x="1491" y="4328"/>
                  </a:cubicBezTo>
                  <a:cubicBezTo>
                    <a:pt x="2161" y="4328"/>
                    <a:pt x="2789" y="4175"/>
                    <a:pt x="3394" y="3807"/>
                  </a:cubicBezTo>
                  <a:cubicBezTo>
                    <a:pt x="3493" y="3745"/>
                    <a:pt x="2676" y="2218"/>
                    <a:pt x="2613" y="2110"/>
                  </a:cubicBezTo>
                  <a:cubicBezTo>
                    <a:pt x="2227" y="1392"/>
                    <a:pt x="1805" y="683"/>
                    <a:pt x="13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41763" y="3764457"/>
              <a:ext cx="441978" cy="522653"/>
            </a:xfrm>
            <a:custGeom>
              <a:avLst/>
              <a:gdLst/>
              <a:ahLst/>
              <a:cxnLst/>
              <a:rect l="l" t="t" r="r" b="b"/>
              <a:pathLst>
                <a:path w="4087" h="4833" extrusionOk="0">
                  <a:moveTo>
                    <a:pt x="3126" y="0"/>
                  </a:moveTo>
                  <a:cubicBezTo>
                    <a:pt x="3060" y="0"/>
                    <a:pt x="2995" y="5"/>
                    <a:pt x="2928" y="14"/>
                  </a:cubicBezTo>
                  <a:cubicBezTo>
                    <a:pt x="2578" y="50"/>
                    <a:pt x="2219" y="122"/>
                    <a:pt x="1922" y="310"/>
                  </a:cubicBezTo>
                  <a:cubicBezTo>
                    <a:pt x="1743" y="418"/>
                    <a:pt x="1599" y="580"/>
                    <a:pt x="1500" y="768"/>
                  </a:cubicBezTo>
                  <a:cubicBezTo>
                    <a:pt x="1446" y="894"/>
                    <a:pt x="1428" y="1038"/>
                    <a:pt x="1455" y="1172"/>
                  </a:cubicBezTo>
                  <a:cubicBezTo>
                    <a:pt x="1554" y="1576"/>
                    <a:pt x="1617" y="1935"/>
                    <a:pt x="1509" y="2357"/>
                  </a:cubicBezTo>
                  <a:cubicBezTo>
                    <a:pt x="1393" y="2762"/>
                    <a:pt x="1204" y="3148"/>
                    <a:pt x="935" y="3480"/>
                  </a:cubicBezTo>
                  <a:cubicBezTo>
                    <a:pt x="864" y="3559"/>
                    <a:pt x="56" y="4307"/>
                    <a:pt x="3" y="4307"/>
                  </a:cubicBezTo>
                  <a:cubicBezTo>
                    <a:pt x="2" y="4307"/>
                    <a:pt x="1" y="4307"/>
                    <a:pt x="1" y="4306"/>
                  </a:cubicBezTo>
                  <a:lnTo>
                    <a:pt x="1" y="4306"/>
                  </a:lnTo>
                  <a:lnTo>
                    <a:pt x="162" y="4719"/>
                  </a:lnTo>
                  <a:cubicBezTo>
                    <a:pt x="180" y="4764"/>
                    <a:pt x="207" y="4809"/>
                    <a:pt x="252" y="4827"/>
                  </a:cubicBezTo>
                  <a:cubicBezTo>
                    <a:pt x="267" y="4830"/>
                    <a:pt x="283" y="4833"/>
                    <a:pt x="300" y="4833"/>
                  </a:cubicBezTo>
                  <a:cubicBezTo>
                    <a:pt x="324" y="4833"/>
                    <a:pt x="348" y="4828"/>
                    <a:pt x="369" y="4818"/>
                  </a:cubicBezTo>
                  <a:cubicBezTo>
                    <a:pt x="1644" y="4333"/>
                    <a:pt x="3323" y="3875"/>
                    <a:pt x="3826" y="2438"/>
                  </a:cubicBezTo>
                  <a:cubicBezTo>
                    <a:pt x="3997" y="1944"/>
                    <a:pt x="4086" y="1226"/>
                    <a:pt x="3961" y="723"/>
                  </a:cubicBezTo>
                  <a:cubicBezTo>
                    <a:pt x="3880" y="400"/>
                    <a:pt x="3646" y="86"/>
                    <a:pt x="3323" y="14"/>
                  </a:cubicBezTo>
                  <a:cubicBezTo>
                    <a:pt x="3256" y="5"/>
                    <a:pt x="3191" y="0"/>
                    <a:pt x="3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41795" y="3360004"/>
              <a:ext cx="279765" cy="151616"/>
            </a:xfrm>
            <a:custGeom>
              <a:avLst/>
              <a:gdLst/>
              <a:ahLst/>
              <a:cxnLst/>
              <a:rect l="l" t="t" r="r" b="b"/>
              <a:pathLst>
                <a:path w="2587" h="1402" extrusionOk="0">
                  <a:moveTo>
                    <a:pt x="2416" y="1"/>
                  </a:moveTo>
                  <a:cubicBezTo>
                    <a:pt x="1671" y="539"/>
                    <a:pt x="854" y="979"/>
                    <a:pt x="1" y="1329"/>
                  </a:cubicBezTo>
                  <a:cubicBezTo>
                    <a:pt x="171" y="1356"/>
                    <a:pt x="324" y="1374"/>
                    <a:pt x="360" y="1374"/>
                  </a:cubicBezTo>
                  <a:cubicBezTo>
                    <a:pt x="512" y="1392"/>
                    <a:pt x="656" y="1401"/>
                    <a:pt x="800" y="1401"/>
                  </a:cubicBezTo>
                  <a:cubicBezTo>
                    <a:pt x="1428" y="1105"/>
                    <a:pt x="2021" y="755"/>
                    <a:pt x="2587" y="360"/>
                  </a:cubicBezTo>
                  <a:cubicBezTo>
                    <a:pt x="2542" y="243"/>
                    <a:pt x="2479" y="126"/>
                    <a:pt x="2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480586" y="3273598"/>
              <a:ext cx="298257" cy="201145"/>
            </a:xfrm>
            <a:custGeom>
              <a:avLst/>
              <a:gdLst/>
              <a:ahLst/>
              <a:cxnLst/>
              <a:rect l="l" t="t" r="r" b="b"/>
              <a:pathLst>
                <a:path w="2758" h="1860" extrusionOk="0">
                  <a:moveTo>
                    <a:pt x="2578" y="0"/>
                  </a:moveTo>
                  <a:cubicBezTo>
                    <a:pt x="1824" y="557"/>
                    <a:pt x="1007" y="1015"/>
                    <a:pt x="136" y="1383"/>
                  </a:cubicBezTo>
                  <a:cubicBezTo>
                    <a:pt x="91" y="1536"/>
                    <a:pt x="46" y="1697"/>
                    <a:pt x="1" y="1859"/>
                  </a:cubicBezTo>
                  <a:cubicBezTo>
                    <a:pt x="980" y="1473"/>
                    <a:pt x="1905" y="961"/>
                    <a:pt x="2758" y="342"/>
                  </a:cubicBezTo>
                  <a:cubicBezTo>
                    <a:pt x="2668" y="180"/>
                    <a:pt x="2605" y="45"/>
                    <a:pt x="2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516597" y="3181353"/>
              <a:ext cx="210770" cy="167080"/>
            </a:xfrm>
            <a:custGeom>
              <a:avLst/>
              <a:gdLst/>
              <a:ahLst/>
              <a:cxnLst/>
              <a:rect l="l" t="t" r="r" b="b"/>
              <a:pathLst>
                <a:path w="1949" h="1545" extrusionOk="0">
                  <a:moveTo>
                    <a:pt x="1751" y="0"/>
                  </a:moveTo>
                  <a:cubicBezTo>
                    <a:pt x="1257" y="395"/>
                    <a:pt x="718" y="737"/>
                    <a:pt x="162" y="1042"/>
                  </a:cubicBezTo>
                  <a:cubicBezTo>
                    <a:pt x="108" y="1204"/>
                    <a:pt x="54" y="1374"/>
                    <a:pt x="0" y="1545"/>
                  </a:cubicBezTo>
                  <a:cubicBezTo>
                    <a:pt x="692" y="1213"/>
                    <a:pt x="1347" y="808"/>
                    <a:pt x="1949" y="342"/>
                  </a:cubicBezTo>
                  <a:cubicBezTo>
                    <a:pt x="1886" y="225"/>
                    <a:pt x="1823" y="117"/>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59314" y="3096893"/>
              <a:ext cx="118524" cy="117551"/>
            </a:xfrm>
            <a:custGeom>
              <a:avLst/>
              <a:gdLst/>
              <a:ahLst/>
              <a:cxnLst/>
              <a:rect l="l" t="t" r="r" b="b"/>
              <a:pathLst>
                <a:path w="1096" h="1087" extrusionOk="0">
                  <a:moveTo>
                    <a:pt x="889" y="0"/>
                  </a:moveTo>
                  <a:cubicBezTo>
                    <a:pt x="665" y="171"/>
                    <a:pt x="431" y="341"/>
                    <a:pt x="198" y="494"/>
                  </a:cubicBezTo>
                  <a:cubicBezTo>
                    <a:pt x="126" y="692"/>
                    <a:pt x="63" y="889"/>
                    <a:pt x="0" y="1087"/>
                  </a:cubicBezTo>
                  <a:cubicBezTo>
                    <a:pt x="377" y="853"/>
                    <a:pt x="745" y="602"/>
                    <a:pt x="1096" y="332"/>
                  </a:cubicBezTo>
                  <a:cubicBezTo>
                    <a:pt x="1024" y="225"/>
                    <a:pt x="952" y="108"/>
                    <a:pt x="8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
            <p:cNvGrpSpPr/>
            <p:nvPr/>
          </p:nvGrpSpPr>
          <p:grpSpPr>
            <a:xfrm>
              <a:off x="490319" y="3881359"/>
              <a:ext cx="347786" cy="363467"/>
              <a:chOff x="490319" y="3881359"/>
              <a:chExt cx="347786" cy="363467"/>
            </a:xfrm>
          </p:grpSpPr>
          <p:sp>
            <p:nvSpPr>
              <p:cNvPr id="365" name="Google Shape;365;p3"/>
              <p:cNvSpPr/>
              <p:nvPr/>
            </p:nvSpPr>
            <p:spPr>
              <a:xfrm>
                <a:off x="539848" y="4154311"/>
                <a:ext cx="43798" cy="71050"/>
              </a:xfrm>
              <a:custGeom>
                <a:avLst/>
                <a:gdLst/>
                <a:ahLst/>
                <a:cxnLst/>
                <a:rect l="l" t="t" r="r" b="b"/>
                <a:pathLst>
                  <a:path w="405" h="657" extrusionOk="0">
                    <a:moveTo>
                      <a:pt x="28" y="1"/>
                    </a:moveTo>
                    <a:lnTo>
                      <a:pt x="28" y="1"/>
                    </a:lnTo>
                    <a:cubicBezTo>
                      <a:pt x="1" y="279"/>
                      <a:pt x="153" y="539"/>
                      <a:pt x="405" y="656"/>
                    </a:cubicBezTo>
                    <a:cubicBezTo>
                      <a:pt x="315" y="557"/>
                      <a:pt x="234" y="468"/>
                      <a:pt x="162" y="360"/>
                    </a:cubicBezTo>
                    <a:cubicBezTo>
                      <a:pt x="108" y="243"/>
                      <a:pt x="63" y="12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521464" y="4179616"/>
                <a:ext cx="30172" cy="56450"/>
              </a:xfrm>
              <a:custGeom>
                <a:avLst/>
                <a:gdLst/>
                <a:ahLst/>
                <a:cxnLst/>
                <a:rect l="l" t="t" r="r" b="b"/>
                <a:pathLst>
                  <a:path w="279" h="522" extrusionOk="0">
                    <a:moveTo>
                      <a:pt x="18" y="0"/>
                    </a:moveTo>
                    <a:cubicBezTo>
                      <a:pt x="0" y="108"/>
                      <a:pt x="18" y="207"/>
                      <a:pt x="72" y="296"/>
                    </a:cubicBezTo>
                    <a:cubicBezTo>
                      <a:pt x="149" y="441"/>
                      <a:pt x="250" y="522"/>
                      <a:pt x="267" y="522"/>
                    </a:cubicBezTo>
                    <a:cubicBezTo>
                      <a:pt x="268" y="522"/>
                      <a:pt x="269" y="521"/>
                      <a:pt x="269" y="521"/>
                    </a:cubicBezTo>
                    <a:cubicBezTo>
                      <a:pt x="278" y="512"/>
                      <a:pt x="198" y="413"/>
                      <a:pt x="126" y="269"/>
                    </a:cubicBezTo>
                    <a:cubicBezTo>
                      <a:pt x="54" y="135"/>
                      <a:pt x="36" y="0"/>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634040" y="3881359"/>
                <a:ext cx="204065" cy="57856"/>
              </a:xfrm>
              <a:custGeom>
                <a:avLst/>
                <a:gdLst/>
                <a:ahLst/>
                <a:cxnLst/>
                <a:rect l="l" t="t" r="r" b="b"/>
                <a:pathLst>
                  <a:path w="1887" h="535" extrusionOk="0">
                    <a:moveTo>
                      <a:pt x="1885" y="1"/>
                    </a:moveTo>
                    <a:cubicBezTo>
                      <a:pt x="1876" y="1"/>
                      <a:pt x="1788" y="69"/>
                      <a:pt x="1644" y="154"/>
                    </a:cubicBezTo>
                    <a:cubicBezTo>
                      <a:pt x="1437" y="271"/>
                      <a:pt x="1222" y="361"/>
                      <a:pt x="997" y="405"/>
                    </a:cubicBezTo>
                    <a:cubicBezTo>
                      <a:pt x="764" y="450"/>
                      <a:pt x="530" y="486"/>
                      <a:pt x="297" y="495"/>
                    </a:cubicBezTo>
                    <a:cubicBezTo>
                      <a:pt x="198" y="495"/>
                      <a:pt x="99" y="504"/>
                      <a:pt x="1" y="522"/>
                    </a:cubicBezTo>
                    <a:cubicBezTo>
                      <a:pt x="70" y="529"/>
                      <a:pt x="140" y="535"/>
                      <a:pt x="210" y="535"/>
                    </a:cubicBezTo>
                    <a:cubicBezTo>
                      <a:pt x="239" y="535"/>
                      <a:pt x="268" y="534"/>
                      <a:pt x="297" y="531"/>
                    </a:cubicBezTo>
                    <a:cubicBezTo>
                      <a:pt x="539" y="531"/>
                      <a:pt x="773" y="513"/>
                      <a:pt x="1006" y="459"/>
                    </a:cubicBezTo>
                    <a:cubicBezTo>
                      <a:pt x="1240" y="414"/>
                      <a:pt x="1464" y="316"/>
                      <a:pt x="1662" y="190"/>
                    </a:cubicBezTo>
                    <a:cubicBezTo>
                      <a:pt x="1752" y="145"/>
                      <a:pt x="1823" y="73"/>
                      <a:pt x="1886" y="1"/>
                    </a:cubicBezTo>
                    <a:cubicBezTo>
                      <a:pt x="1886" y="1"/>
                      <a:pt x="1886"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641827" y="3950354"/>
                <a:ext cx="184599" cy="44122"/>
              </a:xfrm>
              <a:custGeom>
                <a:avLst/>
                <a:gdLst/>
                <a:ahLst/>
                <a:cxnLst/>
                <a:rect l="l" t="t" r="r" b="b"/>
                <a:pathLst>
                  <a:path w="1707" h="408" extrusionOk="0">
                    <a:moveTo>
                      <a:pt x="1707" y="1"/>
                    </a:moveTo>
                    <a:cubicBezTo>
                      <a:pt x="1706" y="1"/>
                      <a:pt x="1626" y="64"/>
                      <a:pt x="1482" y="136"/>
                    </a:cubicBezTo>
                    <a:cubicBezTo>
                      <a:pt x="1302" y="234"/>
                      <a:pt x="1096" y="297"/>
                      <a:pt x="889" y="333"/>
                    </a:cubicBezTo>
                    <a:cubicBezTo>
                      <a:pt x="735" y="353"/>
                      <a:pt x="580" y="363"/>
                      <a:pt x="425" y="363"/>
                    </a:cubicBezTo>
                    <a:cubicBezTo>
                      <a:pt x="373" y="363"/>
                      <a:pt x="321" y="362"/>
                      <a:pt x="270" y="360"/>
                    </a:cubicBezTo>
                    <a:cubicBezTo>
                      <a:pt x="225" y="356"/>
                      <a:pt x="180" y="353"/>
                      <a:pt x="135" y="353"/>
                    </a:cubicBezTo>
                    <a:cubicBezTo>
                      <a:pt x="90" y="353"/>
                      <a:pt x="45" y="356"/>
                      <a:pt x="0" y="360"/>
                    </a:cubicBezTo>
                    <a:cubicBezTo>
                      <a:pt x="90" y="387"/>
                      <a:pt x="180" y="396"/>
                      <a:pt x="261" y="396"/>
                    </a:cubicBezTo>
                    <a:cubicBezTo>
                      <a:pt x="350" y="403"/>
                      <a:pt x="439" y="408"/>
                      <a:pt x="528" y="408"/>
                    </a:cubicBezTo>
                    <a:cubicBezTo>
                      <a:pt x="653" y="408"/>
                      <a:pt x="777" y="399"/>
                      <a:pt x="898" y="378"/>
                    </a:cubicBezTo>
                    <a:cubicBezTo>
                      <a:pt x="1114" y="351"/>
                      <a:pt x="1320" y="279"/>
                      <a:pt x="1509" y="172"/>
                    </a:cubicBezTo>
                    <a:cubicBezTo>
                      <a:pt x="1581" y="127"/>
                      <a:pt x="1653" y="73"/>
                      <a:pt x="1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642800" y="4018268"/>
                <a:ext cx="178760" cy="40662"/>
              </a:xfrm>
              <a:custGeom>
                <a:avLst/>
                <a:gdLst/>
                <a:ahLst/>
                <a:cxnLst/>
                <a:rect l="l" t="t" r="r" b="b"/>
                <a:pathLst>
                  <a:path w="1653" h="376" extrusionOk="0">
                    <a:moveTo>
                      <a:pt x="1652" y="1"/>
                    </a:moveTo>
                    <a:cubicBezTo>
                      <a:pt x="1641" y="1"/>
                      <a:pt x="1554" y="59"/>
                      <a:pt x="1428" y="118"/>
                    </a:cubicBezTo>
                    <a:cubicBezTo>
                      <a:pt x="1145" y="256"/>
                      <a:pt x="841" y="325"/>
                      <a:pt x="531" y="325"/>
                    </a:cubicBezTo>
                    <a:cubicBezTo>
                      <a:pt x="438" y="325"/>
                      <a:pt x="345" y="319"/>
                      <a:pt x="252" y="307"/>
                    </a:cubicBezTo>
                    <a:cubicBezTo>
                      <a:pt x="112" y="291"/>
                      <a:pt x="26" y="269"/>
                      <a:pt x="5" y="269"/>
                    </a:cubicBezTo>
                    <a:cubicBezTo>
                      <a:pt x="2" y="269"/>
                      <a:pt x="0" y="270"/>
                      <a:pt x="0" y="271"/>
                    </a:cubicBezTo>
                    <a:cubicBezTo>
                      <a:pt x="72" y="307"/>
                      <a:pt x="153" y="334"/>
                      <a:pt x="243" y="343"/>
                    </a:cubicBezTo>
                    <a:cubicBezTo>
                      <a:pt x="355" y="365"/>
                      <a:pt x="468" y="375"/>
                      <a:pt x="580" y="375"/>
                    </a:cubicBezTo>
                    <a:cubicBezTo>
                      <a:pt x="881" y="375"/>
                      <a:pt x="1178" y="298"/>
                      <a:pt x="1446" y="154"/>
                    </a:cubicBezTo>
                    <a:cubicBezTo>
                      <a:pt x="1518" y="109"/>
                      <a:pt x="1590" y="64"/>
                      <a:pt x="1653" y="1"/>
                    </a:cubicBezTo>
                    <a:cubicBezTo>
                      <a:pt x="1653" y="1"/>
                      <a:pt x="1652" y="1"/>
                      <a:pt x="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90319" y="4212492"/>
                <a:ext cx="21520" cy="32335"/>
              </a:xfrm>
              <a:custGeom>
                <a:avLst/>
                <a:gdLst/>
                <a:ahLst/>
                <a:cxnLst/>
                <a:rect l="l" t="t" r="r" b="b"/>
                <a:pathLst>
                  <a:path w="199" h="299" extrusionOk="0">
                    <a:moveTo>
                      <a:pt x="22" y="1"/>
                    </a:moveTo>
                    <a:cubicBezTo>
                      <a:pt x="21" y="1"/>
                      <a:pt x="20" y="1"/>
                      <a:pt x="19" y="1"/>
                    </a:cubicBezTo>
                    <a:cubicBezTo>
                      <a:pt x="1" y="1"/>
                      <a:pt x="19" y="82"/>
                      <a:pt x="64" y="172"/>
                    </a:cubicBezTo>
                    <a:cubicBezTo>
                      <a:pt x="105" y="254"/>
                      <a:pt x="168" y="299"/>
                      <a:pt x="186" y="299"/>
                    </a:cubicBezTo>
                    <a:cubicBezTo>
                      <a:pt x="187" y="299"/>
                      <a:pt x="189" y="298"/>
                      <a:pt x="189" y="298"/>
                    </a:cubicBezTo>
                    <a:cubicBezTo>
                      <a:pt x="198" y="289"/>
                      <a:pt x="153" y="226"/>
                      <a:pt x="108" y="145"/>
                    </a:cubicBezTo>
                    <a:cubicBezTo>
                      <a:pt x="66" y="69"/>
                      <a:pt x="40"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3"/>
            <p:cNvSpPr/>
            <p:nvPr/>
          </p:nvSpPr>
          <p:spPr>
            <a:xfrm>
              <a:off x="317116" y="4886466"/>
              <a:ext cx="331624" cy="260475"/>
            </a:xfrm>
            <a:custGeom>
              <a:avLst/>
              <a:gdLst/>
              <a:ahLst/>
              <a:cxnLst/>
              <a:rect l="l" t="t" r="r" b="b"/>
              <a:pathLst>
                <a:path w="2946" h="2314" extrusionOk="0">
                  <a:moveTo>
                    <a:pt x="2892" y="1"/>
                  </a:moveTo>
                  <a:cubicBezTo>
                    <a:pt x="2137" y="100"/>
                    <a:pt x="1374" y="180"/>
                    <a:pt x="620" y="252"/>
                  </a:cubicBezTo>
                  <a:cubicBezTo>
                    <a:pt x="665" y="719"/>
                    <a:pt x="719" y="1186"/>
                    <a:pt x="781" y="1653"/>
                  </a:cubicBezTo>
                  <a:cubicBezTo>
                    <a:pt x="476" y="1806"/>
                    <a:pt x="207" y="2030"/>
                    <a:pt x="0" y="2309"/>
                  </a:cubicBezTo>
                  <a:cubicBezTo>
                    <a:pt x="122" y="2312"/>
                    <a:pt x="244" y="2314"/>
                    <a:pt x="366" y="2314"/>
                  </a:cubicBezTo>
                  <a:cubicBezTo>
                    <a:pt x="1213" y="2314"/>
                    <a:pt x="2059" y="2232"/>
                    <a:pt x="2892" y="2075"/>
                  </a:cubicBezTo>
                  <a:cubicBezTo>
                    <a:pt x="2945" y="2066"/>
                    <a:pt x="2918" y="944"/>
                    <a:pt x="2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3"/>
            <p:cNvGrpSpPr/>
            <p:nvPr/>
          </p:nvGrpSpPr>
          <p:grpSpPr>
            <a:xfrm rot="737186">
              <a:off x="1394055" y="3503698"/>
              <a:ext cx="260251" cy="470852"/>
              <a:chOff x="1354100" y="3459750"/>
              <a:chExt cx="260250" cy="470850"/>
            </a:xfrm>
          </p:grpSpPr>
          <p:sp>
            <p:nvSpPr>
              <p:cNvPr id="373" name="Google Shape;373;p3"/>
              <p:cNvSpPr/>
              <p:nvPr/>
            </p:nvSpPr>
            <p:spPr>
              <a:xfrm>
                <a:off x="1424975" y="3617650"/>
                <a:ext cx="65525" cy="312950"/>
              </a:xfrm>
              <a:custGeom>
                <a:avLst/>
                <a:gdLst/>
                <a:ahLst/>
                <a:cxnLst/>
                <a:rect l="l" t="t" r="r" b="b"/>
                <a:pathLst>
                  <a:path w="2621" h="12518" extrusionOk="0">
                    <a:moveTo>
                      <a:pt x="2400" y="1"/>
                    </a:moveTo>
                    <a:cubicBezTo>
                      <a:pt x="2314" y="1"/>
                      <a:pt x="2229" y="55"/>
                      <a:pt x="2213" y="177"/>
                    </a:cubicBezTo>
                    <a:cubicBezTo>
                      <a:pt x="1826" y="2187"/>
                      <a:pt x="1475" y="4234"/>
                      <a:pt x="1107" y="6243"/>
                    </a:cubicBezTo>
                    <a:cubicBezTo>
                      <a:pt x="738" y="8272"/>
                      <a:pt x="222" y="10282"/>
                      <a:pt x="0" y="12329"/>
                    </a:cubicBezTo>
                    <a:cubicBezTo>
                      <a:pt x="10" y="12451"/>
                      <a:pt x="111" y="12517"/>
                      <a:pt x="215" y="12517"/>
                    </a:cubicBezTo>
                    <a:cubicBezTo>
                      <a:pt x="298" y="12517"/>
                      <a:pt x="383" y="12475"/>
                      <a:pt x="424" y="12384"/>
                    </a:cubicBezTo>
                    <a:cubicBezTo>
                      <a:pt x="996" y="10429"/>
                      <a:pt x="1291" y="8346"/>
                      <a:pt x="1641" y="6336"/>
                    </a:cubicBezTo>
                    <a:cubicBezTo>
                      <a:pt x="1992" y="4326"/>
                      <a:pt x="2361" y="2279"/>
                      <a:pt x="2600" y="232"/>
                    </a:cubicBezTo>
                    <a:cubicBezTo>
                      <a:pt x="2621" y="88"/>
                      <a:pt x="2509" y="1"/>
                      <a:pt x="2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1422200" y="3510125"/>
                <a:ext cx="135575" cy="136650"/>
              </a:xfrm>
              <a:custGeom>
                <a:avLst/>
                <a:gdLst/>
                <a:ahLst/>
                <a:cxnLst/>
                <a:rect l="l" t="t" r="r" b="b"/>
                <a:pathLst>
                  <a:path w="5423" h="5466" extrusionOk="0">
                    <a:moveTo>
                      <a:pt x="2939" y="1"/>
                    </a:moveTo>
                    <a:cubicBezTo>
                      <a:pt x="2890" y="1"/>
                      <a:pt x="2840" y="21"/>
                      <a:pt x="2804" y="70"/>
                    </a:cubicBezTo>
                    <a:cubicBezTo>
                      <a:pt x="2582" y="421"/>
                      <a:pt x="2490" y="790"/>
                      <a:pt x="2232" y="1177"/>
                    </a:cubicBezTo>
                    <a:cubicBezTo>
                      <a:pt x="1992" y="1564"/>
                      <a:pt x="2047" y="1785"/>
                      <a:pt x="1716" y="1841"/>
                    </a:cubicBezTo>
                    <a:cubicBezTo>
                      <a:pt x="1531" y="1878"/>
                      <a:pt x="1347" y="1896"/>
                      <a:pt x="1162" y="1896"/>
                    </a:cubicBezTo>
                    <a:cubicBezTo>
                      <a:pt x="1052" y="1896"/>
                      <a:pt x="941" y="1933"/>
                      <a:pt x="849" y="1933"/>
                    </a:cubicBezTo>
                    <a:cubicBezTo>
                      <a:pt x="683" y="1951"/>
                      <a:pt x="56" y="1915"/>
                      <a:pt x="19" y="2154"/>
                    </a:cubicBezTo>
                    <a:cubicBezTo>
                      <a:pt x="1" y="2412"/>
                      <a:pt x="572" y="2671"/>
                      <a:pt x="720" y="2763"/>
                    </a:cubicBezTo>
                    <a:cubicBezTo>
                      <a:pt x="904" y="2873"/>
                      <a:pt x="1089" y="2984"/>
                      <a:pt x="1291" y="3058"/>
                    </a:cubicBezTo>
                    <a:cubicBezTo>
                      <a:pt x="1015" y="3611"/>
                      <a:pt x="775" y="4183"/>
                      <a:pt x="572" y="4773"/>
                    </a:cubicBezTo>
                    <a:cubicBezTo>
                      <a:pt x="529" y="4901"/>
                      <a:pt x="630" y="5030"/>
                      <a:pt x="747" y="5030"/>
                    </a:cubicBezTo>
                    <a:cubicBezTo>
                      <a:pt x="780" y="5030"/>
                      <a:pt x="816" y="5019"/>
                      <a:pt x="849" y="4994"/>
                    </a:cubicBezTo>
                    <a:cubicBezTo>
                      <a:pt x="1420" y="4607"/>
                      <a:pt x="2011" y="4220"/>
                      <a:pt x="2564" y="3795"/>
                    </a:cubicBezTo>
                    <a:cubicBezTo>
                      <a:pt x="2711" y="4017"/>
                      <a:pt x="2859" y="4238"/>
                      <a:pt x="3025" y="4422"/>
                    </a:cubicBezTo>
                    <a:cubicBezTo>
                      <a:pt x="3265" y="4754"/>
                      <a:pt x="3523" y="5068"/>
                      <a:pt x="3781" y="5381"/>
                    </a:cubicBezTo>
                    <a:cubicBezTo>
                      <a:pt x="3824" y="5439"/>
                      <a:pt x="3884" y="5466"/>
                      <a:pt x="3943" y="5466"/>
                    </a:cubicBezTo>
                    <a:cubicBezTo>
                      <a:pt x="4034" y="5466"/>
                      <a:pt x="4120" y="5401"/>
                      <a:pt x="4131" y="5289"/>
                    </a:cubicBezTo>
                    <a:cubicBezTo>
                      <a:pt x="4168" y="4883"/>
                      <a:pt x="4150" y="4459"/>
                      <a:pt x="4076" y="4054"/>
                    </a:cubicBezTo>
                    <a:cubicBezTo>
                      <a:pt x="4039" y="3795"/>
                      <a:pt x="3965" y="3556"/>
                      <a:pt x="3873" y="3316"/>
                    </a:cubicBezTo>
                    <a:lnTo>
                      <a:pt x="3873" y="3316"/>
                    </a:lnTo>
                    <a:cubicBezTo>
                      <a:pt x="3877" y="3324"/>
                      <a:pt x="3887" y="3328"/>
                      <a:pt x="3900" y="3328"/>
                    </a:cubicBezTo>
                    <a:cubicBezTo>
                      <a:pt x="4072" y="3328"/>
                      <a:pt x="4934" y="2737"/>
                      <a:pt x="5053" y="2652"/>
                    </a:cubicBezTo>
                    <a:cubicBezTo>
                      <a:pt x="5182" y="2578"/>
                      <a:pt x="5422" y="2265"/>
                      <a:pt x="5109" y="2210"/>
                    </a:cubicBezTo>
                    <a:cubicBezTo>
                      <a:pt x="4611" y="2154"/>
                      <a:pt x="4131" y="2062"/>
                      <a:pt x="3652" y="1915"/>
                    </a:cubicBezTo>
                    <a:cubicBezTo>
                      <a:pt x="3504" y="1343"/>
                      <a:pt x="3265" y="734"/>
                      <a:pt x="3154" y="181"/>
                    </a:cubicBezTo>
                    <a:cubicBezTo>
                      <a:pt x="3142" y="83"/>
                      <a:pt x="3039" y="1"/>
                      <a:pt x="2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1405725" y="3496950"/>
                <a:ext cx="51325" cy="40000"/>
              </a:xfrm>
              <a:custGeom>
                <a:avLst/>
                <a:gdLst/>
                <a:ahLst/>
                <a:cxnLst/>
                <a:rect l="l" t="t" r="r" b="b"/>
                <a:pathLst>
                  <a:path w="2053" h="1600" extrusionOk="0">
                    <a:moveTo>
                      <a:pt x="19" y="0"/>
                    </a:moveTo>
                    <a:cubicBezTo>
                      <a:pt x="7" y="0"/>
                      <a:pt x="1" y="17"/>
                      <a:pt x="14" y="44"/>
                    </a:cubicBezTo>
                    <a:cubicBezTo>
                      <a:pt x="549" y="579"/>
                      <a:pt x="1139" y="1317"/>
                      <a:pt x="1877" y="1593"/>
                    </a:cubicBezTo>
                    <a:cubicBezTo>
                      <a:pt x="1890" y="1598"/>
                      <a:pt x="1903" y="1600"/>
                      <a:pt x="1915" y="1600"/>
                    </a:cubicBezTo>
                    <a:cubicBezTo>
                      <a:pt x="2003" y="1600"/>
                      <a:pt x="2052" y="1492"/>
                      <a:pt x="1987" y="1427"/>
                    </a:cubicBezTo>
                    <a:cubicBezTo>
                      <a:pt x="1674" y="1169"/>
                      <a:pt x="1342" y="948"/>
                      <a:pt x="992" y="745"/>
                    </a:cubicBezTo>
                    <a:cubicBezTo>
                      <a:pt x="660" y="505"/>
                      <a:pt x="346" y="266"/>
                      <a:pt x="33" y="7"/>
                    </a:cubicBezTo>
                    <a:cubicBezTo>
                      <a:pt x="28" y="2"/>
                      <a:pt x="2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1447725" y="3459750"/>
                <a:ext cx="25225" cy="65850"/>
              </a:xfrm>
              <a:custGeom>
                <a:avLst/>
                <a:gdLst/>
                <a:ahLst/>
                <a:cxnLst/>
                <a:rect l="l" t="t" r="r" b="b"/>
                <a:pathLst>
                  <a:path w="1009" h="2634" extrusionOk="0">
                    <a:moveTo>
                      <a:pt x="36" y="0"/>
                    </a:moveTo>
                    <a:cubicBezTo>
                      <a:pt x="18" y="0"/>
                      <a:pt x="1" y="16"/>
                      <a:pt x="12" y="39"/>
                    </a:cubicBezTo>
                    <a:cubicBezTo>
                      <a:pt x="86" y="481"/>
                      <a:pt x="215" y="905"/>
                      <a:pt x="381" y="1311"/>
                    </a:cubicBezTo>
                    <a:cubicBezTo>
                      <a:pt x="510" y="1735"/>
                      <a:pt x="584" y="2196"/>
                      <a:pt x="805" y="2583"/>
                    </a:cubicBezTo>
                    <a:cubicBezTo>
                      <a:pt x="829" y="2619"/>
                      <a:pt x="859" y="2634"/>
                      <a:pt x="889" y="2634"/>
                    </a:cubicBezTo>
                    <a:cubicBezTo>
                      <a:pt x="949" y="2634"/>
                      <a:pt x="1008" y="2572"/>
                      <a:pt x="1008" y="2510"/>
                    </a:cubicBezTo>
                    <a:cubicBezTo>
                      <a:pt x="1008" y="2067"/>
                      <a:pt x="805" y="1606"/>
                      <a:pt x="639" y="1200"/>
                    </a:cubicBezTo>
                    <a:cubicBezTo>
                      <a:pt x="510" y="776"/>
                      <a:pt x="307" y="371"/>
                      <a:pt x="68" y="20"/>
                    </a:cubicBezTo>
                    <a:cubicBezTo>
                      <a:pt x="61" y="6"/>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1422350" y="3469725"/>
                <a:ext cx="20325" cy="36775"/>
              </a:xfrm>
              <a:custGeom>
                <a:avLst/>
                <a:gdLst/>
                <a:ahLst/>
                <a:cxnLst/>
                <a:rect l="l" t="t" r="r" b="b"/>
                <a:pathLst>
                  <a:path w="813" h="1471" extrusionOk="0">
                    <a:moveTo>
                      <a:pt x="23" y="0"/>
                    </a:moveTo>
                    <a:cubicBezTo>
                      <a:pt x="13" y="0"/>
                      <a:pt x="1" y="8"/>
                      <a:pt x="13" y="8"/>
                    </a:cubicBezTo>
                    <a:cubicBezTo>
                      <a:pt x="124" y="248"/>
                      <a:pt x="234" y="488"/>
                      <a:pt x="308" y="746"/>
                    </a:cubicBezTo>
                    <a:cubicBezTo>
                      <a:pt x="382" y="986"/>
                      <a:pt x="492" y="1207"/>
                      <a:pt x="622" y="1428"/>
                    </a:cubicBezTo>
                    <a:cubicBezTo>
                      <a:pt x="645" y="1458"/>
                      <a:pt x="674" y="1470"/>
                      <a:pt x="701" y="1470"/>
                    </a:cubicBezTo>
                    <a:cubicBezTo>
                      <a:pt x="760" y="1470"/>
                      <a:pt x="813" y="1412"/>
                      <a:pt x="788" y="1336"/>
                    </a:cubicBezTo>
                    <a:cubicBezTo>
                      <a:pt x="714" y="1115"/>
                      <a:pt x="603" y="912"/>
                      <a:pt x="474" y="728"/>
                    </a:cubicBezTo>
                    <a:cubicBezTo>
                      <a:pt x="308" y="488"/>
                      <a:pt x="161" y="248"/>
                      <a:pt x="31" y="8"/>
                    </a:cubicBezTo>
                    <a:cubicBezTo>
                      <a:pt x="31" y="2"/>
                      <a:pt x="27" y="0"/>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523275" y="3516375"/>
                <a:ext cx="68775" cy="30600"/>
              </a:xfrm>
              <a:custGeom>
                <a:avLst/>
                <a:gdLst/>
                <a:ahLst/>
                <a:cxnLst/>
                <a:rect l="l" t="t" r="r" b="b"/>
                <a:pathLst>
                  <a:path w="2751" h="1224" extrusionOk="0">
                    <a:moveTo>
                      <a:pt x="2578" y="0"/>
                    </a:moveTo>
                    <a:cubicBezTo>
                      <a:pt x="2567" y="0"/>
                      <a:pt x="2554" y="2"/>
                      <a:pt x="2541" y="5"/>
                    </a:cubicBezTo>
                    <a:cubicBezTo>
                      <a:pt x="1693" y="281"/>
                      <a:pt x="863" y="632"/>
                      <a:pt x="70" y="1074"/>
                    </a:cubicBezTo>
                    <a:cubicBezTo>
                      <a:pt x="1" y="1109"/>
                      <a:pt x="45" y="1224"/>
                      <a:pt x="111" y="1224"/>
                    </a:cubicBezTo>
                    <a:cubicBezTo>
                      <a:pt x="115" y="1224"/>
                      <a:pt x="120" y="1223"/>
                      <a:pt x="125" y="1222"/>
                    </a:cubicBezTo>
                    <a:cubicBezTo>
                      <a:pt x="992" y="1001"/>
                      <a:pt x="1840" y="669"/>
                      <a:pt x="2633" y="226"/>
                    </a:cubicBezTo>
                    <a:cubicBezTo>
                      <a:pt x="2751" y="159"/>
                      <a:pt x="2700" y="0"/>
                      <a:pt x="2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1525000" y="3476625"/>
                <a:ext cx="27775" cy="45250"/>
              </a:xfrm>
              <a:custGeom>
                <a:avLst/>
                <a:gdLst/>
                <a:ahLst/>
                <a:cxnLst/>
                <a:rect l="l" t="t" r="r" b="b"/>
                <a:pathLst>
                  <a:path w="1111" h="1810" extrusionOk="0">
                    <a:moveTo>
                      <a:pt x="964" y="0"/>
                    </a:moveTo>
                    <a:cubicBezTo>
                      <a:pt x="944" y="0"/>
                      <a:pt x="924" y="8"/>
                      <a:pt x="904" y="27"/>
                    </a:cubicBezTo>
                    <a:cubicBezTo>
                      <a:pt x="425" y="488"/>
                      <a:pt x="185" y="1152"/>
                      <a:pt x="1" y="1779"/>
                    </a:cubicBezTo>
                    <a:cubicBezTo>
                      <a:pt x="1" y="1801"/>
                      <a:pt x="20" y="1810"/>
                      <a:pt x="35" y="1810"/>
                    </a:cubicBezTo>
                    <a:cubicBezTo>
                      <a:pt x="47" y="1810"/>
                      <a:pt x="56" y="1805"/>
                      <a:pt x="56" y="1798"/>
                    </a:cubicBezTo>
                    <a:cubicBezTo>
                      <a:pt x="296" y="1189"/>
                      <a:pt x="701" y="728"/>
                      <a:pt x="1052" y="175"/>
                    </a:cubicBezTo>
                    <a:cubicBezTo>
                      <a:pt x="1110" y="117"/>
                      <a:pt x="1041"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1545425" y="3489200"/>
                <a:ext cx="28925" cy="24175"/>
              </a:xfrm>
              <a:custGeom>
                <a:avLst/>
                <a:gdLst/>
                <a:ahLst/>
                <a:cxnLst/>
                <a:rect l="l" t="t" r="r" b="b"/>
                <a:pathLst>
                  <a:path w="1157" h="967" extrusionOk="0">
                    <a:moveTo>
                      <a:pt x="1004" y="1"/>
                    </a:moveTo>
                    <a:cubicBezTo>
                      <a:pt x="982" y="1"/>
                      <a:pt x="958" y="7"/>
                      <a:pt x="936" y="22"/>
                    </a:cubicBezTo>
                    <a:cubicBezTo>
                      <a:pt x="567" y="225"/>
                      <a:pt x="253" y="520"/>
                      <a:pt x="32" y="871"/>
                    </a:cubicBezTo>
                    <a:cubicBezTo>
                      <a:pt x="0" y="919"/>
                      <a:pt x="51" y="966"/>
                      <a:pt x="101" y="966"/>
                    </a:cubicBezTo>
                    <a:cubicBezTo>
                      <a:pt x="109" y="966"/>
                      <a:pt x="117" y="965"/>
                      <a:pt x="124" y="963"/>
                    </a:cubicBezTo>
                    <a:cubicBezTo>
                      <a:pt x="493" y="778"/>
                      <a:pt x="825" y="520"/>
                      <a:pt x="1083" y="188"/>
                    </a:cubicBezTo>
                    <a:cubicBezTo>
                      <a:pt x="1156" y="100"/>
                      <a:pt x="1090" y="1"/>
                      <a:pt x="10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535275" y="3608775"/>
                <a:ext cx="39300" cy="44525"/>
              </a:xfrm>
              <a:custGeom>
                <a:avLst/>
                <a:gdLst/>
                <a:ahLst/>
                <a:cxnLst/>
                <a:rect l="l" t="t" r="r" b="b"/>
                <a:pathLst>
                  <a:path w="1572" h="1781" extrusionOk="0">
                    <a:moveTo>
                      <a:pt x="38" y="0"/>
                    </a:moveTo>
                    <a:cubicBezTo>
                      <a:pt x="15" y="0"/>
                      <a:pt x="1" y="26"/>
                      <a:pt x="14" y="52"/>
                    </a:cubicBezTo>
                    <a:cubicBezTo>
                      <a:pt x="383" y="642"/>
                      <a:pt x="788" y="1417"/>
                      <a:pt x="1397" y="1767"/>
                    </a:cubicBezTo>
                    <a:cubicBezTo>
                      <a:pt x="1416" y="1776"/>
                      <a:pt x="1433" y="1781"/>
                      <a:pt x="1449" y="1781"/>
                    </a:cubicBezTo>
                    <a:cubicBezTo>
                      <a:pt x="1529" y="1781"/>
                      <a:pt x="1572" y="1681"/>
                      <a:pt x="1526" y="1620"/>
                    </a:cubicBezTo>
                    <a:cubicBezTo>
                      <a:pt x="1323" y="1361"/>
                      <a:pt x="1102" y="1122"/>
                      <a:pt x="844" y="900"/>
                    </a:cubicBezTo>
                    <a:cubicBezTo>
                      <a:pt x="567" y="624"/>
                      <a:pt x="309" y="329"/>
                      <a:pt x="69" y="15"/>
                    </a:cubicBezTo>
                    <a:cubicBezTo>
                      <a:pt x="58" y="5"/>
                      <a:pt x="48"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544825" y="3605925"/>
                <a:ext cx="29575" cy="18400"/>
              </a:xfrm>
              <a:custGeom>
                <a:avLst/>
                <a:gdLst/>
                <a:ahLst/>
                <a:cxnLst/>
                <a:rect l="l" t="t" r="r" b="b"/>
                <a:pathLst>
                  <a:path w="1183" h="736" extrusionOk="0">
                    <a:moveTo>
                      <a:pt x="56" y="0"/>
                    </a:moveTo>
                    <a:cubicBezTo>
                      <a:pt x="38" y="0"/>
                      <a:pt x="1" y="37"/>
                      <a:pt x="38" y="56"/>
                    </a:cubicBezTo>
                    <a:cubicBezTo>
                      <a:pt x="333" y="295"/>
                      <a:pt x="572" y="590"/>
                      <a:pt x="941" y="719"/>
                    </a:cubicBezTo>
                    <a:cubicBezTo>
                      <a:pt x="963" y="730"/>
                      <a:pt x="984" y="735"/>
                      <a:pt x="1004" y="735"/>
                    </a:cubicBezTo>
                    <a:cubicBezTo>
                      <a:pt x="1117" y="735"/>
                      <a:pt x="1183" y="574"/>
                      <a:pt x="1089" y="480"/>
                    </a:cubicBezTo>
                    <a:cubicBezTo>
                      <a:pt x="775" y="240"/>
                      <a:pt x="406" y="166"/>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1549575" y="3590650"/>
                <a:ext cx="64775" cy="25925"/>
              </a:xfrm>
              <a:custGeom>
                <a:avLst/>
                <a:gdLst/>
                <a:ahLst/>
                <a:cxnLst/>
                <a:rect l="l" t="t" r="r" b="b"/>
                <a:pathLst>
                  <a:path w="2591" h="1037" extrusionOk="0">
                    <a:moveTo>
                      <a:pt x="90" y="1"/>
                    </a:moveTo>
                    <a:cubicBezTo>
                      <a:pt x="27" y="1"/>
                      <a:pt x="1" y="98"/>
                      <a:pt x="69" y="132"/>
                    </a:cubicBezTo>
                    <a:cubicBezTo>
                      <a:pt x="806" y="482"/>
                      <a:pt x="1581" y="888"/>
                      <a:pt x="2374" y="1035"/>
                    </a:cubicBezTo>
                    <a:cubicBezTo>
                      <a:pt x="2380" y="1036"/>
                      <a:pt x="2387" y="1036"/>
                      <a:pt x="2393" y="1036"/>
                    </a:cubicBezTo>
                    <a:cubicBezTo>
                      <a:pt x="2544" y="1036"/>
                      <a:pt x="2590" y="830"/>
                      <a:pt x="2466" y="759"/>
                    </a:cubicBezTo>
                    <a:cubicBezTo>
                      <a:pt x="1747" y="372"/>
                      <a:pt x="899" y="187"/>
                      <a:pt x="106" y="3"/>
                    </a:cubicBezTo>
                    <a:cubicBezTo>
                      <a:pt x="100" y="1"/>
                      <a:pt x="95" y="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1354100" y="3592950"/>
                <a:ext cx="62475" cy="15350"/>
              </a:xfrm>
              <a:custGeom>
                <a:avLst/>
                <a:gdLst/>
                <a:ahLst/>
                <a:cxnLst/>
                <a:rect l="l" t="t" r="r" b="b"/>
                <a:pathLst>
                  <a:path w="2499" h="614" extrusionOk="0">
                    <a:moveTo>
                      <a:pt x="2439" y="1"/>
                    </a:moveTo>
                    <a:cubicBezTo>
                      <a:pt x="2436" y="1"/>
                      <a:pt x="2433" y="1"/>
                      <a:pt x="2430" y="3"/>
                    </a:cubicBezTo>
                    <a:cubicBezTo>
                      <a:pt x="1637" y="40"/>
                      <a:pt x="844" y="187"/>
                      <a:pt x="88" y="427"/>
                    </a:cubicBezTo>
                    <a:cubicBezTo>
                      <a:pt x="1" y="479"/>
                      <a:pt x="28" y="613"/>
                      <a:pt x="124" y="613"/>
                    </a:cubicBezTo>
                    <a:cubicBezTo>
                      <a:pt x="130" y="613"/>
                      <a:pt x="137" y="613"/>
                      <a:pt x="143" y="611"/>
                    </a:cubicBezTo>
                    <a:cubicBezTo>
                      <a:pt x="936" y="538"/>
                      <a:pt x="1710" y="372"/>
                      <a:pt x="2448" y="95"/>
                    </a:cubicBezTo>
                    <a:cubicBezTo>
                      <a:pt x="2498" y="78"/>
                      <a:pt x="2472" y="1"/>
                      <a:pt x="2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380400" y="3618150"/>
                <a:ext cx="44700" cy="45575"/>
              </a:xfrm>
              <a:custGeom>
                <a:avLst/>
                <a:gdLst/>
                <a:ahLst/>
                <a:cxnLst/>
                <a:rect l="l" t="t" r="r" b="b"/>
                <a:pathLst>
                  <a:path w="1788" h="1823" extrusionOk="0">
                    <a:moveTo>
                      <a:pt x="1671" y="0"/>
                    </a:moveTo>
                    <a:cubicBezTo>
                      <a:pt x="1651" y="0"/>
                      <a:pt x="1632" y="8"/>
                      <a:pt x="1617" y="28"/>
                    </a:cubicBezTo>
                    <a:cubicBezTo>
                      <a:pt x="1156" y="599"/>
                      <a:pt x="658" y="1134"/>
                      <a:pt x="105" y="1613"/>
                    </a:cubicBezTo>
                    <a:cubicBezTo>
                      <a:pt x="1" y="1688"/>
                      <a:pt x="77" y="1823"/>
                      <a:pt x="179" y="1823"/>
                    </a:cubicBezTo>
                    <a:cubicBezTo>
                      <a:pt x="203" y="1823"/>
                      <a:pt x="228" y="1815"/>
                      <a:pt x="253" y="1798"/>
                    </a:cubicBezTo>
                    <a:cubicBezTo>
                      <a:pt x="898" y="1392"/>
                      <a:pt x="1414" y="802"/>
                      <a:pt x="1746" y="120"/>
                    </a:cubicBezTo>
                    <a:cubicBezTo>
                      <a:pt x="1787" y="65"/>
                      <a:pt x="1727" y="0"/>
                      <a:pt x="1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373950" y="3621425"/>
                <a:ext cx="28325" cy="16375"/>
              </a:xfrm>
              <a:custGeom>
                <a:avLst/>
                <a:gdLst/>
                <a:ahLst/>
                <a:cxnLst/>
                <a:rect l="l" t="t" r="r" b="b"/>
                <a:pathLst>
                  <a:path w="1133" h="655" extrusionOk="0">
                    <a:moveTo>
                      <a:pt x="1100" y="0"/>
                    </a:moveTo>
                    <a:cubicBezTo>
                      <a:pt x="1094" y="0"/>
                      <a:pt x="1087" y="2"/>
                      <a:pt x="1082" y="7"/>
                    </a:cubicBezTo>
                    <a:cubicBezTo>
                      <a:pt x="750" y="210"/>
                      <a:pt x="418" y="376"/>
                      <a:pt x="68" y="542"/>
                    </a:cubicBezTo>
                    <a:cubicBezTo>
                      <a:pt x="0" y="559"/>
                      <a:pt x="11" y="655"/>
                      <a:pt x="71" y="655"/>
                    </a:cubicBezTo>
                    <a:cubicBezTo>
                      <a:pt x="76" y="655"/>
                      <a:pt x="81" y="654"/>
                      <a:pt x="87" y="653"/>
                    </a:cubicBezTo>
                    <a:cubicBezTo>
                      <a:pt x="492" y="560"/>
                      <a:pt x="843" y="339"/>
                      <a:pt x="1119" y="44"/>
                    </a:cubicBezTo>
                    <a:cubicBezTo>
                      <a:pt x="1133" y="17"/>
                      <a:pt x="1117"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
            <p:cNvGrpSpPr/>
            <p:nvPr/>
          </p:nvGrpSpPr>
          <p:grpSpPr>
            <a:xfrm>
              <a:off x="528058" y="2940519"/>
              <a:ext cx="181680" cy="136584"/>
              <a:chOff x="533035" y="2940519"/>
              <a:chExt cx="181680" cy="136584"/>
            </a:xfrm>
          </p:grpSpPr>
          <p:sp>
            <p:nvSpPr>
              <p:cNvPr id="388" name="Google Shape;388;p3"/>
              <p:cNvSpPr/>
              <p:nvPr/>
            </p:nvSpPr>
            <p:spPr>
              <a:xfrm>
                <a:off x="608843" y="2940519"/>
                <a:ext cx="22385" cy="114739"/>
              </a:xfrm>
              <a:custGeom>
                <a:avLst/>
                <a:gdLst/>
                <a:ahLst/>
                <a:cxnLst/>
                <a:rect l="l" t="t" r="r" b="b"/>
                <a:pathLst>
                  <a:path w="207" h="1061" extrusionOk="0">
                    <a:moveTo>
                      <a:pt x="27" y="0"/>
                    </a:moveTo>
                    <a:cubicBezTo>
                      <a:pt x="0" y="0"/>
                      <a:pt x="9" y="243"/>
                      <a:pt x="45" y="539"/>
                    </a:cubicBezTo>
                    <a:cubicBezTo>
                      <a:pt x="89" y="821"/>
                      <a:pt x="142" y="1060"/>
                      <a:pt x="169" y="1060"/>
                    </a:cubicBezTo>
                    <a:cubicBezTo>
                      <a:pt x="170" y="1060"/>
                      <a:pt x="170" y="1060"/>
                      <a:pt x="171" y="1060"/>
                    </a:cubicBezTo>
                    <a:cubicBezTo>
                      <a:pt x="207" y="1060"/>
                      <a:pt x="198" y="818"/>
                      <a:pt x="153" y="521"/>
                    </a:cubicBezTo>
                    <a:cubicBezTo>
                      <a:pt x="117" y="234"/>
                      <a:pt x="63"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553474" y="2970150"/>
                <a:ext cx="80674" cy="91921"/>
              </a:xfrm>
              <a:custGeom>
                <a:avLst/>
                <a:gdLst/>
                <a:ahLst/>
                <a:cxnLst/>
                <a:rect l="l" t="t" r="r" b="b"/>
                <a:pathLst>
                  <a:path w="746" h="850" extrusionOk="0">
                    <a:moveTo>
                      <a:pt x="19" y="1"/>
                    </a:moveTo>
                    <a:cubicBezTo>
                      <a:pt x="14" y="1"/>
                      <a:pt x="10" y="2"/>
                      <a:pt x="9" y="5"/>
                    </a:cubicBezTo>
                    <a:cubicBezTo>
                      <a:pt x="0" y="32"/>
                      <a:pt x="198" y="175"/>
                      <a:pt x="395" y="400"/>
                    </a:cubicBezTo>
                    <a:cubicBezTo>
                      <a:pt x="580" y="629"/>
                      <a:pt x="688" y="849"/>
                      <a:pt x="717" y="849"/>
                    </a:cubicBezTo>
                    <a:cubicBezTo>
                      <a:pt x="718" y="849"/>
                      <a:pt x="718" y="849"/>
                      <a:pt x="719" y="849"/>
                    </a:cubicBezTo>
                    <a:cubicBezTo>
                      <a:pt x="746" y="840"/>
                      <a:pt x="692" y="579"/>
                      <a:pt x="476" y="328"/>
                    </a:cubicBezTo>
                    <a:cubicBezTo>
                      <a:pt x="290" y="110"/>
                      <a:pt x="68" y="1"/>
                      <a:pt x="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533035" y="3021842"/>
                <a:ext cx="91380" cy="28982"/>
              </a:xfrm>
              <a:custGeom>
                <a:avLst/>
                <a:gdLst/>
                <a:ahLst/>
                <a:cxnLst/>
                <a:rect l="l" t="t" r="r" b="b"/>
                <a:pathLst>
                  <a:path w="845" h="268" extrusionOk="0">
                    <a:moveTo>
                      <a:pt x="258" y="1"/>
                    </a:moveTo>
                    <a:cubicBezTo>
                      <a:pt x="214" y="1"/>
                      <a:pt x="170" y="4"/>
                      <a:pt x="126" y="12"/>
                    </a:cubicBezTo>
                    <a:cubicBezTo>
                      <a:pt x="46" y="30"/>
                      <a:pt x="1" y="57"/>
                      <a:pt x="1" y="75"/>
                    </a:cubicBezTo>
                    <a:cubicBezTo>
                      <a:pt x="10" y="101"/>
                      <a:pt x="198" y="75"/>
                      <a:pt x="423" y="137"/>
                    </a:cubicBezTo>
                    <a:cubicBezTo>
                      <a:pt x="621" y="185"/>
                      <a:pt x="777" y="268"/>
                      <a:pt x="824" y="268"/>
                    </a:cubicBezTo>
                    <a:cubicBezTo>
                      <a:pt x="830" y="268"/>
                      <a:pt x="834" y="266"/>
                      <a:pt x="836" y="263"/>
                    </a:cubicBezTo>
                    <a:cubicBezTo>
                      <a:pt x="845" y="254"/>
                      <a:pt x="809" y="209"/>
                      <a:pt x="746" y="164"/>
                    </a:cubicBezTo>
                    <a:cubicBezTo>
                      <a:pt x="603" y="57"/>
                      <a:pt x="431" y="1"/>
                      <a:pt x="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547634" y="3049311"/>
                <a:ext cx="79377" cy="27793"/>
              </a:xfrm>
              <a:custGeom>
                <a:avLst/>
                <a:gdLst/>
                <a:ahLst/>
                <a:cxnLst/>
                <a:rect l="l" t="t" r="r" b="b"/>
                <a:pathLst>
                  <a:path w="734" h="257" extrusionOk="0">
                    <a:moveTo>
                      <a:pt x="529" y="0"/>
                    </a:moveTo>
                    <a:cubicBezTo>
                      <a:pt x="473" y="0"/>
                      <a:pt x="409" y="7"/>
                      <a:pt x="342" y="27"/>
                    </a:cubicBezTo>
                    <a:cubicBezTo>
                      <a:pt x="126" y="90"/>
                      <a:pt x="0" y="234"/>
                      <a:pt x="18" y="252"/>
                    </a:cubicBezTo>
                    <a:cubicBezTo>
                      <a:pt x="21" y="255"/>
                      <a:pt x="25" y="257"/>
                      <a:pt x="31" y="257"/>
                    </a:cubicBezTo>
                    <a:cubicBezTo>
                      <a:pt x="73" y="257"/>
                      <a:pt x="204" y="183"/>
                      <a:pt x="369" y="144"/>
                    </a:cubicBezTo>
                    <a:cubicBezTo>
                      <a:pt x="557" y="90"/>
                      <a:pt x="728" y="90"/>
                      <a:pt x="728" y="54"/>
                    </a:cubicBezTo>
                    <a:cubicBezTo>
                      <a:pt x="734" y="36"/>
                      <a:pt x="651"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619441" y="2966906"/>
                <a:ext cx="80782" cy="90299"/>
              </a:xfrm>
              <a:custGeom>
                <a:avLst/>
                <a:gdLst/>
                <a:ahLst/>
                <a:cxnLst/>
                <a:rect l="l" t="t" r="r" b="b"/>
                <a:pathLst>
                  <a:path w="747" h="835" extrusionOk="0">
                    <a:moveTo>
                      <a:pt x="723" y="1"/>
                    </a:moveTo>
                    <a:cubicBezTo>
                      <a:pt x="697" y="1"/>
                      <a:pt x="639" y="17"/>
                      <a:pt x="567" y="44"/>
                    </a:cubicBezTo>
                    <a:cubicBezTo>
                      <a:pt x="432" y="107"/>
                      <a:pt x="324" y="187"/>
                      <a:pt x="234" y="295"/>
                    </a:cubicBezTo>
                    <a:cubicBezTo>
                      <a:pt x="145" y="403"/>
                      <a:pt x="73" y="529"/>
                      <a:pt x="37" y="663"/>
                    </a:cubicBezTo>
                    <a:cubicBezTo>
                      <a:pt x="1" y="762"/>
                      <a:pt x="10" y="834"/>
                      <a:pt x="19" y="834"/>
                    </a:cubicBezTo>
                    <a:cubicBezTo>
                      <a:pt x="20" y="834"/>
                      <a:pt x="20" y="834"/>
                      <a:pt x="21" y="834"/>
                    </a:cubicBezTo>
                    <a:cubicBezTo>
                      <a:pt x="57" y="834"/>
                      <a:pt x="121" y="596"/>
                      <a:pt x="315" y="367"/>
                    </a:cubicBezTo>
                    <a:cubicBezTo>
                      <a:pt x="513" y="143"/>
                      <a:pt x="746" y="35"/>
                      <a:pt x="737" y="8"/>
                    </a:cubicBezTo>
                    <a:cubicBezTo>
                      <a:pt x="737" y="3"/>
                      <a:pt x="732"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618468" y="3005621"/>
                <a:ext cx="96247" cy="49637"/>
              </a:xfrm>
              <a:custGeom>
                <a:avLst/>
                <a:gdLst/>
                <a:ahLst/>
                <a:cxnLst/>
                <a:rect l="l" t="t" r="r" b="b"/>
                <a:pathLst>
                  <a:path w="890" h="459" extrusionOk="0">
                    <a:moveTo>
                      <a:pt x="737" y="0"/>
                    </a:moveTo>
                    <a:cubicBezTo>
                      <a:pt x="486" y="0"/>
                      <a:pt x="234" y="117"/>
                      <a:pt x="73" y="314"/>
                    </a:cubicBezTo>
                    <a:cubicBezTo>
                      <a:pt x="19" y="395"/>
                      <a:pt x="1" y="449"/>
                      <a:pt x="10" y="458"/>
                    </a:cubicBezTo>
                    <a:cubicBezTo>
                      <a:pt x="10" y="458"/>
                      <a:pt x="11" y="458"/>
                      <a:pt x="12" y="458"/>
                    </a:cubicBezTo>
                    <a:cubicBezTo>
                      <a:pt x="35" y="458"/>
                      <a:pt x="178" y="293"/>
                      <a:pt x="423" y="180"/>
                    </a:cubicBezTo>
                    <a:cubicBezTo>
                      <a:pt x="665" y="72"/>
                      <a:pt x="890" y="72"/>
                      <a:pt x="890" y="45"/>
                    </a:cubicBezTo>
                    <a:cubicBezTo>
                      <a:pt x="890" y="27"/>
                      <a:pt x="836"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622361" y="3032765"/>
                <a:ext cx="88461" cy="21520"/>
              </a:xfrm>
              <a:custGeom>
                <a:avLst/>
                <a:gdLst/>
                <a:ahLst/>
                <a:cxnLst/>
                <a:rect l="l" t="t" r="r" b="b"/>
                <a:pathLst>
                  <a:path w="818" h="199" extrusionOk="0">
                    <a:moveTo>
                      <a:pt x="510" y="0"/>
                    </a:moveTo>
                    <a:cubicBezTo>
                      <a:pt x="472" y="0"/>
                      <a:pt x="434" y="3"/>
                      <a:pt x="396" y="9"/>
                    </a:cubicBezTo>
                    <a:cubicBezTo>
                      <a:pt x="297" y="18"/>
                      <a:pt x="189" y="45"/>
                      <a:pt x="100" y="99"/>
                    </a:cubicBezTo>
                    <a:cubicBezTo>
                      <a:pt x="37" y="144"/>
                      <a:pt x="1" y="180"/>
                      <a:pt x="10" y="198"/>
                    </a:cubicBezTo>
                    <a:cubicBezTo>
                      <a:pt x="10" y="199"/>
                      <a:pt x="11" y="199"/>
                      <a:pt x="12" y="199"/>
                    </a:cubicBezTo>
                    <a:cubicBezTo>
                      <a:pt x="34" y="199"/>
                      <a:pt x="204" y="142"/>
                      <a:pt x="414" y="117"/>
                    </a:cubicBezTo>
                    <a:cubicBezTo>
                      <a:pt x="481" y="109"/>
                      <a:pt x="544" y="107"/>
                      <a:pt x="601" y="107"/>
                    </a:cubicBezTo>
                    <a:cubicBezTo>
                      <a:pt x="669" y="107"/>
                      <a:pt x="726" y="110"/>
                      <a:pt x="764" y="110"/>
                    </a:cubicBezTo>
                    <a:cubicBezTo>
                      <a:pt x="796" y="110"/>
                      <a:pt x="815" y="108"/>
                      <a:pt x="818" y="99"/>
                    </a:cubicBezTo>
                    <a:cubicBezTo>
                      <a:pt x="818" y="81"/>
                      <a:pt x="782" y="54"/>
                      <a:pt x="710" y="27"/>
                    </a:cubicBezTo>
                    <a:cubicBezTo>
                      <a:pt x="646" y="10"/>
                      <a:pt x="579" y="0"/>
                      <a:pt x="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3"/>
          <p:cNvGrpSpPr/>
          <p:nvPr/>
        </p:nvGrpSpPr>
        <p:grpSpPr>
          <a:xfrm rot="-866212" flipH="1">
            <a:off x="7459193" y="4443036"/>
            <a:ext cx="482051" cy="650642"/>
            <a:chOff x="1802825" y="4746759"/>
            <a:chExt cx="298217" cy="402539"/>
          </a:xfrm>
        </p:grpSpPr>
        <p:sp>
          <p:nvSpPr>
            <p:cNvPr id="396" name="Google Shape;396;p3"/>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2"/>
        <p:cNvGrpSpPr/>
        <p:nvPr/>
      </p:nvGrpSpPr>
      <p:grpSpPr>
        <a:xfrm>
          <a:off x="0" y="0"/>
          <a:ext cx="0" cy="0"/>
          <a:chOff x="0" y="0"/>
          <a:chExt cx="0" cy="0"/>
        </a:xfrm>
      </p:grpSpPr>
      <p:grpSp>
        <p:nvGrpSpPr>
          <p:cNvPr id="403" name="Google Shape;403;p4"/>
          <p:cNvGrpSpPr/>
          <p:nvPr/>
        </p:nvGrpSpPr>
        <p:grpSpPr>
          <a:xfrm>
            <a:off x="5038" y="-12"/>
            <a:ext cx="8985575" cy="1443875"/>
            <a:chOff x="5038" y="-12"/>
            <a:chExt cx="8985575" cy="1443875"/>
          </a:xfrm>
        </p:grpSpPr>
        <p:sp>
          <p:nvSpPr>
            <p:cNvPr id="404" name="Google Shape;404;p4"/>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4"/>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4"/>
              </a:buClr>
              <a:buSzPts val="2800"/>
              <a:buNone/>
              <a:defRPr sz="3000">
                <a:solidFill>
                  <a:schemeClr val="accent4"/>
                </a:solidFill>
              </a:defRPr>
            </a:lvl1pPr>
            <a:lvl2pPr lvl="1">
              <a:spcBef>
                <a:spcPts val="0"/>
              </a:spcBef>
              <a:spcAft>
                <a:spcPts val="0"/>
              </a:spcAft>
              <a:buClr>
                <a:schemeClr val="accent4"/>
              </a:buClr>
              <a:buSzPts val="2800"/>
              <a:buNone/>
              <a:defRPr>
                <a:solidFill>
                  <a:schemeClr val="accent4"/>
                </a:solidFill>
              </a:defRPr>
            </a:lvl2pPr>
            <a:lvl3pPr lvl="2">
              <a:spcBef>
                <a:spcPts val="0"/>
              </a:spcBef>
              <a:spcAft>
                <a:spcPts val="0"/>
              </a:spcAft>
              <a:buClr>
                <a:schemeClr val="accent4"/>
              </a:buClr>
              <a:buSzPts val="2800"/>
              <a:buNone/>
              <a:defRPr>
                <a:solidFill>
                  <a:schemeClr val="accent4"/>
                </a:solidFill>
              </a:defRPr>
            </a:lvl3pPr>
            <a:lvl4pPr lvl="3">
              <a:spcBef>
                <a:spcPts val="0"/>
              </a:spcBef>
              <a:spcAft>
                <a:spcPts val="0"/>
              </a:spcAft>
              <a:buClr>
                <a:schemeClr val="accent4"/>
              </a:buClr>
              <a:buSzPts val="2800"/>
              <a:buNone/>
              <a:defRPr>
                <a:solidFill>
                  <a:schemeClr val="accent4"/>
                </a:solidFill>
              </a:defRPr>
            </a:lvl4pPr>
            <a:lvl5pPr lvl="4">
              <a:spcBef>
                <a:spcPts val="0"/>
              </a:spcBef>
              <a:spcAft>
                <a:spcPts val="0"/>
              </a:spcAft>
              <a:buClr>
                <a:schemeClr val="accent4"/>
              </a:buClr>
              <a:buSzPts val="2800"/>
              <a:buNone/>
              <a:defRPr>
                <a:solidFill>
                  <a:schemeClr val="accent4"/>
                </a:solidFill>
              </a:defRPr>
            </a:lvl5pPr>
            <a:lvl6pPr lvl="5">
              <a:spcBef>
                <a:spcPts val="0"/>
              </a:spcBef>
              <a:spcAft>
                <a:spcPts val="0"/>
              </a:spcAft>
              <a:buClr>
                <a:schemeClr val="accent4"/>
              </a:buClr>
              <a:buSzPts val="2800"/>
              <a:buNone/>
              <a:defRPr>
                <a:solidFill>
                  <a:schemeClr val="accent4"/>
                </a:solidFill>
              </a:defRPr>
            </a:lvl6pPr>
            <a:lvl7pPr lvl="6">
              <a:spcBef>
                <a:spcPts val="0"/>
              </a:spcBef>
              <a:spcAft>
                <a:spcPts val="0"/>
              </a:spcAft>
              <a:buClr>
                <a:schemeClr val="accent4"/>
              </a:buClr>
              <a:buSzPts val="2800"/>
              <a:buNone/>
              <a:defRPr>
                <a:solidFill>
                  <a:schemeClr val="accent4"/>
                </a:solidFill>
              </a:defRPr>
            </a:lvl7pPr>
            <a:lvl8pPr lvl="7">
              <a:spcBef>
                <a:spcPts val="0"/>
              </a:spcBef>
              <a:spcAft>
                <a:spcPts val="0"/>
              </a:spcAft>
              <a:buClr>
                <a:schemeClr val="accent4"/>
              </a:buClr>
              <a:buSzPts val="2800"/>
              <a:buNone/>
              <a:defRPr>
                <a:solidFill>
                  <a:schemeClr val="accent4"/>
                </a:solidFill>
              </a:defRPr>
            </a:lvl8pPr>
            <a:lvl9pPr lvl="8">
              <a:spcBef>
                <a:spcPts val="0"/>
              </a:spcBef>
              <a:spcAft>
                <a:spcPts val="0"/>
              </a:spcAft>
              <a:buClr>
                <a:schemeClr val="accent4"/>
              </a:buClr>
              <a:buSzPts val="2800"/>
              <a:buNone/>
              <a:defRPr>
                <a:solidFill>
                  <a:schemeClr val="accent4"/>
                </a:solidFill>
              </a:defRPr>
            </a:lvl9pPr>
          </a:lstStyle>
          <a:p>
            <a:endParaRPr/>
          </a:p>
        </p:txBody>
      </p:sp>
      <p:sp>
        <p:nvSpPr>
          <p:cNvPr id="424" name="Google Shape;424;p4"/>
          <p:cNvSpPr txBox="1">
            <a:spLocks noGrp="1"/>
          </p:cNvSpPr>
          <p:nvPr>
            <p:ph type="body" idx="1"/>
          </p:nvPr>
        </p:nvSpPr>
        <p:spPr>
          <a:xfrm>
            <a:off x="713225" y="1152475"/>
            <a:ext cx="7717500" cy="3451500"/>
          </a:xfrm>
          <a:prstGeom prst="rect">
            <a:avLst/>
          </a:prstGeom>
        </p:spPr>
        <p:txBody>
          <a:bodyPr spcFirstLastPara="1" wrap="square" lIns="91425" tIns="91425" rIns="91425" bIns="91425" anchor="t" anchorCtr="0">
            <a:noAutofit/>
          </a:bodyPr>
          <a:lstStyle>
            <a:lvl1pPr marL="457200" lvl="0" indent="-298450">
              <a:lnSpc>
                <a:spcPct val="100000"/>
              </a:lnSpc>
              <a:spcBef>
                <a:spcPts val="0"/>
              </a:spcBef>
              <a:spcAft>
                <a:spcPts val="0"/>
              </a:spcAft>
              <a:buClr>
                <a:srgbClr val="434343"/>
              </a:buClr>
              <a:buSzPts val="1100"/>
              <a:buAutoNum type="arabicPeriod"/>
              <a:defRPr sz="1100"/>
            </a:lvl1pPr>
            <a:lvl2pPr marL="914400" lvl="1" indent="-298450">
              <a:spcBef>
                <a:spcPts val="0"/>
              </a:spcBef>
              <a:spcAft>
                <a:spcPts val="0"/>
              </a:spcAft>
              <a:buClr>
                <a:srgbClr val="000000"/>
              </a:buClr>
              <a:buSzPts val="1100"/>
              <a:buFont typeface="Muli"/>
              <a:buAutoNum type="alphaLcPeriod"/>
              <a:defRPr/>
            </a:lvl2pPr>
            <a:lvl3pPr marL="1371600" lvl="2" indent="-298450">
              <a:spcBef>
                <a:spcPts val="1600"/>
              </a:spcBef>
              <a:spcAft>
                <a:spcPts val="0"/>
              </a:spcAft>
              <a:buClr>
                <a:srgbClr val="000000"/>
              </a:buClr>
              <a:buSzPts val="1100"/>
              <a:buFont typeface="Muli"/>
              <a:buAutoNum type="romanLcPeriod"/>
              <a:defRPr/>
            </a:lvl3pPr>
            <a:lvl4pPr marL="1828800" lvl="3" indent="-298450">
              <a:spcBef>
                <a:spcPts val="1600"/>
              </a:spcBef>
              <a:spcAft>
                <a:spcPts val="0"/>
              </a:spcAft>
              <a:buClr>
                <a:srgbClr val="000000"/>
              </a:buClr>
              <a:buSzPts val="1100"/>
              <a:buFont typeface="Muli"/>
              <a:buAutoNum type="arabicPeriod"/>
              <a:defRPr/>
            </a:lvl4pPr>
            <a:lvl5pPr marL="2286000" lvl="4" indent="-298450">
              <a:spcBef>
                <a:spcPts val="1600"/>
              </a:spcBef>
              <a:spcAft>
                <a:spcPts val="0"/>
              </a:spcAft>
              <a:buClr>
                <a:srgbClr val="000000"/>
              </a:buClr>
              <a:buSzPts val="1100"/>
              <a:buFont typeface="Muli"/>
              <a:buAutoNum type="alphaLcPeriod"/>
              <a:defRPr/>
            </a:lvl5pPr>
            <a:lvl6pPr marL="2743200" lvl="5" indent="-298450">
              <a:spcBef>
                <a:spcPts val="1600"/>
              </a:spcBef>
              <a:spcAft>
                <a:spcPts val="0"/>
              </a:spcAft>
              <a:buClr>
                <a:srgbClr val="000000"/>
              </a:buClr>
              <a:buSzPts val="1100"/>
              <a:buFont typeface="Muli"/>
              <a:buAutoNum type="romanLcPeriod"/>
              <a:defRPr/>
            </a:lvl6pPr>
            <a:lvl7pPr marL="3200400" lvl="6" indent="-298450">
              <a:spcBef>
                <a:spcPts val="1600"/>
              </a:spcBef>
              <a:spcAft>
                <a:spcPts val="0"/>
              </a:spcAft>
              <a:buClr>
                <a:srgbClr val="000000"/>
              </a:buClr>
              <a:buSzPts val="1100"/>
              <a:buFont typeface="Muli"/>
              <a:buAutoNum type="arabicPeriod"/>
              <a:defRPr/>
            </a:lvl7pPr>
            <a:lvl8pPr marL="3657600" lvl="7" indent="-298450">
              <a:spcBef>
                <a:spcPts val="1600"/>
              </a:spcBef>
              <a:spcAft>
                <a:spcPts val="0"/>
              </a:spcAft>
              <a:buClr>
                <a:srgbClr val="000000"/>
              </a:buClr>
              <a:buSzPts val="1100"/>
              <a:buFont typeface="Muli"/>
              <a:buAutoNum type="alphaLcPeriod"/>
              <a:defRPr/>
            </a:lvl8pPr>
            <a:lvl9pPr marL="4114800" lvl="8" indent="-298450">
              <a:spcBef>
                <a:spcPts val="1600"/>
              </a:spcBef>
              <a:spcAft>
                <a:spcPts val="1600"/>
              </a:spcAft>
              <a:buClr>
                <a:srgbClr val="000000"/>
              </a:buClr>
              <a:buSzPts val="1100"/>
              <a:buFont typeface="Muli"/>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8"/>
        <p:cNvGrpSpPr/>
        <p:nvPr/>
      </p:nvGrpSpPr>
      <p:grpSpPr>
        <a:xfrm>
          <a:off x="0" y="0"/>
          <a:ext cx="0" cy="0"/>
          <a:chOff x="0" y="0"/>
          <a:chExt cx="0" cy="0"/>
        </a:xfrm>
      </p:grpSpPr>
      <p:grpSp>
        <p:nvGrpSpPr>
          <p:cNvPr id="469" name="Google Shape;469;p6"/>
          <p:cNvGrpSpPr/>
          <p:nvPr/>
        </p:nvGrpSpPr>
        <p:grpSpPr>
          <a:xfrm>
            <a:off x="5038" y="-12"/>
            <a:ext cx="8985575" cy="1443875"/>
            <a:chOff x="5038" y="-12"/>
            <a:chExt cx="8985575" cy="1443875"/>
          </a:xfrm>
        </p:grpSpPr>
        <p:sp>
          <p:nvSpPr>
            <p:cNvPr id="470" name="Google Shape;470;p6"/>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6"/>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7"/>
        <p:cNvGrpSpPr/>
        <p:nvPr/>
      </p:nvGrpSpPr>
      <p:grpSpPr>
        <a:xfrm>
          <a:off x="0" y="0"/>
          <a:ext cx="0" cy="0"/>
          <a:chOff x="0" y="0"/>
          <a:chExt cx="0" cy="0"/>
        </a:xfrm>
      </p:grpSpPr>
      <p:grpSp>
        <p:nvGrpSpPr>
          <p:cNvPr id="528" name="Google Shape;528;p8"/>
          <p:cNvGrpSpPr/>
          <p:nvPr/>
        </p:nvGrpSpPr>
        <p:grpSpPr>
          <a:xfrm rot="726860">
            <a:off x="724795" y="258959"/>
            <a:ext cx="1060103" cy="1041550"/>
            <a:chOff x="6354875" y="2536550"/>
            <a:chExt cx="909925" cy="894000"/>
          </a:xfrm>
        </p:grpSpPr>
        <p:sp>
          <p:nvSpPr>
            <p:cNvPr id="529" name="Google Shape;529;p8"/>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8"/>
          <p:cNvGrpSpPr/>
          <p:nvPr/>
        </p:nvGrpSpPr>
        <p:grpSpPr>
          <a:xfrm>
            <a:off x="194988" y="10088"/>
            <a:ext cx="8949000" cy="5097500"/>
            <a:chOff x="194988" y="10088"/>
            <a:chExt cx="8949000" cy="5097500"/>
          </a:xfrm>
        </p:grpSpPr>
        <p:sp>
          <p:nvSpPr>
            <p:cNvPr id="555" name="Google Shape;555;p8"/>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3378425" y="6618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895075" y="40851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6398088" y="41526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10800000">
              <a:off x="4410775" y="88781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10800000">
              <a:off x="5348475" y="414048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rot="10800000">
              <a:off x="5469988" y="170355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rot="10800000">
              <a:off x="5579700" y="100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10800000">
              <a:off x="6208813" y="505131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flipH="1">
              <a:off x="1653375" y="472767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flipH="1">
              <a:off x="8573000" y="42617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rot="10800000" flipH="1">
              <a:off x="7496850" y="4925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rot="10800000" flipH="1">
              <a:off x="2424963" y="41526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10800000">
              <a:off x="8787675"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10800000">
              <a:off x="8830025" y="91471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flipH="1">
              <a:off x="3688263" y="8499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flipH="1">
              <a:off x="2638725" y="672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flipH="1">
              <a:off x="560150" y="47563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3926650" y="40066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1931625" y="6898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7843388" y="14576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6169500" y="4068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8139163" y="8946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6201734">
              <a:off x="8799934" y="196517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4429393">
              <a:off x="6263637" y="3335249"/>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5892960">
              <a:off x="8914151" y="131852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rot="6793631">
              <a:off x="5553055" y="889713"/>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flipH="1">
              <a:off x="6222875" y="11865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4732326">
              <a:off x="4317200" y="101925"/>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3532624">
              <a:off x="6729610" y="2543615"/>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4141328">
              <a:off x="700765" y="2658963"/>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rot="-2324493">
              <a:off x="9020411" y="438005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8348888" y="491582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2638725" y="47567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6233213" y="219415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8"/>
          <p:cNvGrpSpPr/>
          <p:nvPr/>
        </p:nvGrpSpPr>
        <p:grpSpPr>
          <a:xfrm rot="726860">
            <a:off x="191758" y="121159"/>
            <a:ext cx="694774" cy="1116812"/>
            <a:chOff x="5674950" y="2418150"/>
            <a:chExt cx="596350" cy="958600"/>
          </a:xfrm>
        </p:grpSpPr>
        <p:sp>
          <p:nvSpPr>
            <p:cNvPr id="597" name="Google Shape;597;p8"/>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820425" y="2842075"/>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8"/>
          <p:cNvGrpSpPr/>
          <p:nvPr/>
        </p:nvGrpSpPr>
        <p:grpSpPr>
          <a:xfrm>
            <a:off x="6909631" y="-2"/>
            <a:ext cx="1838388" cy="4508182"/>
            <a:chOff x="6522225" y="0"/>
            <a:chExt cx="2071657" cy="5080214"/>
          </a:xfrm>
        </p:grpSpPr>
        <p:sp>
          <p:nvSpPr>
            <p:cNvPr id="623" name="Google Shape;623;p8"/>
            <p:cNvSpPr/>
            <p:nvPr/>
          </p:nvSpPr>
          <p:spPr>
            <a:xfrm>
              <a:off x="7781729" y="2685842"/>
              <a:ext cx="300489" cy="180494"/>
            </a:xfrm>
            <a:custGeom>
              <a:avLst/>
              <a:gdLst/>
              <a:ahLst/>
              <a:cxnLst/>
              <a:rect l="l" t="t" r="r" b="b"/>
              <a:pathLst>
                <a:path w="11707" h="7032" extrusionOk="0">
                  <a:moveTo>
                    <a:pt x="7210" y="1"/>
                  </a:moveTo>
                  <a:cubicBezTo>
                    <a:pt x="6522" y="1"/>
                    <a:pt x="5788" y="91"/>
                    <a:pt x="5042" y="282"/>
                  </a:cubicBezTo>
                  <a:cubicBezTo>
                    <a:pt x="2052" y="1025"/>
                    <a:pt x="1" y="3096"/>
                    <a:pt x="450" y="4874"/>
                  </a:cubicBezTo>
                  <a:cubicBezTo>
                    <a:pt x="787" y="6222"/>
                    <a:pt x="2441" y="7032"/>
                    <a:pt x="4500" y="7032"/>
                  </a:cubicBezTo>
                  <a:cubicBezTo>
                    <a:pt x="5188" y="7032"/>
                    <a:pt x="5921" y="6941"/>
                    <a:pt x="6664" y="6750"/>
                  </a:cubicBezTo>
                  <a:cubicBezTo>
                    <a:pt x="9654" y="5988"/>
                    <a:pt x="11706" y="3936"/>
                    <a:pt x="11257" y="2139"/>
                  </a:cubicBezTo>
                  <a:cubicBezTo>
                    <a:pt x="10920" y="806"/>
                    <a:pt x="9267" y="1"/>
                    <a:pt x="7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6659708" y="0"/>
              <a:ext cx="1934174" cy="5080214"/>
            </a:xfrm>
            <a:custGeom>
              <a:avLst/>
              <a:gdLst/>
              <a:ahLst/>
              <a:cxnLst/>
              <a:rect l="l" t="t" r="r" b="b"/>
              <a:pathLst>
                <a:path w="75355" h="197924" fill="none" extrusionOk="0">
                  <a:moveTo>
                    <a:pt x="9498" y="197923"/>
                  </a:moveTo>
                  <a:cubicBezTo>
                    <a:pt x="1036" y="190224"/>
                    <a:pt x="1" y="179417"/>
                    <a:pt x="10807" y="172851"/>
                  </a:cubicBezTo>
                  <a:cubicBezTo>
                    <a:pt x="24682" y="164389"/>
                    <a:pt x="41860" y="173613"/>
                    <a:pt x="56223" y="167203"/>
                  </a:cubicBezTo>
                  <a:cubicBezTo>
                    <a:pt x="71173" y="160500"/>
                    <a:pt x="75355" y="137812"/>
                    <a:pt x="66600" y="124758"/>
                  </a:cubicBezTo>
                  <a:cubicBezTo>
                    <a:pt x="57396" y="111039"/>
                    <a:pt x="35763" y="111547"/>
                    <a:pt x="22201" y="117625"/>
                  </a:cubicBezTo>
                  <a:cubicBezTo>
                    <a:pt x="10417" y="122901"/>
                    <a:pt x="8638" y="135779"/>
                    <a:pt x="22963" y="139004"/>
                  </a:cubicBezTo>
                  <a:cubicBezTo>
                    <a:pt x="38010" y="142385"/>
                    <a:pt x="49931" y="128568"/>
                    <a:pt x="53976" y="115573"/>
                  </a:cubicBezTo>
                  <a:cubicBezTo>
                    <a:pt x="64978" y="80202"/>
                    <a:pt x="4261" y="90031"/>
                    <a:pt x="5375" y="56771"/>
                  </a:cubicBezTo>
                  <a:cubicBezTo>
                    <a:pt x="5922" y="41078"/>
                    <a:pt x="25620" y="40433"/>
                    <a:pt x="36310" y="35196"/>
                  </a:cubicBezTo>
                  <a:cubicBezTo>
                    <a:pt x="50673" y="28180"/>
                    <a:pt x="53292" y="14677"/>
                    <a:pt x="52588" y="1"/>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8195799" y="3514944"/>
              <a:ext cx="297461" cy="201824"/>
            </a:xfrm>
            <a:custGeom>
              <a:avLst/>
              <a:gdLst/>
              <a:ahLst/>
              <a:cxnLst/>
              <a:rect l="l" t="t" r="r" b="b"/>
              <a:pathLst>
                <a:path w="11589" h="7863" extrusionOk="0">
                  <a:moveTo>
                    <a:pt x="7873" y="1"/>
                  </a:moveTo>
                  <a:cubicBezTo>
                    <a:pt x="6765" y="1"/>
                    <a:pt x="5482" y="322"/>
                    <a:pt x="4241" y="974"/>
                  </a:cubicBezTo>
                  <a:cubicBezTo>
                    <a:pt x="1524" y="2401"/>
                    <a:pt x="0" y="4882"/>
                    <a:pt x="860" y="6524"/>
                  </a:cubicBezTo>
                  <a:cubicBezTo>
                    <a:pt x="1339" y="7408"/>
                    <a:pt x="2415" y="7862"/>
                    <a:pt x="3735" y="7862"/>
                  </a:cubicBezTo>
                  <a:cubicBezTo>
                    <a:pt x="4838" y="7862"/>
                    <a:pt x="6111" y="7545"/>
                    <a:pt x="7348" y="6895"/>
                  </a:cubicBezTo>
                  <a:cubicBezTo>
                    <a:pt x="10064" y="5469"/>
                    <a:pt x="11589" y="2987"/>
                    <a:pt x="10729" y="1345"/>
                  </a:cubicBezTo>
                  <a:cubicBezTo>
                    <a:pt x="10262" y="454"/>
                    <a:pt x="9190" y="1"/>
                    <a:pt x="7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6985987" y="783503"/>
              <a:ext cx="208189" cy="278492"/>
            </a:xfrm>
            <a:custGeom>
              <a:avLst/>
              <a:gdLst/>
              <a:ahLst/>
              <a:cxnLst/>
              <a:rect l="l" t="t" r="r" b="b"/>
              <a:pathLst>
                <a:path w="8111" h="10850" extrusionOk="0">
                  <a:moveTo>
                    <a:pt x="3076" y="1"/>
                  </a:moveTo>
                  <a:cubicBezTo>
                    <a:pt x="2882" y="1"/>
                    <a:pt x="2690" y="27"/>
                    <a:pt x="2502" y="80"/>
                  </a:cubicBezTo>
                  <a:cubicBezTo>
                    <a:pt x="743" y="588"/>
                    <a:pt x="1" y="3403"/>
                    <a:pt x="841" y="6353"/>
                  </a:cubicBezTo>
                  <a:cubicBezTo>
                    <a:pt x="1610" y="8992"/>
                    <a:pt x="3395" y="10850"/>
                    <a:pt x="5035" y="10850"/>
                  </a:cubicBezTo>
                  <a:cubicBezTo>
                    <a:pt x="5229" y="10850"/>
                    <a:pt x="5421" y="10824"/>
                    <a:pt x="5609" y="10770"/>
                  </a:cubicBezTo>
                  <a:cubicBezTo>
                    <a:pt x="7388" y="10262"/>
                    <a:pt x="8111" y="7448"/>
                    <a:pt x="7270" y="4497"/>
                  </a:cubicBezTo>
                  <a:cubicBezTo>
                    <a:pt x="6501" y="1858"/>
                    <a:pt x="4717" y="1"/>
                    <a:pt x="3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522225" y="1552742"/>
              <a:ext cx="301003" cy="183086"/>
            </a:xfrm>
            <a:custGeom>
              <a:avLst/>
              <a:gdLst/>
              <a:ahLst/>
              <a:cxnLst/>
              <a:rect l="l" t="t" r="r" b="b"/>
              <a:pathLst>
                <a:path w="11727" h="7133" extrusionOk="0">
                  <a:moveTo>
                    <a:pt x="7317" y="0"/>
                  </a:moveTo>
                  <a:cubicBezTo>
                    <a:pt x="6569" y="0"/>
                    <a:pt x="5764" y="110"/>
                    <a:pt x="4945" y="342"/>
                  </a:cubicBezTo>
                  <a:cubicBezTo>
                    <a:pt x="1994" y="1182"/>
                    <a:pt x="1" y="3293"/>
                    <a:pt x="490" y="5071"/>
                  </a:cubicBezTo>
                  <a:cubicBezTo>
                    <a:pt x="858" y="6373"/>
                    <a:pt x="2436" y="7132"/>
                    <a:pt x="4399" y="7132"/>
                  </a:cubicBezTo>
                  <a:cubicBezTo>
                    <a:pt x="5146" y="7132"/>
                    <a:pt x="5949" y="7022"/>
                    <a:pt x="6763" y="6791"/>
                  </a:cubicBezTo>
                  <a:cubicBezTo>
                    <a:pt x="9733" y="5970"/>
                    <a:pt x="11726" y="3840"/>
                    <a:pt x="11218" y="2061"/>
                  </a:cubicBezTo>
                  <a:cubicBezTo>
                    <a:pt x="10850" y="759"/>
                    <a:pt x="9282" y="0"/>
                    <a:pt x="7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7932774" y="4034981"/>
              <a:ext cx="224257" cy="266839"/>
            </a:xfrm>
            <a:custGeom>
              <a:avLst/>
              <a:gdLst/>
              <a:ahLst/>
              <a:cxnLst/>
              <a:rect l="l" t="t" r="r" b="b"/>
              <a:pathLst>
                <a:path w="8737" h="10396" extrusionOk="0">
                  <a:moveTo>
                    <a:pt x="2821" y="1"/>
                  </a:moveTo>
                  <a:cubicBezTo>
                    <a:pt x="2481" y="1"/>
                    <a:pt x="2155" y="72"/>
                    <a:pt x="1857" y="221"/>
                  </a:cubicBezTo>
                  <a:cubicBezTo>
                    <a:pt x="216" y="1061"/>
                    <a:pt x="1" y="3953"/>
                    <a:pt x="1388" y="6709"/>
                  </a:cubicBezTo>
                  <a:cubicBezTo>
                    <a:pt x="2505" y="8943"/>
                    <a:pt x="4352" y="10395"/>
                    <a:pt x="5886" y="10395"/>
                  </a:cubicBezTo>
                  <a:cubicBezTo>
                    <a:pt x="6230" y="10395"/>
                    <a:pt x="6559" y="10322"/>
                    <a:pt x="6860" y="10168"/>
                  </a:cubicBezTo>
                  <a:cubicBezTo>
                    <a:pt x="8521" y="9347"/>
                    <a:pt x="8736" y="6435"/>
                    <a:pt x="7349" y="3699"/>
                  </a:cubicBezTo>
                  <a:cubicBezTo>
                    <a:pt x="6213" y="1444"/>
                    <a:pt x="4358" y="1"/>
                    <a:pt x="2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7446351" y="3261881"/>
              <a:ext cx="192147" cy="283934"/>
            </a:xfrm>
            <a:custGeom>
              <a:avLst/>
              <a:gdLst/>
              <a:ahLst/>
              <a:cxnLst/>
              <a:rect l="l" t="t" r="r" b="b"/>
              <a:pathLst>
                <a:path w="7486" h="11062" extrusionOk="0">
                  <a:moveTo>
                    <a:pt x="3236" y="1"/>
                  </a:moveTo>
                  <a:cubicBezTo>
                    <a:pt x="3141" y="1"/>
                    <a:pt x="3046" y="7"/>
                    <a:pt x="2952" y="20"/>
                  </a:cubicBezTo>
                  <a:cubicBezTo>
                    <a:pt x="1134" y="274"/>
                    <a:pt x="1" y="2971"/>
                    <a:pt x="450" y="6000"/>
                  </a:cubicBezTo>
                  <a:cubicBezTo>
                    <a:pt x="858" y="8891"/>
                    <a:pt x="2531" y="11062"/>
                    <a:pt x="4253" y="11062"/>
                  </a:cubicBezTo>
                  <a:cubicBezTo>
                    <a:pt x="4346" y="11062"/>
                    <a:pt x="4440" y="11055"/>
                    <a:pt x="4534" y="11042"/>
                  </a:cubicBezTo>
                  <a:cubicBezTo>
                    <a:pt x="6371" y="10788"/>
                    <a:pt x="7485" y="8111"/>
                    <a:pt x="7055" y="5062"/>
                  </a:cubicBezTo>
                  <a:cubicBezTo>
                    <a:pt x="6648" y="2171"/>
                    <a:pt x="4975" y="1"/>
                    <a:pt x="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6823231" y="1276471"/>
              <a:ext cx="300977" cy="181161"/>
            </a:xfrm>
            <a:custGeom>
              <a:avLst/>
              <a:gdLst/>
              <a:ahLst/>
              <a:cxnLst/>
              <a:rect l="l" t="t" r="r" b="b"/>
              <a:pathLst>
                <a:path w="11726" h="7058" extrusionOk="0">
                  <a:moveTo>
                    <a:pt x="4483" y="0"/>
                  </a:moveTo>
                  <a:cubicBezTo>
                    <a:pt x="2449" y="0"/>
                    <a:pt x="818" y="793"/>
                    <a:pt x="469" y="2114"/>
                  </a:cubicBezTo>
                  <a:cubicBezTo>
                    <a:pt x="0" y="3892"/>
                    <a:pt x="2033" y="5983"/>
                    <a:pt x="5003" y="6765"/>
                  </a:cubicBezTo>
                  <a:cubicBezTo>
                    <a:pt x="5764" y="6964"/>
                    <a:pt x="6513" y="7058"/>
                    <a:pt x="7214" y="7058"/>
                  </a:cubicBezTo>
                  <a:cubicBezTo>
                    <a:pt x="9265" y="7058"/>
                    <a:pt x="10907" y="6254"/>
                    <a:pt x="11256" y="4928"/>
                  </a:cubicBezTo>
                  <a:cubicBezTo>
                    <a:pt x="11725" y="3150"/>
                    <a:pt x="9693" y="1078"/>
                    <a:pt x="6703" y="297"/>
                  </a:cubicBezTo>
                  <a:cubicBezTo>
                    <a:pt x="5939" y="96"/>
                    <a:pt x="5187" y="0"/>
                    <a:pt x="4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8369648" y="3915101"/>
              <a:ext cx="224231" cy="266146"/>
            </a:xfrm>
            <a:custGeom>
              <a:avLst/>
              <a:gdLst/>
              <a:ahLst/>
              <a:cxnLst/>
              <a:rect l="l" t="t" r="r" b="b"/>
              <a:pathLst>
                <a:path w="8736" h="10369" extrusionOk="0">
                  <a:moveTo>
                    <a:pt x="2815" y="0"/>
                  </a:moveTo>
                  <a:cubicBezTo>
                    <a:pt x="2463" y="0"/>
                    <a:pt x="2127" y="75"/>
                    <a:pt x="1817" y="231"/>
                  </a:cubicBezTo>
                  <a:cubicBezTo>
                    <a:pt x="176" y="1072"/>
                    <a:pt x="0" y="3983"/>
                    <a:pt x="1387" y="6719"/>
                  </a:cubicBezTo>
                  <a:cubicBezTo>
                    <a:pt x="2534" y="8933"/>
                    <a:pt x="4382" y="10368"/>
                    <a:pt x="5926" y="10368"/>
                  </a:cubicBezTo>
                  <a:cubicBezTo>
                    <a:pt x="6276" y="10368"/>
                    <a:pt x="6611" y="10295"/>
                    <a:pt x="6918" y="10139"/>
                  </a:cubicBezTo>
                  <a:cubicBezTo>
                    <a:pt x="8559" y="9299"/>
                    <a:pt x="8735" y="6387"/>
                    <a:pt x="7348" y="3651"/>
                  </a:cubicBezTo>
                  <a:cubicBezTo>
                    <a:pt x="6187" y="1425"/>
                    <a:pt x="4353" y="0"/>
                    <a:pt x="2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7932778" y="3152293"/>
              <a:ext cx="291942" cy="172845"/>
            </a:xfrm>
            <a:custGeom>
              <a:avLst/>
              <a:gdLst/>
              <a:ahLst/>
              <a:cxnLst/>
              <a:rect l="l" t="t" r="r" b="b"/>
              <a:pathLst>
                <a:path w="11374" h="6734" extrusionOk="0">
                  <a:moveTo>
                    <a:pt x="5242" y="1"/>
                  </a:moveTo>
                  <a:cubicBezTo>
                    <a:pt x="2487" y="1"/>
                    <a:pt x="264" y="1263"/>
                    <a:pt x="137" y="2959"/>
                  </a:cubicBezTo>
                  <a:cubicBezTo>
                    <a:pt x="0" y="4796"/>
                    <a:pt x="2365" y="6496"/>
                    <a:pt x="5433" y="6711"/>
                  </a:cubicBezTo>
                  <a:cubicBezTo>
                    <a:pt x="5655" y="6726"/>
                    <a:pt x="5874" y="6734"/>
                    <a:pt x="6090" y="6734"/>
                  </a:cubicBezTo>
                  <a:cubicBezTo>
                    <a:pt x="8864" y="6734"/>
                    <a:pt x="11110" y="5484"/>
                    <a:pt x="11237" y="3780"/>
                  </a:cubicBezTo>
                  <a:cubicBezTo>
                    <a:pt x="11374" y="1943"/>
                    <a:pt x="9009" y="262"/>
                    <a:pt x="5941" y="27"/>
                  </a:cubicBezTo>
                  <a:cubicBezTo>
                    <a:pt x="5705" y="9"/>
                    <a:pt x="5472" y="1"/>
                    <a:pt x="5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7475297" y="922376"/>
              <a:ext cx="243790" cy="252902"/>
            </a:xfrm>
            <a:custGeom>
              <a:avLst/>
              <a:gdLst/>
              <a:ahLst/>
              <a:cxnLst/>
              <a:rect l="l" t="t" r="r" b="b"/>
              <a:pathLst>
                <a:path w="9498" h="9853" extrusionOk="0">
                  <a:moveTo>
                    <a:pt x="2822" y="0"/>
                  </a:moveTo>
                  <a:cubicBezTo>
                    <a:pt x="2324" y="0"/>
                    <a:pt x="1867" y="129"/>
                    <a:pt x="1485" y="402"/>
                  </a:cubicBezTo>
                  <a:cubicBezTo>
                    <a:pt x="0" y="1497"/>
                    <a:pt x="235" y="4389"/>
                    <a:pt x="2033" y="6890"/>
                  </a:cubicBezTo>
                  <a:cubicBezTo>
                    <a:pt x="3373" y="8741"/>
                    <a:pt x="5192" y="9853"/>
                    <a:pt x="6654" y="9853"/>
                  </a:cubicBezTo>
                  <a:cubicBezTo>
                    <a:pt x="7153" y="9853"/>
                    <a:pt x="7610" y="9724"/>
                    <a:pt x="7993" y="9450"/>
                  </a:cubicBezTo>
                  <a:cubicBezTo>
                    <a:pt x="9498" y="8376"/>
                    <a:pt x="9244" y="5483"/>
                    <a:pt x="7446" y="2982"/>
                  </a:cubicBezTo>
                  <a:cubicBezTo>
                    <a:pt x="6104" y="1116"/>
                    <a:pt x="4285" y="0"/>
                    <a:pt x="2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844721" y="2209325"/>
              <a:ext cx="300977" cy="190556"/>
            </a:xfrm>
            <a:custGeom>
              <a:avLst/>
              <a:gdLst/>
              <a:ahLst/>
              <a:cxnLst/>
              <a:rect l="l" t="t" r="r" b="b"/>
              <a:pathLst>
                <a:path w="11726" h="7424" extrusionOk="0">
                  <a:moveTo>
                    <a:pt x="7679" y="0"/>
                  </a:moveTo>
                  <a:cubicBezTo>
                    <a:pt x="6740" y="0"/>
                    <a:pt x="5694" y="198"/>
                    <a:pt x="4652" y="612"/>
                  </a:cubicBezTo>
                  <a:cubicBezTo>
                    <a:pt x="1759" y="1726"/>
                    <a:pt x="1" y="4012"/>
                    <a:pt x="665" y="5732"/>
                  </a:cubicBezTo>
                  <a:cubicBezTo>
                    <a:pt x="1101" y="6828"/>
                    <a:pt x="2417" y="7424"/>
                    <a:pt x="4058" y="7424"/>
                  </a:cubicBezTo>
                  <a:cubicBezTo>
                    <a:pt x="4993" y="7424"/>
                    <a:pt x="6033" y="7231"/>
                    <a:pt x="7075" y="6826"/>
                  </a:cubicBezTo>
                  <a:cubicBezTo>
                    <a:pt x="9947" y="5712"/>
                    <a:pt x="11726" y="3407"/>
                    <a:pt x="11042" y="1687"/>
                  </a:cubicBezTo>
                  <a:cubicBezTo>
                    <a:pt x="10620" y="596"/>
                    <a:pt x="9310" y="0"/>
                    <a:pt x="7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6905225" y="4397898"/>
              <a:ext cx="288939" cy="215761"/>
            </a:xfrm>
            <a:custGeom>
              <a:avLst/>
              <a:gdLst/>
              <a:ahLst/>
              <a:cxnLst/>
              <a:rect l="l" t="t" r="r" b="b"/>
              <a:pathLst>
                <a:path w="11257" h="8406" extrusionOk="0">
                  <a:moveTo>
                    <a:pt x="3414" y="0"/>
                  </a:moveTo>
                  <a:cubicBezTo>
                    <a:pt x="2387" y="0"/>
                    <a:pt x="1533" y="338"/>
                    <a:pt x="1056" y="1027"/>
                  </a:cubicBezTo>
                  <a:cubicBezTo>
                    <a:pt x="1" y="2552"/>
                    <a:pt x="1212" y="5209"/>
                    <a:pt x="3733" y="6949"/>
                  </a:cubicBezTo>
                  <a:cubicBezTo>
                    <a:pt x="5113" y="7912"/>
                    <a:pt x="6611" y="8406"/>
                    <a:pt x="7857" y="8406"/>
                  </a:cubicBezTo>
                  <a:cubicBezTo>
                    <a:pt x="8886" y="8406"/>
                    <a:pt x="9744" y="8068"/>
                    <a:pt x="10221" y="7379"/>
                  </a:cubicBezTo>
                  <a:cubicBezTo>
                    <a:pt x="11257" y="5854"/>
                    <a:pt x="10065" y="3216"/>
                    <a:pt x="7544" y="1457"/>
                  </a:cubicBezTo>
                  <a:cubicBezTo>
                    <a:pt x="6153" y="494"/>
                    <a:pt x="4657" y="0"/>
                    <a:pt x="3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063537" y="1754177"/>
              <a:ext cx="266865" cy="237168"/>
            </a:xfrm>
            <a:custGeom>
              <a:avLst/>
              <a:gdLst/>
              <a:ahLst/>
              <a:cxnLst/>
              <a:rect l="l" t="t" r="r" b="b"/>
              <a:pathLst>
                <a:path w="10397" h="9240" extrusionOk="0">
                  <a:moveTo>
                    <a:pt x="7347" y="0"/>
                  </a:moveTo>
                  <a:cubicBezTo>
                    <a:pt x="5959" y="0"/>
                    <a:pt x="4229" y="821"/>
                    <a:pt x="2795" y="2295"/>
                  </a:cubicBezTo>
                  <a:cubicBezTo>
                    <a:pt x="665" y="4483"/>
                    <a:pt x="0" y="7317"/>
                    <a:pt x="1310" y="8607"/>
                  </a:cubicBezTo>
                  <a:cubicBezTo>
                    <a:pt x="1752" y="9036"/>
                    <a:pt x="2358" y="9240"/>
                    <a:pt x="3050" y="9240"/>
                  </a:cubicBezTo>
                  <a:cubicBezTo>
                    <a:pt x="4436" y="9240"/>
                    <a:pt x="6161" y="8419"/>
                    <a:pt x="7583" y="6946"/>
                  </a:cubicBezTo>
                  <a:cubicBezTo>
                    <a:pt x="9732" y="4737"/>
                    <a:pt x="10397" y="1904"/>
                    <a:pt x="9087" y="634"/>
                  </a:cubicBezTo>
                  <a:cubicBezTo>
                    <a:pt x="8645" y="204"/>
                    <a:pt x="8039" y="0"/>
                    <a:pt x="7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38496" y="4352883"/>
              <a:ext cx="228749" cy="260756"/>
            </a:xfrm>
            <a:custGeom>
              <a:avLst/>
              <a:gdLst/>
              <a:ahLst/>
              <a:cxnLst/>
              <a:rect l="l" t="t" r="r" b="b"/>
              <a:pathLst>
                <a:path w="8912" h="10159" extrusionOk="0">
                  <a:moveTo>
                    <a:pt x="2719" y="1"/>
                  </a:moveTo>
                  <a:cubicBezTo>
                    <a:pt x="2300" y="1"/>
                    <a:pt x="1908" y="101"/>
                    <a:pt x="1564" y="314"/>
                  </a:cubicBezTo>
                  <a:cubicBezTo>
                    <a:pt x="0" y="1291"/>
                    <a:pt x="0" y="4184"/>
                    <a:pt x="1583" y="6822"/>
                  </a:cubicBezTo>
                  <a:cubicBezTo>
                    <a:pt x="2836" y="8885"/>
                    <a:pt x="4675" y="10159"/>
                    <a:pt x="6174" y="10159"/>
                  </a:cubicBezTo>
                  <a:cubicBezTo>
                    <a:pt x="6592" y="10159"/>
                    <a:pt x="6983" y="10060"/>
                    <a:pt x="7329" y="9851"/>
                  </a:cubicBezTo>
                  <a:cubicBezTo>
                    <a:pt x="8912" y="8893"/>
                    <a:pt x="8912" y="6001"/>
                    <a:pt x="7309" y="3363"/>
                  </a:cubicBezTo>
                  <a:cubicBezTo>
                    <a:pt x="6071" y="1299"/>
                    <a:pt x="4223" y="1"/>
                    <a:pt x="27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6859825" y="3498817"/>
              <a:ext cx="271382" cy="234088"/>
            </a:xfrm>
            <a:custGeom>
              <a:avLst/>
              <a:gdLst/>
              <a:ahLst/>
              <a:cxnLst/>
              <a:rect l="l" t="t" r="r" b="b"/>
              <a:pathLst>
                <a:path w="10573" h="9120" extrusionOk="0">
                  <a:moveTo>
                    <a:pt x="7463" y="0"/>
                  </a:moveTo>
                  <a:cubicBezTo>
                    <a:pt x="6100" y="0"/>
                    <a:pt x="4407" y="766"/>
                    <a:pt x="2971" y="2151"/>
                  </a:cubicBezTo>
                  <a:cubicBezTo>
                    <a:pt x="763" y="4301"/>
                    <a:pt x="0" y="7115"/>
                    <a:pt x="1290" y="8444"/>
                  </a:cubicBezTo>
                  <a:cubicBezTo>
                    <a:pt x="1740" y="8901"/>
                    <a:pt x="2379" y="9120"/>
                    <a:pt x="3113" y="9120"/>
                  </a:cubicBezTo>
                  <a:cubicBezTo>
                    <a:pt x="4482" y="9120"/>
                    <a:pt x="6184" y="8358"/>
                    <a:pt x="7622" y="6958"/>
                  </a:cubicBezTo>
                  <a:cubicBezTo>
                    <a:pt x="9811" y="4809"/>
                    <a:pt x="10573" y="2034"/>
                    <a:pt x="9283" y="685"/>
                  </a:cubicBezTo>
                  <a:cubicBezTo>
                    <a:pt x="8832" y="221"/>
                    <a:pt x="8195" y="0"/>
                    <a:pt x="7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7293754" y="2184780"/>
              <a:ext cx="269380" cy="235961"/>
            </a:xfrm>
            <a:custGeom>
              <a:avLst/>
              <a:gdLst/>
              <a:ahLst/>
              <a:cxnLst/>
              <a:rect l="l" t="t" r="r" b="b"/>
              <a:pathLst>
                <a:path w="10495" h="9193" extrusionOk="0">
                  <a:moveTo>
                    <a:pt x="7410" y="1"/>
                  </a:moveTo>
                  <a:cubicBezTo>
                    <a:pt x="6035" y="1"/>
                    <a:pt x="4324" y="798"/>
                    <a:pt x="2893" y="2242"/>
                  </a:cubicBezTo>
                  <a:cubicBezTo>
                    <a:pt x="704" y="4411"/>
                    <a:pt x="1" y="7225"/>
                    <a:pt x="1310" y="8534"/>
                  </a:cubicBezTo>
                  <a:cubicBezTo>
                    <a:pt x="1756" y="8980"/>
                    <a:pt x="2376" y="9192"/>
                    <a:pt x="3086" y="9192"/>
                  </a:cubicBezTo>
                  <a:cubicBezTo>
                    <a:pt x="4461" y="9192"/>
                    <a:pt x="6172" y="8395"/>
                    <a:pt x="7602" y="6951"/>
                  </a:cubicBezTo>
                  <a:cubicBezTo>
                    <a:pt x="9772" y="4782"/>
                    <a:pt x="10495" y="1968"/>
                    <a:pt x="9185" y="659"/>
                  </a:cubicBezTo>
                  <a:cubicBezTo>
                    <a:pt x="8740" y="213"/>
                    <a:pt x="8120" y="1"/>
                    <a:pt x="7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7194185" y="4086491"/>
              <a:ext cx="224745" cy="266377"/>
            </a:xfrm>
            <a:custGeom>
              <a:avLst/>
              <a:gdLst/>
              <a:ahLst/>
              <a:cxnLst/>
              <a:rect l="l" t="t" r="r" b="b"/>
              <a:pathLst>
                <a:path w="8756" h="10378" extrusionOk="0">
                  <a:moveTo>
                    <a:pt x="2819" y="1"/>
                  </a:moveTo>
                  <a:cubicBezTo>
                    <a:pt x="2472" y="1"/>
                    <a:pt x="2141" y="75"/>
                    <a:pt x="1837" y="230"/>
                  </a:cubicBezTo>
                  <a:cubicBezTo>
                    <a:pt x="196" y="1070"/>
                    <a:pt x="0" y="3963"/>
                    <a:pt x="1388" y="6698"/>
                  </a:cubicBezTo>
                  <a:cubicBezTo>
                    <a:pt x="2539" y="8937"/>
                    <a:pt x="4397" y="10378"/>
                    <a:pt x="5934" y="10378"/>
                  </a:cubicBezTo>
                  <a:cubicBezTo>
                    <a:pt x="6275" y="10378"/>
                    <a:pt x="6600" y="10307"/>
                    <a:pt x="6899" y="10157"/>
                  </a:cubicBezTo>
                  <a:cubicBezTo>
                    <a:pt x="8540" y="9317"/>
                    <a:pt x="8755" y="6405"/>
                    <a:pt x="7348" y="3669"/>
                  </a:cubicBezTo>
                  <a:cubicBezTo>
                    <a:pt x="6201" y="1439"/>
                    <a:pt x="4353" y="1"/>
                    <a:pt x="2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6890907" y="2856113"/>
              <a:ext cx="240299" cy="254827"/>
            </a:xfrm>
            <a:custGeom>
              <a:avLst/>
              <a:gdLst/>
              <a:ahLst/>
              <a:cxnLst/>
              <a:rect l="l" t="t" r="r" b="b"/>
              <a:pathLst>
                <a:path w="9362" h="9928" extrusionOk="0">
                  <a:moveTo>
                    <a:pt x="2811" y="0"/>
                  </a:moveTo>
                  <a:cubicBezTo>
                    <a:pt x="2333" y="0"/>
                    <a:pt x="1894" y="122"/>
                    <a:pt x="1525" y="382"/>
                  </a:cubicBezTo>
                  <a:cubicBezTo>
                    <a:pt x="0" y="1417"/>
                    <a:pt x="176" y="4329"/>
                    <a:pt x="1935" y="6850"/>
                  </a:cubicBezTo>
                  <a:cubicBezTo>
                    <a:pt x="3248" y="8768"/>
                    <a:pt x="5073" y="9928"/>
                    <a:pt x="6544" y="9928"/>
                  </a:cubicBezTo>
                  <a:cubicBezTo>
                    <a:pt x="7022" y="9928"/>
                    <a:pt x="7463" y="9806"/>
                    <a:pt x="7837" y="9547"/>
                  </a:cubicBezTo>
                  <a:cubicBezTo>
                    <a:pt x="9361" y="8491"/>
                    <a:pt x="9166" y="5599"/>
                    <a:pt x="7426" y="3059"/>
                  </a:cubicBezTo>
                  <a:cubicBezTo>
                    <a:pt x="6114" y="1157"/>
                    <a:pt x="4279" y="0"/>
                    <a:pt x="2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095492" y="2747490"/>
              <a:ext cx="227260" cy="261783"/>
            </a:xfrm>
            <a:custGeom>
              <a:avLst/>
              <a:gdLst/>
              <a:ahLst/>
              <a:cxnLst/>
              <a:rect l="l" t="t" r="r" b="b"/>
              <a:pathLst>
                <a:path w="8854" h="10199" extrusionOk="0">
                  <a:moveTo>
                    <a:pt x="6120" y="0"/>
                  </a:moveTo>
                  <a:cubicBezTo>
                    <a:pt x="4618" y="0"/>
                    <a:pt x="2768" y="1321"/>
                    <a:pt x="1544" y="3428"/>
                  </a:cubicBezTo>
                  <a:cubicBezTo>
                    <a:pt x="0" y="6085"/>
                    <a:pt x="40" y="8997"/>
                    <a:pt x="1642" y="9916"/>
                  </a:cubicBezTo>
                  <a:cubicBezTo>
                    <a:pt x="1972" y="10107"/>
                    <a:pt x="2345" y="10199"/>
                    <a:pt x="2743" y="10199"/>
                  </a:cubicBezTo>
                  <a:cubicBezTo>
                    <a:pt x="4249" y="10199"/>
                    <a:pt x="6107" y="8888"/>
                    <a:pt x="7329" y="6769"/>
                  </a:cubicBezTo>
                  <a:cubicBezTo>
                    <a:pt x="8853" y="4112"/>
                    <a:pt x="8814" y="1200"/>
                    <a:pt x="7211" y="281"/>
                  </a:cubicBezTo>
                  <a:cubicBezTo>
                    <a:pt x="6883" y="91"/>
                    <a:pt x="6514" y="0"/>
                    <a:pt x="6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8"/>
          <p:cNvSpPr txBox="1">
            <a:spLocks noGrp="1"/>
          </p:cNvSpPr>
          <p:nvPr>
            <p:ph type="title"/>
          </p:nvPr>
        </p:nvSpPr>
        <p:spPr>
          <a:xfrm>
            <a:off x="926075" y="1298450"/>
            <a:ext cx="5408100" cy="2812200"/>
          </a:xfrm>
          <a:prstGeom prst="rect">
            <a:avLst/>
          </a:prstGeom>
        </p:spPr>
        <p:txBody>
          <a:bodyPr spcFirstLastPara="1" wrap="square" lIns="91425" tIns="91425" rIns="91425" bIns="91425" anchor="ctr" anchorCtr="0">
            <a:noAutofit/>
          </a:bodyPr>
          <a:lstStyle>
            <a:lvl1pPr lvl="0" algn="l">
              <a:lnSpc>
                <a:spcPct val="85000"/>
              </a:lnSpc>
              <a:spcBef>
                <a:spcPts val="0"/>
              </a:spcBef>
              <a:spcAft>
                <a:spcPts val="0"/>
              </a:spcAft>
              <a:buSzPts val="4800"/>
              <a:buNone/>
              <a:defRPr sz="10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80"/>
        <p:cNvGrpSpPr/>
        <p:nvPr/>
      </p:nvGrpSpPr>
      <p:grpSpPr>
        <a:xfrm>
          <a:off x="0" y="0"/>
          <a:ext cx="0" cy="0"/>
          <a:chOff x="0" y="0"/>
          <a:chExt cx="0" cy="0"/>
        </a:xfrm>
      </p:grpSpPr>
      <p:grpSp>
        <p:nvGrpSpPr>
          <p:cNvPr id="1081" name="Google Shape;1081;p13"/>
          <p:cNvGrpSpPr/>
          <p:nvPr/>
        </p:nvGrpSpPr>
        <p:grpSpPr>
          <a:xfrm>
            <a:off x="5038" y="-12"/>
            <a:ext cx="8985575" cy="1443875"/>
            <a:chOff x="5038" y="-12"/>
            <a:chExt cx="8985575" cy="1443875"/>
          </a:xfrm>
        </p:grpSpPr>
        <p:sp>
          <p:nvSpPr>
            <p:cNvPr id="1082" name="Google Shape;1082;p13"/>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13"/>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2" name="Google Shape;1102;p13"/>
          <p:cNvSpPr txBox="1">
            <a:spLocks noGrp="1"/>
          </p:cNvSpPr>
          <p:nvPr>
            <p:ph type="title" idx="2" hasCustomPrompt="1"/>
          </p:nvPr>
        </p:nvSpPr>
        <p:spPr>
          <a:xfrm>
            <a:off x="2196238" y="1058350"/>
            <a:ext cx="1128300" cy="8931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103" name="Google Shape;1103;p13"/>
          <p:cNvSpPr txBox="1">
            <a:spLocks noGrp="1"/>
          </p:cNvSpPr>
          <p:nvPr>
            <p:ph type="subTitle" idx="1"/>
          </p:nvPr>
        </p:nvSpPr>
        <p:spPr>
          <a:xfrm>
            <a:off x="713238" y="1653250"/>
            <a:ext cx="2469000" cy="3474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400">
                <a:latin typeface="Caveat Brush"/>
                <a:ea typeface="Caveat Brush"/>
                <a:cs typeface="Caveat Brush"/>
                <a:sym typeface="Caveat Brush"/>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104" name="Google Shape;1104;p13"/>
          <p:cNvSpPr txBox="1">
            <a:spLocks noGrp="1"/>
          </p:cNvSpPr>
          <p:nvPr>
            <p:ph type="subTitle" idx="3"/>
          </p:nvPr>
        </p:nvSpPr>
        <p:spPr>
          <a:xfrm>
            <a:off x="721287" y="2053725"/>
            <a:ext cx="24690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5" name="Google Shape;1105;p13"/>
          <p:cNvSpPr txBox="1">
            <a:spLocks noGrp="1"/>
          </p:cNvSpPr>
          <p:nvPr>
            <p:ph type="title" idx="4" hasCustomPrompt="1"/>
          </p:nvPr>
        </p:nvSpPr>
        <p:spPr>
          <a:xfrm>
            <a:off x="2153375" y="2823225"/>
            <a:ext cx="1128300" cy="8931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106" name="Google Shape;1106;p13"/>
          <p:cNvSpPr txBox="1">
            <a:spLocks noGrp="1"/>
          </p:cNvSpPr>
          <p:nvPr>
            <p:ph type="subTitle" idx="5"/>
          </p:nvPr>
        </p:nvSpPr>
        <p:spPr>
          <a:xfrm>
            <a:off x="723358" y="3418125"/>
            <a:ext cx="2469000" cy="34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7" name="Google Shape;1107;p13"/>
          <p:cNvSpPr txBox="1">
            <a:spLocks noGrp="1"/>
          </p:cNvSpPr>
          <p:nvPr>
            <p:ph type="subTitle" idx="6"/>
          </p:nvPr>
        </p:nvSpPr>
        <p:spPr>
          <a:xfrm>
            <a:off x="721287" y="3818600"/>
            <a:ext cx="24690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8" name="Google Shape;1108;p13"/>
          <p:cNvSpPr txBox="1">
            <a:spLocks noGrp="1"/>
          </p:cNvSpPr>
          <p:nvPr>
            <p:ph type="title" idx="7" hasCustomPrompt="1"/>
          </p:nvPr>
        </p:nvSpPr>
        <p:spPr>
          <a:xfrm>
            <a:off x="5939688" y="1058350"/>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109" name="Google Shape;1109;p13"/>
          <p:cNvSpPr txBox="1">
            <a:spLocks noGrp="1"/>
          </p:cNvSpPr>
          <p:nvPr>
            <p:ph type="subTitle" idx="8"/>
          </p:nvPr>
        </p:nvSpPr>
        <p:spPr>
          <a:xfrm>
            <a:off x="5959366" y="1653250"/>
            <a:ext cx="24690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Caveat Brush"/>
                <a:ea typeface="Caveat Brush"/>
                <a:cs typeface="Caveat Brush"/>
                <a:sym typeface="Caveat Brush"/>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10" name="Google Shape;1110;p13"/>
          <p:cNvSpPr txBox="1">
            <a:spLocks noGrp="1"/>
          </p:cNvSpPr>
          <p:nvPr>
            <p:ph type="subTitle" idx="9"/>
          </p:nvPr>
        </p:nvSpPr>
        <p:spPr>
          <a:xfrm>
            <a:off x="5953723" y="2053725"/>
            <a:ext cx="24690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11" name="Google Shape;1111;p13"/>
          <p:cNvSpPr txBox="1">
            <a:spLocks noGrp="1"/>
          </p:cNvSpPr>
          <p:nvPr>
            <p:ph type="title" idx="13" hasCustomPrompt="1"/>
          </p:nvPr>
        </p:nvSpPr>
        <p:spPr>
          <a:xfrm>
            <a:off x="5939688" y="2823225"/>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112" name="Google Shape;1112;p13"/>
          <p:cNvSpPr txBox="1">
            <a:spLocks noGrp="1"/>
          </p:cNvSpPr>
          <p:nvPr>
            <p:ph type="subTitle" idx="14"/>
          </p:nvPr>
        </p:nvSpPr>
        <p:spPr>
          <a:xfrm>
            <a:off x="5961747" y="3418125"/>
            <a:ext cx="24690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Caveat Brush"/>
                <a:ea typeface="Caveat Brush"/>
                <a:cs typeface="Caveat Brush"/>
                <a:sym typeface="Caveat Brush"/>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13" name="Google Shape;1113;p13"/>
          <p:cNvSpPr txBox="1">
            <a:spLocks noGrp="1"/>
          </p:cNvSpPr>
          <p:nvPr>
            <p:ph type="subTitle" idx="15"/>
          </p:nvPr>
        </p:nvSpPr>
        <p:spPr>
          <a:xfrm>
            <a:off x="5953723" y="3818600"/>
            <a:ext cx="24690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1114" name="Google Shape;1114;p13"/>
          <p:cNvGrpSpPr/>
          <p:nvPr/>
        </p:nvGrpSpPr>
        <p:grpSpPr>
          <a:xfrm>
            <a:off x="116875" y="4087038"/>
            <a:ext cx="596350" cy="958600"/>
            <a:chOff x="7924800" y="427125"/>
            <a:chExt cx="596350" cy="958600"/>
          </a:xfrm>
        </p:grpSpPr>
        <p:sp>
          <p:nvSpPr>
            <p:cNvPr id="1115" name="Google Shape;1115;p13"/>
            <p:cNvSpPr/>
            <p:nvPr/>
          </p:nvSpPr>
          <p:spPr>
            <a:xfrm>
              <a:off x="8001525" y="762125"/>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8206675" y="768975"/>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8026100" y="527375"/>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8232425" y="570250"/>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8255000" y="508325"/>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8239750" y="721750"/>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a:off x="7924800" y="705975"/>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7985075" y="754425"/>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7968200" y="615850"/>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8186925" y="459525"/>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8261500" y="662900"/>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8261725" y="776525"/>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8070275" y="851050"/>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8227500" y="482725"/>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8133125" y="506925"/>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8067975" y="682775"/>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8053650" y="888725"/>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8286150" y="843025"/>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8347475" y="700200"/>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8322925" y="766400"/>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8292325" y="967325"/>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7934675" y="847475"/>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7925800" y="626150"/>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8243150" y="427125"/>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8423550" y="501675"/>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40"/>
        <p:cNvGrpSpPr/>
        <p:nvPr/>
      </p:nvGrpSpPr>
      <p:grpSpPr>
        <a:xfrm>
          <a:off x="0" y="0"/>
          <a:ext cx="0" cy="0"/>
          <a:chOff x="0" y="0"/>
          <a:chExt cx="0" cy="0"/>
        </a:xfrm>
      </p:grpSpPr>
      <p:grpSp>
        <p:nvGrpSpPr>
          <p:cNvPr id="1141" name="Google Shape;1141;p14"/>
          <p:cNvGrpSpPr/>
          <p:nvPr/>
        </p:nvGrpSpPr>
        <p:grpSpPr>
          <a:xfrm>
            <a:off x="5038" y="-12"/>
            <a:ext cx="8985575" cy="1443875"/>
            <a:chOff x="5038" y="-12"/>
            <a:chExt cx="8985575" cy="1443875"/>
          </a:xfrm>
        </p:grpSpPr>
        <p:sp>
          <p:nvSpPr>
            <p:cNvPr id="1142" name="Google Shape;1142;p14"/>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14"/>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2" name="Google Shape;1162;p14"/>
          <p:cNvSpPr txBox="1">
            <a:spLocks noGrp="1"/>
          </p:cNvSpPr>
          <p:nvPr>
            <p:ph type="subTitle" idx="1"/>
          </p:nvPr>
        </p:nvSpPr>
        <p:spPr>
          <a:xfrm>
            <a:off x="842688" y="1476175"/>
            <a:ext cx="2596200" cy="630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163" name="Google Shape;1163;p14"/>
          <p:cNvGrpSpPr/>
          <p:nvPr/>
        </p:nvGrpSpPr>
        <p:grpSpPr>
          <a:xfrm rot="2505845">
            <a:off x="8080460" y="4126921"/>
            <a:ext cx="791884" cy="767320"/>
            <a:chOff x="6793300" y="203700"/>
            <a:chExt cx="1227475" cy="1189400"/>
          </a:xfrm>
        </p:grpSpPr>
        <p:sp>
          <p:nvSpPr>
            <p:cNvPr id="1164" name="Google Shape;1164;p14"/>
            <p:cNvSpPr/>
            <p:nvPr/>
          </p:nvSpPr>
          <p:spPr>
            <a:xfrm>
              <a:off x="7351950" y="560300"/>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7306675" y="276125"/>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7160050" y="203700"/>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6793300" y="589450"/>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6851175" y="516625"/>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7181250" y="643975"/>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7048500" y="645175"/>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7335875" y="639900"/>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7645550" y="804875"/>
              <a:ext cx="375225" cy="588225"/>
            </a:xfrm>
            <a:custGeom>
              <a:avLst/>
              <a:gdLst/>
              <a:ahLst/>
              <a:cxnLst/>
              <a:rect l="l" t="t" r="r" b="b"/>
              <a:pathLst>
                <a:path w="15009" h="23529" extrusionOk="0">
                  <a:moveTo>
                    <a:pt x="628" y="0"/>
                  </a:moveTo>
                  <a:cubicBezTo>
                    <a:pt x="271" y="0"/>
                    <a:pt x="1" y="534"/>
                    <a:pt x="385" y="734"/>
                  </a:cubicBezTo>
                  <a:cubicBezTo>
                    <a:pt x="4608" y="3039"/>
                    <a:pt x="8388" y="6045"/>
                    <a:pt x="10509" y="10433"/>
                  </a:cubicBezTo>
                  <a:cubicBezTo>
                    <a:pt x="12482" y="14453"/>
                    <a:pt x="14621" y="18897"/>
                    <a:pt x="14806" y="23452"/>
                  </a:cubicBezTo>
                  <a:cubicBezTo>
                    <a:pt x="14806" y="23505"/>
                    <a:pt x="14844" y="23528"/>
                    <a:pt x="14883" y="23528"/>
                  </a:cubicBezTo>
                  <a:cubicBezTo>
                    <a:pt x="14926" y="23528"/>
                    <a:pt x="14972" y="23500"/>
                    <a:pt x="14972" y="23452"/>
                  </a:cubicBezTo>
                  <a:cubicBezTo>
                    <a:pt x="15009" y="18787"/>
                    <a:pt x="12833" y="14177"/>
                    <a:pt x="10749" y="10102"/>
                  </a:cubicBezTo>
                  <a:cubicBezTo>
                    <a:pt x="9606" y="7852"/>
                    <a:pt x="8259" y="5897"/>
                    <a:pt x="6434" y="4164"/>
                  </a:cubicBezTo>
                  <a:cubicBezTo>
                    <a:pt x="4737" y="2578"/>
                    <a:pt x="2801" y="1306"/>
                    <a:pt x="846" y="70"/>
                  </a:cubicBezTo>
                  <a:cubicBezTo>
                    <a:pt x="773" y="21"/>
                    <a:pt x="699" y="0"/>
                    <a:pt x="62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7379025" y="642925"/>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7261025" y="293075"/>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7381475" y="410050"/>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6959425" y="395300"/>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6933025" y="653100"/>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7295125" y="783725"/>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7656575" y="395325"/>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362950" y="259700"/>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6914150" y="379050"/>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6907050" y="879375"/>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7391250" y="1038175"/>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7333850" y="748275"/>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7109800" y="740400"/>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7105200" y="296675"/>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7307750" y="302100"/>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7497300" y="504700"/>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7440000" y="723850"/>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14"/>
          <p:cNvGrpSpPr/>
          <p:nvPr/>
        </p:nvGrpSpPr>
        <p:grpSpPr>
          <a:xfrm rot="4686071">
            <a:off x="7989940" y="4526067"/>
            <a:ext cx="417163" cy="470061"/>
            <a:chOff x="4758075" y="3216175"/>
            <a:chExt cx="531925" cy="599450"/>
          </a:xfrm>
        </p:grpSpPr>
        <p:sp>
          <p:nvSpPr>
            <p:cNvPr id="1191" name="Google Shape;1191;p14"/>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215"/>
        <p:cNvGrpSpPr/>
        <p:nvPr/>
      </p:nvGrpSpPr>
      <p:grpSpPr>
        <a:xfrm>
          <a:off x="0" y="0"/>
          <a:ext cx="0" cy="0"/>
          <a:chOff x="0" y="0"/>
          <a:chExt cx="0" cy="0"/>
        </a:xfrm>
      </p:grpSpPr>
      <p:grpSp>
        <p:nvGrpSpPr>
          <p:cNvPr id="1216" name="Google Shape;1216;p15"/>
          <p:cNvGrpSpPr/>
          <p:nvPr/>
        </p:nvGrpSpPr>
        <p:grpSpPr>
          <a:xfrm>
            <a:off x="5038" y="-12"/>
            <a:ext cx="8985575" cy="1443875"/>
            <a:chOff x="5038" y="-12"/>
            <a:chExt cx="8985575" cy="1443875"/>
          </a:xfrm>
        </p:grpSpPr>
        <p:sp>
          <p:nvSpPr>
            <p:cNvPr id="1217" name="Google Shape;1217;p15"/>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5"/>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5"/>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5"/>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5"/>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5"/>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 name="Google Shape;1236;p15"/>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7" name="Google Shape;1237;p15"/>
          <p:cNvSpPr txBox="1">
            <a:spLocks noGrp="1"/>
          </p:cNvSpPr>
          <p:nvPr>
            <p:ph type="subTitle" idx="1"/>
          </p:nvPr>
        </p:nvSpPr>
        <p:spPr>
          <a:xfrm>
            <a:off x="5688075" y="1334975"/>
            <a:ext cx="2596200" cy="63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38" name="Google Shape;1238;p15"/>
          <p:cNvGrpSpPr/>
          <p:nvPr/>
        </p:nvGrpSpPr>
        <p:grpSpPr>
          <a:xfrm rot="4686055">
            <a:off x="232049" y="4339474"/>
            <a:ext cx="616830" cy="695074"/>
            <a:chOff x="4758075" y="3216175"/>
            <a:chExt cx="531925" cy="599450"/>
          </a:xfrm>
        </p:grpSpPr>
        <p:sp>
          <p:nvSpPr>
            <p:cNvPr id="1239" name="Google Shape;1239;p15"/>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5"/>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5"/>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5"/>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5"/>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5"/>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5"/>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394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1pPr>
            <a:lvl2pPr lvl="1"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2pPr>
            <a:lvl3pPr lvl="2"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3pPr>
            <a:lvl4pPr lvl="3"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4pPr>
            <a:lvl5pPr lvl="4"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5pPr>
            <a:lvl6pPr lvl="5"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6pPr>
            <a:lvl7pPr lvl="6"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7pPr>
            <a:lvl8pPr lvl="7"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8pPr>
            <a:lvl9pPr lvl="8"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4"/>
              </a:buClr>
              <a:buSzPts val="1400"/>
              <a:buFont typeface="Montserrat"/>
              <a:buChar char="■"/>
              <a:defRPr>
                <a:solidFill>
                  <a:schemeClr val="accent4"/>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8" r:id="rId6"/>
    <p:sldLayoutId id="2147483659" r:id="rId7"/>
    <p:sldLayoutId id="2147483660" r:id="rId8"/>
    <p:sldLayoutId id="2147483661" r:id="rId9"/>
    <p:sldLayoutId id="2147483663" r:id="rId10"/>
    <p:sldLayoutId id="2147483666" r:id="rId11"/>
    <p:sldLayoutId id="2147483667" r:id="rId12"/>
    <p:sldLayoutId id="2147483668" r:id="rId13"/>
    <p:sldLayoutId id="2147483673"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7.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336;p32"/>
          <p:cNvSpPr txBox="1">
            <a:spLocks/>
          </p:cNvSpPr>
          <p:nvPr/>
        </p:nvSpPr>
        <p:spPr>
          <a:xfrm>
            <a:off x="1131816" y="1697022"/>
            <a:ext cx="4446733" cy="169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4"/>
              </a:buClr>
              <a:buSzPts val="4800"/>
              <a:buFont typeface="Caveat Brush"/>
              <a:buNone/>
              <a:defRPr sz="106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9pPr>
          </a:lstStyle>
          <a:p>
            <a:pPr algn="ctr">
              <a:lnSpc>
                <a:spcPct val="125000"/>
              </a:lnSpc>
            </a:pPr>
            <a:r>
              <a:rPr lang="en-US" sz="6000">
                <a:latin typeface="UTM American Sans" panose="02040603050506020204" pitchFamily="18" charset="0"/>
              </a:rPr>
              <a:t>VẬT LÍ 9</a:t>
            </a:r>
            <a:endParaRPr lang="vi-VN" sz="6000">
              <a:latin typeface="UTM American Sans" panose="02040603050506020204" pitchFamily="18" charset="0"/>
            </a:endParaRPr>
          </a:p>
        </p:txBody>
      </p:sp>
    </p:spTree>
    <p:extLst>
      <p:ext uri="{BB962C8B-B14F-4D97-AF65-F5344CB8AC3E}">
        <p14:creationId xmlns:p14="http://schemas.microsoft.com/office/powerpoint/2010/main" val="298865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sp>
        <p:nvSpPr>
          <p:cNvPr id="45" name="TextBox 44"/>
          <p:cNvSpPr txBox="1"/>
          <p:nvPr/>
        </p:nvSpPr>
        <p:spPr>
          <a:xfrm>
            <a:off x="3331534" y="842264"/>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46" name="TextBox 45"/>
          <p:cNvSpPr txBox="1"/>
          <p:nvPr/>
        </p:nvSpPr>
        <p:spPr>
          <a:xfrm>
            <a:off x="1027812" y="1537181"/>
            <a:ext cx="7052932" cy="369332"/>
          </a:xfrm>
          <a:prstGeom prst="rect">
            <a:avLst/>
          </a:prstGeom>
          <a:noFill/>
        </p:spPr>
        <p:txBody>
          <a:bodyPr wrap="square" rtlCol="0">
            <a:spAutoFit/>
          </a:bodyPr>
          <a:lstStyle/>
          <a:p>
            <a:pPr algn="just"/>
            <a:r>
              <a:rPr lang="en-US" sz="1800" b="1" i="1">
                <a:solidFill>
                  <a:schemeClr val="accent3">
                    <a:lumMod val="50000"/>
                  </a:schemeClr>
                </a:solidFill>
                <a:latin typeface="Times New Roman" panose="02020603050405020304" pitchFamily="18" charset="0"/>
                <a:cs typeface="Times New Roman" panose="02020603050405020304" pitchFamily="18" charset="0"/>
              </a:rPr>
              <a:t>4. Điều kiện xuất hiện dòng điện cảm ứng trong cuộn dây dẫn kín là gì?</a:t>
            </a:r>
          </a:p>
        </p:txBody>
      </p:sp>
      <p:sp>
        <p:nvSpPr>
          <p:cNvPr id="47" name="TextBox 46"/>
          <p:cNvSpPr txBox="1"/>
          <p:nvPr/>
        </p:nvSpPr>
        <p:spPr>
          <a:xfrm>
            <a:off x="1226286" y="2139765"/>
            <a:ext cx="7705062" cy="1754326"/>
          </a:xfrm>
          <a:prstGeom prst="rect">
            <a:avLst/>
          </a:prstGeom>
          <a:noFill/>
        </p:spPr>
        <p:txBody>
          <a:bodyPr wrap="square" rtlCol="0">
            <a:spAutoFit/>
          </a:bodyPr>
          <a:lstStyle/>
          <a:p>
            <a:pPr>
              <a:lnSpc>
                <a:spcPct val="150000"/>
              </a:lnSpc>
            </a:pPr>
            <a:r>
              <a:rPr lang="vi-VN" sz="1800">
                <a:solidFill>
                  <a:schemeClr val="accent3">
                    <a:lumMod val="50000"/>
                  </a:schemeClr>
                </a:solidFill>
                <a:latin typeface="+mj-lt"/>
              </a:rPr>
              <a:t>A. Đặt một nam châm </a:t>
            </a:r>
            <a:r>
              <a:rPr lang="en-US" sz="1800">
                <a:solidFill>
                  <a:schemeClr val="accent3">
                    <a:lumMod val="50000"/>
                  </a:schemeClr>
                </a:solidFill>
                <a:latin typeface="Times New Roman" panose="02020603050405020304" pitchFamily="18" charset="0"/>
                <a:cs typeface="Times New Roman" panose="02020603050405020304" pitchFamily="18" charset="0"/>
              </a:rPr>
              <a:t>mạnh</a:t>
            </a:r>
            <a:r>
              <a:rPr lang="en-US" sz="1800">
                <a:solidFill>
                  <a:schemeClr val="accent3">
                    <a:lumMod val="50000"/>
                  </a:schemeClr>
                </a:solidFill>
                <a:latin typeface="+mj-lt"/>
              </a:rPr>
              <a:t> </a:t>
            </a:r>
            <a:r>
              <a:rPr lang="vi-VN" sz="1800">
                <a:solidFill>
                  <a:schemeClr val="accent3">
                    <a:lumMod val="50000"/>
                  </a:schemeClr>
                </a:solidFill>
                <a:latin typeface="+mj-lt"/>
              </a:rPr>
              <a:t>ở gần cuộn dây.</a:t>
            </a:r>
          </a:p>
          <a:p>
            <a:pPr>
              <a:lnSpc>
                <a:spcPct val="150000"/>
              </a:lnSpc>
            </a:pPr>
            <a:r>
              <a:rPr lang="vi-VN" sz="1800">
                <a:solidFill>
                  <a:schemeClr val="accent3">
                    <a:lumMod val="50000"/>
                  </a:schemeClr>
                </a:solidFill>
                <a:latin typeface="+mj-lt"/>
              </a:rPr>
              <a:t>B. Đặt một nam châm</a:t>
            </a:r>
            <a:r>
              <a:rPr lang="en-US" sz="1800">
                <a:solidFill>
                  <a:schemeClr val="accent3">
                    <a:lumMod val="50000"/>
                  </a:schemeClr>
                </a:solidFill>
                <a:latin typeface="+mj-lt"/>
              </a:rPr>
              <a:t> </a:t>
            </a:r>
            <a:r>
              <a:rPr lang="en-US" sz="1800">
                <a:solidFill>
                  <a:schemeClr val="accent3">
                    <a:lumMod val="50000"/>
                  </a:schemeClr>
                </a:solidFill>
                <a:latin typeface="Times New Roman" panose="02020603050405020304" pitchFamily="18" charset="0"/>
                <a:cs typeface="Times New Roman" panose="02020603050405020304" pitchFamily="18" charset="0"/>
              </a:rPr>
              <a:t>điện</a:t>
            </a:r>
            <a:r>
              <a:rPr lang="vi-VN" sz="1800">
                <a:solidFill>
                  <a:schemeClr val="accent3">
                    <a:lumMod val="50000"/>
                  </a:schemeClr>
                </a:solidFill>
                <a:latin typeface="+mj-lt"/>
              </a:rPr>
              <a:t> ở trong lòng cuộn dây.</a:t>
            </a:r>
          </a:p>
          <a:p>
            <a:pPr>
              <a:lnSpc>
                <a:spcPct val="150000"/>
              </a:lnSpc>
            </a:pPr>
            <a:r>
              <a:rPr lang="vi-VN" sz="1800">
                <a:solidFill>
                  <a:schemeClr val="accent3">
                    <a:lumMod val="50000"/>
                  </a:schemeClr>
                </a:solidFill>
                <a:latin typeface="+mj-lt"/>
              </a:rPr>
              <a:t>C. Khi số đường sức từ xuyên qua tiết diện S của cuộn dây lớn</a:t>
            </a:r>
            <a:r>
              <a:rPr lang="en-US" sz="1800">
                <a:solidFill>
                  <a:schemeClr val="accent3">
                    <a:lumMod val="50000"/>
                  </a:schemeClr>
                </a:solidFill>
                <a:latin typeface="+mj-lt"/>
              </a:rPr>
              <a:t>.</a:t>
            </a:r>
            <a:endParaRPr lang="vi-VN" sz="1800">
              <a:solidFill>
                <a:schemeClr val="accent3">
                  <a:lumMod val="50000"/>
                </a:schemeClr>
              </a:solidFill>
              <a:latin typeface="+mj-lt"/>
            </a:endParaRPr>
          </a:p>
          <a:p>
            <a:pPr>
              <a:lnSpc>
                <a:spcPct val="150000"/>
              </a:lnSpc>
            </a:pPr>
            <a:r>
              <a:rPr lang="vi-VN" sz="1800">
                <a:solidFill>
                  <a:schemeClr val="accent3">
                    <a:lumMod val="50000"/>
                  </a:schemeClr>
                </a:solidFill>
                <a:latin typeface="+mj-lt"/>
              </a:rPr>
              <a:t>D. Khi số đường sức từ xuyên qua tiết diện S của cuộn dây biến thiên</a:t>
            </a:r>
            <a:r>
              <a:rPr lang="en-US" sz="1800">
                <a:solidFill>
                  <a:schemeClr val="accent3">
                    <a:lumMod val="50000"/>
                  </a:schemeClr>
                </a:solidFill>
                <a:latin typeface="+mj-lt"/>
              </a:rPr>
              <a:t>.</a:t>
            </a:r>
            <a:endParaRPr lang="vi-VN" sz="1800">
              <a:solidFill>
                <a:schemeClr val="accent3">
                  <a:lumMod val="50000"/>
                </a:schemeClr>
              </a:solidFill>
              <a:latin typeface="+mj-lt"/>
            </a:endParaRPr>
          </a:p>
        </p:txBody>
      </p:sp>
      <p:sp>
        <p:nvSpPr>
          <p:cNvPr id="4" name="Oval 3"/>
          <p:cNvSpPr/>
          <p:nvPr/>
        </p:nvSpPr>
        <p:spPr>
          <a:xfrm>
            <a:off x="1164099" y="3440737"/>
            <a:ext cx="382774" cy="413562"/>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sp>
        <p:nvSpPr>
          <p:cNvPr id="81" name="TextBox 80"/>
          <p:cNvSpPr txBox="1"/>
          <p:nvPr/>
        </p:nvSpPr>
        <p:spPr>
          <a:xfrm>
            <a:off x="3338622" y="877706"/>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82" name="TextBox 81"/>
          <p:cNvSpPr txBox="1"/>
          <p:nvPr/>
        </p:nvSpPr>
        <p:spPr>
          <a:xfrm>
            <a:off x="1148314" y="1560424"/>
            <a:ext cx="2814085" cy="369332"/>
          </a:xfrm>
          <a:prstGeom prst="rect">
            <a:avLst/>
          </a:prstGeom>
          <a:noFill/>
        </p:spPr>
        <p:txBody>
          <a:bodyPr wrap="square" rtlCol="0">
            <a:spAutoFit/>
          </a:bodyPr>
          <a:lstStyle/>
          <a:p>
            <a:r>
              <a:rPr lang="en-US" sz="1800" b="1" i="1">
                <a:solidFill>
                  <a:schemeClr val="accent3">
                    <a:lumMod val="50000"/>
                  </a:schemeClr>
                </a:solidFill>
                <a:latin typeface="Times New Roman" panose="02020603050405020304" pitchFamily="18" charset="0"/>
                <a:cs typeface="Times New Roman" panose="02020603050405020304" pitchFamily="18" charset="0"/>
              </a:rPr>
              <a:t>5. Viết đầy đủ câu sau đây:</a:t>
            </a:r>
            <a:endParaRPr lang="en-US" sz="2400" b="1" i="1">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83" name="Group 82"/>
          <p:cNvGrpSpPr/>
          <p:nvPr/>
        </p:nvGrpSpPr>
        <p:grpSpPr>
          <a:xfrm>
            <a:off x="861236" y="2354757"/>
            <a:ext cx="7400259" cy="1505740"/>
            <a:chOff x="1240465" y="2127930"/>
            <a:chExt cx="7400259" cy="1505740"/>
          </a:xfrm>
        </p:grpSpPr>
        <p:sp>
          <p:nvSpPr>
            <p:cNvPr id="84" name="TextBox 83"/>
            <p:cNvSpPr txBox="1"/>
            <p:nvPr/>
          </p:nvSpPr>
          <p:spPr>
            <a:xfrm>
              <a:off x="1495646" y="2211386"/>
              <a:ext cx="6889899" cy="1338828"/>
            </a:xfrm>
            <a:prstGeom prst="rect">
              <a:avLst/>
            </a:prstGeom>
            <a:noFill/>
          </p:spPr>
          <p:txBody>
            <a:bodyPr wrap="square" rtlCol="0">
              <a:spAutoFit/>
            </a:bodyPr>
            <a:lstStyle/>
            <a:p>
              <a:pPr algn="just">
                <a:lnSpc>
                  <a:spcPct val="150000"/>
                </a:lnSpc>
              </a:pPr>
              <a:r>
                <a:rPr lang="vi-VN" sz="1800">
                  <a:solidFill>
                    <a:schemeClr val="accent3">
                      <a:lumMod val="50000"/>
                    </a:schemeClr>
                  </a:solidFill>
                  <a:latin typeface="+mj-lt"/>
                </a:rPr>
                <a:t>Khi khung dây dẫn kín quay trong từ trường của một nam châm vĩnh cửu thì trong khung dây xuất hiện một dòng điện </a:t>
              </a:r>
              <a:r>
                <a:rPr lang="en-US" sz="1800">
                  <a:solidFill>
                    <a:schemeClr val="accent3">
                      <a:lumMod val="50000"/>
                    </a:schemeClr>
                  </a:solidFill>
                  <a:latin typeface="+mj-lt"/>
                </a:rPr>
                <a:t>................................</a:t>
              </a:r>
              <a:r>
                <a:rPr lang="vi-VN" sz="1800">
                  <a:solidFill>
                    <a:schemeClr val="accent3">
                      <a:lumMod val="50000"/>
                    </a:schemeClr>
                  </a:solidFill>
                  <a:latin typeface="+mj-lt"/>
                </a:rPr>
                <a:t>….. vì …</a:t>
              </a:r>
              <a:r>
                <a:rPr lang="en-US" sz="1800">
                  <a:solidFill>
                    <a:schemeClr val="accent3">
                      <a:lumMod val="50000"/>
                    </a:schemeClr>
                  </a:solidFill>
                  <a:latin typeface="+mj-lt"/>
                </a:rPr>
                <a:t>.................................................................................................</a:t>
              </a:r>
              <a:r>
                <a:rPr lang="vi-VN" sz="1800">
                  <a:solidFill>
                    <a:schemeClr val="accent3">
                      <a:lumMod val="50000"/>
                    </a:schemeClr>
                  </a:solidFill>
                  <a:latin typeface="+mj-lt"/>
                </a:rPr>
                <a:t>.</a:t>
              </a:r>
              <a:endParaRPr lang="en-US" sz="1800">
                <a:solidFill>
                  <a:schemeClr val="accent3">
                    <a:lumMod val="50000"/>
                  </a:schemeClr>
                </a:solidFill>
                <a:latin typeface="+mj-lt"/>
              </a:endParaRPr>
            </a:p>
          </p:txBody>
        </p:sp>
        <p:sp>
          <p:nvSpPr>
            <p:cNvPr id="85" name="Rounded Rectangle 84"/>
            <p:cNvSpPr/>
            <p:nvPr/>
          </p:nvSpPr>
          <p:spPr>
            <a:xfrm>
              <a:off x="1240465" y="2127930"/>
              <a:ext cx="7400259" cy="1505740"/>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643923" y="2853647"/>
            <a:ext cx="2111475"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cảm ứng xoay chiều</a:t>
            </a:r>
          </a:p>
        </p:txBody>
      </p:sp>
      <p:sp>
        <p:nvSpPr>
          <p:cNvPr id="91" name="Rectangle 90"/>
          <p:cNvSpPr/>
          <p:nvPr/>
        </p:nvSpPr>
        <p:spPr>
          <a:xfrm>
            <a:off x="1508825" y="3286441"/>
            <a:ext cx="6312947" cy="369332"/>
          </a:xfrm>
          <a:prstGeom prst="rect">
            <a:avLst/>
          </a:prstGeom>
        </p:spPr>
        <p:txBody>
          <a:bodyPr wrap="none">
            <a:spAutoFit/>
          </a:bodyPr>
          <a:lstStyle/>
          <a:p>
            <a:pPr algn="ctr"/>
            <a:r>
              <a:rPr lang="vi-VN" sz="1800" b="1" i="1">
                <a:solidFill>
                  <a:schemeClr val="bg2">
                    <a:lumMod val="50000"/>
                  </a:schemeClr>
                </a:solidFill>
                <a:latin typeface="Times New Roman" panose="02020603050405020304" pitchFamily="18" charset="0"/>
                <a:cs typeface="Times New Roman" panose="02020603050405020304" pitchFamily="18" charset="0"/>
              </a:rPr>
              <a:t>số đường sức từ xuyên qua tiết diện S của khung dây biến thiên</a:t>
            </a:r>
            <a:endParaRPr lang="en-US" sz="1800" b="1" i="1">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182" name="TextBox 181"/>
          <p:cNvSpPr txBox="1"/>
          <p:nvPr/>
        </p:nvSpPr>
        <p:spPr>
          <a:xfrm>
            <a:off x="3352799" y="523288"/>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183" name="TextBox 182"/>
          <p:cNvSpPr txBox="1"/>
          <p:nvPr/>
        </p:nvSpPr>
        <p:spPr>
          <a:xfrm>
            <a:off x="917942" y="1050062"/>
            <a:ext cx="7315202" cy="873572"/>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6. </a:t>
            </a:r>
            <a:r>
              <a:rPr lang="vi-VN" sz="1800" b="1" i="1">
                <a:solidFill>
                  <a:schemeClr val="accent3">
                    <a:lumMod val="50000"/>
                  </a:schemeClr>
                </a:solidFill>
                <a:latin typeface="Times New Roman" panose="02020603050405020304" pitchFamily="18" charset="0"/>
                <a:cs typeface="Times New Roman" panose="02020603050405020304" pitchFamily="18" charset="0"/>
              </a:rPr>
              <a:t>Cho một thanh nam châm thẳng mà các chữ chỉ tên cực của nam châm đã bị mất, làm thế nào để xác định được cực Bắc của nam châm đó</a:t>
            </a:r>
            <a:r>
              <a:rPr lang="en-US" sz="1800" b="1" i="1">
                <a:solidFill>
                  <a:schemeClr val="accent3">
                    <a:lumMod val="50000"/>
                  </a:schemeClr>
                </a:solidFill>
                <a:latin typeface="Times New Roman" panose="02020603050405020304" pitchFamily="18" charset="0"/>
                <a:cs typeface="Times New Roman" panose="02020603050405020304" pitchFamily="18" charset="0"/>
              </a:rPr>
              <a:t> </a:t>
            </a:r>
            <a:r>
              <a:rPr lang="vi-VN" sz="1800" b="1" i="1">
                <a:solidFill>
                  <a:schemeClr val="accent3">
                    <a:lumMod val="50000"/>
                  </a:schemeClr>
                </a:solidFill>
                <a:latin typeface="Times New Roman" panose="02020603050405020304" pitchFamily="18" charset="0"/>
                <a:cs typeface="Times New Roman" panose="02020603050405020304" pitchFamily="18" charset="0"/>
              </a:rPr>
              <a:t>?</a:t>
            </a:r>
            <a:endParaRPr lang="en-US" sz="1800" b="1" i="1">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84" name="Rectangle 183"/>
          <p:cNvSpPr/>
          <p:nvPr/>
        </p:nvSpPr>
        <p:spPr>
          <a:xfrm>
            <a:off x="877185" y="2351196"/>
            <a:ext cx="7396717" cy="2137380"/>
          </a:xfrm>
          <a:prstGeom prst="rect">
            <a:avLst/>
          </a:prstGeom>
        </p:spPr>
        <p:txBody>
          <a:bodyPr wrap="square">
            <a:spAutoFit/>
          </a:bodyPr>
          <a:lstStyle/>
          <a:p>
            <a:pPr marL="285750" indent="-285750" algn="just">
              <a:lnSpc>
                <a:spcPct val="125000"/>
              </a:lnSpc>
              <a:buClr>
                <a:schemeClr val="bg2">
                  <a:lumMod val="50000"/>
                </a:schemeClr>
              </a:buClr>
              <a:buFont typeface="Wingdings" panose="05000000000000000000" pitchFamily="2" charset="2"/>
              <a:buChar char="ü"/>
            </a:pPr>
            <a:r>
              <a:rPr lang="vi-VN" sz="1800" b="1" i="1" u="sng">
                <a:solidFill>
                  <a:schemeClr val="bg2">
                    <a:lumMod val="50000"/>
                  </a:schemeClr>
                </a:solidFill>
                <a:latin typeface="Times New Roman" panose="02020603050405020304" pitchFamily="18" charset="0"/>
                <a:cs typeface="Times New Roman" panose="02020603050405020304" pitchFamily="18" charset="0"/>
              </a:rPr>
              <a:t>Cách 1</a:t>
            </a:r>
            <a:r>
              <a:rPr lang="vi-VN" sz="1800" b="1" i="1">
                <a:solidFill>
                  <a:schemeClr val="bg2">
                    <a:lumMod val="50000"/>
                  </a:schemeClr>
                </a:solidFill>
                <a:latin typeface="Times New Roman" panose="02020603050405020304" pitchFamily="18" charset="0"/>
                <a:cs typeface="Times New Roman" panose="02020603050405020304" pitchFamily="18" charset="0"/>
              </a:rPr>
              <a:t>:</a:t>
            </a:r>
            <a:r>
              <a:rPr lang="vi-VN" sz="1800" i="1">
                <a:solidFill>
                  <a:schemeClr val="bg2">
                    <a:lumMod val="50000"/>
                  </a:schemeClr>
                </a:solidFill>
                <a:latin typeface="Times New Roman" panose="02020603050405020304" pitchFamily="18" charset="0"/>
                <a:cs typeface="Times New Roman" panose="02020603050405020304" pitchFamily="18" charset="0"/>
              </a:rPr>
              <a:t> Treo thanh nam châm bằng một sợi dây chỉ mềm ở chính giữa để cho thanh nam châm nằm ngang. Đầu quay về hướng Bắc địa lí là cực Bắc của thanh nam châm.</a:t>
            </a:r>
            <a:endParaRPr lang="en-US" sz="1800" i="1">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lnSpc>
                <a:spcPct val="125000"/>
              </a:lnSpc>
              <a:buClr>
                <a:schemeClr val="bg2">
                  <a:lumMod val="50000"/>
                </a:schemeClr>
              </a:buClr>
              <a:buFont typeface="Wingdings" panose="05000000000000000000" pitchFamily="2" charset="2"/>
              <a:buChar char="ü"/>
            </a:pPr>
            <a:r>
              <a:rPr lang="vi-VN" sz="1800" b="1" i="1" u="sng">
                <a:solidFill>
                  <a:schemeClr val="bg2">
                    <a:lumMod val="50000"/>
                  </a:schemeClr>
                </a:solidFill>
                <a:latin typeface="Times New Roman" panose="02020603050405020304" pitchFamily="18" charset="0"/>
                <a:cs typeface="Times New Roman" panose="02020603050405020304" pitchFamily="18" charset="0"/>
              </a:rPr>
              <a:t>Cách 2</a:t>
            </a:r>
            <a:r>
              <a:rPr lang="vi-VN" sz="1800" b="1" i="1">
                <a:solidFill>
                  <a:schemeClr val="bg2">
                    <a:lumMod val="50000"/>
                  </a:schemeClr>
                </a:solidFill>
                <a:latin typeface="Times New Roman" panose="02020603050405020304" pitchFamily="18" charset="0"/>
                <a:cs typeface="Times New Roman" panose="02020603050405020304" pitchFamily="18" charset="0"/>
              </a:rPr>
              <a:t>:</a:t>
            </a:r>
            <a:r>
              <a:rPr lang="vi-VN" sz="1800" i="1">
                <a:solidFill>
                  <a:schemeClr val="bg2">
                    <a:lumMod val="50000"/>
                  </a:schemeClr>
                </a:solidFill>
                <a:latin typeface="Times New Roman" panose="02020603050405020304" pitchFamily="18" charset="0"/>
                <a:cs typeface="Times New Roman" panose="02020603050405020304" pitchFamily="18" charset="0"/>
              </a:rPr>
              <a:t> Lần lượt đưa các đầu của thanh nam châm chưa biết tên cực đưa lại gần cực Bắc của một thanh nam châm đã biết tên cực. Nếu chúng hút nhau thì tên cực là Nam và nếu đẩy nhau thì đó là cực Bắc.</a:t>
            </a:r>
            <a:endParaRPr lang="en-US" sz="1800" i="1">
              <a:solidFill>
                <a:schemeClr val="bg2">
                  <a:lumMod val="50000"/>
                </a:schemeClr>
              </a:solidFill>
              <a:latin typeface="Times New Roman" panose="02020603050405020304" pitchFamily="18" charset="0"/>
              <a:cs typeface="Times New Roman" panose="02020603050405020304" pitchFamily="18" charset="0"/>
            </a:endParaRPr>
          </a:p>
        </p:txBody>
      </p:sp>
      <p:sp>
        <p:nvSpPr>
          <p:cNvPr id="214" name="Rounded Rectangle 213"/>
          <p:cNvSpPr/>
          <p:nvPr/>
        </p:nvSpPr>
        <p:spPr>
          <a:xfrm>
            <a:off x="721240" y="2173041"/>
            <a:ext cx="7708606" cy="2493690"/>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wipe(up)">
                                      <p:cBhvr>
                                        <p:cTn id="7" dur="500"/>
                                        <p:tgtEl>
                                          <p:spTgt spid="18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4">
                                            <p:txEl>
                                              <p:pRg st="1" end="1"/>
                                            </p:txEl>
                                          </p:spTgt>
                                        </p:tgtEl>
                                        <p:attrNameLst>
                                          <p:attrName>style.visibility</p:attrName>
                                        </p:attrNameLst>
                                      </p:cBhvr>
                                      <p:to>
                                        <p:strVal val="visible"/>
                                      </p:to>
                                    </p:set>
                                    <p:anim calcmode="lin" valueType="num">
                                      <p:cBhvr additive="base">
                                        <p:cTn id="15"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29" name="TextBox 28"/>
          <p:cNvSpPr txBox="1"/>
          <p:nvPr/>
        </p:nvSpPr>
        <p:spPr>
          <a:xfrm>
            <a:off x="3352799" y="523288"/>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30" name="TextBox 29"/>
          <p:cNvSpPr txBox="1"/>
          <p:nvPr/>
        </p:nvSpPr>
        <p:spPr>
          <a:xfrm>
            <a:off x="917942" y="1050062"/>
            <a:ext cx="7315202" cy="923330"/>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7. </a:t>
            </a:r>
            <a:r>
              <a:rPr lang="vi-VN" sz="1800" b="1" i="1">
                <a:solidFill>
                  <a:schemeClr val="accent3">
                    <a:lumMod val="50000"/>
                  </a:schemeClr>
                </a:solidFill>
                <a:latin typeface="Times New Roman" panose="02020603050405020304" pitchFamily="18" charset="0"/>
                <a:cs typeface="Times New Roman" panose="02020603050405020304" pitchFamily="18" charset="0"/>
              </a:rPr>
              <a:t>a) Phát biểu quy tắc tìm chiều của đường sức từ biểu diễn từ trường của một ông dây có dòng điện một chiều chạy qua</a:t>
            </a:r>
            <a:r>
              <a:rPr lang="en-US" sz="1800" b="1" i="1">
                <a:solidFill>
                  <a:schemeClr val="accent3">
                    <a:lumMod val="50000"/>
                  </a:schemeClr>
                </a:solidFill>
                <a:latin typeface="Times New Roman" panose="02020603050405020304" pitchFamily="18" charset="0"/>
                <a:cs typeface="Times New Roman" panose="02020603050405020304" pitchFamily="18" charset="0"/>
              </a:rPr>
              <a:t>.</a:t>
            </a:r>
          </a:p>
        </p:txBody>
      </p:sp>
      <p:grpSp>
        <p:nvGrpSpPr>
          <p:cNvPr id="31" name="Group 30"/>
          <p:cNvGrpSpPr/>
          <p:nvPr/>
        </p:nvGrpSpPr>
        <p:grpSpPr>
          <a:xfrm>
            <a:off x="600737" y="2251012"/>
            <a:ext cx="4361123" cy="2356429"/>
            <a:chOff x="721239" y="2251096"/>
            <a:chExt cx="7708606" cy="2356429"/>
          </a:xfrm>
        </p:grpSpPr>
        <p:sp>
          <p:nvSpPr>
            <p:cNvPr id="32" name="Rectangle 31"/>
            <p:cNvSpPr/>
            <p:nvPr/>
          </p:nvSpPr>
          <p:spPr>
            <a:xfrm>
              <a:off x="877183" y="2331051"/>
              <a:ext cx="7396718" cy="2169825"/>
            </a:xfrm>
            <a:prstGeom prst="rect">
              <a:avLst/>
            </a:prstGeom>
          </p:spPr>
          <p:txBody>
            <a:bodyPr wrap="square">
              <a:spAutoFit/>
            </a:bodyPr>
            <a:lstStyle/>
            <a:p>
              <a:pPr algn="just">
                <a:lnSpc>
                  <a:spcPct val="150000"/>
                </a:lnSpc>
                <a:buClr>
                  <a:schemeClr val="bg2">
                    <a:lumMod val="50000"/>
                  </a:schemeClr>
                </a:buClr>
              </a:pPr>
              <a:r>
                <a:rPr lang="en-US" sz="1800" b="1" i="1">
                  <a:solidFill>
                    <a:schemeClr val="bg2">
                      <a:lumMod val="50000"/>
                    </a:schemeClr>
                  </a:solidFill>
                  <a:latin typeface="Times New Roman" panose="02020603050405020304" pitchFamily="18" charset="0"/>
                  <a:cs typeface="Times New Roman" panose="02020603050405020304" pitchFamily="18" charset="0"/>
                </a:rPr>
                <a:t>Quy tắc nắm bàn tay phải:</a:t>
              </a:r>
              <a:r>
                <a:rPr lang="en-US" sz="1800" i="1">
                  <a:solidFill>
                    <a:schemeClr val="bg2">
                      <a:lumMod val="50000"/>
                    </a:schemeClr>
                  </a:solidFill>
                  <a:latin typeface="Times New Roman" panose="02020603050405020304" pitchFamily="18" charset="0"/>
                  <a:cs typeface="Times New Roman" panose="02020603050405020304" pitchFamily="18" charset="0"/>
                </a:rPr>
                <a:t> n</a:t>
              </a:r>
              <a:r>
                <a:rPr lang="vi-VN" sz="1800" i="1">
                  <a:solidFill>
                    <a:schemeClr val="bg2">
                      <a:lumMod val="50000"/>
                    </a:schemeClr>
                  </a:solidFill>
                  <a:latin typeface="Times New Roman" panose="02020603050405020304" pitchFamily="18" charset="0"/>
                  <a:cs typeface="Times New Roman" panose="02020603050405020304" pitchFamily="18" charset="0"/>
                </a:rPr>
                <a:t>ắm bàn tay phải sao cho bốn ngón tay nắm lại hướng theo chiều dòng điện chạy qua các vòng dây thì ngón tay cái choãi ra chỉ chiều của đường sức từ trong lòng ống dây.</a:t>
              </a:r>
              <a:endParaRPr lang="en-US" sz="1800" i="1">
                <a:solidFill>
                  <a:schemeClr val="bg2">
                    <a:lumMod val="50000"/>
                  </a:schemeClr>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721239" y="2251096"/>
              <a:ext cx="7708606" cy="2356429"/>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stretch>
            <a:fillRect/>
          </a:stretch>
        </p:blipFill>
        <p:spPr>
          <a:xfrm>
            <a:off x="5186695" y="2576738"/>
            <a:ext cx="3562350" cy="1704975"/>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3"/>
        <p:cNvGrpSpPr/>
        <p:nvPr/>
      </p:nvGrpSpPr>
      <p:grpSpPr>
        <a:xfrm>
          <a:off x="0" y="0"/>
          <a:ext cx="0" cy="0"/>
          <a:chOff x="0" y="0"/>
          <a:chExt cx="0" cy="0"/>
        </a:xfrm>
      </p:grpSpPr>
      <p:pic>
        <p:nvPicPr>
          <p:cNvPr id="21" name="Picture 20"/>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2093" t="51404" r="29070" b="30405"/>
          <a:stretch/>
        </p:blipFill>
        <p:spPr>
          <a:xfrm>
            <a:off x="2539894" y="2296632"/>
            <a:ext cx="4071298" cy="2211572"/>
          </a:xfrm>
          <a:prstGeom prst="rect">
            <a:avLst/>
          </a:prstGeom>
        </p:spPr>
      </p:pic>
      <p:sp>
        <p:nvSpPr>
          <p:cNvPr id="10" name="TextBox 9"/>
          <p:cNvSpPr txBox="1"/>
          <p:nvPr/>
        </p:nvSpPr>
        <p:spPr>
          <a:xfrm>
            <a:off x="3352799" y="523288"/>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11" name="TextBox 10"/>
          <p:cNvSpPr txBox="1"/>
          <p:nvPr/>
        </p:nvSpPr>
        <p:spPr>
          <a:xfrm>
            <a:off x="917942" y="1050062"/>
            <a:ext cx="7315202" cy="923330"/>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7. b</a:t>
            </a:r>
            <a:r>
              <a:rPr lang="vi-VN" sz="1800" b="1" i="1">
                <a:solidFill>
                  <a:schemeClr val="accent3">
                    <a:lumMod val="50000"/>
                  </a:schemeClr>
                </a:solidFill>
                <a:latin typeface="Times New Roman" panose="02020603050405020304" pitchFamily="18" charset="0"/>
                <a:cs typeface="Times New Roman" panose="02020603050405020304" pitchFamily="18" charset="0"/>
              </a:rPr>
              <a:t>) </a:t>
            </a:r>
            <a:r>
              <a:rPr lang="en-US" sz="1800" b="1" i="1">
                <a:solidFill>
                  <a:schemeClr val="accent3">
                    <a:lumMod val="50000"/>
                  </a:schemeClr>
                </a:solidFill>
                <a:latin typeface="Times New Roman" panose="02020603050405020304" pitchFamily="18" charset="0"/>
                <a:cs typeface="Times New Roman" panose="02020603050405020304" pitchFamily="18" charset="0"/>
              </a:rPr>
              <a:t>Hãy </a:t>
            </a:r>
            <a:r>
              <a:rPr lang="vi-VN" sz="1800" b="1" i="1">
                <a:solidFill>
                  <a:schemeClr val="accent3">
                    <a:lumMod val="50000"/>
                  </a:schemeClr>
                </a:solidFill>
                <a:latin typeface="Times New Roman" panose="02020603050405020304" pitchFamily="18" charset="0"/>
                <a:cs typeface="Times New Roman" panose="02020603050405020304" pitchFamily="18" charset="0"/>
              </a:rPr>
              <a:t>vẽ một đường sức từ ở trong lòng cuộn dây </a:t>
            </a:r>
            <a:r>
              <a:rPr lang="en-US" sz="1800" b="1" i="1">
                <a:solidFill>
                  <a:schemeClr val="accent3">
                    <a:lumMod val="50000"/>
                  </a:schemeClr>
                </a:solidFill>
                <a:latin typeface="Times New Roman" panose="02020603050405020304" pitchFamily="18" charset="0"/>
                <a:cs typeface="Times New Roman" panose="02020603050405020304" pitchFamily="18" charset="0"/>
              </a:rPr>
              <a:t>có dòng điện chạy qua trên hình dưới.</a:t>
            </a:r>
          </a:p>
        </p:txBody>
      </p:sp>
      <p:grpSp>
        <p:nvGrpSpPr>
          <p:cNvPr id="18" name="Group 17"/>
          <p:cNvGrpSpPr/>
          <p:nvPr/>
        </p:nvGrpSpPr>
        <p:grpSpPr>
          <a:xfrm>
            <a:off x="2539894" y="3182681"/>
            <a:ext cx="678227" cy="45719"/>
            <a:chOff x="2629786" y="2948763"/>
            <a:chExt cx="581246" cy="0"/>
          </a:xfrm>
        </p:grpSpPr>
        <p:cxnSp>
          <p:nvCxnSpPr>
            <p:cNvPr id="6" name="Straight Arrow Connector 5"/>
            <p:cNvCxnSpPr/>
            <p:nvPr/>
          </p:nvCxnSpPr>
          <p:spPr>
            <a:xfrm>
              <a:off x="2629786" y="2948763"/>
              <a:ext cx="290623"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75097" y="2948763"/>
              <a:ext cx="435935" cy="0"/>
            </a:xfrm>
            <a:prstGeom prst="straightConnector1">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091169" y="3182681"/>
            <a:ext cx="420508" cy="0"/>
            <a:chOff x="2629786" y="2948763"/>
            <a:chExt cx="420508" cy="0"/>
          </a:xfrm>
        </p:grpSpPr>
        <p:cxnSp>
          <p:nvCxnSpPr>
            <p:cNvPr id="28" name="Straight Arrow Connector 27"/>
            <p:cNvCxnSpPr/>
            <p:nvPr/>
          </p:nvCxnSpPr>
          <p:spPr>
            <a:xfrm>
              <a:off x="2629786" y="2948763"/>
              <a:ext cx="290623"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5097" y="2948763"/>
              <a:ext cx="275197" cy="0"/>
            </a:xfrm>
            <a:prstGeom prst="straightConnector1">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Isosceles Triangle 21"/>
          <p:cNvSpPr/>
          <p:nvPr/>
        </p:nvSpPr>
        <p:spPr>
          <a:xfrm rot="10800000">
            <a:off x="4091910" y="3125971"/>
            <a:ext cx="90229" cy="91107"/>
          </a:xfrm>
          <a:prstGeom prst="triangl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a:stretch>
            <a:fillRect/>
          </a:stretch>
        </p:blipFill>
        <p:spPr>
          <a:xfrm>
            <a:off x="4610334" y="3104268"/>
            <a:ext cx="115834" cy="115834"/>
          </a:xfrm>
          <a:prstGeom prst="rect">
            <a:avLst/>
          </a:prstGeom>
        </p:spPr>
      </p:pic>
      <p:pic>
        <p:nvPicPr>
          <p:cNvPr id="34" name="Picture 33"/>
          <p:cNvPicPr>
            <a:picLocks noChangeAspect="1"/>
          </p:cNvPicPr>
          <p:nvPr/>
        </p:nvPicPr>
        <p:blipFill>
          <a:blip r:embed="rId5"/>
          <a:stretch>
            <a:fillRect/>
          </a:stretch>
        </p:blipFill>
        <p:spPr>
          <a:xfrm>
            <a:off x="5172727" y="3104268"/>
            <a:ext cx="115834" cy="1158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par>
                                <p:cTn id="17" presetID="16" presetClass="entr" presetSubtype="2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3"/>
        <p:cNvGrpSpPr/>
        <p:nvPr/>
      </p:nvGrpSpPr>
      <p:grpSpPr>
        <a:xfrm>
          <a:off x="0" y="0"/>
          <a:ext cx="0" cy="0"/>
          <a:chOff x="0" y="0"/>
          <a:chExt cx="0" cy="0"/>
        </a:xfrm>
      </p:grpSpPr>
      <p:sp>
        <p:nvSpPr>
          <p:cNvPr id="14" name="TextBox 13"/>
          <p:cNvSpPr txBox="1"/>
          <p:nvPr/>
        </p:nvSpPr>
        <p:spPr>
          <a:xfrm>
            <a:off x="3352799" y="232665"/>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15" name="TextBox 14"/>
          <p:cNvSpPr txBox="1"/>
          <p:nvPr/>
        </p:nvSpPr>
        <p:spPr>
          <a:xfrm>
            <a:off x="917942" y="694330"/>
            <a:ext cx="7315202" cy="923330"/>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8. Nêu chỗ giống nhau về cấu tạo của hai loại máy phát điện xoay chiều và sự khác nhau về hoạt động của hai máy đó.</a:t>
            </a:r>
          </a:p>
        </p:txBody>
      </p:sp>
      <p:pic>
        <p:nvPicPr>
          <p:cNvPr id="4" name="Picture 3"/>
          <p:cNvPicPr>
            <a:picLocks noChangeAspect="1"/>
          </p:cNvPicPr>
          <p:nvPr/>
        </p:nvPicPr>
        <p:blipFill rotWithShape="1">
          <a:blip r:embed="rId3"/>
          <a:srcRect b="7737"/>
          <a:stretch/>
        </p:blipFill>
        <p:spPr>
          <a:xfrm>
            <a:off x="2245796" y="1750363"/>
            <a:ext cx="1923679" cy="182217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1950" t="5466" b="10474"/>
          <a:stretch/>
        </p:blipFill>
        <p:spPr>
          <a:xfrm>
            <a:off x="5015022" y="1750363"/>
            <a:ext cx="2091583" cy="1822177"/>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1554123" y="3810938"/>
            <a:ext cx="6047627" cy="1165099"/>
            <a:chOff x="703492" y="2206364"/>
            <a:chExt cx="7570409" cy="1336192"/>
          </a:xfrm>
        </p:grpSpPr>
        <p:sp>
          <p:nvSpPr>
            <p:cNvPr id="13" name="Rectangle 12"/>
            <p:cNvSpPr/>
            <p:nvPr/>
          </p:nvSpPr>
          <p:spPr>
            <a:xfrm>
              <a:off x="877183" y="2244476"/>
              <a:ext cx="7396718" cy="1259966"/>
            </a:xfrm>
            <a:prstGeom prst="rect">
              <a:avLst/>
            </a:prstGeom>
          </p:spPr>
          <p:txBody>
            <a:bodyPr wrap="square">
              <a:spAutoFit/>
            </a:bodyPr>
            <a:lstStyle/>
            <a:p>
              <a:pPr marL="285750" indent="-285750" algn="just">
                <a:lnSpc>
                  <a:spcPct val="125000"/>
                </a:lnSpc>
                <a:buClr>
                  <a:schemeClr val="bg2">
                    <a:lumMod val="50000"/>
                  </a:schemeClr>
                </a:buClr>
                <a:buFont typeface="Arial" panose="020B0604020202020204" pitchFamily="34" charset="0"/>
                <a:buChar char="•"/>
              </a:pPr>
              <a:r>
                <a:rPr lang="en-US" sz="1800" b="1" i="1" u="sng">
                  <a:solidFill>
                    <a:schemeClr val="bg2">
                      <a:lumMod val="50000"/>
                    </a:schemeClr>
                  </a:solidFill>
                  <a:latin typeface="Times New Roman" panose="02020603050405020304" pitchFamily="18" charset="0"/>
                  <a:cs typeface="Times New Roman" panose="02020603050405020304" pitchFamily="18" charset="0"/>
                </a:rPr>
                <a:t>Giống nhau</a:t>
              </a:r>
              <a:r>
                <a:rPr lang="en-US" sz="1800" b="1" i="1">
                  <a:solidFill>
                    <a:schemeClr val="bg2">
                      <a:lumMod val="50000"/>
                    </a:schemeClr>
                  </a:solidFill>
                  <a:latin typeface="Times New Roman" panose="02020603050405020304" pitchFamily="18" charset="0"/>
                  <a:cs typeface="Times New Roman" panose="02020603050405020304" pitchFamily="18" charset="0"/>
                </a:rPr>
                <a:t>: </a:t>
              </a:r>
            </a:p>
            <a:p>
              <a:pPr marL="285750" indent="-285750" algn="just">
                <a:lnSpc>
                  <a:spcPct val="125000"/>
                </a:lnSpc>
                <a:buClr>
                  <a:schemeClr val="bg2">
                    <a:lumMod val="50000"/>
                  </a:schemeClr>
                </a:buClr>
                <a:buFont typeface="Wingdings" panose="05000000000000000000" pitchFamily="2" charset="2"/>
                <a:buChar char="ü"/>
              </a:pPr>
              <a:r>
                <a:rPr lang="en-US" sz="1800" i="1">
                  <a:solidFill>
                    <a:schemeClr val="bg2">
                      <a:lumMod val="50000"/>
                    </a:schemeClr>
                  </a:solidFill>
                  <a:latin typeface="Times New Roman" panose="02020603050405020304" pitchFamily="18" charset="0"/>
                  <a:cs typeface="Times New Roman" panose="02020603050405020304" pitchFamily="18" charset="0"/>
                </a:rPr>
                <a:t>Đều có cuộn dây và nam châm.</a:t>
              </a:r>
            </a:p>
            <a:p>
              <a:pPr marL="285750" indent="-285750" algn="just">
                <a:lnSpc>
                  <a:spcPct val="125000"/>
                </a:lnSpc>
                <a:buClr>
                  <a:schemeClr val="bg2">
                    <a:lumMod val="50000"/>
                  </a:schemeClr>
                </a:buClr>
                <a:buFont typeface="Wingdings" panose="05000000000000000000" pitchFamily="2" charset="2"/>
                <a:buChar char="ü"/>
              </a:pPr>
              <a:r>
                <a:rPr lang="en-US" sz="1800" i="1">
                  <a:solidFill>
                    <a:schemeClr val="bg2">
                      <a:lumMod val="50000"/>
                    </a:schemeClr>
                  </a:solidFill>
                  <a:latin typeface="Times New Roman" panose="02020603050405020304" pitchFamily="18" charset="0"/>
                  <a:cs typeface="Times New Roman" panose="02020603050405020304" pitchFamily="18" charset="0"/>
                </a:rPr>
                <a:t>Đều có bộ phận quay (rôto) và bộ phận đứng yên (stato).</a:t>
              </a:r>
            </a:p>
          </p:txBody>
        </p:sp>
        <p:sp>
          <p:nvSpPr>
            <p:cNvPr id="19" name="Rounded Rectangle 18"/>
            <p:cNvSpPr/>
            <p:nvPr/>
          </p:nvSpPr>
          <p:spPr>
            <a:xfrm>
              <a:off x="703492" y="2206364"/>
              <a:ext cx="7442409" cy="1336192"/>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pic>
        <p:nvPicPr>
          <p:cNvPr id="2" name="Picture 1"/>
          <p:cNvPicPr>
            <a:picLocks noChangeAspect="1"/>
          </p:cNvPicPr>
          <p:nvPr/>
        </p:nvPicPr>
        <p:blipFill>
          <a:blip r:embed="rId6"/>
          <a:stretch>
            <a:fillRect/>
          </a:stretch>
        </p:blipFill>
        <p:spPr>
          <a:xfrm>
            <a:off x="527764" y="2414880"/>
            <a:ext cx="780356" cy="1731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18" name="TextBox 17"/>
          <p:cNvSpPr txBox="1"/>
          <p:nvPr/>
        </p:nvSpPr>
        <p:spPr>
          <a:xfrm>
            <a:off x="3352799" y="232665"/>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19" name="TextBox 18"/>
          <p:cNvSpPr txBox="1"/>
          <p:nvPr/>
        </p:nvSpPr>
        <p:spPr>
          <a:xfrm>
            <a:off x="917942" y="694330"/>
            <a:ext cx="7315202" cy="923330"/>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8. Nêu chỗ giống nhau về cấu tạo của hai loại máy phát điện xoay chiều và sự khác nhau về hoạt động của hai máy đó.</a:t>
            </a:r>
          </a:p>
        </p:txBody>
      </p:sp>
      <p:pic>
        <p:nvPicPr>
          <p:cNvPr id="20" name="Picture 19"/>
          <p:cNvPicPr>
            <a:picLocks noChangeAspect="1"/>
          </p:cNvPicPr>
          <p:nvPr/>
        </p:nvPicPr>
        <p:blipFill rotWithShape="1">
          <a:blip r:embed="rId3"/>
          <a:srcRect b="7737"/>
          <a:stretch/>
        </p:blipFill>
        <p:spPr>
          <a:xfrm>
            <a:off x="2835191" y="1789279"/>
            <a:ext cx="1923679" cy="1822177"/>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1950" t="5466" b="10474"/>
          <a:stretch/>
        </p:blipFill>
        <p:spPr>
          <a:xfrm>
            <a:off x="4869322" y="2933081"/>
            <a:ext cx="2091583" cy="1822177"/>
          </a:xfrm>
          <a:prstGeom prst="rect">
            <a:avLst/>
          </a:prstGeom>
          <a:ln>
            <a:noFill/>
          </a:ln>
          <a:effectLst>
            <a:outerShdw blurRad="190500" algn="tl" rotWithShape="0">
              <a:srgbClr val="000000">
                <a:alpha val="70000"/>
              </a:srgbClr>
            </a:outerShdw>
          </a:effectLst>
        </p:spPr>
      </p:pic>
      <p:sp>
        <p:nvSpPr>
          <p:cNvPr id="23" name="Rectangle 22"/>
          <p:cNvSpPr/>
          <p:nvPr/>
        </p:nvSpPr>
        <p:spPr>
          <a:xfrm>
            <a:off x="4869322" y="1666165"/>
            <a:ext cx="1744984" cy="406137"/>
          </a:xfrm>
          <a:prstGeom prst="rect">
            <a:avLst/>
          </a:prstGeom>
        </p:spPr>
        <p:txBody>
          <a:bodyPr wrap="square">
            <a:spAutoFit/>
          </a:bodyPr>
          <a:lstStyle/>
          <a:p>
            <a:pPr marL="285750" indent="-285750" algn="ctr">
              <a:lnSpc>
                <a:spcPct val="125000"/>
              </a:lnSpc>
              <a:buClr>
                <a:schemeClr val="bg2">
                  <a:lumMod val="50000"/>
                </a:schemeClr>
              </a:buClr>
              <a:buFont typeface="Arial" panose="020B0604020202020204" pitchFamily="34" charset="0"/>
              <a:buChar char="•"/>
            </a:pPr>
            <a:r>
              <a:rPr lang="en-US" sz="1800" b="1" i="1" u="sng">
                <a:solidFill>
                  <a:schemeClr val="bg2">
                    <a:lumMod val="50000"/>
                  </a:schemeClr>
                </a:solidFill>
                <a:latin typeface="Times New Roman" panose="02020603050405020304" pitchFamily="18" charset="0"/>
                <a:cs typeface="Times New Roman" panose="02020603050405020304" pitchFamily="18" charset="0"/>
              </a:rPr>
              <a:t>Khác nhau</a:t>
            </a:r>
            <a:r>
              <a:rPr lang="en-US" sz="1800" b="1" i="1">
                <a:solidFill>
                  <a:schemeClr val="bg2">
                    <a:lumMod val="50000"/>
                  </a:schemeClr>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27126" y="1758731"/>
            <a:ext cx="2552556" cy="1883271"/>
            <a:chOff x="141026" y="1755347"/>
            <a:chExt cx="2826195" cy="1883271"/>
          </a:xfrm>
        </p:grpSpPr>
        <p:sp>
          <p:nvSpPr>
            <p:cNvPr id="5" name="Rectangle 4"/>
            <p:cNvSpPr/>
            <p:nvPr/>
          </p:nvSpPr>
          <p:spPr>
            <a:xfrm>
              <a:off x="141026" y="1785895"/>
              <a:ext cx="2826194" cy="1823576"/>
            </a:xfrm>
            <a:prstGeom prst="rect">
              <a:avLst/>
            </a:prstGeom>
          </p:spPr>
          <p:txBody>
            <a:bodyPr wrap="square">
              <a:spAutoFit/>
            </a:bodyPr>
            <a:lstStyle/>
            <a:p>
              <a:pPr lvl="0" algn="just">
                <a:lnSpc>
                  <a:spcPct val="125000"/>
                </a:lnSpc>
                <a:buClr>
                  <a:srgbClr val="F9B2A0">
                    <a:lumMod val="50000"/>
                  </a:srgbClr>
                </a:buClr>
              </a:pPr>
              <a:r>
                <a:rPr lang="en-US" sz="1800" i="1">
                  <a:solidFill>
                    <a:srgbClr val="F9B2A0">
                      <a:lumMod val="50000"/>
                    </a:srgbClr>
                  </a:solidFill>
                  <a:latin typeface="Times New Roman" panose="02020603050405020304" pitchFamily="18" charset="0"/>
                  <a:cs typeface="Times New Roman" panose="02020603050405020304" pitchFamily="18" charset="0"/>
                </a:rPr>
                <a:t>Rôto là cuộn dây, stato là nam châm. Ngoài ra còn có bộ phận vành khuyên và thanh quét dùng để lấy điện ra ngoài.</a:t>
              </a:r>
            </a:p>
          </p:txBody>
        </p:sp>
        <p:sp>
          <p:nvSpPr>
            <p:cNvPr id="111" name="Rounded Rectangle 110"/>
            <p:cNvSpPr/>
            <p:nvPr/>
          </p:nvSpPr>
          <p:spPr>
            <a:xfrm>
              <a:off x="141027" y="1755347"/>
              <a:ext cx="2826194" cy="1883271"/>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grpSp>
        <p:nvGrpSpPr>
          <p:cNvPr id="12" name="Group 11"/>
          <p:cNvGrpSpPr/>
          <p:nvPr/>
        </p:nvGrpSpPr>
        <p:grpSpPr>
          <a:xfrm>
            <a:off x="7055535" y="2933081"/>
            <a:ext cx="1983659" cy="1823576"/>
            <a:chOff x="7160341" y="1785893"/>
            <a:chExt cx="1983659" cy="1823576"/>
          </a:xfrm>
        </p:grpSpPr>
        <p:sp>
          <p:nvSpPr>
            <p:cNvPr id="11" name="Rectangle 10"/>
            <p:cNvSpPr/>
            <p:nvPr/>
          </p:nvSpPr>
          <p:spPr>
            <a:xfrm>
              <a:off x="7198755" y="1785893"/>
              <a:ext cx="1945245" cy="1823576"/>
            </a:xfrm>
            <a:prstGeom prst="rect">
              <a:avLst/>
            </a:prstGeom>
          </p:spPr>
          <p:txBody>
            <a:bodyPr wrap="square">
              <a:spAutoFit/>
            </a:bodyPr>
            <a:lstStyle/>
            <a:p>
              <a:pPr lvl="0" algn="just">
                <a:lnSpc>
                  <a:spcPct val="125000"/>
                </a:lnSpc>
                <a:buClr>
                  <a:srgbClr val="F9B2A0">
                    <a:lumMod val="50000"/>
                  </a:srgbClr>
                </a:buClr>
              </a:pPr>
              <a:r>
                <a:rPr lang="en-US" sz="1800" i="1">
                  <a:solidFill>
                    <a:srgbClr val="F9B2A0">
                      <a:lumMod val="50000"/>
                    </a:srgbClr>
                  </a:solidFill>
                  <a:latin typeface="Times New Roman" panose="02020603050405020304" pitchFamily="18" charset="0"/>
                  <a:cs typeface="Times New Roman" panose="02020603050405020304" pitchFamily="18" charset="0"/>
                </a:rPr>
                <a:t>Rôto là nam châm, stato là cuộn dây. Không có bộ phận vành khuyên và thanh quét.</a:t>
              </a:r>
            </a:p>
          </p:txBody>
        </p:sp>
        <p:sp>
          <p:nvSpPr>
            <p:cNvPr id="118" name="Rounded Rectangle 117"/>
            <p:cNvSpPr/>
            <p:nvPr/>
          </p:nvSpPr>
          <p:spPr>
            <a:xfrm>
              <a:off x="7160341" y="1785893"/>
              <a:ext cx="1983659" cy="1822177"/>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3"/>
        <p:cNvGrpSpPr/>
        <p:nvPr/>
      </p:nvGrpSpPr>
      <p:grpSpPr>
        <a:xfrm>
          <a:off x="0" y="0"/>
          <a:ext cx="0" cy="0"/>
          <a:chOff x="0" y="0"/>
          <a:chExt cx="0" cy="0"/>
        </a:xfrm>
      </p:grpSpPr>
      <p:sp>
        <p:nvSpPr>
          <p:cNvPr id="69" name="TextBox 68"/>
          <p:cNvSpPr txBox="1"/>
          <p:nvPr/>
        </p:nvSpPr>
        <p:spPr>
          <a:xfrm>
            <a:off x="3352799" y="232665"/>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70" name="TextBox 69"/>
          <p:cNvSpPr txBox="1"/>
          <p:nvPr/>
        </p:nvSpPr>
        <p:spPr>
          <a:xfrm>
            <a:off x="995027" y="694330"/>
            <a:ext cx="7063565" cy="923330"/>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9. </a:t>
            </a:r>
            <a:r>
              <a:rPr lang="vi-VN" sz="1800" b="1" i="1">
                <a:solidFill>
                  <a:schemeClr val="accent3">
                    <a:lumMod val="50000"/>
                  </a:schemeClr>
                </a:solidFill>
                <a:latin typeface="Times New Roman" panose="02020603050405020304" pitchFamily="18" charset="0"/>
                <a:cs typeface="Times New Roman" panose="02020603050405020304" pitchFamily="18" charset="0"/>
              </a:rPr>
              <a:t>Nêu tên hai bộ phận chính của động cơ điện một chiều và giải thích tại sao khi cho dòng diện chạy qua, động cơ lại quay được.</a:t>
            </a:r>
            <a:endParaRPr lang="en-US" sz="1800" b="1" i="1">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74" name="Rectangle 73"/>
          <p:cNvSpPr/>
          <p:nvPr/>
        </p:nvSpPr>
        <p:spPr>
          <a:xfrm>
            <a:off x="1095997" y="2291814"/>
            <a:ext cx="4299847" cy="2169825"/>
          </a:xfrm>
          <a:prstGeom prst="rect">
            <a:avLst/>
          </a:prstGeom>
        </p:spPr>
        <p:txBody>
          <a:bodyPr wrap="square">
            <a:spAutoFit/>
          </a:bodyPr>
          <a:lstStyle/>
          <a:p>
            <a:pPr marL="285750" indent="-285750" algn="just">
              <a:lnSpc>
                <a:spcPct val="125000"/>
              </a:lnSpc>
              <a:buClr>
                <a:schemeClr val="bg2">
                  <a:lumMod val="50000"/>
                </a:schemeClr>
              </a:buClr>
              <a:buFont typeface="Wingdings" panose="05000000000000000000" pitchFamily="2" charset="2"/>
              <a:buChar char="ü"/>
            </a:pPr>
            <a:r>
              <a:rPr lang="en-US" sz="1800" i="1">
                <a:solidFill>
                  <a:srgbClr val="F9B2A0">
                    <a:lumMod val="50000"/>
                  </a:srgbClr>
                </a:solidFill>
                <a:latin typeface="Times New Roman" panose="02020603050405020304" pitchFamily="18" charset="0"/>
                <a:cs typeface="Times New Roman" panose="02020603050405020304" pitchFamily="18" charset="0"/>
              </a:rPr>
              <a:t>Hai bộ phận chính là </a:t>
            </a:r>
            <a:r>
              <a:rPr lang="en-US" sz="1800" b="1" i="1">
                <a:solidFill>
                  <a:srgbClr val="F9B2A0">
                    <a:lumMod val="50000"/>
                  </a:srgbClr>
                </a:solidFill>
                <a:latin typeface="Times New Roman" panose="02020603050405020304" pitchFamily="18" charset="0"/>
                <a:cs typeface="Times New Roman" panose="02020603050405020304" pitchFamily="18" charset="0"/>
              </a:rPr>
              <a:t>nam châm </a:t>
            </a:r>
            <a:r>
              <a:rPr lang="en-US" sz="1800" i="1">
                <a:solidFill>
                  <a:srgbClr val="F9B2A0">
                    <a:lumMod val="50000"/>
                  </a:srgbClr>
                </a:solidFill>
                <a:latin typeface="Times New Roman" panose="02020603050405020304" pitchFamily="18" charset="0"/>
                <a:cs typeface="Times New Roman" panose="02020603050405020304" pitchFamily="18" charset="0"/>
              </a:rPr>
              <a:t>và </a:t>
            </a:r>
            <a:r>
              <a:rPr lang="en-US" sz="1800" b="1" i="1">
                <a:solidFill>
                  <a:srgbClr val="F9B2A0">
                    <a:lumMod val="50000"/>
                  </a:srgbClr>
                </a:solidFill>
                <a:latin typeface="Times New Roman" panose="02020603050405020304" pitchFamily="18" charset="0"/>
                <a:cs typeface="Times New Roman" panose="02020603050405020304" pitchFamily="18" charset="0"/>
              </a:rPr>
              <a:t>khung dây dẫn</a:t>
            </a:r>
            <a:r>
              <a:rPr lang="en-US" sz="1800" i="1">
                <a:solidFill>
                  <a:srgbClr val="F9B2A0">
                    <a:lumMod val="50000"/>
                  </a:srgbClr>
                </a:solidFill>
                <a:latin typeface="Times New Roman" panose="02020603050405020304" pitchFamily="18" charset="0"/>
                <a:cs typeface="Times New Roman" panose="02020603050405020304" pitchFamily="18" charset="0"/>
              </a:rPr>
              <a:t>.</a:t>
            </a:r>
          </a:p>
          <a:p>
            <a:pPr marL="285750" indent="-285750" algn="just">
              <a:lnSpc>
                <a:spcPct val="125000"/>
              </a:lnSpc>
              <a:buClr>
                <a:schemeClr val="bg2">
                  <a:lumMod val="50000"/>
                </a:schemeClr>
              </a:buClr>
              <a:buFont typeface="Wingdings" panose="05000000000000000000" pitchFamily="2" charset="2"/>
              <a:buChar char="ü"/>
            </a:pPr>
            <a:r>
              <a:rPr lang="vi-VN" sz="1800" i="1">
                <a:solidFill>
                  <a:srgbClr val="F9B2A0">
                    <a:lumMod val="50000"/>
                  </a:srgbClr>
                </a:solidFill>
                <a:latin typeface="Times New Roman" panose="02020603050405020304" pitchFamily="18" charset="0"/>
                <a:cs typeface="Times New Roman" panose="02020603050405020304" pitchFamily="18" charset="0"/>
              </a:rPr>
              <a:t>Khung quay được vì khi ta cho dòng điện một chiều vào khung dây thì từ trường của nam châm sẽ tác dụng lên khung dây những lực điện từ làm cho khung quay.</a:t>
            </a:r>
            <a:endParaRPr lang="en-US" sz="1800" i="1">
              <a:solidFill>
                <a:srgbClr val="F9B2A0">
                  <a:lumMod val="50000"/>
                </a:srgbClr>
              </a:solidFill>
              <a:latin typeface="Times New Roman" panose="02020603050405020304" pitchFamily="18" charset="0"/>
              <a:cs typeface="Times New Roman" panose="02020603050405020304" pitchFamily="18" charset="0"/>
            </a:endParaRPr>
          </a:p>
        </p:txBody>
      </p:sp>
      <p:sp>
        <p:nvSpPr>
          <p:cNvPr id="75" name="Rounded Rectangle 74"/>
          <p:cNvSpPr/>
          <p:nvPr/>
        </p:nvSpPr>
        <p:spPr>
          <a:xfrm>
            <a:off x="995027" y="2258582"/>
            <a:ext cx="4491373" cy="2270887"/>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pic>
        <p:nvPicPr>
          <p:cNvPr id="4" name="Picture 3"/>
          <p:cNvPicPr>
            <a:picLocks noChangeAspect="1"/>
          </p:cNvPicPr>
          <p:nvPr/>
        </p:nvPicPr>
        <p:blipFill rotWithShape="1">
          <a:blip r:embed="rId3"/>
          <a:srcRect b="5570"/>
          <a:stretch/>
        </p:blipFill>
        <p:spPr>
          <a:xfrm>
            <a:off x="6167326" y="1786491"/>
            <a:ext cx="1714500" cy="307613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rot="20017106">
            <a:off x="705819" y="1747064"/>
            <a:ext cx="780356" cy="664522"/>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wipe(left)">
                                      <p:cBhvr>
                                        <p:cTn id="7" dur="500"/>
                                        <p:tgtEl>
                                          <p:spTgt spid="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4">
                                            <p:txEl>
                                              <p:pRg st="1" end="1"/>
                                            </p:txEl>
                                          </p:spTgt>
                                        </p:tgtEl>
                                        <p:attrNameLst>
                                          <p:attrName>style.visibility</p:attrName>
                                        </p:attrNameLst>
                                      </p:cBhvr>
                                      <p:to>
                                        <p:strVal val="visible"/>
                                      </p:to>
                                    </p:set>
                                    <p:animEffect transition="in" filter="wipe(left)">
                                      <p:cBhvr>
                                        <p:cTn id="18" dur="500"/>
                                        <p:tgtEl>
                                          <p:spTgt spid="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grpSp>
        <p:nvGrpSpPr>
          <p:cNvPr id="3834" name="Google Shape;3834;p57"/>
          <p:cNvGrpSpPr/>
          <p:nvPr/>
        </p:nvGrpSpPr>
        <p:grpSpPr>
          <a:xfrm>
            <a:off x="6978258" y="423344"/>
            <a:ext cx="1191291" cy="1828208"/>
            <a:chOff x="6971001" y="249167"/>
            <a:chExt cx="1191291" cy="1828208"/>
          </a:xfrm>
        </p:grpSpPr>
        <p:sp>
          <p:nvSpPr>
            <p:cNvPr id="3835" name="Google Shape;3835;p57"/>
            <p:cNvSpPr/>
            <p:nvPr/>
          </p:nvSpPr>
          <p:spPr>
            <a:xfrm>
              <a:off x="7221151" y="1339350"/>
              <a:ext cx="161025" cy="738025"/>
            </a:xfrm>
            <a:custGeom>
              <a:avLst/>
              <a:gdLst/>
              <a:ahLst/>
              <a:cxnLst/>
              <a:rect l="l" t="t" r="r" b="b"/>
              <a:pathLst>
                <a:path w="6441" h="29521" extrusionOk="0">
                  <a:moveTo>
                    <a:pt x="6441" y="0"/>
                  </a:moveTo>
                  <a:cubicBezTo>
                    <a:pt x="6219" y="573"/>
                    <a:pt x="5389" y="2267"/>
                    <a:pt x="5108" y="3436"/>
                  </a:cubicBezTo>
                  <a:cubicBezTo>
                    <a:pt x="4828" y="4605"/>
                    <a:pt x="5331" y="5691"/>
                    <a:pt x="4758" y="7012"/>
                  </a:cubicBezTo>
                  <a:cubicBezTo>
                    <a:pt x="4185" y="8333"/>
                    <a:pt x="2210" y="9525"/>
                    <a:pt x="1672" y="11360"/>
                  </a:cubicBezTo>
                  <a:cubicBezTo>
                    <a:pt x="1134" y="13195"/>
                    <a:pt x="1789" y="15742"/>
                    <a:pt x="1532" y="18021"/>
                  </a:cubicBezTo>
                  <a:cubicBezTo>
                    <a:pt x="1275" y="20300"/>
                    <a:pt x="375" y="23117"/>
                    <a:pt x="130" y="25034"/>
                  </a:cubicBezTo>
                  <a:cubicBezTo>
                    <a:pt x="-115" y="26951"/>
                    <a:pt x="72" y="28773"/>
                    <a:pt x="60" y="29521"/>
                  </a:cubicBezTo>
                </a:path>
              </a:pathLst>
            </a:custGeom>
            <a:noFill/>
            <a:ln w="19050" cap="flat" cmpd="sng">
              <a:solidFill>
                <a:schemeClr val="accent4"/>
              </a:solidFill>
              <a:prstDash val="solid"/>
              <a:round/>
              <a:headEnd type="none" w="med" len="med"/>
              <a:tailEnd type="none" w="med" len="med"/>
            </a:ln>
          </p:spPr>
        </p:sp>
        <p:grpSp>
          <p:nvGrpSpPr>
            <p:cNvPr id="3836" name="Google Shape;3836;p57"/>
            <p:cNvGrpSpPr/>
            <p:nvPr/>
          </p:nvGrpSpPr>
          <p:grpSpPr>
            <a:xfrm>
              <a:off x="6971001" y="249167"/>
              <a:ext cx="1191291" cy="1142426"/>
              <a:chOff x="7524502" y="117803"/>
              <a:chExt cx="1191291" cy="1142426"/>
            </a:xfrm>
          </p:grpSpPr>
          <p:sp>
            <p:nvSpPr>
              <p:cNvPr id="3837" name="Google Shape;3837;p57"/>
              <p:cNvSpPr/>
              <p:nvPr/>
            </p:nvSpPr>
            <p:spPr>
              <a:xfrm rot="929977">
                <a:off x="7549479" y="458019"/>
                <a:ext cx="201152" cy="202274"/>
              </a:xfrm>
              <a:custGeom>
                <a:avLst/>
                <a:gdLst/>
                <a:ahLst/>
                <a:cxnLst/>
                <a:rect l="l" t="t" r="r" b="b"/>
                <a:pathLst>
                  <a:path w="2511" h="2525" extrusionOk="0">
                    <a:moveTo>
                      <a:pt x="1" y="0"/>
                    </a:moveTo>
                    <a:lnTo>
                      <a:pt x="1" y="0"/>
                    </a:lnTo>
                    <a:cubicBezTo>
                      <a:pt x="50" y="334"/>
                      <a:pt x="305" y="596"/>
                      <a:pt x="568" y="809"/>
                    </a:cubicBezTo>
                    <a:cubicBezTo>
                      <a:pt x="1022" y="1177"/>
                      <a:pt x="1525" y="1496"/>
                      <a:pt x="1958" y="1893"/>
                    </a:cubicBezTo>
                    <a:cubicBezTo>
                      <a:pt x="2163" y="2078"/>
                      <a:pt x="2348" y="2291"/>
                      <a:pt x="2511" y="2525"/>
                    </a:cubicBezTo>
                    <a:cubicBezTo>
                      <a:pt x="2447" y="2234"/>
                      <a:pt x="2319" y="1971"/>
                      <a:pt x="2135" y="1737"/>
                    </a:cubicBezTo>
                    <a:lnTo>
                      <a:pt x="2135" y="1745"/>
                    </a:lnTo>
                    <a:cubicBezTo>
                      <a:pt x="1752" y="1277"/>
                      <a:pt x="1220" y="972"/>
                      <a:pt x="724" y="624"/>
                    </a:cubicBezTo>
                    <a:cubicBezTo>
                      <a:pt x="461" y="447"/>
                      <a:pt x="213" y="23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7"/>
              <p:cNvSpPr/>
              <p:nvPr/>
            </p:nvSpPr>
            <p:spPr>
              <a:xfrm rot="929977">
                <a:off x="7587324" y="980085"/>
                <a:ext cx="275012" cy="187854"/>
              </a:xfrm>
              <a:custGeom>
                <a:avLst/>
                <a:gdLst/>
                <a:ahLst/>
                <a:cxnLst/>
                <a:rect l="l" t="t" r="r" b="b"/>
                <a:pathLst>
                  <a:path w="3433" h="2345" extrusionOk="0">
                    <a:moveTo>
                      <a:pt x="135" y="0"/>
                    </a:moveTo>
                    <a:cubicBezTo>
                      <a:pt x="43" y="312"/>
                      <a:pt x="0" y="646"/>
                      <a:pt x="14" y="972"/>
                    </a:cubicBezTo>
                    <a:cubicBezTo>
                      <a:pt x="57" y="1589"/>
                      <a:pt x="468" y="2241"/>
                      <a:pt x="1085" y="2333"/>
                    </a:cubicBezTo>
                    <a:cubicBezTo>
                      <a:pt x="1137" y="2341"/>
                      <a:pt x="1189" y="2345"/>
                      <a:pt x="1240" y="2345"/>
                    </a:cubicBezTo>
                    <a:cubicBezTo>
                      <a:pt x="1659" y="2345"/>
                      <a:pt x="2059" y="2099"/>
                      <a:pt x="2368" y="1809"/>
                    </a:cubicBezTo>
                    <a:cubicBezTo>
                      <a:pt x="2723" y="1490"/>
                      <a:pt x="3014" y="1100"/>
                      <a:pt x="3404" y="823"/>
                    </a:cubicBezTo>
                    <a:lnTo>
                      <a:pt x="3432" y="802"/>
                    </a:lnTo>
                    <a:lnTo>
                      <a:pt x="3432" y="802"/>
                    </a:lnTo>
                    <a:cubicBezTo>
                      <a:pt x="3085" y="887"/>
                      <a:pt x="2751" y="1000"/>
                      <a:pt x="2432" y="1142"/>
                    </a:cubicBezTo>
                    <a:cubicBezTo>
                      <a:pt x="2104" y="1274"/>
                      <a:pt x="1737" y="1386"/>
                      <a:pt x="1388" y="1386"/>
                    </a:cubicBezTo>
                    <a:cubicBezTo>
                      <a:pt x="1158" y="1386"/>
                      <a:pt x="935" y="1337"/>
                      <a:pt x="738" y="1213"/>
                    </a:cubicBezTo>
                    <a:cubicBezTo>
                      <a:pt x="390" y="1000"/>
                      <a:pt x="206" y="596"/>
                      <a:pt x="149" y="192"/>
                    </a:cubicBezTo>
                    <a:cubicBezTo>
                      <a:pt x="142" y="128"/>
                      <a:pt x="135" y="64"/>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7"/>
              <p:cNvSpPr/>
              <p:nvPr/>
            </p:nvSpPr>
            <p:spPr>
              <a:xfrm rot="929977">
                <a:off x="7952506" y="117803"/>
                <a:ext cx="279017" cy="294879"/>
              </a:xfrm>
              <a:custGeom>
                <a:avLst/>
                <a:gdLst/>
                <a:ahLst/>
                <a:cxnLst/>
                <a:rect l="l" t="t" r="r" b="b"/>
                <a:pathLst>
                  <a:path w="3483" h="3681" extrusionOk="0">
                    <a:moveTo>
                      <a:pt x="3482" y="1"/>
                    </a:moveTo>
                    <a:lnTo>
                      <a:pt x="3482" y="1"/>
                    </a:lnTo>
                    <a:cubicBezTo>
                      <a:pt x="2915" y="164"/>
                      <a:pt x="2610" y="830"/>
                      <a:pt x="2320" y="1376"/>
                    </a:cubicBezTo>
                    <a:cubicBezTo>
                      <a:pt x="1788" y="2348"/>
                      <a:pt x="979" y="3149"/>
                      <a:pt x="1" y="3681"/>
                    </a:cubicBezTo>
                    <a:cubicBezTo>
                      <a:pt x="682" y="3418"/>
                      <a:pt x="1298" y="3007"/>
                      <a:pt x="1809" y="2490"/>
                    </a:cubicBezTo>
                    <a:cubicBezTo>
                      <a:pt x="2518" y="1781"/>
                      <a:pt x="3043" y="908"/>
                      <a:pt x="3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7"/>
              <p:cNvSpPr/>
              <p:nvPr/>
            </p:nvSpPr>
            <p:spPr>
              <a:xfrm rot="929977">
                <a:off x="7524502" y="138792"/>
                <a:ext cx="1191291" cy="1121437"/>
              </a:xfrm>
              <a:custGeom>
                <a:avLst/>
                <a:gdLst/>
                <a:ahLst/>
                <a:cxnLst/>
                <a:rect l="l" t="t" r="r" b="b"/>
                <a:pathLst>
                  <a:path w="14871" h="13999" extrusionOk="0">
                    <a:moveTo>
                      <a:pt x="7640" y="1"/>
                    </a:moveTo>
                    <a:cubicBezTo>
                      <a:pt x="7602" y="1"/>
                      <a:pt x="7563" y="3"/>
                      <a:pt x="7524" y="8"/>
                    </a:cubicBezTo>
                    <a:cubicBezTo>
                      <a:pt x="7475" y="16"/>
                      <a:pt x="7432" y="23"/>
                      <a:pt x="7389" y="37"/>
                    </a:cubicBezTo>
                    <a:cubicBezTo>
                      <a:pt x="6943" y="937"/>
                      <a:pt x="6425" y="1810"/>
                      <a:pt x="5716" y="2526"/>
                    </a:cubicBezTo>
                    <a:cubicBezTo>
                      <a:pt x="5198" y="3043"/>
                      <a:pt x="4581" y="3447"/>
                      <a:pt x="3901" y="3710"/>
                    </a:cubicBezTo>
                    <a:cubicBezTo>
                      <a:pt x="3326" y="4029"/>
                      <a:pt x="2702" y="4235"/>
                      <a:pt x="2057" y="4334"/>
                    </a:cubicBezTo>
                    <a:cubicBezTo>
                      <a:pt x="1610" y="4398"/>
                      <a:pt x="1157" y="4412"/>
                      <a:pt x="752" y="4596"/>
                    </a:cubicBezTo>
                    <a:cubicBezTo>
                      <a:pt x="348" y="4773"/>
                      <a:pt x="1" y="5178"/>
                      <a:pt x="58" y="5617"/>
                    </a:cubicBezTo>
                    <a:cubicBezTo>
                      <a:pt x="270" y="5851"/>
                      <a:pt x="511" y="6064"/>
                      <a:pt x="781" y="6241"/>
                    </a:cubicBezTo>
                    <a:cubicBezTo>
                      <a:pt x="1270" y="6589"/>
                      <a:pt x="1809" y="6894"/>
                      <a:pt x="2192" y="7362"/>
                    </a:cubicBezTo>
                    <a:cubicBezTo>
                      <a:pt x="2376" y="7588"/>
                      <a:pt x="2504" y="7858"/>
                      <a:pt x="2568" y="8142"/>
                    </a:cubicBezTo>
                    <a:cubicBezTo>
                      <a:pt x="2738" y="8390"/>
                      <a:pt x="2866" y="8680"/>
                      <a:pt x="2922" y="8978"/>
                    </a:cubicBezTo>
                    <a:cubicBezTo>
                      <a:pt x="3036" y="9595"/>
                      <a:pt x="2837" y="10219"/>
                      <a:pt x="2632" y="10808"/>
                    </a:cubicBezTo>
                    <a:cubicBezTo>
                      <a:pt x="2525" y="11084"/>
                      <a:pt x="2426" y="11368"/>
                      <a:pt x="2348" y="11651"/>
                    </a:cubicBezTo>
                    <a:cubicBezTo>
                      <a:pt x="2348" y="11715"/>
                      <a:pt x="2355" y="11779"/>
                      <a:pt x="2362" y="11843"/>
                    </a:cubicBezTo>
                    <a:cubicBezTo>
                      <a:pt x="2412" y="12247"/>
                      <a:pt x="2603" y="12651"/>
                      <a:pt x="2951" y="12864"/>
                    </a:cubicBezTo>
                    <a:cubicBezTo>
                      <a:pt x="3149" y="12989"/>
                      <a:pt x="3373" y="13038"/>
                      <a:pt x="3604" y="13038"/>
                    </a:cubicBezTo>
                    <a:cubicBezTo>
                      <a:pt x="3951" y="13038"/>
                      <a:pt x="4315" y="12928"/>
                      <a:pt x="4638" y="12800"/>
                    </a:cubicBezTo>
                    <a:cubicBezTo>
                      <a:pt x="4964" y="12651"/>
                      <a:pt x="5298" y="12538"/>
                      <a:pt x="5638" y="12453"/>
                    </a:cubicBezTo>
                    <a:cubicBezTo>
                      <a:pt x="5883" y="12286"/>
                      <a:pt x="6186" y="12172"/>
                      <a:pt x="6479" y="12172"/>
                    </a:cubicBezTo>
                    <a:cubicBezTo>
                      <a:pt x="6584" y="12172"/>
                      <a:pt x="6688" y="12187"/>
                      <a:pt x="6787" y="12219"/>
                    </a:cubicBezTo>
                    <a:cubicBezTo>
                      <a:pt x="6793" y="12218"/>
                      <a:pt x="6800" y="12218"/>
                      <a:pt x="6806" y="12218"/>
                    </a:cubicBezTo>
                    <a:cubicBezTo>
                      <a:pt x="6865" y="12218"/>
                      <a:pt x="6926" y="12245"/>
                      <a:pt x="6971" y="12290"/>
                    </a:cubicBezTo>
                    <a:cubicBezTo>
                      <a:pt x="7042" y="12375"/>
                      <a:pt x="7014" y="12502"/>
                      <a:pt x="6978" y="12609"/>
                    </a:cubicBezTo>
                    <a:cubicBezTo>
                      <a:pt x="6893" y="12850"/>
                      <a:pt x="6787" y="13084"/>
                      <a:pt x="6666" y="13304"/>
                    </a:cubicBezTo>
                    <a:cubicBezTo>
                      <a:pt x="6638" y="13353"/>
                      <a:pt x="6609" y="13417"/>
                      <a:pt x="6595" y="13474"/>
                    </a:cubicBezTo>
                    <a:cubicBezTo>
                      <a:pt x="6574" y="13538"/>
                      <a:pt x="6588" y="13601"/>
                      <a:pt x="6631" y="13651"/>
                    </a:cubicBezTo>
                    <a:lnTo>
                      <a:pt x="6638" y="13651"/>
                    </a:lnTo>
                    <a:cubicBezTo>
                      <a:pt x="6709" y="13729"/>
                      <a:pt x="6702" y="13850"/>
                      <a:pt x="6617" y="13920"/>
                    </a:cubicBezTo>
                    <a:cubicBezTo>
                      <a:pt x="6799" y="13970"/>
                      <a:pt x="6990" y="13998"/>
                      <a:pt x="7182" y="13998"/>
                    </a:cubicBezTo>
                    <a:cubicBezTo>
                      <a:pt x="7237" y="13998"/>
                      <a:pt x="7292" y="13996"/>
                      <a:pt x="7347" y="13991"/>
                    </a:cubicBezTo>
                    <a:cubicBezTo>
                      <a:pt x="7510" y="13970"/>
                      <a:pt x="7666" y="13892"/>
                      <a:pt x="7786" y="13779"/>
                    </a:cubicBezTo>
                    <a:cubicBezTo>
                      <a:pt x="7786" y="13772"/>
                      <a:pt x="7779" y="13757"/>
                      <a:pt x="7779" y="13750"/>
                    </a:cubicBezTo>
                    <a:cubicBezTo>
                      <a:pt x="7750" y="13711"/>
                      <a:pt x="7706" y="13688"/>
                      <a:pt x="7660" y="13688"/>
                    </a:cubicBezTo>
                    <a:cubicBezTo>
                      <a:pt x="7641" y="13688"/>
                      <a:pt x="7621" y="13692"/>
                      <a:pt x="7602" y="13701"/>
                    </a:cubicBezTo>
                    <a:cubicBezTo>
                      <a:pt x="7616" y="13183"/>
                      <a:pt x="7482" y="12680"/>
                      <a:pt x="7212" y="12240"/>
                    </a:cubicBezTo>
                    <a:cubicBezTo>
                      <a:pt x="7297" y="12208"/>
                      <a:pt x="7384" y="12192"/>
                      <a:pt x="7471" y="12192"/>
                    </a:cubicBezTo>
                    <a:cubicBezTo>
                      <a:pt x="7558" y="12192"/>
                      <a:pt x="7645" y="12208"/>
                      <a:pt x="7730" y="12240"/>
                    </a:cubicBezTo>
                    <a:cubicBezTo>
                      <a:pt x="7815" y="12268"/>
                      <a:pt x="7900" y="12304"/>
                      <a:pt x="7978" y="12353"/>
                    </a:cubicBezTo>
                    <a:cubicBezTo>
                      <a:pt x="8418" y="12467"/>
                      <a:pt x="8836" y="12694"/>
                      <a:pt x="9226" y="12942"/>
                    </a:cubicBezTo>
                    <a:cubicBezTo>
                      <a:pt x="9758" y="13268"/>
                      <a:pt x="10268" y="13644"/>
                      <a:pt x="10864" y="13828"/>
                    </a:cubicBezTo>
                    <a:cubicBezTo>
                      <a:pt x="11080" y="13896"/>
                      <a:pt x="11306" y="13930"/>
                      <a:pt x="11530" y="13930"/>
                    </a:cubicBezTo>
                    <a:cubicBezTo>
                      <a:pt x="11637" y="13930"/>
                      <a:pt x="11744" y="13922"/>
                      <a:pt x="11849" y="13906"/>
                    </a:cubicBezTo>
                    <a:cubicBezTo>
                      <a:pt x="11956" y="13736"/>
                      <a:pt x="12027" y="13538"/>
                      <a:pt x="12055" y="13339"/>
                    </a:cubicBezTo>
                    <a:cubicBezTo>
                      <a:pt x="12119" y="12836"/>
                      <a:pt x="11977" y="12332"/>
                      <a:pt x="11864" y="11836"/>
                    </a:cubicBezTo>
                    <a:cubicBezTo>
                      <a:pt x="11658" y="10942"/>
                      <a:pt x="11559" y="9950"/>
                      <a:pt x="12020" y="9163"/>
                    </a:cubicBezTo>
                    <a:cubicBezTo>
                      <a:pt x="12161" y="8680"/>
                      <a:pt x="12431" y="8248"/>
                      <a:pt x="12807" y="7908"/>
                    </a:cubicBezTo>
                    <a:cubicBezTo>
                      <a:pt x="13409" y="7354"/>
                      <a:pt x="14267" y="7071"/>
                      <a:pt x="14856" y="6532"/>
                    </a:cubicBezTo>
                    <a:lnTo>
                      <a:pt x="14863" y="6525"/>
                    </a:lnTo>
                    <a:cubicBezTo>
                      <a:pt x="14870" y="6440"/>
                      <a:pt x="14863" y="6355"/>
                      <a:pt x="14842" y="6270"/>
                    </a:cubicBezTo>
                    <a:cubicBezTo>
                      <a:pt x="14714" y="5795"/>
                      <a:pt x="14126" y="5624"/>
                      <a:pt x="13636" y="5561"/>
                    </a:cubicBezTo>
                    <a:cubicBezTo>
                      <a:pt x="12502" y="5405"/>
                      <a:pt x="11275" y="5284"/>
                      <a:pt x="10446" y="4497"/>
                    </a:cubicBezTo>
                    <a:cubicBezTo>
                      <a:pt x="9559" y="3653"/>
                      <a:pt x="9410" y="2313"/>
                      <a:pt x="8942" y="1186"/>
                    </a:cubicBezTo>
                    <a:cubicBezTo>
                      <a:pt x="8709" y="606"/>
                      <a:pt x="8238" y="1"/>
                      <a:pt x="7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7"/>
              <p:cNvSpPr/>
              <p:nvPr/>
            </p:nvSpPr>
            <p:spPr>
              <a:xfrm rot="929977">
                <a:off x="7869868" y="1087209"/>
                <a:ext cx="149482" cy="150283"/>
              </a:xfrm>
              <a:custGeom>
                <a:avLst/>
                <a:gdLst/>
                <a:ahLst/>
                <a:cxnLst/>
                <a:rect l="l" t="t" r="r" b="b"/>
                <a:pathLst>
                  <a:path w="1866" h="1876" extrusionOk="0">
                    <a:moveTo>
                      <a:pt x="888" y="0"/>
                    </a:moveTo>
                    <a:cubicBezTo>
                      <a:pt x="876" y="0"/>
                      <a:pt x="864" y="1"/>
                      <a:pt x="852" y="4"/>
                    </a:cubicBezTo>
                    <a:lnTo>
                      <a:pt x="894" y="11"/>
                    </a:lnTo>
                    <a:cubicBezTo>
                      <a:pt x="830" y="60"/>
                      <a:pt x="781" y="117"/>
                      <a:pt x="745" y="188"/>
                    </a:cubicBezTo>
                    <a:cubicBezTo>
                      <a:pt x="682" y="337"/>
                      <a:pt x="674" y="500"/>
                      <a:pt x="632" y="656"/>
                    </a:cubicBezTo>
                    <a:cubicBezTo>
                      <a:pt x="561" y="890"/>
                      <a:pt x="419" y="1096"/>
                      <a:pt x="221" y="1245"/>
                    </a:cubicBezTo>
                    <a:cubicBezTo>
                      <a:pt x="197" y="1227"/>
                      <a:pt x="170" y="1218"/>
                      <a:pt x="142" y="1218"/>
                    </a:cubicBezTo>
                    <a:cubicBezTo>
                      <a:pt x="94" y="1218"/>
                      <a:pt x="47" y="1245"/>
                      <a:pt x="29" y="1294"/>
                    </a:cubicBezTo>
                    <a:cubicBezTo>
                      <a:pt x="1" y="1365"/>
                      <a:pt x="22" y="1450"/>
                      <a:pt x="79" y="1507"/>
                    </a:cubicBezTo>
                    <a:cubicBezTo>
                      <a:pt x="136" y="1557"/>
                      <a:pt x="199" y="1599"/>
                      <a:pt x="270" y="1627"/>
                    </a:cubicBezTo>
                    <a:cubicBezTo>
                      <a:pt x="490" y="1727"/>
                      <a:pt x="724" y="1805"/>
                      <a:pt x="965" y="1854"/>
                    </a:cubicBezTo>
                    <a:cubicBezTo>
                      <a:pt x="1043" y="1869"/>
                      <a:pt x="1123" y="1876"/>
                      <a:pt x="1203" y="1876"/>
                    </a:cubicBezTo>
                    <a:cubicBezTo>
                      <a:pt x="1362" y="1876"/>
                      <a:pt x="1523" y="1847"/>
                      <a:pt x="1674" y="1791"/>
                    </a:cubicBezTo>
                    <a:cubicBezTo>
                      <a:pt x="1731" y="1769"/>
                      <a:pt x="1781" y="1741"/>
                      <a:pt x="1823" y="1691"/>
                    </a:cubicBezTo>
                    <a:cubicBezTo>
                      <a:pt x="1851" y="1656"/>
                      <a:pt x="1866" y="1606"/>
                      <a:pt x="1859" y="1557"/>
                    </a:cubicBezTo>
                    <a:lnTo>
                      <a:pt x="1859" y="1557"/>
                    </a:lnTo>
                    <a:cubicBezTo>
                      <a:pt x="1738" y="1670"/>
                      <a:pt x="1582" y="1748"/>
                      <a:pt x="1412" y="1769"/>
                    </a:cubicBezTo>
                    <a:cubicBezTo>
                      <a:pt x="1357" y="1774"/>
                      <a:pt x="1302" y="1776"/>
                      <a:pt x="1248" y="1776"/>
                    </a:cubicBezTo>
                    <a:cubicBezTo>
                      <a:pt x="1057" y="1776"/>
                      <a:pt x="869" y="1748"/>
                      <a:pt x="682" y="1698"/>
                    </a:cubicBezTo>
                    <a:cubicBezTo>
                      <a:pt x="767" y="1635"/>
                      <a:pt x="781" y="1507"/>
                      <a:pt x="703" y="1429"/>
                    </a:cubicBezTo>
                    <a:cubicBezTo>
                      <a:pt x="660" y="1379"/>
                      <a:pt x="646" y="1315"/>
                      <a:pt x="660" y="1252"/>
                    </a:cubicBezTo>
                    <a:cubicBezTo>
                      <a:pt x="682" y="1195"/>
                      <a:pt x="703" y="1138"/>
                      <a:pt x="738" y="1082"/>
                    </a:cubicBezTo>
                    <a:cubicBezTo>
                      <a:pt x="859" y="862"/>
                      <a:pt x="958" y="628"/>
                      <a:pt x="1043" y="387"/>
                    </a:cubicBezTo>
                    <a:cubicBezTo>
                      <a:pt x="1079" y="280"/>
                      <a:pt x="1107" y="153"/>
                      <a:pt x="1036" y="68"/>
                    </a:cubicBezTo>
                    <a:cubicBezTo>
                      <a:pt x="995" y="27"/>
                      <a:pt x="944" y="0"/>
                      <a:pt x="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7"/>
              <p:cNvSpPr/>
              <p:nvPr/>
            </p:nvSpPr>
            <p:spPr>
              <a:xfrm rot="929977">
                <a:off x="8452297" y="787588"/>
                <a:ext cx="227348" cy="211406"/>
              </a:xfrm>
              <a:custGeom>
                <a:avLst/>
                <a:gdLst/>
                <a:ahLst/>
                <a:cxnLst/>
                <a:rect l="l" t="t" r="r" b="b"/>
                <a:pathLst>
                  <a:path w="2838" h="2639" extrusionOk="0">
                    <a:moveTo>
                      <a:pt x="2837" y="1"/>
                    </a:moveTo>
                    <a:lnTo>
                      <a:pt x="2837" y="1"/>
                    </a:lnTo>
                    <a:cubicBezTo>
                      <a:pt x="2249" y="540"/>
                      <a:pt x="1398" y="830"/>
                      <a:pt x="788" y="1376"/>
                    </a:cubicBezTo>
                    <a:cubicBezTo>
                      <a:pt x="412" y="1717"/>
                      <a:pt x="143" y="2156"/>
                      <a:pt x="1" y="2639"/>
                    </a:cubicBezTo>
                    <a:cubicBezTo>
                      <a:pt x="15" y="2610"/>
                      <a:pt x="29" y="2589"/>
                      <a:pt x="43" y="2568"/>
                    </a:cubicBezTo>
                    <a:cubicBezTo>
                      <a:pt x="547" y="1781"/>
                      <a:pt x="1511" y="1440"/>
                      <a:pt x="2256" y="866"/>
                    </a:cubicBezTo>
                    <a:cubicBezTo>
                      <a:pt x="2532" y="646"/>
                      <a:pt x="2802" y="334"/>
                      <a:pt x="2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7"/>
              <p:cNvSpPr/>
              <p:nvPr/>
            </p:nvSpPr>
            <p:spPr>
              <a:xfrm rot="929977">
                <a:off x="7769322" y="578042"/>
                <a:ext cx="155731" cy="246013"/>
              </a:xfrm>
              <a:custGeom>
                <a:avLst/>
                <a:gdLst/>
                <a:ahLst/>
                <a:cxnLst/>
                <a:rect l="l" t="t" r="r" b="b"/>
                <a:pathLst>
                  <a:path w="1944" h="3071" fill="none" extrusionOk="0">
                    <a:moveTo>
                      <a:pt x="0" y="901"/>
                    </a:moveTo>
                    <a:cubicBezTo>
                      <a:pt x="0" y="624"/>
                      <a:pt x="156" y="121"/>
                      <a:pt x="638" y="57"/>
                    </a:cubicBezTo>
                    <a:cubicBezTo>
                      <a:pt x="1000" y="0"/>
                      <a:pt x="1333" y="277"/>
                      <a:pt x="1355" y="646"/>
                    </a:cubicBezTo>
                    <a:cubicBezTo>
                      <a:pt x="1376" y="950"/>
                      <a:pt x="1234" y="1248"/>
                      <a:pt x="1057" y="1489"/>
                    </a:cubicBezTo>
                    <a:cubicBezTo>
                      <a:pt x="872" y="1723"/>
                      <a:pt x="653" y="1929"/>
                      <a:pt x="461" y="2163"/>
                    </a:cubicBezTo>
                    <a:cubicBezTo>
                      <a:pt x="263" y="2397"/>
                      <a:pt x="128" y="2674"/>
                      <a:pt x="64" y="2978"/>
                    </a:cubicBezTo>
                    <a:cubicBezTo>
                      <a:pt x="447" y="2886"/>
                      <a:pt x="681" y="2908"/>
                      <a:pt x="1348" y="3028"/>
                    </a:cubicBezTo>
                    <a:cubicBezTo>
                      <a:pt x="1567" y="3071"/>
                      <a:pt x="1801" y="2986"/>
                      <a:pt x="1943" y="2808"/>
                    </a:cubicBezTo>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7"/>
              <p:cNvSpPr/>
              <p:nvPr/>
            </p:nvSpPr>
            <p:spPr>
              <a:xfrm rot="929977">
                <a:off x="7920919" y="644778"/>
                <a:ext cx="180164" cy="221019"/>
              </a:xfrm>
              <a:custGeom>
                <a:avLst/>
                <a:gdLst/>
                <a:ahLst/>
                <a:cxnLst/>
                <a:rect l="l" t="t" r="r" b="b"/>
                <a:pathLst>
                  <a:path w="2249" h="2759" fill="none" extrusionOk="0">
                    <a:moveTo>
                      <a:pt x="667" y="220"/>
                    </a:moveTo>
                    <a:cubicBezTo>
                      <a:pt x="256" y="497"/>
                      <a:pt x="65" y="866"/>
                      <a:pt x="29" y="1454"/>
                    </a:cubicBezTo>
                    <a:cubicBezTo>
                      <a:pt x="1" y="2050"/>
                      <a:pt x="391" y="2660"/>
                      <a:pt x="944" y="2731"/>
                    </a:cubicBezTo>
                    <a:cubicBezTo>
                      <a:pt x="1291" y="2759"/>
                      <a:pt x="1639" y="2617"/>
                      <a:pt x="1859" y="2355"/>
                    </a:cubicBezTo>
                    <a:cubicBezTo>
                      <a:pt x="2093" y="2078"/>
                      <a:pt x="2220" y="1738"/>
                      <a:pt x="2227" y="1376"/>
                    </a:cubicBezTo>
                    <a:cubicBezTo>
                      <a:pt x="2249" y="972"/>
                      <a:pt x="2036" y="447"/>
                      <a:pt x="1738" y="228"/>
                    </a:cubicBezTo>
                    <a:cubicBezTo>
                      <a:pt x="1433" y="1"/>
                      <a:pt x="937" y="36"/>
                      <a:pt x="667" y="220"/>
                    </a:cubicBezTo>
                    <a:close/>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7"/>
              <p:cNvSpPr/>
              <p:nvPr/>
            </p:nvSpPr>
            <p:spPr>
              <a:xfrm rot="929977">
                <a:off x="8100280" y="682030"/>
                <a:ext cx="166545" cy="254024"/>
              </a:xfrm>
              <a:custGeom>
                <a:avLst/>
                <a:gdLst/>
                <a:ahLst/>
                <a:cxnLst/>
                <a:rect l="l" t="t" r="r" b="b"/>
                <a:pathLst>
                  <a:path w="2079" h="3171" fill="none" extrusionOk="0">
                    <a:moveTo>
                      <a:pt x="256" y="597"/>
                    </a:moveTo>
                    <a:cubicBezTo>
                      <a:pt x="462" y="320"/>
                      <a:pt x="667" y="1"/>
                      <a:pt x="1157" y="58"/>
                    </a:cubicBezTo>
                    <a:cubicBezTo>
                      <a:pt x="1688" y="114"/>
                      <a:pt x="2078" y="717"/>
                      <a:pt x="1532" y="1440"/>
                    </a:cubicBezTo>
                    <a:cubicBezTo>
                      <a:pt x="1086" y="2036"/>
                      <a:pt x="526" y="1823"/>
                      <a:pt x="1" y="2859"/>
                    </a:cubicBezTo>
                    <a:cubicBezTo>
                      <a:pt x="270" y="2837"/>
                      <a:pt x="710" y="2731"/>
                      <a:pt x="1057" y="2844"/>
                    </a:cubicBezTo>
                    <a:cubicBezTo>
                      <a:pt x="1433" y="2972"/>
                      <a:pt x="1681" y="3171"/>
                      <a:pt x="2050" y="2802"/>
                    </a:cubicBezTo>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45;p57"/>
              <p:cNvSpPr/>
              <p:nvPr/>
            </p:nvSpPr>
            <p:spPr>
              <a:xfrm rot="929977">
                <a:off x="8243307" y="744498"/>
                <a:ext cx="166545" cy="254024"/>
              </a:xfrm>
              <a:custGeom>
                <a:avLst/>
                <a:gdLst/>
                <a:ahLst/>
                <a:cxnLst/>
                <a:rect l="l" t="t" r="r" b="b"/>
                <a:pathLst>
                  <a:path w="2079" h="3171" fill="none" extrusionOk="0">
                    <a:moveTo>
                      <a:pt x="256" y="597"/>
                    </a:moveTo>
                    <a:cubicBezTo>
                      <a:pt x="462" y="320"/>
                      <a:pt x="667" y="1"/>
                      <a:pt x="1157" y="58"/>
                    </a:cubicBezTo>
                    <a:cubicBezTo>
                      <a:pt x="1688" y="114"/>
                      <a:pt x="2078" y="717"/>
                      <a:pt x="1532" y="1440"/>
                    </a:cubicBezTo>
                    <a:cubicBezTo>
                      <a:pt x="1086" y="2036"/>
                      <a:pt x="526" y="1823"/>
                      <a:pt x="1" y="2859"/>
                    </a:cubicBezTo>
                    <a:cubicBezTo>
                      <a:pt x="270" y="2837"/>
                      <a:pt x="710" y="2731"/>
                      <a:pt x="1057" y="2844"/>
                    </a:cubicBezTo>
                    <a:cubicBezTo>
                      <a:pt x="1433" y="2972"/>
                      <a:pt x="1681" y="3171"/>
                      <a:pt x="2050" y="2802"/>
                    </a:cubicBezTo>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48" name="Google Shape;3848;p57"/>
          <p:cNvSpPr txBox="1">
            <a:spLocks noGrp="1"/>
          </p:cNvSpPr>
          <p:nvPr>
            <p:ph type="title"/>
          </p:nvPr>
        </p:nvSpPr>
        <p:spPr>
          <a:xfrm flipH="1">
            <a:off x="2042111" y="1133709"/>
            <a:ext cx="1597500" cy="138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a:solidFill>
                  <a:schemeClr val="accent4"/>
                </a:solidFill>
                <a:latin typeface="UTM American Sans" panose="02040603050506020204" pitchFamily="18" charset="0"/>
                <a:ea typeface="Montserrat"/>
                <a:cs typeface="Montserrat"/>
                <a:sym typeface="Montserrat"/>
              </a:rPr>
              <a:t>II</a:t>
            </a:r>
            <a:endParaRPr sz="8800">
              <a:solidFill>
                <a:schemeClr val="accent4"/>
              </a:solidFill>
              <a:latin typeface="UTM American Sans" panose="02040603050506020204" pitchFamily="18" charset="0"/>
              <a:ea typeface="Montserrat"/>
              <a:cs typeface="Montserrat"/>
              <a:sym typeface="Montserrat"/>
            </a:endParaRPr>
          </a:p>
        </p:txBody>
      </p:sp>
      <p:grpSp>
        <p:nvGrpSpPr>
          <p:cNvPr id="3851" name="Google Shape;3851;p57"/>
          <p:cNvGrpSpPr/>
          <p:nvPr/>
        </p:nvGrpSpPr>
        <p:grpSpPr>
          <a:xfrm>
            <a:off x="1732914" y="2119245"/>
            <a:ext cx="2215896" cy="180772"/>
            <a:chOff x="6057979" y="2154306"/>
            <a:chExt cx="2215896" cy="180772"/>
          </a:xfrm>
        </p:grpSpPr>
        <p:grpSp>
          <p:nvGrpSpPr>
            <p:cNvPr id="3852" name="Google Shape;3852;p57"/>
            <p:cNvGrpSpPr/>
            <p:nvPr/>
          </p:nvGrpSpPr>
          <p:grpSpPr>
            <a:xfrm>
              <a:off x="6057979" y="2154306"/>
              <a:ext cx="230802" cy="180772"/>
              <a:chOff x="6872416" y="539494"/>
              <a:chExt cx="230802" cy="180772"/>
            </a:xfrm>
          </p:grpSpPr>
          <p:sp>
            <p:nvSpPr>
              <p:cNvPr id="3853" name="Google Shape;3853;p57"/>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7"/>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7"/>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57"/>
            <p:cNvGrpSpPr/>
            <p:nvPr/>
          </p:nvGrpSpPr>
          <p:grpSpPr>
            <a:xfrm>
              <a:off x="8042644" y="2154306"/>
              <a:ext cx="231231" cy="180772"/>
              <a:chOff x="7771356" y="539494"/>
              <a:chExt cx="231231" cy="180772"/>
            </a:xfrm>
          </p:grpSpPr>
          <p:sp>
            <p:nvSpPr>
              <p:cNvPr id="3857" name="Google Shape;3857;p57"/>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7"/>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7"/>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60" name="Google Shape;3860;p57"/>
          <p:cNvSpPr/>
          <p:nvPr/>
        </p:nvSpPr>
        <p:spPr>
          <a:xfrm rot="318173">
            <a:off x="1873455" y="2556377"/>
            <a:ext cx="1934809" cy="234649"/>
          </a:xfrm>
          <a:custGeom>
            <a:avLst/>
            <a:gdLst/>
            <a:ahLst/>
            <a:cxnLst/>
            <a:rect l="l" t="t" r="r" b="b"/>
            <a:pathLst>
              <a:path w="11136" h="2484" extrusionOk="0">
                <a:moveTo>
                  <a:pt x="6773" y="0"/>
                </a:moveTo>
                <a:cubicBezTo>
                  <a:pt x="6760" y="0"/>
                  <a:pt x="6747" y="1"/>
                  <a:pt x="6733" y="2"/>
                </a:cubicBezTo>
                <a:cubicBezTo>
                  <a:pt x="6158" y="55"/>
                  <a:pt x="6176" y="693"/>
                  <a:pt x="5952" y="1070"/>
                </a:cubicBezTo>
                <a:cubicBezTo>
                  <a:pt x="5786" y="1339"/>
                  <a:pt x="5640" y="1440"/>
                  <a:pt x="5504" y="1440"/>
                </a:cubicBezTo>
                <a:cubicBezTo>
                  <a:pt x="5118" y="1440"/>
                  <a:pt x="4819" y="624"/>
                  <a:pt x="4408" y="531"/>
                </a:cubicBezTo>
                <a:cubicBezTo>
                  <a:pt x="4365" y="522"/>
                  <a:pt x="4325" y="517"/>
                  <a:pt x="4288" y="517"/>
                </a:cubicBezTo>
                <a:cubicBezTo>
                  <a:pt x="3881" y="517"/>
                  <a:pt x="3795" y="1067"/>
                  <a:pt x="3572" y="1330"/>
                </a:cubicBezTo>
                <a:cubicBezTo>
                  <a:pt x="3390" y="1554"/>
                  <a:pt x="3233" y="1637"/>
                  <a:pt x="3090" y="1637"/>
                </a:cubicBezTo>
                <a:cubicBezTo>
                  <a:pt x="2686" y="1637"/>
                  <a:pt x="2395" y="974"/>
                  <a:pt x="1965" y="974"/>
                </a:cubicBezTo>
                <a:cubicBezTo>
                  <a:pt x="1889" y="974"/>
                  <a:pt x="1809" y="994"/>
                  <a:pt x="1723" y="1043"/>
                </a:cubicBezTo>
                <a:cubicBezTo>
                  <a:pt x="1624" y="1106"/>
                  <a:pt x="1543" y="1205"/>
                  <a:pt x="1507" y="1321"/>
                </a:cubicBezTo>
                <a:cubicBezTo>
                  <a:pt x="1444" y="1465"/>
                  <a:pt x="1435" y="1627"/>
                  <a:pt x="1373" y="1770"/>
                </a:cubicBezTo>
                <a:cubicBezTo>
                  <a:pt x="1240" y="2070"/>
                  <a:pt x="926" y="2358"/>
                  <a:pt x="610" y="2358"/>
                </a:cubicBezTo>
                <a:cubicBezTo>
                  <a:pt x="433" y="2358"/>
                  <a:pt x="255" y="2268"/>
                  <a:pt x="106" y="2040"/>
                </a:cubicBezTo>
                <a:cubicBezTo>
                  <a:pt x="96" y="2027"/>
                  <a:pt x="82" y="2021"/>
                  <a:pt x="68" y="2021"/>
                </a:cubicBezTo>
                <a:cubicBezTo>
                  <a:pt x="34" y="2021"/>
                  <a:pt x="0" y="2055"/>
                  <a:pt x="26" y="2094"/>
                </a:cubicBezTo>
                <a:cubicBezTo>
                  <a:pt x="163" y="2344"/>
                  <a:pt x="418" y="2483"/>
                  <a:pt x="682" y="2483"/>
                </a:cubicBezTo>
                <a:cubicBezTo>
                  <a:pt x="816" y="2483"/>
                  <a:pt x="952" y="2448"/>
                  <a:pt x="1076" y="2372"/>
                </a:cubicBezTo>
                <a:cubicBezTo>
                  <a:pt x="1364" y="2201"/>
                  <a:pt x="1507" y="1869"/>
                  <a:pt x="1669" y="1600"/>
                </a:cubicBezTo>
                <a:cubicBezTo>
                  <a:pt x="1714" y="1528"/>
                  <a:pt x="1768" y="1456"/>
                  <a:pt x="1839" y="1402"/>
                </a:cubicBezTo>
                <a:cubicBezTo>
                  <a:pt x="1911" y="1366"/>
                  <a:pt x="1992" y="1348"/>
                  <a:pt x="2073" y="1348"/>
                </a:cubicBezTo>
                <a:cubicBezTo>
                  <a:pt x="2288" y="1366"/>
                  <a:pt x="2495" y="1456"/>
                  <a:pt x="2648" y="1609"/>
                </a:cubicBezTo>
                <a:cubicBezTo>
                  <a:pt x="2775" y="1736"/>
                  <a:pt x="2950" y="1807"/>
                  <a:pt x="3128" y="1807"/>
                </a:cubicBezTo>
                <a:cubicBezTo>
                  <a:pt x="3138" y="1807"/>
                  <a:pt x="3149" y="1807"/>
                  <a:pt x="3159" y="1806"/>
                </a:cubicBezTo>
                <a:cubicBezTo>
                  <a:pt x="3492" y="1752"/>
                  <a:pt x="3671" y="1357"/>
                  <a:pt x="3860" y="1115"/>
                </a:cubicBezTo>
                <a:cubicBezTo>
                  <a:pt x="4055" y="859"/>
                  <a:pt x="4210" y="762"/>
                  <a:pt x="4344" y="762"/>
                </a:cubicBezTo>
                <a:cubicBezTo>
                  <a:pt x="4753" y="762"/>
                  <a:pt x="4965" y="1656"/>
                  <a:pt x="5495" y="1656"/>
                </a:cubicBezTo>
                <a:cubicBezTo>
                  <a:pt x="5529" y="1656"/>
                  <a:pt x="5565" y="1653"/>
                  <a:pt x="5602" y="1645"/>
                </a:cubicBezTo>
                <a:cubicBezTo>
                  <a:pt x="5781" y="1591"/>
                  <a:pt x="5934" y="1465"/>
                  <a:pt x="6024" y="1304"/>
                </a:cubicBezTo>
                <a:cubicBezTo>
                  <a:pt x="6224" y="1003"/>
                  <a:pt x="6395" y="224"/>
                  <a:pt x="6744" y="224"/>
                </a:cubicBezTo>
                <a:cubicBezTo>
                  <a:pt x="6863" y="224"/>
                  <a:pt x="7003" y="315"/>
                  <a:pt x="7173" y="549"/>
                </a:cubicBezTo>
                <a:cubicBezTo>
                  <a:pt x="7406" y="865"/>
                  <a:pt x="7593" y="1551"/>
                  <a:pt x="8075" y="1551"/>
                </a:cubicBezTo>
                <a:cubicBezTo>
                  <a:pt x="8114" y="1551"/>
                  <a:pt x="8154" y="1546"/>
                  <a:pt x="8197" y="1537"/>
                </a:cubicBezTo>
                <a:cubicBezTo>
                  <a:pt x="8421" y="1492"/>
                  <a:pt x="8583" y="1277"/>
                  <a:pt x="8682" y="1088"/>
                </a:cubicBezTo>
                <a:cubicBezTo>
                  <a:pt x="8727" y="989"/>
                  <a:pt x="8762" y="881"/>
                  <a:pt x="8798" y="783"/>
                </a:cubicBezTo>
                <a:cubicBezTo>
                  <a:pt x="8861" y="477"/>
                  <a:pt x="9068" y="307"/>
                  <a:pt x="9418" y="280"/>
                </a:cubicBezTo>
                <a:cubicBezTo>
                  <a:pt x="9624" y="361"/>
                  <a:pt x="9813" y="477"/>
                  <a:pt x="9975" y="621"/>
                </a:cubicBezTo>
                <a:cubicBezTo>
                  <a:pt x="10177" y="764"/>
                  <a:pt x="10404" y="877"/>
                  <a:pt x="10616" y="877"/>
                </a:cubicBezTo>
                <a:cubicBezTo>
                  <a:pt x="10790" y="877"/>
                  <a:pt x="10955" y="801"/>
                  <a:pt x="11088" y="603"/>
                </a:cubicBezTo>
                <a:cubicBezTo>
                  <a:pt x="11135" y="536"/>
                  <a:pt x="11066" y="458"/>
                  <a:pt x="10994" y="458"/>
                </a:cubicBezTo>
                <a:cubicBezTo>
                  <a:pt x="10970" y="458"/>
                  <a:pt x="10947" y="466"/>
                  <a:pt x="10926" y="486"/>
                </a:cubicBezTo>
                <a:cubicBezTo>
                  <a:pt x="10831" y="580"/>
                  <a:pt x="10729" y="618"/>
                  <a:pt x="10624" y="618"/>
                </a:cubicBezTo>
                <a:cubicBezTo>
                  <a:pt x="10203" y="618"/>
                  <a:pt x="9713" y="25"/>
                  <a:pt x="9247" y="25"/>
                </a:cubicBezTo>
                <a:cubicBezTo>
                  <a:pt x="9181" y="25"/>
                  <a:pt x="9115" y="37"/>
                  <a:pt x="9050" y="64"/>
                </a:cubicBezTo>
                <a:cubicBezTo>
                  <a:pt x="8843" y="154"/>
                  <a:pt x="8736" y="352"/>
                  <a:pt x="8646" y="549"/>
                </a:cubicBezTo>
                <a:cubicBezTo>
                  <a:pt x="8601" y="648"/>
                  <a:pt x="8574" y="765"/>
                  <a:pt x="8529" y="864"/>
                </a:cubicBezTo>
                <a:cubicBezTo>
                  <a:pt x="8466" y="971"/>
                  <a:pt x="8403" y="1097"/>
                  <a:pt x="8331" y="1214"/>
                </a:cubicBezTo>
                <a:cubicBezTo>
                  <a:pt x="8238" y="1242"/>
                  <a:pt x="8153" y="1256"/>
                  <a:pt x="8076" y="1256"/>
                </a:cubicBezTo>
                <a:cubicBezTo>
                  <a:pt x="7854" y="1256"/>
                  <a:pt x="7697" y="1141"/>
                  <a:pt x="7604" y="908"/>
                </a:cubicBezTo>
                <a:cubicBezTo>
                  <a:pt x="7395" y="594"/>
                  <a:pt x="7228" y="0"/>
                  <a:pt x="67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36;p32"/>
          <p:cNvSpPr txBox="1">
            <a:spLocks/>
          </p:cNvSpPr>
          <p:nvPr/>
        </p:nvSpPr>
        <p:spPr>
          <a:xfrm>
            <a:off x="4719890" y="1710748"/>
            <a:ext cx="3074960"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3600">
                <a:latin typeface="UTM American Sans" panose="02040603050506020204" pitchFamily="18" charset="0"/>
              </a:rPr>
              <a:t>VẬN DỤNG</a:t>
            </a:r>
            <a:endParaRPr lang="vi-VN" sz="3600">
              <a:latin typeface="UTM American San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7"/>
        <p:cNvGrpSpPr/>
        <p:nvPr/>
      </p:nvGrpSpPr>
      <p:grpSpPr>
        <a:xfrm>
          <a:off x="0" y="0"/>
          <a:ext cx="0" cy="0"/>
          <a:chOff x="0" y="0"/>
          <a:chExt cx="0" cy="0"/>
        </a:xfrm>
      </p:grpSpPr>
      <p:sp>
        <p:nvSpPr>
          <p:cNvPr id="335" name="TextBox 334"/>
          <p:cNvSpPr txBox="1"/>
          <p:nvPr/>
        </p:nvSpPr>
        <p:spPr>
          <a:xfrm>
            <a:off x="3352799" y="523288"/>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II. VẬN DỤNG</a:t>
            </a:r>
          </a:p>
        </p:txBody>
      </p:sp>
      <p:sp>
        <p:nvSpPr>
          <p:cNvPr id="336" name="TextBox 335"/>
          <p:cNvSpPr txBox="1"/>
          <p:nvPr/>
        </p:nvSpPr>
        <p:spPr>
          <a:xfrm>
            <a:off x="917942" y="1050062"/>
            <a:ext cx="7315202" cy="1289071"/>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10. </a:t>
            </a:r>
            <a:r>
              <a:rPr lang="vi-VN" sz="1800" b="1" i="1">
                <a:solidFill>
                  <a:schemeClr val="accent3">
                    <a:lumMod val="50000"/>
                  </a:schemeClr>
                </a:solidFill>
                <a:latin typeface="Times New Roman" panose="02020603050405020304" pitchFamily="18" charset="0"/>
                <a:cs typeface="Times New Roman" panose="02020603050405020304" pitchFamily="18" charset="0"/>
              </a:rPr>
              <a:t>Đặt nam châm điện vuông góc với một dây dẫn thẳng có dòng điện không đổi chạy qua như hình. Xác định chiều của </a:t>
            </a:r>
            <a:r>
              <a:rPr lang="en-US" sz="1800" b="1" i="1">
                <a:solidFill>
                  <a:schemeClr val="accent3">
                    <a:lumMod val="50000"/>
                  </a:schemeClr>
                </a:solidFill>
                <a:latin typeface="Times New Roman" panose="02020603050405020304" pitchFamily="18" charset="0"/>
                <a:cs typeface="Times New Roman" panose="02020603050405020304" pitchFamily="18" charset="0"/>
              </a:rPr>
              <a:t>lực </a:t>
            </a:r>
            <a:r>
              <a:rPr lang="vi-VN" sz="1800" b="1" i="1">
                <a:solidFill>
                  <a:schemeClr val="accent3">
                    <a:lumMod val="50000"/>
                  </a:schemeClr>
                </a:solidFill>
                <a:latin typeface="Times New Roman" panose="02020603050405020304" pitchFamily="18" charset="0"/>
                <a:cs typeface="Times New Roman" panose="02020603050405020304" pitchFamily="18" charset="0"/>
              </a:rPr>
              <a:t>điện từ tác dụng lên điểm N của dây dẫn.</a:t>
            </a:r>
          </a:p>
        </p:txBody>
      </p:sp>
      <p:pic>
        <p:nvPicPr>
          <p:cNvPr id="3" name="Picture 2"/>
          <p:cNvPicPr>
            <a:picLocks noChangeAspect="1"/>
          </p:cNvPicPr>
          <p:nvPr/>
        </p:nvPicPr>
        <p:blipFill rotWithShape="1">
          <a:blip r:embed="rId3"/>
          <a:srcRect b="8487"/>
          <a:stretch/>
        </p:blipFill>
        <p:spPr>
          <a:xfrm>
            <a:off x="3242596" y="2679405"/>
            <a:ext cx="2664792" cy="2098158"/>
          </a:xfrm>
          <a:prstGeom prst="rect">
            <a:avLst/>
          </a:prstGeom>
          <a:ln>
            <a:noFill/>
          </a:ln>
          <a:effectLst>
            <a:outerShdw blurRad="190500" algn="tl" rotWithShape="0">
              <a:srgbClr val="000000">
                <a:alpha val="70000"/>
              </a:srgbClr>
            </a:outerShdw>
          </a:effectLst>
        </p:spPr>
      </p:pic>
      <p:cxnSp>
        <p:nvCxnSpPr>
          <p:cNvPr id="11" name="Straight Arrow Connector 10"/>
          <p:cNvCxnSpPr/>
          <p:nvPr/>
        </p:nvCxnSpPr>
        <p:spPr>
          <a:xfrm flipV="1">
            <a:off x="3473302" y="3969488"/>
            <a:ext cx="0" cy="148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p:nvPr/>
        </p:nvCxnSpPr>
        <p:spPr>
          <a:xfrm>
            <a:off x="4841358" y="3820632"/>
            <a:ext cx="0" cy="2835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flipH="1" flipV="1">
            <a:off x="4926419" y="3289005"/>
            <a:ext cx="283534" cy="361507"/>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p:nvPr/>
        </p:nvCxnSpPr>
        <p:spPr>
          <a:xfrm flipV="1">
            <a:off x="5217041" y="3955311"/>
            <a:ext cx="0" cy="1488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103628" y="3572540"/>
            <a:ext cx="106325" cy="226827"/>
          </a:xfrm>
          <a:custGeom>
            <a:avLst/>
            <a:gdLst>
              <a:gd name="connsiteX0" fmla="*/ 32943 w 118003"/>
              <a:gd name="connsiteY0" fmla="*/ 0 h 233916"/>
              <a:gd name="connsiteX1" fmla="*/ 4590 w 118003"/>
              <a:gd name="connsiteY1" fmla="*/ 141768 h 233916"/>
              <a:gd name="connsiteX2" fmla="*/ 118003 w 118003"/>
              <a:gd name="connsiteY2" fmla="*/ 233916 h 233916"/>
              <a:gd name="connsiteX3" fmla="*/ 118003 w 118003"/>
              <a:gd name="connsiteY3" fmla="*/ 233916 h 233916"/>
              <a:gd name="connsiteX4" fmla="*/ 118003 w 118003"/>
              <a:gd name="connsiteY4" fmla="*/ 233916 h 233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03" h="233916">
                <a:moveTo>
                  <a:pt x="32943" y="0"/>
                </a:moveTo>
                <a:cubicBezTo>
                  <a:pt x="11678" y="51391"/>
                  <a:pt x="-9587" y="102782"/>
                  <a:pt x="4590" y="141768"/>
                </a:cubicBezTo>
                <a:cubicBezTo>
                  <a:pt x="18767" y="180754"/>
                  <a:pt x="118003" y="233916"/>
                  <a:pt x="118003" y="233916"/>
                </a:cubicBezTo>
                <a:lnTo>
                  <a:pt x="118003" y="233916"/>
                </a:lnTo>
                <a:lnTo>
                  <a:pt x="118003" y="23391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4627180" y="3048553"/>
                <a:ext cx="378630"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sz="1800" b="1" i="1" smtClean="0">
                              <a:solidFill>
                                <a:schemeClr val="tx1"/>
                              </a:solidFill>
                              <a:latin typeface="Cambria Math" panose="02040503050406030204" pitchFamily="18" charset="0"/>
                              <a:cs typeface="Times New Roman" panose="02020603050405020304" pitchFamily="18" charset="0"/>
                            </a:rPr>
                          </m:ctrlPr>
                        </m:accPr>
                        <m:e>
                          <m:r>
                            <a:rPr lang="en-US" sz="1800" b="1" i="0" smtClean="0">
                              <a:solidFill>
                                <a:schemeClr val="tx1"/>
                              </a:solidFill>
                              <a:latin typeface="Cambria Math" panose="02040503050406030204" pitchFamily="18" charset="0"/>
                              <a:cs typeface="Times New Roman" panose="02020603050405020304" pitchFamily="18" charset="0"/>
                            </a:rPr>
                            <m:t>𝐅</m:t>
                          </m:r>
                        </m:e>
                      </m:acc>
                    </m:oMath>
                  </m:oMathPara>
                </a14:m>
                <a:endParaRPr lang="en-US" b="1">
                  <a:solidFill>
                    <a:schemeClr val="tx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4627180" y="3048553"/>
                <a:ext cx="378630" cy="402931"/>
              </a:xfrm>
              <a:prstGeom prst="rect">
                <a:avLst/>
              </a:prstGeom>
              <a:blipFill>
                <a:blip r:embed="rId4"/>
                <a:stretch>
                  <a:fillRect t="-21212" r="-29032"/>
                </a:stretch>
              </a:blipFill>
            </p:spPr>
            <p:txBody>
              <a:bodyPr/>
              <a:lstStyle/>
              <a:p>
                <a:r>
                  <a:rPr lang="en-US">
                    <a:noFill/>
                  </a:rPr>
                  <a:t> </a:t>
                </a:r>
              </a:p>
            </p:txBody>
          </p:sp>
        </mc:Fallback>
      </mc:AlternateContent>
      <p:cxnSp>
        <p:nvCxnSpPr>
          <p:cNvPr id="12" name="Straight Arrow Connector 11"/>
          <p:cNvCxnSpPr/>
          <p:nvPr/>
        </p:nvCxnSpPr>
        <p:spPr>
          <a:xfrm flipV="1">
            <a:off x="2599492" y="3653608"/>
            <a:ext cx="753307"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10448" y="3650512"/>
            <a:ext cx="262270" cy="72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52895" y="3560965"/>
            <a:ext cx="1" cy="130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74745" y="3562890"/>
            <a:ext cx="1" cy="130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wipe(up)">
                                      <p:cBhvr>
                                        <p:cTn id="10" dur="500"/>
                                        <p:tgtEl>
                                          <p:spTgt spid="346"/>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49"/>
                                        </p:tgtEl>
                                        <p:attrNameLst>
                                          <p:attrName>style.visibility</p:attrName>
                                        </p:attrNameLst>
                                      </p:cBhvr>
                                      <p:to>
                                        <p:strVal val="visible"/>
                                      </p:to>
                                    </p:set>
                                    <p:animEffect transition="in" filter="wipe(up)">
                                      <p:cBhvr>
                                        <p:cTn id="27" dur="500"/>
                                        <p:tgtEl>
                                          <p:spTgt spid="349"/>
                                        </p:tgtEl>
                                      </p:cBhvr>
                                    </p:animEffect>
                                  </p:childTnLst>
                                </p:cTn>
                              </p:par>
                              <p:par>
                                <p:cTn id="28" presetID="22" presetClass="entr" presetSubtype="1" fill="hold" nodeType="withEffect">
                                  <p:stCondLst>
                                    <p:cond delay="0"/>
                                  </p:stCondLst>
                                  <p:childTnLst>
                                    <p:set>
                                      <p:cBhvr>
                                        <p:cTn id="29" dur="1" fill="hold">
                                          <p:stCondLst>
                                            <p:cond delay="0"/>
                                          </p:stCondLst>
                                        </p:cTn>
                                        <p:tgtEl>
                                          <p:spTgt spid="352"/>
                                        </p:tgtEl>
                                        <p:attrNameLst>
                                          <p:attrName>style.visibility</p:attrName>
                                        </p:attrNameLst>
                                      </p:cBhvr>
                                      <p:to>
                                        <p:strVal val="visible"/>
                                      </p:to>
                                    </p:set>
                                    <p:animEffect transition="in" filter="wipe(up)">
                                      <p:cBhvr>
                                        <p:cTn id="30" dur="500"/>
                                        <p:tgtEl>
                                          <p:spTgt spid="35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5">
            <a:extLst>
              <a:ext uri="{FF2B5EF4-FFF2-40B4-BE49-F238E27FC236}">
                <a16:creationId xmlns:a16="http://schemas.microsoft.com/office/drawing/2014/main" id="{3053D32E-5C6D-4B3F-9968-2297FBB834D8}"/>
              </a:ext>
            </a:extLst>
          </p:cNvPr>
          <p:cNvSpPr>
            <a:spLocks noChangeArrowheads="1" noChangeShapeType="1" noTextEdit="1"/>
          </p:cNvSpPr>
          <p:nvPr/>
        </p:nvSpPr>
        <p:spPr bwMode="auto">
          <a:xfrm>
            <a:off x="2286000" y="171450"/>
            <a:ext cx="4057650" cy="35956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458"/>
              </a:avLst>
            </a:prstTxWarp>
          </a:bodyPr>
          <a:lstStyle/>
          <a:p>
            <a:pPr algn="ctr"/>
            <a:r>
              <a:rPr lang="vi-VN" sz="2700"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TRÒ CHƠI Ô CHỮ</a:t>
            </a:r>
            <a:endParaRPr lang="en-US" sz="2700"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2531" name="AutoShape 6">
            <a:extLst>
              <a:ext uri="{FF2B5EF4-FFF2-40B4-BE49-F238E27FC236}">
                <a16:creationId xmlns:a16="http://schemas.microsoft.com/office/drawing/2014/main" id="{60D1E72F-C329-46DF-A0A8-09CD3F4C8B87}"/>
              </a:ext>
            </a:extLst>
          </p:cNvPr>
          <p:cNvSpPr>
            <a:spLocks noChangeArrowheads="1"/>
          </p:cNvSpPr>
          <p:nvPr/>
        </p:nvSpPr>
        <p:spPr bwMode="auto">
          <a:xfrm>
            <a:off x="1143000" y="0"/>
            <a:ext cx="1143000" cy="5143500"/>
          </a:xfrm>
          <a:prstGeom prst="verticalScroll">
            <a:avLst>
              <a:gd name="adj" fmla="val 12500"/>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sp>
        <p:nvSpPr>
          <p:cNvPr id="111624" name="Oval 8">
            <a:extLst>
              <a:ext uri="{FF2B5EF4-FFF2-40B4-BE49-F238E27FC236}">
                <a16:creationId xmlns:a16="http://schemas.microsoft.com/office/drawing/2014/main" id="{0EB344A7-726A-4C45-84BA-587674DF1EA4}"/>
              </a:ext>
            </a:extLst>
          </p:cNvPr>
          <p:cNvSpPr>
            <a:spLocks noChangeArrowheads="1"/>
          </p:cNvSpPr>
          <p:nvPr/>
        </p:nvSpPr>
        <p:spPr bwMode="auto">
          <a:xfrm>
            <a:off x="1485900" y="1085850"/>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111625" name="Oval 9">
            <a:extLst>
              <a:ext uri="{FF2B5EF4-FFF2-40B4-BE49-F238E27FC236}">
                <a16:creationId xmlns:a16="http://schemas.microsoft.com/office/drawing/2014/main" id="{AAB67C59-AF8B-41FB-881B-116F6CACE0A5}"/>
              </a:ext>
            </a:extLst>
          </p:cNvPr>
          <p:cNvSpPr>
            <a:spLocks noChangeArrowheads="1"/>
          </p:cNvSpPr>
          <p:nvPr/>
        </p:nvSpPr>
        <p:spPr bwMode="auto">
          <a:xfrm>
            <a:off x="1485900" y="1866900"/>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111626" name="Oval 10">
            <a:extLst>
              <a:ext uri="{FF2B5EF4-FFF2-40B4-BE49-F238E27FC236}">
                <a16:creationId xmlns:a16="http://schemas.microsoft.com/office/drawing/2014/main" id="{650F2BCA-5595-44A7-BE18-61C04514EFE6}"/>
              </a:ext>
            </a:extLst>
          </p:cNvPr>
          <p:cNvSpPr>
            <a:spLocks noChangeArrowheads="1"/>
          </p:cNvSpPr>
          <p:nvPr/>
        </p:nvSpPr>
        <p:spPr bwMode="auto">
          <a:xfrm>
            <a:off x="1485900" y="2647950"/>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111627" name="Oval 11">
            <a:extLst>
              <a:ext uri="{FF2B5EF4-FFF2-40B4-BE49-F238E27FC236}">
                <a16:creationId xmlns:a16="http://schemas.microsoft.com/office/drawing/2014/main" id="{0F0A549D-3B55-40B4-A532-59803112C9ED}"/>
              </a:ext>
            </a:extLst>
          </p:cNvPr>
          <p:cNvSpPr>
            <a:spLocks noChangeArrowheads="1"/>
          </p:cNvSpPr>
          <p:nvPr/>
        </p:nvSpPr>
        <p:spPr bwMode="auto">
          <a:xfrm>
            <a:off x="1485900" y="3390900"/>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111628" name="Oval 12">
            <a:extLst>
              <a:ext uri="{FF2B5EF4-FFF2-40B4-BE49-F238E27FC236}">
                <a16:creationId xmlns:a16="http://schemas.microsoft.com/office/drawing/2014/main" id="{3B98CDE9-8E43-4D4E-809C-514676E550B6}"/>
              </a:ext>
            </a:extLst>
          </p:cNvPr>
          <p:cNvSpPr>
            <a:spLocks noChangeArrowheads="1"/>
          </p:cNvSpPr>
          <p:nvPr/>
        </p:nvSpPr>
        <p:spPr bwMode="auto">
          <a:xfrm>
            <a:off x="1485900" y="685800"/>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dirty="0">
                <a:solidFill>
                  <a:srgbClr val="0000FF"/>
                </a:solidFill>
              </a:rPr>
              <a:t>1</a:t>
            </a:r>
          </a:p>
        </p:txBody>
      </p:sp>
      <p:sp>
        <p:nvSpPr>
          <p:cNvPr id="111629" name="Oval 13">
            <a:extLst>
              <a:ext uri="{FF2B5EF4-FFF2-40B4-BE49-F238E27FC236}">
                <a16:creationId xmlns:a16="http://schemas.microsoft.com/office/drawing/2014/main" id="{4E4D1E1C-5A5A-45D1-A591-EC3D4531205A}"/>
              </a:ext>
            </a:extLst>
          </p:cNvPr>
          <p:cNvSpPr>
            <a:spLocks noChangeArrowheads="1"/>
          </p:cNvSpPr>
          <p:nvPr/>
        </p:nvSpPr>
        <p:spPr bwMode="auto">
          <a:xfrm>
            <a:off x="1485900" y="1476375"/>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111630" name="Oval 14">
            <a:extLst>
              <a:ext uri="{FF2B5EF4-FFF2-40B4-BE49-F238E27FC236}">
                <a16:creationId xmlns:a16="http://schemas.microsoft.com/office/drawing/2014/main" id="{EB1C93DE-C609-49DA-B24E-B046B3CFDB9D}"/>
              </a:ext>
            </a:extLst>
          </p:cNvPr>
          <p:cNvSpPr>
            <a:spLocks noChangeArrowheads="1"/>
          </p:cNvSpPr>
          <p:nvPr/>
        </p:nvSpPr>
        <p:spPr bwMode="auto">
          <a:xfrm>
            <a:off x="1485900" y="2257425"/>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111631" name="Oval 15">
            <a:extLst>
              <a:ext uri="{FF2B5EF4-FFF2-40B4-BE49-F238E27FC236}">
                <a16:creationId xmlns:a16="http://schemas.microsoft.com/office/drawing/2014/main" id="{14AA6C4C-5B8B-4D23-A8F7-0705B94CF402}"/>
              </a:ext>
            </a:extLst>
          </p:cNvPr>
          <p:cNvSpPr>
            <a:spLocks noChangeArrowheads="1"/>
          </p:cNvSpPr>
          <p:nvPr/>
        </p:nvSpPr>
        <p:spPr bwMode="auto">
          <a:xfrm>
            <a:off x="1485900" y="3009900"/>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111632" name="Oval 16">
            <a:extLst>
              <a:ext uri="{FF2B5EF4-FFF2-40B4-BE49-F238E27FC236}">
                <a16:creationId xmlns:a16="http://schemas.microsoft.com/office/drawing/2014/main" id="{21243F98-6E09-499B-A649-AF3111541FC1}"/>
              </a:ext>
            </a:extLst>
          </p:cNvPr>
          <p:cNvSpPr>
            <a:spLocks noChangeArrowheads="1"/>
          </p:cNvSpPr>
          <p:nvPr/>
        </p:nvSpPr>
        <p:spPr bwMode="auto">
          <a:xfrm>
            <a:off x="1485900" y="3771900"/>
            <a:ext cx="342900" cy="285750"/>
          </a:xfrm>
          <a:prstGeom prst="ellipse">
            <a:avLst/>
          </a:prstGeom>
          <a:gradFill rotWithShape="1">
            <a:gsLst>
              <a:gs pos="0">
                <a:srgbClr val="FFFFFF"/>
              </a:gs>
              <a:gs pos="100000">
                <a:srgbClr val="008000"/>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graphicFrame>
        <p:nvGraphicFramePr>
          <p:cNvPr id="56887" name="Group 567">
            <a:extLst>
              <a:ext uri="{FF2B5EF4-FFF2-40B4-BE49-F238E27FC236}">
                <a16:creationId xmlns:a16="http://schemas.microsoft.com/office/drawing/2014/main" id="{6278DE42-CB61-4684-BCA7-EB720E6FED43}"/>
              </a:ext>
            </a:extLst>
          </p:cNvPr>
          <p:cNvGraphicFramePr>
            <a:graphicFrameLocks noGrp="1"/>
          </p:cNvGraphicFramePr>
          <p:nvPr/>
        </p:nvGraphicFramePr>
        <p:xfrm>
          <a:off x="5200650" y="640556"/>
          <a:ext cx="2686048" cy="388536"/>
        </p:xfrm>
        <a:graphic>
          <a:graphicData uri="http://schemas.openxmlformats.org/drawingml/2006/table">
            <a:tbl>
              <a:tblPr/>
              <a:tblGrid>
                <a:gridCol w="335756">
                  <a:extLst>
                    <a:ext uri="{9D8B030D-6E8A-4147-A177-3AD203B41FA5}">
                      <a16:colId xmlns:a16="http://schemas.microsoft.com/office/drawing/2014/main" val="20000"/>
                    </a:ext>
                  </a:extLst>
                </a:gridCol>
                <a:gridCol w="335756">
                  <a:extLst>
                    <a:ext uri="{9D8B030D-6E8A-4147-A177-3AD203B41FA5}">
                      <a16:colId xmlns:a16="http://schemas.microsoft.com/office/drawing/2014/main" val="20001"/>
                    </a:ext>
                  </a:extLst>
                </a:gridCol>
                <a:gridCol w="335756">
                  <a:extLst>
                    <a:ext uri="{9D8B030D-6E8A-4147-A177-3AD203B41FA5}">
                      <a16:colId xmlns:a16="http://schemas.microsoft.com/office/drawing/2014/main" val="20002"/>
                    </a:ext>
                  </a:extLst>
                </a:gridCol>
                <a:gridCol w="335756">
                  <a:extLst>
                    <a:ext uri="{9D8B030D-6E8A-4147-A177-3AD203B41FA5}">
                      <a16:colId xmlns:a16="http://schemas.microsoft.com/office/drawing/2014/main" val="20003"/>
                    </a:ext>
                  </a:extLst>
                </a:gridCol>
                <a:gridCol w="335756">
                  <a:extLst>
                    <a:ext uri="{9D8B030D-6E8A-4147-A177-3AD203B41FA5}">
                      <a16:colId xmlns:a16="http://schemas.microsoft.com/office/drawing/2014/main" val="20004"/>
                    </a:ext>
                  </a:extLst>
                </a:gridCol>
                <a:gridCol w="335756">
                  <a:extLst>
                    <a:ext uri="{9D8B030D-6E8A-4147-A177-3AD203B41FA5}">
                      <a16:colId xmlns:a16="http://schemas.microsoft.com/office/drawing/2014/main" val="20005"/>
                    </a:ext>
                  </a:extLst>
                </a:gridCol>
                <a:gridCol w="335756">
                  <a:extLst>
                    <a:ext uri="{9D8B030D-6E8A-4147-A177-3AD203B41FA5}">
                      <a16:colId xmlns:a16="http://schemas.microsoft.com/office/drawing/2014/main" val="20006"/>
                    </a:ext>
                  </a:extLst>
                </a:gridCol>
                <a:gridCol w="335756">
                  <a:extLst>
                    <a:ext uri="{9D8B030D-6E8A-4147-A177-3AD203B41FA5}">
                      <a16:colId xmlns:a16="http://schemas.microsoft.com/office/drawing/2014/main" val="20007"/>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Đ</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Ư</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Ờ</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G</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D</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Â</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Y</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88" name="Group 568">
            <a:extLst>
              <a:ext uri="{FF2B5EF4-FFF2-40B4-BE49-F238E27FC236}">
                <a16:creationId xmlns:a16="http://schemas.microsoft.com/office/drawing/2014/main" id="{C2E00C3E-023E-42CC-9682-9E2E38553363}"/>
              </a:ext>
            </a:extLst>
          </p:cNvPr>
          <p:cNvGraphicFramePr>
            <a:graphicFrameLocks noGrp="1"/>
          </p:cNvGraphicFramePr>
          <p:nvPr/>
        </p:nvGraphicFramePr>
        <p:xfrm>
          <a:off x="2318147" y="1028700"/>
          <a:ext cx="3200404" cy="388536"/>
        </p:xfrm>
        <a:graphic>
          <a:graphicData uri="http://schemas.openxmlformats.org/drawingml/2006/table">
            <a:tbl>
              <a:tblPr/>
              <a:tblGrid>
                <a:gridCol w="319088">
                  <a:extLst>
                    <a:ext uri="{9D8B030D-6E8A-4147-A177-3AD203B41FA5}">
                      <a16:colId xmlns:a16="http://schemas.microsoft.com/office/drawing/2014/main" val="20000"/>
                    </a:ext>
                  </a:extLst>
                </a:gridCol>
                <a:gridCol w="321469">
                  <a:extLst>
                    <a:ext uri="{9D8B030D-6E8A-4147-A177-3AD203B41FA5}">
                      <a16:colId xmlns:a16="http://schemas.microsoft.com/office/drawing/2014/main" val="20001"/>
                    </a:ext>
                  </a:extLst>
                </a:gridCol>
                <a:gridCol w="319088">
                  <a:extLst>
                    <a:ext uri="{9D8B030D-6E8A-4147-A177-3AD203B41FA5}">
                      <a16:colId xmlns:a16="http://schemas.microsoft.com/office/drawing/2014/main" val="20002"/>
                    </a:ext>
                  </a:extLst>
                </a:gridCol>
                <a:gridCol w="321469">
                  <a:extLst>
                    <a:ext uri="{9D8B030D-6E8A-4147-A177-3AD203B41FA5}">
                      <a16:colId xmlns:a16="http://schemas.microsoft.com/office/drawing/2014/main" val="20003"/>
                    </a:ext>
                  </a:extLst>
                </a:gridCol>
                <a:gridCol w="319088">
                  <a:extLst>
                    <a:ext uri="{9D8B030D-6E8A-4147-A177-3AD203B41FA5}">
                      <a16:colId xmlns:a16="http://schemas.microsoft.com/office/drawing/2014/main" val="20004"/>
                    </a:ext>
                  </a:extLst>
                </a:gridCol>
                <a:gridCol w="319088">
                  <a:extLst>
                    <a:ext uri="{9D8B030D-6E8A-4147-A177-3AD203B41FA5}">
                      <a16:colId xmlns:a16="http://schemas.microsoft.com/office/drawing/2014/main" val="20005"/>
                    </a:ext>
                  </a:extLst>
                </a:gridCol>
                <a:gridCol w="321469">
                  <a:extLst>
                    <a:ext uri="{9D8B030D-6E8A-4147-A177-3AD203B41FA5}">
                      <a16:colId xmlns:a16="http://schemas.microsoft.com/office/drawing/2014/main" val="20006"/>
                    </a:ext>
                  </a:extLst>
                </a:gridCol>
                <a:gridCol w="319088">
                  <a:extLst>
                    <a:ext uri="{9D8B030D-6E8A-4147-A177-3AD203B41FA5}">
                      <a16:colId xmlns:a16="http://schemas.microsoft.com/office/drawing/2014/main" val="20007"/>
                    </a:ext>
                  </a:extLst>
                </a:gridCol>
                <a:gridCol w="321469">
                  <a:extLst>
                    <a:ext uri="{9D8B030D-6E8A-4147-A177-3AD203B41FA5}">
                      <a16:colId xmlns:a16="http://schemas.microsoft.com/office/drawing/2014/main" val="20008"/>
                    </a:ext>
                  </a:extLst>
                </a:gridCol>
                <a:gridCol w="319088">
                  <a:extLst>
                    <a:ext uri="{9D8B030D-6E8A-4147-A177-3AD203B41FA5}">
                      <a16:colId xmlns:a16="http://schemas.microsoft.com/office/drawing/2014/main" val="20009"/>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Ắ</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M</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T</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A</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Y</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P</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H</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Ả</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I</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56889" name="Group 569">
            <a:extLst>
              <a:ext uri="{FF2B5EF4-FFF2-40B4-BE49-F238E27FC236}">
                <a16:creationId xmlns:a16="http://schemas.microsoft.com/office/drawing/2014/main" id="{B675AF74-39F5-4F9A-8FAC-DAB2851C7E62}"/>
              </a:ext>
            </a:extLst>
          </p:cNvPr>
          <p:cNvGraphicFramePr>
            <a:graphicFrameLocks noGrp="1"/>
          </p:cNvGraphicFramePr>
          <p:nvPr/>
        </p:nvGraphicFramePr>
        <p:xfrm>
          <a:off x="3600450" y="1418035"/>
          <a:ext cx="2228852" cy="388536"/>
        </p:xfrm>
        <a:graphic>
          <a:graphicData uri="http://schemas.openxmlformats.org/drawingml/2006/table">
            <a:tbl>
              <a:tblPr/>
              <a:tblGrid>
                <a:gridCol w="319088">
                  <a:extLst>
                    <a:ext uri="{9D8B030D-6E8A-4147-A177-3AD203B41FA5}">
                      <a16:colId xmlns:a16="http://schemas.microsoft.com/office/drawing/2014/main" val="20000"/>
                    </a:ext>
                  </a:extLst>
                </a:gridCol>
                <a:gridCol w="317897">
                  <a:extLst>
                    <a:ext uri="{9D8B030D-6E8A-4147-A177-3AD203B41FA5}">
                      <a16:colId xmlns:a16="http://schemas.microsoft.com/office/drawing/2014/main" val="20001"/>
                    </a:ext>
                  </a:extLst>
                </a:gridCol>
                <a:gridCol w="317897">
                  <a:extLst>
                    <a:ext uri="{9D8B030D-6E8A-4147-A177-3AD203B41FA5}">
                      <a16:colId xmlns:a16="http://schemas.microsoft.com/office/drawing/2014/main" val="20002"/>
                    </a:ext>
                  </a:extLst>
                </a:gridCol>
                <a:gridCol w="319088">
                  <a:extLst>
                    <a:ext uri="{9D8B030D-6E8A-4147-A177-3AD203B41FA5}">
                      <a16:colId xmlns:a16="http://schemas.microsoft.com/office/drawing/2014/main" val="20003"/>
                    </a:ext>
                  </a:extLst>
                </a:gridCol>
                <a:gridCol w="317897">
                  <a:extLst>
                    <a:ext uri="{9D8B030D-6E8A-4147-A177-3AD203B41FA5}">
                      <a16:colId xmlns:a16="http://schemas.microsoft.com/office/drawing/2014/main" val="20004"/>
                    </a:ext>
                  </a:extLst>
                </a:gridCol>
                <a:gridCol w="317897">
                  <a:extLst>
                    <a:ext uri="{9D8B030D-6E8A-4147-A177-3AD203B41FA5}">
                      <a16:colId xmlns:a16="http://schemas.microsoft.com/office/drawing/2014/main" val="20005"/>
                    </a:ext>
                  </a:extLst>
                </a:gridCol>
                <a:gridCol w="319088">
                  <a:extLst>
                    <a:ext uri="{9D8B030D-6E8A-4147-A177-3AD203B41FA5}">
                      <a16:colId xmlns:a16="http://schemas.microsoft.com/office/drawing/2014/main" val="20006"/>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L</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O</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A</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Đ</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I</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Ệ</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90" name="Group 570">
            <a:extLst>
              <a:ext uri="{FF2B5EF4-FFF2-40B4-BE49-F238E27FC236}">
                <a16:creationId xmlns:a16="http://schemas.microsoft.com/office/drawing/2014/main" id="{05C7BAF3-8D42-498A-A048-081D0A9ADDB6}"/>
              </a:ext>
            </a:extLst>
          </p:cNvPr>
          <p:cNvGraphicFramePr>
            <a:graphicFrameLocks noGrp="1"/>
          </p:cNvGraphicFramePr>
          <p:nvPr/>
        </p:nvGraphicFramePr>
        <p:xfrm>
          <a:off x="3301603" y="1809750"/>
          <a:ext cx="3127773" cy="388536"/>
        </p:xfrm>
        <a:graphic>
          <a:graphicData uri="http://schemas.openxmlformats.org/drawingml/2006/table">
            <a:tbl>
              <a:tblPr/>
              <a:tblGrid>
                <a:gridCol w="313134">
                  <a:extLst>
                    <a:ext uri="{9D8B030D-6E8A-4147-A177-3AD203B41FA5}">
                      <a16:colId xmlns:a16="http://schemas.microsoft.com/office/drawing/2014/main" val="20000"/>
                    </a:ext>
                  </a:extLst>
                </a:gridCol>
                <a:gridCol w="313135">
                  <a:extLst>
                    <a:ext uri="{9D8B030D-6E8A-4147-A177-3AD203B41FA5}">
                      <a16:colId xmlns:a16="http://schemas.microsoft.com/office/drawing/2014/main" val="20001"/>
                    </a:ext>
                  </a:extLst>
                </a:gridCol>
                <a:gridCol w="313134">
                  <a:extLst>
                    <a:ext uri="{9D8B030D-6E8A-4147-A177-3AD203B41FA5}">
                      <a16:colId xmlns:a16="http://schemas.microsoft.com/office/drawing/2014/main" val="20002"/>
                    </a:ext>
                  </a:extLst>
                </a:gridCol>
                <a:gridCol w="313135">
                  <a:extLst>
                    <a:ext uri="{9D8B030D-6E8A-4147-A177-3AD203B41FA5}">
                      <a16:colId xmlns:a16="http://schemas.microsoft.com/office/drawing/2014/main" val="20003"/>
                    </a:ext>
                  </a:extLst>
                </a:gridCol>
                <a:gridCol w="311944">
                  <a:extLst>
                    <a:ext uri="{9D8B030D-6E8A-4147-A177-3AD203B41FA5}">
                      <a16:colId xmlns:a16="http://schemas.microsoft.com/office/drawing/2014/main" val="20004"/>
                    </a:ext>
                  </a:extLst>
                </a:gridCol>
                <a:gridCol w="313134">
                  <a:extLst>
                    <a:ext uri="{9D8B030D-6E8A-4147-A177-3AD203B41FA5}">
                      <a16:colId xmlns:a16="http://schemas.microsoft.com/office/drawing/2014/main" val="20005"/>
                    </a:ext>
                  </a:extLst>
                </a:gridCol>
                <a:gridCol w="311944">
                  <a:extLst>
                    <a:ext uri="{9D8B030D-6E8A-4147-A177-3AD203B41FA5}">
                      <a16:colId xmlns:a16="http://schemas.microsoft.com/office/drawing/2014/main" val="20006"/>
                    </a:ext>
                  </a:extLst>
                </a:gridCol>
                <a:gridCol w="313135">
                  <a:extLst>
                    <a:ext uri="{9D8B030D-6E8A-4147-A177-3AD203B41FA5}">
                      <a16:colId xmlns:a16="http://schemas.microsoft.com/office/drawing/2014/main" val="20007"/>
                    </a:ext>
                  </a:extLst>
                </a:gridCol>
                <a:gridCol w="311944">
                  <a:extLst>
                    <a:ext uri="{9D8B030D-6E8A-4147-A177-3AD203B41FA5}">
                      <a16:colId xmlns:a16="http://schemas.microsoft.com/office/drawing/2014/main" val="20008"/>
                    </a:ext>
                  </a:extLst>
                </a:gridCol>
                <a:gridCol w="313134">
                  <a:extLst>
                    <a:ext uri="{9D8B030D-6E8A-4147-A177-3AD203B41FA5}">
                      <a16:colId xmlns:a16="http://schemas.microsoft.com/office/drawing/2014/main" val="20009"/>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M</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Á</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Y</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B</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I</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Ế</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T</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H</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Ế</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91" name="Group 571">
            <a:extLst>
              <a:ext uri="{FF2B5EF4-FFF2-40B4-BE49-F238E27FC236}">
                <a16:creationId xmlns:a16="http://schemas.microsoft.com/office/drawing/2014/main" id="{B44F7EF6-51CF-4784-8C12-0559EB6D959E}"/>
              </a:ext>
            </a:extLst>
          </p:cNvPr>
          <p:cNvGraphicFramePr>
            <a:graphicFrameLocks noGrp="1"/>
          </p:cNvGraphicFramePr>
          <p:nvPr/>
        </p:nvGraphicFramePr>
        <p:xfrm>
          <a:off x="5200650" y="2193131"/>
          <a:ext cx="1543051" cy="388536"/>
        </p:xfrm>
        <a:graphic>
          <a:graphicData uri="http://schemas.openxmlformats.org/drawingml/2006/table">
            <a:tbl>
              <a:tblPr/>
              <a:tblGrid>
                <a:gridCol w="308372">
                  <a:extLst>
                    <a:ext uri="{9D8B030D-6E8A-4147-A177-3AD203B41FA5}">
                      <a16:colId xmlns:a16="http://schemas.microsoft.com/office/drawing/2014/main" val="20000"/>
                    </a:ext>
                  </a:extLst>
                </a:gridCol>
                <a:gridCol w="308372">
                  <a:extLst>
                    <a:ext uri="{9D8B030D-6E8A-4147-A177-3AD203B41FA5}">
                      <a16:colId xmlns:a16="http://schemas.microsoft.com/office/drawing/2014/main" val="20001"/>
                    </a:ext>
                  </a:extLst>
                </a:gridCol>
                <a:gridCol w="309563">
                  <a:extLst>
                    <a:ext uri="{9D8B030D-6E8A-4147-A177-3AD203B41FA5}">
                      <a16:colId xmlns:a16="http://schemas.microsoft.com/office/drawing/2014/main" val="20002"/>
                    </a:ext>
                  </a:extLst>
                </a:gridCol>
                <a:gridCol w="308372">
                  <a:extLst>
                    <a:ext uri="{9D8B030D-6E8A-4147-A177-3AD203B41FA5}">
                      <a16:colId xmlns:a16="http://schemas.microsoft.com/office/drawing/2014/main" val="20003"/>
                    </a:ext>
                  </a:extLst>
                </a:gridCol>
                <a:gridCol w="308372">
                  <a:extLst>
                    <a:ext uri="{9D8B030D-6E8A-4147-A177-3AD203B41FA5}">
                      <a16:colId xmlns:a16="http://schemas.microsoft.com/office/drawing/2014/main" val="20004"/>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T</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Ừ</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P</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H</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Ổ</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92" name="Group 572">
            <a:extLst>
              <a:ext uri="{FF2B5EF4-FFF2-40B4-BE49-F238E27FC236}">
                <a16:creationId xmlns:a16="http://schemas.microsoft.com/office/drawing/2014/main" id="{61F4F5A5-D3FA-4C67-B3BE-96D25072B747}"/>
              </a:ext>
            </a:extLst>
          </p:cNvPr>
          <p:cNvGraphicFramePr>
            <a:graphicFrameLocks noGrp="1"/>
          </p:cNvGraphicFramePr>
          <p:nvPr/>
        </p:nvGraphicFramePr>
        <p:xfrm>
          <a:off x="4893469" y="2583656"/>
          <a:ext cx="1864521" cy="388536"/>
        </p:xfrm>
        <a:graphic>
          <a:graphicData uri="http://schemas.openxmlformats.org/drawingml/2006/table">
            <a:tbl>
              <a:tblPr/>
              <a:tblGrid>
                <a:gridCol w="310754">
                  <a:extLst>
                    <a:ext uri="{9D8B030D-6E8A-4147-A177-3AD203B41FA5}">
                      <a16:colId xmlns:a16="http://schemas.microsoft.com/office/drawing/2014/main" val="20000"/>
                    </a:ext>
                  </a:extLst>
                </a:gridCol>
                <a:gridCol w="310753">
                  <a:extLst>
                    <a:ext uri="{9D8B030D-6E8A-4147-A177-3AD203B41FA5}">
                      <a16:colId xmlns:a16="http://schemas.microsoft.com/office/drawing/2014/main" val="20001"/>
                    </a:ext>
                  </a:extLst>
                </a:gridCol>
                <a:gridCol w="310754">
                  <a:extLst>
                    <a:ext uri="{9D8B030D-6E8A-4147-A177-3AD203B41FA5}">
                      <a16:colId xmlns:a16="http://schemas.microsoft.com/office/drawing/2014/main" val="20002"/>
                    </a:ext>
                  </a:extLst>
                </a:gridCol>
                <a:gridCol w="310753">
                  <a:extLst>
                    <a:ext uri="{9D8B030D-6E8A-4147-A177-3AD203B41FA5}">
                      <a16:colId xmlns:a16="http://schemas.microsoft.com/office/drawing/2014/main" val="20003"/>
                    </a:ext>
                  </a:extLst>
                </a:gridCol>
                <a:gridCol w="310754">
                  <a:extLst>
                    <a:ext uri="{9D8B030D-6E8A-4147-A177-3AD203B41FA5}">
                      <a16:colId xmlns:a16="http://schemas.microsoft.com/office/drawing/2014/main" val="20004"/>
                    </a:ext>
                  </a:extLst>
                </a:gridCol>
                <a:gridCol w="310753">
                  <a:extLst>
                    <a:ext uri="{9D8B030D-6E8A-4147-A177-3AD203B41FA5}">
                      <a16:colId xmlns:a16="http://schemas.microsoft.com/office/drawing/2014/main" val="20005"/>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T</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Ừ</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T</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Í</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H</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93" name="Group 573">
            <a:extLst>
              <a:ext uri="{FF2B5EF4-FFF2-40B4-BE49-F238E27FC236}">
                <a16:creationId xmlns:a16="http://schemas.microsoft.com/office/drawing/2014/main" id="{75462EA7-8128-497D-830E-68457639499D}"/>
              </a:ext>
            </a:extLst>
          </p:cNvPr>
          <p:cNvGraphicFramePr>
            <a:graphicFrameLocks noGrp="1"/>
          </p:cNvGraphicFramePr>
          <p:nvPr/>
        </p:nvGraphicFramePr>
        <p:xfrm>
          <a:off x="4286250" y="2957513"/>
          <a:ext cx="2171703" cy="388536"/>
        </p:xfrm>
        <a:graphic>
          <a:graphicData uri="http://schemas.openxmlformats.org/drawingml/2006/table">
            <a:tbl>
              <a:tblPr/>
              <a:tblGrid>
                <a:gridCol w="310754">
                  <a:extLst>
                    <a:ext uri="{9D8B030D-6E8A-4147-A177-3AD203B41FA5}">
                      <a16:colId xmlns:a16="http://schemas.microsoft.com/office/drawing/2014/main" val="20000"/>
                    </a:ext>
                  </a:extLst>
                </a:gridCol>
                <a:gridCol w="309563">
                  <a:extLst>
                    <a:ext uri="{9D8B030D-6E8A-4147-A177-3AD203B41FA5}">
                      <a16:colId xmlns:a16="http://schemas.microsoft.com/office/drawing/2014/main" val="20001"/>
                    </a:ext>
                  </a:extLst>
                </a:gridCol>
                <a:gridCol w="310753">
                  <a:extLst>
                    <a:ext uri="{9D8B030D-6E8A-4147-A177-3AD203B41FA5}">
                      <a16:colId xmlns:a16="http://schemas.microsoft.com/office/drawing/2014/main" val="20002"/>
                    </a:ext>
                  </a:extLst>
                </a:gridCol>
                <a:gridCol w="309563">
                  <a:extLst>
                    <a:ext uri="{9D8B030D-6E8A-4147-A177-3AD203B41FA5}">
                      <a16:colId xmlns:a16="http://schemas.microsoft.com/office/drawing/2014/main" val="20003"/>
                    </a:ext>
                  </a:extLst>
                </a:gridCol>
                <a:gridCol w="310754">
                  <a:extLst>
                    <a:ext uri="{9D8B030D-6E8A-4147-A177-3AD203B41FA5}">
                      <a16:colId xmlns:a16="http://schemas.microsoft.com/office/drawing/2014/main" val="20004"/>
                    </a:ext>
                  </a:extLst>
                </a:gridCol>
                <a:gridCol w="309563">
                  <a:extLst>
                    <a:ext uri="{9D8B030D-6E8A-4147-A177-3AD203B41FA5}">
                      <a16:colId xmlns:a16="http://schemas.microsoft.com/office/drawing/2014/main" val="20005"/>
                    </a:ext>
                  </a:extLst>
                </a:gridCol>
                <a:gridCol w="310753">
                  <a:extLst>
                    <a:ext uri="{9D8B030D-6E8A-4147-A177-3AD203B41FA5}">
                      <a16:colId xmlns:a16="http://schemas.microsoft.com/office/drawing/2014/main" val="20006"/>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H</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Ì</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H</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Ả</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H</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94" name="Group 574">
            <a:extLst>
              <a:ext uri="{FF2B5EF4-FFF2-40B4-BE49-F238E27FC236}">
                <a16:creationId xmlns:a16="http://schemas.microsoft.com/office/drawing/2014/main" id="{17826E67-02BB-412E-9B50-7EE482B2A5C0}"/>
              </a:ext>
            </a:extLst>
          </p:cNvPr>
          <p:cNvGraphicFramePr>
            <a:graphicFrameLocks noGrp="1"/>
          </p:cNvGraphicFramePr>
          <p:nvPr/>
        </p:nvGraphicFramePr>
        <p:xfrm>
          <a:off x="3638550" y="3346847"/>
          <a:ext cx="2171703" cy="388536"/>
        </p:xfrm>
        <a:graphic>
          <a:graphicData uri="http://schemas.openxmlformats.org/drawingml/2006/table">
            <a:tbl>
              <a:tblPr/>
              <a:tblGrid>
                <a:gridCol w="310754">
                  <a:extLst>
                    <a:ext uri="{9D8B030D-6E8A-4147-A177-3AD203B41FA5}">
                      <a16:colId xmlns:a16="http://schemas.microsoft.com/office/drawing/2014/main" val="20000"/>
                    </a:ext>
                  </a:extLst>
                </a:gridCol>
                <a:gridCol w="309563">
                  <a:extLst>
                    <a:ext uri="{9D8B030D-6E8A-4147-A177-3AD203B41FA5}">
                      <a16:colId xmlns:a16="http://schemas.microsoft.com/office/drawing/2014/main" val="20001"/>
                    </a:ext>
                  </a:extLst>
                </a:gridCol>
                <a:gridCol w="310753">
                  <a:extLst>
                    <a:ext uri="{9D8B030D-6E8A-4147-A177-3AD203B41FA5}">
                      <a16:colId xmlns:a16="http://schemas.microsoft.com/office/drawing/2014/main" val="20002"/>
                    </a:ext>
                  </a:extLst>
                </a:gridCol>
                <a:gridCol w="309563">
                  <a:extLst>
                    <a:ext uri="{9D8B030D-6E8A-4147-A177-3AD203B41FA5}">
                      <a16:colId xmlns:a16="http://schemas.microsoft.com/office/drawing/2014/main" val="20003"/>
                    </a:ext>
                  </a:extLst>
                </a:gridCol>
                <a:gridCol w="310754">
                  <a:extLst>
                    <a:ext uri="{9D8B030D-6E8A-4147-A177-3AD203B41FA5}">
                      <a16:colId xmlns:a16="http://schemas.microsoft.com/office/drawing/2014/main" val="20004"/>
                    </a:ext>
                  </a:extLst>
                </a:gridCol>
                <a:gridCol w="309563">
                  <a:extLst>
                    <a:ext uri="{9D8B030D-6E8A-4147-A177-3AD203B41FA5}">
                      <a16:colId xmlns:a16="http://schemas.microsoft.com/office/drawing/2014/main" val="20005"/>
                    </a:ext>
                  </a:extLst>
                </a:gridCol>
                <a:gridCol w="310753">
                  <a:extLst>
                    <a:ext uri="{9D8B030D-6E8A-4147-A177-3AD203B41FA5}">
                      <a16:colId xmlns:a16="http://schemas.microsoft.com/office/drawing/2014/main" val="20006"/>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Đ</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I</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Ệ</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H</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Ọ</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C</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95" name="Group 575">
            <a:extLst>
              <a:ext uri="{FF2B5EF4-FFF2-40B4-BE49-F238E27FC236}">
                <a16:creationId xmlns:a16="http://schemas.microsoft.com/office/drawing/2014/main" id="{671B1310-86AE-4407-87B6-E46AFBC1B50F}"/>
              </a:ext>
            </a:extLst>
          </p:cNvPr>
          <p:cNvGraphicFramePr>
            <a:graphicFrameLocks noGrp="1"/>
          </p:cNvGraphicFramePr>
          <p:nvPr/>
        </p:nvGraphicFramePr>
        <p:xfrm>
          <a:off x="3019425" y="3743325"/>
          <a:ext cx="3123012" cy="388536"/>
        </p:xfrm>
        <a:graphic>
          <a:graphicData uri="http://schemas.openxmlformats.org/drawingml/2006/table">
            <a:tbl>
              <a:tblPr/>
              <a:tblGrid>
                <a:gridCol w="313135">
                  <a:extLst>
                    <a:ext uri="{9D8B030D-6E8A-4147-A177-3AD203B41FA5}">
                      <a16:colId xmlns:a16="http://schemas.microsoft.com/office/drawing/2014/main" val="20000"/>
                    </a:ext>
                  </a:extLst>
                </a:gridCol>
                <a:gridCol w="311944">
                  <a:extLst>
                    <a:ext uri="{9D8B030D-6E8A-4147-A177-3AD203B41FA5}">
                      <a16:colId xmlns:a16="http://schemas.microsoft.com/office/drawing/2014/main" val="20001"/>
                    </a:ext>
                  </a:extLst>
                </a:gridCol>
                <a:gridCol w="310753">
                  <a:extLst>
                    <a:ext uri="{9D8B030D-6E8A-4147-A177-3AD203B41FA5}">
                      <a16:colId xmlns:a16="http://schemas.microsoft.com/office/drawing/2014/main" val="20002"/>
                    </a:ext>
                  </a:extLst>
                </a:gridCol>
                <a:gridCol w="313135">
                  <a:extLst>
                    <a:ext uri="{9D8B030D-6E8A-4147-A177-3AD203B41FA5}">
                      <a16:colId xmlns:a16="http://schemas.microsoft.com/office/drawing/2014/main" val="20003"/>
                    </a:ext>
                  </a:extLst>
                </a:gridCol>
                <a:gridCol w="311944">
                  <a:extLst>
                    <a:ext uri="{9D8B030D-6E8A-4147-A177-3AD203B41FA5}">
                      <a16:colId xmlns:a16="http://schemas.microsoft.com/office/drawing/2014/main" val="20004"/>
                    </a:ext>
                  </a:extLst>
                </a:gridCol>
                <a:gridCol w="313134">
                  <a:extLst>
                    <a:ext uri="{9D8B030D-6E8A-4147-A177-3AD203B41FA5}">
                      <a16:colId xmlns:a16="http://schemas.microsoft.com/office/drawing/2014/main" val="20005"/>
                    </a:ext>
                  </a:extLst>
                </a:gridCol>
                <a:gridCol w="311944">
                  <a:extLst>
                    <a:ext uri="{9D8B030D-6E8A-4147-A177-3AD203B41FA5}">
                      <a16:colId xmlns:a16="http://schemas.microsoft.com/office/drawing/2014/main" val="20006"/>
                    </a:ext>
                  </a:extLst>
                </a:gridCol>
                <a:gridCol w="310754">
                  <a:extLst>
                    <a:ext uri="{9D8B030D-6E8A-4147-A177-3AD203B41FA5}">
                      <a16:colId xmlns:a16="http://schemas.microsoft.com/office/drawing/2014/main" val="20007"/>
                    </a:ext>
                  </a:extLst>
                </a:gridCol>
                <a:gridCol w="313134">
                  <a:extLst>
                    <a:ext uri="{9D8B030D-6E8A-4147-A177-3AD203B41FA5}">
                      <a16:colId xmlns:a16="http://schemas.microsoft.com/office/drawing/2014/main" val="20008"/>
                    </a:ext>
                  </a:extLst>
                </a:gridCol>
                <a:gridCol w="313135">
                  <a:extLst>
                    <a:ext uri="{9D8B030D-6E8A-4147-A177-3AD203B41FA5}">
                      <a16:colId xmlns:a16="http://schemas.microsoft.com/office/drawing/2014/main" val="20009"/>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Đ</a:t>
                      </a: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Ư</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Ờ</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N</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G</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S</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Ứ</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C</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T</a:t>
                      </a: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FF"/>
                          </a:solidFill>
                          <a:effectLst/>
                          <a:latin typeface="Arial" charset="0"/>
                        </a:rPr>
                        <a:t>Ừ</a:t>
                      </a: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78" name="Group 558">
            <a:extLst>
              <a:ext uri="{FF2B5EF4-FFF2-40B4-BE49-F238E27FC236}">
                <a16:creationId xmlns:a16="http://schemas.microsoft.com/office/drawing/2014/main" id="{1ED8493E-8954-4675-8673-CE43F38F0CA9}"/>
              </a:ext>
            </a:extLst>
          </p:cNvPr>
          <p:cNvGraphicFramePr>
            <a:graphicFrameLocks noGrp="1"/>
          </p:cNvGraphicFramePr>
          <p:nvPr/>
        </p:nvGraphicFramePr>
        <p:xfrm>
          <a:off x="5200650" y="628650"/>
          <a:ext cx="2686048" cy="388536"/>
        </p:xfrm>
        <a:graphic>
          <a:graphicData uri="http://schemas.openxmlformats.org/drawingml/2006/table">
            <a:tbl>
              <a:tblPr/>
              <a:tblGrid>
                <a:gridCol w="335756">
                  <a:extLst>
                    <a:ext uri="{9D8B030D-6E8A-4147-A177-3AD203B41FA5}">
                      <a16:colId xmlns:a16="http://schemas.microsoft.com/office/drawing/2014/main" val="20000"/>
                    </a:ext>
                  </a:extLst>
                </a:gridCol>
                <a:gridCol w="335756">
                  <a:extLst>
                    <a:ext uri="{9D8B030D-6E8A-4147-A177-3AD203B41FA5}">
                      <a16:colId xmlns:a16="http://schemas.microsoft.com/office/drawing/2014/main" val="20001"/>
                    </a:ext>
                  </a:extLst>
                </a:gridCol>
                <a:gridCol w="335756">
                  <a:extLst>
                    <a:ext uri="{9D8B030D-6E8A-4147-A177-3AD203B41FA5}">
                      <a16:colId xmlns:a16="http://schemas.microsoft.com/office/drawing/2014/main" val="20002"/>
                    </a:ext>
                  </a:extLst>
                </a:gridCol>
                <a:gridCol w="335756">
                  <a:extLst>
                    <a:ext uri="{9D8B030D-6E8A-4147-A177-3AD203B41FA5}">
                      <a16:colId xmlns:a16="http://schemas.microsoft.com/office/drawing/2014/main" val="20003"/>
                    </a:ext>
                  </a:extLst>
                </a:gridCol>
                <a:gridCol w="335756">
                  <a:extLst>
                    <a:ext uri="{9D8B030D-6E8A-4147-A177-3AD203B41FA5}">
                      <a16:colId xmlns:a16="http://schemas.microsoft.com/office/drawing/2014/main" val="20004"/>
                    </a:ext>
                  </a:extLst>
                </a:gridCol>
                <a:gridCol w="335756">
                  <a:extLst>
                    <a:ext uri="{9D8B030D-6E8A-4147-A177-3AD203B41FA5}">
                      <a16:colId xmlns:a16="http://schemas.microsoft.com/office/drawing/2014/main" val="20005"/>
                    </a:ext>
                  </a:extLst>
                </a:gridCol>
                <a:gridCol w="335756">
                  <a:extLst>
                    <a:ext uri="{9D8B030D-6E8A-4147-A177-3AD203B41FA5}">
                      <a16:colId xmlns:a16="http://schemas.microsoft.com/office/drawing/2014/main" val="20006"/>
                    </a:ext>
                  </a:extLst>
                </a:gridCol>
                <a:gridCol w="335756">
                  <a:extLst>
                    <a:ext uri="{9D8B030D-6E8A-4147-A177-3AD203B41FA5}">
                      <a16:colId xmlns:a16="http://schemas.microsoft.com/office/drawing/2014/main" val="20007"/>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sp>
        <p:nvSpPr>
          <p:cNvPr id="111839" name="Text Box 223">
            <a:extLst>
              <a:ext uri="{FF2B5EF4-FFF2-40B4-BE49-F238E27FC236}">
                <a16:creationId xmlns:a16="http://schemas.microsoft.com/office/drawing/2014/main" id="{9E1D1FBC-BDF6-4EE5-A0CC-6E670D585E3F}"/>
              </a:ext>
            </a:extLst>
          </p:cNvPr>
          <p:cNvSpPr txBox="1">
            <a:spLocks noChangeArrowheads="1"/>
          </p:cNvSpPr>
          <p:nvPr/>
        </p:nvSpPr>
        <p:spPr bwMode="auto">
          <a:xfrm>
            <a:off x="2514600" y="4514850"/>
            <a:ext cx="5086350" cy="3231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500" b="0"/>
              <a:t>1. Dụng cụ dùng để truyền tải điện năng đi xa?</a:t>
            </a:r>
          </a:p>
        </p:txBody>
      </p:sp>
      <p:graphicFrame>
        <p:nvGraphicFramePr>
          <p:cNvPr id="56879" name="Group 559">
            <a:extLst>
              <a:ext uri="{FF2B5EF4-FFF2-40B4-BE49-F238E27FC236}">
                <a16:creationId xmlns:a16="http://schemas.microsoft.com/office/drawing/2014/main" id="{13D52D2E-DBD6-4AFE-8B3C-D3A1EA6059A9}"/>
              </a:ext>
            </a:extLst>
          </p:cNvPr>
          <p:cNvGraphicFramePr>
            <a:graphicFrameLocks noGrp="1"/>
          </p:cNvGraphicFramePr>
          <p:nvPr/>
        </p:nvGraphicFramePr>
        <p:xfrm>
          <a:off x="2324100" y="1028700"/>
          <a:ext cx="3200404" cy="388536"/>
        </p:xfrm>
        <a:graphic>
          <a:graphicData uri="http://schemas.openxmlformats.org/drawingml/2006/table">
            <a:tbl>
              <a:tblPr/>
              <a:tblGrid>
                <a:gridCol w="319088">
                  <a:extLst>
                    <a:ext uri="{9D8B030D-6E8A-4147-A177-3AD203B41FA5}">
                      <a16:colId xmlns:a16="http://schemas.microsoft.com/office/drawing/2014/main" val="20000"/>
                    </a:ext>
                  </a:extLst>
                </a:gridCol>
                <a:gridCol w="321469">
                  <a:extLst>
                    <a:ext uri="{9D8B030D-6E8A-4147-A177-3AD203B41FA5}">
                      <a16:colId xmlns:a16="http://schemas.microsoft.com/office/drawing/2014/main" val="20001"/>
                    </a:ext>
                  </a:extLst>
                </a:gridCol>
                <a:gridCol w="319088">
                  <a:extLst>
                    <a:ext uri="{9D8B030D-6E8A-4147-A177-3AD203B41FA5}">
                      <a16:colId xmlns:a16="http://schemas.microsoft.com/office/drawing/2014/main" val="20002"/>
                    </a:ext>
                  </a:extLst>
                </a:gridCol>
                <a:gridCol w="321469">
                  <a:extLst>
                    <a:ext uri="{9D8B030D-6E8A-4147-A177-3AD203B41FA5}">
                      <a16:colId xmlns:a16="http://schemas.microsoft.com/office/drawing/2014/main" val="20003"/>
                    </a:ext>
                  </a:extLst>
                </a:gridCol>
                <a:gridCol w="319088">
                  <a:extLst>
                    <a:ext uri="{9D8B030D-6E8A-4147-A177-3AD203B41FA5}">
                      <a16:colId xmlns:a16="http://schemas.microsoft.com/office/drawing/2014/main" val="20004"/>
                    </a:ext>
                  </a:extLst>
                </a:gridCol>
                <a:gridCol w="319088">
                  <a:extLst>
                    <a:ext uri="{9D8B030D-6E8A-4147-A177-3AD203B41FA5}">
                      <a16:colId xmlns:a16="http://schemas.microsoft.com/office/drawing/2014/main" val="20005"/>
                    </a:ext>
                  </a:extLst>
                </a:gridCol>
                <a:gridCol w="321469">
                  <a:extLst>
                    <a:ext uri="{9D8B030D-6E8A-4147-A177-3AD203B41FA5}">
                      <a16:colId xmlns:a16="http://schemas.microsoft.com/office/drawing/2014/main" val="20006"/>
                    </a:ext>
                  </a:extLst>
                </a:gridCol>
                <a:gridCol w="319088">
                  <a:extLst>
                    <a:ext uri="{9D8B030D-6E8A-4147-A177-3AD203B41FA5}">
                      <a16:colId xmlns:a16="http://schemas.microsoft.com/office/drawing/2014/main" val="20007"/>
                    </a:ext>
                  </a:extLst>
                </a:gridCol>
                <a:gridCol w="321469">
                  <a:extLst>
                    <a:ext uri="{9D8B030D-6E8A-4147-A177-3AD203B41FA5}">
                      <a16:colId xmlns:a16="http://schemas.microsoft.com/office/drawing/2014/main" val="20008"/>
                    </a:ext>
                  </a:extLst>
                </a:gridCol>
                <a:gridCol w="319088">
                  <a:extLst>
                    <a:ext uri="{9D8B030D-6E8A-4147-A177-3AD203B41FA5}">
                      <a16:colId xmlns:a16="http://schemas.microsoft.com/office/drawing/2014/main" val="20009"/>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sp>
        <p:nvSpPr>
          <p:cNvPr id="111864" name="Text Box 248">
            <a:extLst>
              <a:ext uri="{FF2B5EF4-FFF2-40B4-BE49-F238E27FC236}">
                <a16:creationId xmlns:a16="http://schemas.microsoft.com/office/drawing/2014/main" id="{C03C0DF7-8E90-4B4F-9CE5-A785D922D54E}"/>
              </a:ext>
            </a:extLst>
          </p:cNvPr>
          <p:cNvSpPr txBox="1">
            <a:spLocks noChangeArrowheads="1"/>
          </p:cNvSpPr>
          <p:nvPr/>
        </p:nvSpPr>
        <p:spPr bwMode="auto">
          <a:xfrm>
            <a:off x="2514600" y="4400550"/>
            <a:ext cx="5086350" cy="55399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1500" b="0"/>
              <a:t>2. Để xác định chiều đường sức từ của ống dây khi biết chiều dòng điện, ta phải dùng quy tắc nào?</a:t>
            </a:r>
          </a:p>
        </p:txBody>
      </p:sp>
      <p:pic>
        <p:nvPicPr>
          <p:cNvPr id="111865" name="Picture 249" descr="140">
            <a:extLst>
              <a:ext uri="{FF2B5EF4-FFF2-40B4-BE49-F238E27FC236}">
                <a16:creationId xmlns:a16="http://schemas.microsoft.com/office/drawing/2014/main" id="{BE391345-1280-41FC-9B41-CC7E624DA31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57451" y="251460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66" name="Picture 250" descr="140">
            <a:extLst>
              <a:ext uri="{FF2B5EF4-FFF2-40B4-BE49-F238E27FC236}">
                <a16:creationId xmlns:a16="http://schemas.microsoft.com/office/drawing/2014/main" id="{C8E71273-31D4-486A-8F78-953066FBCF0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57451" y="251460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867" name="Text Box 251">
            <a:extLst>
              <a:ext uri="{FF2B5EF4-FFF2-40B4-BE49-F238E27FC236}">
                <a16:creationId xmlns:a16="http://schemas.microsoft.com/office/drawing/2014/main" id="{24D30CE7-E7CC-465F-8B43-1E0BA32A478E}"/>
              </a:ext>
            </a:extLst>
          </p:cNvPr>
          <p:cNvSpPr txBox="1">
            <a:spLocks noChangeArrowheads="1"/>
          </p:cNvSpPr>
          <p:nvPr/>
        </p:nvSpPr>
        <p:spPr bwMode="auto">
          <a:xfrm>
            <a:off x="2514600" y="4514850"/>
            <a:ext cx="5086350" cy="32316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500" b="0"/>
              <a:t>3. Đây là một ứng dụng của nam châm?</a:t>
            </a:r>
          </a:p>
        </p:txBody>
      </p:sp>
      <p:pic>
        <p:nvPicPr>
          <p:cNvPr id="111868" name="Picture 252" descr="140">
            <a:extLst>
              <a:ext uri="{FF2B5EF4-FFF2-40B4-BE49-F238E27FC236}">
                <a16:creationId xmlns:a16="http://schemas.microsoft.com/office/drawing/2014/main" id="{A707A8F2-C1A2-40D0-8C06-5196D1197E5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71751" y="262890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880" name="Group 560">
            <a:extLst>
              <a:ext uri="{FF2B5EF4-FFF2-40B4-BE49-F238E27FC236}">
                <a16:creationId xmlns:a16="http://schemas.microsoft.com/office/drawing/2014/main" id="{A42C5945-2A70-456F-9B1B-CD120E75F578}"/>
              </a:ext>
            </a:extLst>
          </p:cNvPr>
          <p:cNvGraphicFramePr>
            <a:graphicFrameLocks noGrp="1"/>
          </p:cNvGraphicFramePr>
          <p:nvPr/>
        </p:nvGraphicFramePr>
        <p:xfrm>
          <a:off x="3600450" y="1428750"/>
          <a:ext cx="2228852" cy="388536"/>
        </p:xfrm>
        <a:graphic>
          <a:graphicData uri="http://schemas.openxmlformats.org/drawingml/2006/table">
            <a:tbl>
              <a:tblPr/>
              <a:tblGrid>
                <a:gridCol w="319088">
                  <a:extLst>
                    <a:ext uri="{9D8B030D-6E8A-4147-A177-3AD203B41FA5}">
                      <a16:colId xmlns:a16="http://schemas.microsoft.com/office/drawing/2014/main" val="20000"/>
                    </a:ext>
                  </a:extLst>
                </a:gridCol>
                <a:gridCol w="317897">
                  <a:extLst>
                    <a:ext uri="{9D8B030D-6E8A-4147-A177-3AD203B41FA5}">
                      <a16:colId xmlns:a16="http://schemas.microsoft.com/office/drawing/2014/main" val="20001"/>
                    </a:ext>
                  </a:extLst>
                </a:gridCol>
                <a:gridCol w="317897">
                  <a:extLst>
                    <a:ext uri="{9D8B030D-6E8A-4147-A177-3AD203B41FA5}">
                      <a16:colId xmlns:a16="http://schemas.microsoft.com/office/drawing/2014/main" val="20002"/>
                    </a:ext>
                  </a:extLst>
                </a:gridCol>
                <a:gridCol w="319088">
                  <a:extLst>
                    <a:ext uri="{9D8B030D-6E8A-4147-A177-3AD203B41FA5}">
                      <a16:colId xmlns:a16="http://schemas.microsoft.com/office/drawing/2014/main" val="20003"/>
                    </a:ext>
                  </a:extLst>
                </a:gridCol>
                <a:gridCol w="317897">
                  <a:extLst>
                    <a:ext uri="{9D8B030D-6E8A-4147-A177-3AD203B41FA5}">
                      <a16:colId xmlns:a16="http://schemas.microsoft.com/office/drawing/2014/main" val="20004"/>
                    </a:ext>
                  </a:extLst>
                </a:gridCol>
                <a:gridCol w="317897">
                  <a:extLst>
                    <a:ext uri="{9D8B030D-6E8A-4147-A177-3AD203B41FA5}">
                      <a16:colId xmlns:a16="http://schemas.microsoft.com/office/drawing/2014/main" val="20005"/>
                    </a:ext>
                  </a:extLst>
                </a:gridCol>
                <a:gridCol w="319088">
                  <a:extLst>
                    <a:ext uri="{9D8B030D-6E8A-4147-A177-3AD203B41FA5}">
                      <a16:colId xmlns:a16="http://schemas.microsoft.com/office/drawing/2014/main" val="20006"/>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graphicFrame>
        <p:nvGraphicFramePr>
          <p:cNvPr id="56881" name="Group 561">
            <a:extLst>
              <a:ext uri="{FF2B5EF4-FFF2-40B4-BE49-F238E27FC236}">
                <a16:creationId xmlns:a16="http://schemas.microsoft.com/office/drawing/2014/main" id="{8DFB23EE-4013-4E7A-9C60-ECE00A3F8A85}"/>
              </a:ext>
            </a:extLst>
          </p:cNvPr>
          <p:cNvGraphicFramePr>
            <a:graphicFrameLocks noGrp="1"/>
          </p:cNvGraphicFramePr>
          <p:nvPr/>
        </p:nvGraphicFramePr>
        <p:xfrm>
          <a:off x="3314701" y="1828800"/>
          <a:ext cx="3127774" cy="388536"/>
        </p:xfrm>
        <a:graphic>
          <a:graphicData uri="http://schemas.openxmlformats.org/drawingml/2006/table">
            <a:tbl>
              <a:tblPr/>
              <a:tblGrid>
                <a:gridCol w="313135">
                  <a:extLst>
                    <a:ext uri="{9D8B030D-6E8A-4147-A177-3AD203B41FA5}">
                      <a16:colId xmlns:a16="http://schemas.microsoft.com/office/drawing/2014/main" val="20000"/>
                    </a:ext>
                  </a:extLst>
                </a:gridCol>
                <a:gridCol w="313134">
                  <a:extLst>
                    <a:ext uri="{9D8B030D-6E8A-4147-A177-3AD203B41FA5}">
                      <a16:colId xmlns:a16="http://schemas.microsoft.com/office/drawing/2014/main" val="20001"/>
                    </a:ext>
                  </a:extLst>
                </a:gridCol>
                <a:gridCol w="313135">
                  <a:extLst>
                    <a:ext uri="{9D8B030D-6E8A-4147-A177-3AD203B41FA5}">
                      <a16:colId xmlns:a16="http://schemas.microsoft.com/office/drawing/2014/main" val="20002"/>
                    </a:ext>
                  </a:extLst>
                </a:gridCol>
                <a:gridCol w="313134">
                  <a:extLst>
                    <a:ext uri="{9D8B030D-6E8A-4147-A177-3AD203B41FA5}">
                      <a16:colId xmlns:a16="http://schemas.microsoft.com/office/drawing/2014/main" val="20003"/>
                    </a:ext>
                  </a:extLst>
                </a:gridCol>
                <a:gridCol w="311944">
                  <a:extLst>
                    <a:ext uri="{9D8B030D-6E8A-4147-A177-3AD203B41FA5}">
                      <a16:colId xmlns:a16="http://schemas.microsoft.com/office/drawing/2014/main" val="20004"/>
                    </a:ext>
                  </a:extLst>
                </a:gridCol>
                <a:gridCol w="313135">
                  <a:extLst>
                    <a:ext uri="{9D8B030D-6E8A-4147-A177-3AD203B41FA5}">
                      <a16:colId xmlns:a16="http://schemas.microsoft.com/office/drawing/2014/main" val="20005"/>
                    </a:ext>
                  </a:extLst>
                </a:gridCol>
                <a:gridCol w="311944">
                  <a:extLst>
                    <a:ext uri="{9D8B030D-6E8A-4147-A177-3AD203B41FA5}">
                      <a16:colId xmlns:a16="http://schemas.microsoft.com/office/drawing/2014/main" val="20006"/>
                    </a:ext>
                  </a:extLst>
                </a:gridCol>
                <a:gridCol w="313134">
                  <a:extLst>
                    <a:ext uri="{9D8B030D-6E8A-4147-A177-3AD203B41FA5}">
                      <a16:colId xmlns:a16="http://schemas.microsoft.com/office/drawing/2014/main" val="20007"/>
                    </a:ext>
                  </a:extLst>
                </a:gridCol>
                <a:gridCol w="311944">
                  <a:extLst>
                    <a:ext uri="{9D8B030D-6E8A-4147-A177-3AD203B41FA5}">
                      <a16:colId xmlns:a16="http://schemas.microsoft.com/office/drawing/2014/main" val="20008"/>
                    </a:ext>
                  </a:extLst>
                </a:gridCol>
                <a:gridCol w="313135">
                  <a:extLst>
                    <a:ext uri="{9D8B030D-6E8A-4147-A177-3AD203B41FA5}">
                      <a16:colId xmlns:a16="http://schemas.microsoft.com/office/drawing/2014/main" val="20009"/>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sp>
        <p:nvSpPr>
          <p:cNvPr id="111911" name="Text Box 295">
            <a:extLst>
              <a:ext uri="{FF2B5EF4-FFF2-40B4-BE49-F238E27FC236}">
                <a16:creationId xmlns:a16="http://schemas.microsoft.com/office/drawing/2014/main" id="{B948A43E-058D-4A14-AB91-108AA883CBCB}"/>
              </a:ext>
            </a:extLst>
          </p:cNvPr>
          <p:cNvSpPr txBox="1">
            <a:spLocks noChangeArrowheads="1"/>
          </p:cNvSpPr>
          <p:nvPr/>
        </p:nvSpPr>
        <p:spPr bwMode="auto">
          <a:xfrm>
            <a:off x="2514600" y="4400550"/>
            <a:ext cx="5086350" cy="553998"/>
          </a:xfrm>
          <a:prstGeom prst="rect">
            <a:avLst/>
          </a:prstGeom>
          <a:solidFill>
            <a:srgbClr val="A4D7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500" b="0"/>
              <a:t>4. Những máy không thể thiếu được trong quá trình tải điện năng đi xa?</a:t>
            </a:r>
          </a:p>
        </p:txBody>
      </p:sp>
      <p:pic>
        <p:nvPicPr>
          <p:cNvPr id="111912" name="Picture 296" descr="140">
            <a:extLst>
              <a:ext uri="{FF2B5EF4-FFF2-40B4-BE49-F238E27FC236}">
                <a16:creationId xmlns:a16="http://schemas.microsoft.com/office/drawing/2014/main" id="{4DCAE0AF-D94C-4982-9ACC-B9882F2424F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6051" y="274320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882" name="Group 562">
            <a:extLst>
              <a:ext uri="{FF2B5EF4-FFF2-40B4-BE49-F238E27FC236}">
                <a16:creationId xmlns:a16="http://schemas.microsoft.com/office/drawing/2014/main" id="{E38D85F3-CDBA-40AC-9275-E340B913D9A5}"/>
              </a:ext>
            </a:extLst>
          </p:cNvPr>
          <p:cNvGraphicFramePr>
            <a:graphicFrameLocks noGrp="1"/>
          </p:cNvGraphicFramePr>
          <p:nvPr/>
        </p:nvGraphicFramePr>
        <p:xfrm>
          <a:off x="5200650" y="2202656"/>
          <a:ext cx="1543051" cy="388536"/>
        </p:xfrm>
        <a:graphic>
          <a:graphicData uri="http://schemas.openxmlformats.org/drawingml/2006/table">
            <a:tbl>
              <a:tblPr/>
              <a:tblGrid>
                <a:gridCol w="308372">
                  <a:extLst>
                    <a:ext uri="{9D8B030D-6E8A-4147-A177-3AD203B41FA5}">
                      <a16:colId xmlns:a16="http://schemas.microsoft.com/office/drawing/2014/main" val="20000"/>
                    </a:ext>
                  </a:extLst>
                </a:gridCol>
                <a:gridCol w="308372">
                  <a:extLst>
                    <a:ext uri="{9D8B030D-6E8A-4147-A177-3AD203B41FA5}">
                      <a16:colId xmlns:a16="http://schemas.microsoft.com/office/drawing/2014/main" val="20001"/>
                    </a:ext>
                  </a:extLst>
                </a:gridCol>
                <a:gridCol w="309563">
                  <a:extLst>
                    <a:ext uri="{9D8B030D-6E8A-4147-A177-3AD203B41FA5}">
                      <a16:colId xmlns:a16="http://schemas.microsoft.com/office/drawing/2014/main" val="20002"/>
                    </a:ext>
                  </a:extLst>
                </a:gridCol>
                <a:gridCol w="308372">
                  <a:extLst>
                    <a:ext uri="{9D8B030D-6E8A-4147-A177-3AD203B41FA5}">
                      <a16:colId xmlns:a16="http://schemas.microsoft.com/office/drawing/2014/main" val="20003"/>
                    </a:ext>
                  </a:extLst>
                </a:gridCol>
                <a:gridCol w="308372">
                  <a:extLst>
                    <a:ext uri="{9D8B030D-6E8A-4147-A177-3AD203B41FA5}">
                      <a16:colId xmlns:a16="http://schemas.microsoft.com/office/drawing/2014/main" val="20004"/>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sp>
        <p:nvSpPr>
          <p:cNvPr id="111927" name="Text Box 311">
            <a:extLst>
              <a:ext uri="{FF2B5EF4-FFF2-40B4-BE49-F238E27FC236}">
                <a16:creationId xmlns:a16="http://schemas.microsoft.com/office/drawing/2014/main" id="{F013AF38-C3FD-40BD-A601-BBB56DAC7A3F}"/>
              </a:ext>
            </a:extLst>
          </p:cNvPr>
          <p:cNvSpPr txBox="1">
            <a:spLocks noChangeArrowheads="1"/>
          </p:cNvSpPr>
          <p:nvPr/>
        </p:nvSpPr>
        <p:spPr bwMode="auto">
          <a:xfrm>
            <a:off x="2514600" y="4400550"/>
            <a:ext cx="5086350" cy="553998"/>
          </a:xfrm>
          <a:prstGeom prst="rect">
            <a:avLst/>
          </a:prstGeom>
          <a:solidFill>
            <a:srgbClr val="E3D9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1500" b="0"/>
              <a:t>5. Hình ảnh các đường mạt sắt xung quanh nam châm được gọi là gì?</a:t>
            </a:r>
          </a:p>
        </p:txBody>
      </p:sp>
      <p:pic>
        <p:nvPicPr>
          <p:cNvPr id="111928" name="Picture 312" descr="140">
            <a:extLst>
              <a:ext uri="{FF2B5EF4-FFF2-40B4-BE49-F238E27FC236}">
                <a16:creationId xmlns:a16="http://schemas.microsoft.com/office/drawing/2014/main" id="{8805FAB2-B9DC-43D6-AC34-6F69C0F1949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71751" y="217170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929" name="Text Box 313">
            <a:extLst>
              <a:ext uri="{FF2B5EF4-FFF2-40B4-BE49-F238E27FC236}">
                <a16:creationId xmlns:a16="http://schemas.microsoft.com/office/drawing/2014/main" id="{F4F2BB24-38A3-49F7-B2CB-DD1979CEDEC8}"/>
              </a:ext>
            </a:extLst>
          </p:cNvPr>
          <p:cNvSpPr txBox="1">
            <a:spLocks noChangeArrowheads="1"/>
          </p:cNvSpPr>
          <p:nvPr/>
        </p:nvSpPr>
        <p:spPr bwMode="auto">
          <a:xfrm>
            <a:off x="2514600" y="4572000"/>
            <a:ext cx="5086350" cy="323165"/>
          </a:xfrm>
          <a:prstGeom prst="rect">
            <a:avLst/>
          </a:prstGeom>
          <a:solidFill>
            <a:srgbClr val="A3F3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500" b="0"/>
              <a:t>6. Tính chất từ của nam châm còn được gọi là gì ?</a:t>
            </a:r>
          </a:p>
        </p:txBody>
      </p:sp>
      <p:graphicFrame>
        <p:nvGraphicFramePr>
          <p:cNvPr id="56883" name="Group 563">
            <a:extLst>
              <a:ext uri="{FF2B5EF4-FFF2-40B4-BE49-F238E27FC236}">
                <a16:creationId xmlns:a16="http://schemas.microsoft.com/office/drawing/2014/main" id="{74AAF4F3-0E09-4D36-8AE9-F7429395154F}"/>
              </a:ext>
            </a:extLst>
          </p:cNvPr>
          <p:cNvGraphicFramePr>
            <a:graphicFrameLocks noGrp="1"/>
          </p:cNvGraphicFramePr>
          <p:nvPr/>
        </p:nvGraphicFramePr>
        <p:xfrm>
          <a:off x="4905375" y="2571750"/>
          <a:ext cx="1864521" cy="388536"/>
        </p:xfrm>
        <a:graphic>
          <a:graphicData uri="http://schemas.openxmlformats.org/drawingml/2006/table">
            <a:tbl>
              <a:tblPr/>
              <a:tblGrid>
                <a:gridCol w="310754">
                  <a:extLst>
                    <a:ext uri="{9D8B030D-6E8A-4147-A177-3AD203B41FA5}">
                      <a16:colId xmlns:a16="http://schemas.microsoft.com/office/drawing/2014/main" val="20000"/>
                    </a:ext>
                  </a:extLst>
                </a:gridCol>
                <a:gridCol w="310753">
                  <a:extLst>
                    <a:ext uri="{9D8B030D-6E8A-4147-A177-3AD203B41FA5}">
                      <a16:colId xmlns:a16="http://schemas.microsoft.com/office/drawing/2014/main" val="20001"/>
                    </a:ext>
                  </a:extLst>
                </a:gridCol>
                <a:gridCol w="310754">
                  <a:extLst>
                    <a:ext uri="{9D8B030D-6E8A-4147-A177-3AD203B41FA5}">
                      <a16:colId xmlns:a16="http://schemas.microsoft.com/office/drawing/2014/main" val="20002"/>
                    </a:ext>
                  </a:extLst>
                </a:gridCol>
                <a:gridCol w="310753">
                  <a:extLst>
                    <a:ext uri="{9D8B030D-6E8A-4147-A177-3AD203B41FA5}">
                      <a16:colId xmlns:a16="http://schemas.microsoft.com/office/drawing/2014/main" val="20003"/>
                    </a:ext>
                  </a:extLst>
                </a:gridCol>
                <a:gridCol w="310754">
                  <a:extLst>
                    <a:ext uri="{9D8B030D-6E8A-4147-A177-3AD203B41FA5}">
                      <a16:colId xmlns:a16="http://schemas.microsoft.com/office/drawing/2014/main" val="20004"/>
                    </a:ext>
                  </a:extLst>
                </a:gridCol>
                <a:gridCol w="310753">
                  <a:extLst>
                    <a:ext uri="{9D8B030D-6E8A-4147-A177-3AD203B41FA5}">
                      <a16:colId xmlns:a16="http://schemas.microsoft.com/office/drawing/2014/main" val="20005"/>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pic>
        <p:nvPicPr>
          <p:cNvPr id="111946" name="Picture 330" descr="140">
            <a:extLst>
              <a:ext uri="{FF2B5EF4-FFF2-40B4-BE49-F238E27FC236}">
                <a16:creationId xmlns:a16="http://schemas.microsoft.com/office/drawing/2014/main" id="{BFF1EBE0-8474-4978-BC28-6553CD7CBFE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6051" y="228600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947" name="Text Box 331">
            <a:extLst>
              <a:ext uri="{FF2B5EF4-FFF2-40B4-BE49-F238E27FC236}">
                <a16:creationId xmlns:a16="http://schemas.microsoft.com/office/drawing/2014/main" id="{66077EBA-2526-4510-A441-BC4C487D0437}"/>
              </a:ext>
            </a:extLst>
          </p:cNvPr>
          <p:cNvSpPr txBox="1">
            <a:spLocks noChangeArrowheads="1"/>
          </p:cNvSpPr>
          <p:nvPr/>
        </p:nvSpPr>
        <p:spPr bwMode="auto">
          <a:xfrm>
            <a:off x="2514600" y="4514850"/>
            <a:ext cx="5086350" cy="323165"/>
          </a:xfrm>
          <a:prstGeom prst="rect">
            <a:avLst/>
          </a:prstGeom>
          <a:solidFill>
            <a:srgbClr val="ADA9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500" b="0"/>
              <a:t>7. Từ phổ là gì của đường sức từ?</a:t>
            </a:r>
          </a:p>
        </p:txBody>
      </p:sp>
      <p:graphicFrame>
        <p:nvGraphicFramePr>
          <p:cNvPr id="56884" name="Group 564">
            <a:extLst>
              <a:ext uri="{FF2B5EF4-FFF2-40B4-BE49-F238E27FC236}">
                <a16:creationId xmlns:a16="http://schemas.microsoft.com/office/drawing/2014/main" id="{470CB1E2-49F8-4A79-BD3F-5FA32AD5DB72}"/>
              </a:ext>
            </a:extLst>
          </p:cNvPr>
          <p:cNvGraphicFramePr>
            <a:graphicFrameLocks noGrp="1"/>
          </p:cNvGraphicFramePr>
          <p:nvPr/>
        </p:nvGraphicFramePr>
        <p:xfrm>
          <a:off x="4286250" y="2971800"/>
          <a:ext cx="2171703" cy="388536"/>
        </p:xfrm>
        <a:graphic>
          <a:graphicData uri="http://schemas.openxmlformats.org/drawingml/2006/table">
            <a:tbl>
              <a:tblPr/>
              <a:tblGrid>
                <a:gridCol w="310754">
                  <a:extLst>
                    <a:ext uri="{9D8B030D-6E8A-4147-A177-3AD203B41FA5}">
                      <a16:colId xmlns:a16="http://schemas.microsoft.com/office/drawing/2014/main" val="20000"/>
                    </a:ext>
                  </a:extLst>
                </a:gridCol>
                <a:gridCol w="309563">
                  <a:extLst>
                    <a:ext uri="{9D8B030D-6E8A-4147-A177-3AD203B41FA5}">
                      <a16:colId xmlns:a16="http://schemas.microsoft.com/office/drawing/2014/main" val="20001"/>
                    </a:ext>
                  </a:extLst>
                </a:gridCol>
                <a:gridCol w="310753">
                  <a:extLst>
                    <a:ext uri="{9D8B030D-6E8A-4147-A177-3AD203B41FA5}">
                      <a16:colId xmlns:a16="http://schemas.microsoft.com/office/drawing/2014/main" val="20002"/>
                    </a:ext>
                  </a:extLst>
                </a:gridCol>
                <a:gridCol w="309563">
                  <a:extLst>
                    <a:ext uri="{9D8B030D-6E8A-4147-A177-3AD203B41FA5}">
                      <a16:colId xmlns:a16="http://schemas.microsoft.com/office/drawing/2014/main" val="20003"/>
                    </a:ext>
                  </a:extLst>
                </a:gridCol>
                <a:gridCol w="310754">
                  <a:extLst>
                    <a:ext uri="{9D8B030D-6E8A-4147-A177-3AD203B41FA5}">
                      <a16:colId xmlns:a16="http://schemas.microsoft.com/office/drawing/2014/main" val="20004"/>
                    </a:ext>
                  </a:extLst>
                </a:gridCol>
                <a:gridCol w="309563">
                  <a:extLst>
                    <a:ext uri="{9D8B030D-6E8A-4147-A177-3AD203B41FA5}">
                      <a16:colId xmlns:a16="http://schemas.microsoft.com/office/drawing/2014/main" val="20005"/>
                    </a:ext>
                  </a:extLst>
                </a:gridCol>
                <a:gridCol w="310753">
                  <a:extLst>
                    <a:ext uri="{9D8B030D-6E8A-4147-A177-3AD203B41FA5}">
                      <a16:colId xmlns:a16="http://schemas.microsoft.com/office/drawing/2014/main" val="20006"/>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pic>
        <p:nvPicPr>
          <p:cNvPr id="111966" name="Picture 350" descr="140">
            <a:extLst>
              <a:ext uri="{FF2B5EF4-FFF2-40B4-BE49-F238E27FC236}">
                <a16:creationId xmlns:a16="http://schemas.microsoft.com/office/drawing/2014/main" id="{F567AFBB-BD4C-4233-8843-DFDA119144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00351" y="240030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967" name="Text Box 351" descr="Bouquet">
            <a:extLst>
              <a:ext uri="{FF2B5EF4-FFF2-40B4-BE49-F238E27FC236}">
                <a16:creationId xmlns:a16="http://schemas.microsoft.com/office/drawing/2014/main" id="{13608BE0-AD3A-49E5-94B1-A68B08FB2165}"/>
              </a:ext>
            </a:extLst>
          </p:cNvPr>
          <p:cNvSpPr txBox="1">
            <a:spLocks noChangeArrowheads="1"/>
          </p:cNvSpPr>
          <p:nvPr/>
        </p:nvSpPr>
        <p:spPr bwMode="auto">
          <a:xfrm>
            <a:off x="2514600" y="4502944"/>
            <a:ext cx="5086350" cy="323165"/>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500" b="0"/>
              <a:t>8. Bộ môn nghiên cứu về điện là gì?</a:t>
            </a:r>
          </a:p>
        </p:txBody>
      </p:sp>
      <p:graphicFrame>
        <p:nvGraphicFramePr>
          <p:cNvPr id="56885" name="Group 565">
            <a:extLst>
              <a:ext uri="{FF2B5EF4-FFF2-40B4-BE49-F238E27FC236}">
                <a16:creationId xmlns:a16="http://schemas.microsoft.com/office/drawing/2014/main" id="{9F27C5E9-4047-40A0-967D-D757E643B2C1}"/>
              </a:ext>
            </a:extLst>
          </p:cNvPr>
          <p:cNvGraphicFramePr>
            <a:graphicFrameLocks noGrp="1"/>
          </p:cNvGraphicFramePr>
          <p:nvPr/>
        </p:nvGraphicFramePr>
        <p:xfrm>
          <a:off x="3629025" y="3362325"/>
          <a:ext cx="2225279" cy="388536"/>
        </p:xfrm>
        <a:graphic>
          <a:graphicData uri="http://schemas.openxmlformats.org/drawingml/2006/table">
            <a:tbl>
              <a:tblPr/>
              <a:tblGrid>
                <a:gridCol w="317897">
                  <a:extLst>
                    <a:ext uri="{9D8B030D-6E8A-4147-A177-3AD203B41FA5}">
                      <a16:colId xmlns:a16="http://schemas.microsoft.com/office/drawing/2014/main" val="20000"/>
                    </a:ext>
                  </a:extLst>
                </a:gridCol>
                <a:gridCol w="317897">
                  <a:extLst>
                    <a:ext uri="{9D8B030D-6E8A-4147-A177-3AD203B41FA5}">
                      <a16:colId xmlns:a16="http://schemas.microsoft.com/office/drawing/2014/main" val="20001"/>
                    </a:ext>
                  </a:extLst>
                </a:gridCol>
                <a:gridCol w="317897">
                  <a:extLst>
                    <a:ext uri="{9D8B030D-6E8A-4147-A177-3AD203B41FA5}">
                      <a16:colId xmlns:a16="http://schemas.microsoft.com/office/drawing/2014/main" val="20002"/>
                    </a:ext>
                  </a:extLst>
                </a:gridCol>
                <a:gridCol w="317897">
                  <a:extLst>
                    <a:ext uri="{9D8B030D-6E8A-4147-A177-3AD203B41FA5}">
                      <a16:colId xmlns:a16="http://schemas.microsoft.com/office/drawing/2014/main" val="20003"/>
                    </a:ext>
                  </a:extLst>
                </a:gridCol>
                <a:gridCol w="317897">
                  <a:extLst>
                    <a:ext uri="{9D8B030D-6E8A-4147-A177-3AD203B41FA5}">
                      <a16:colId xmlns:a16="http://schemas.microsoft.com/office/drawing/2014/main" val="20004"/>
                    </a:ext>
                  </a:extLst>
                </a:gridCol>
                <a:gridCol w="317897">
                  <a:extLst>
                    <a:ext uri="{9D8B030D-6E8A-4147-A177-3AD203B41FA5}">
                      <a16:colId xmlns:a16="http://schemas.microsoft.com/office/drawing/2014/main" val="20005"/>
                    </a:ext>
                  </a:extLst>
                </a:gridCol>
                <a:gridCol w="317897">
                  <a:extLst>
                    <a:ext uri="{9D8B030D-6E8A-4147-A177-3AD203B41FA5}">
                      <a16:colId xmlns:a16="http://schemas.microsoft.com/office/drawing/2014/main" val="20006"/>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pic>
        <p:nvPicPr>
          <p:cNvPr id="111986" name="Picture 370" descr="140">
            <a:extLst>
              <a:ext uri="{FF2B5EF4-FFF2-40B4-BE49-F238E27FC236}">
                <a16:creationId xmlns:a16="http://schemas.microsoft.com/office/drawing/2014/main" id="{49EEFED9-C298-46A5-A7F3-49B202650CC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71751" y="211455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987" name="Text Box 371" descr="Blue tissue paper">
            <a:extLst>
              <a:ext uri="{FF2B5EF4-FFF2-40B4-BE49-F238E27FC236}">
                <a16:creationId xmlns:a16="http://schemas.microsoft.com/office/drawing/2014/main" id="{E6967B94-68ED-4155-8428-C5BE934F51DC}"/>
              </a:ext>
            </a:extLst>
          </p:cNvPr>
          <p:cNvSpPr txBox="1">
            <a:spLocks noChangeArrowheads="1"/>
          </p:cNvSpPr>
          <p:nvPr/>
        </p:nvSpPr>
        <p:spPr bwMode="auto">
          <a:xfrm>
            <a:off x="2514600" y="4400550"/>
            <a:ext cx="5314950" cy="553998"/>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500" b="0"/>
              <a:t>9. Bên ngoài nam châm, đường nào có chiều đi ra từ cực Bắc đi vào cực Nam?</a:t>
            </a:r>
          </a:p>
        </p:txBody>
      </p:sp>
      <p:graphicFrame>
        <p:nvGraphicFramePr>
          <p:cNvPr id="56886" name="Group 566">
            <a:extLst>
              <a:ext uri="{FF2B5EF4-FFF2-40B4-BE49-F238E27FC236}">
                <a16:creationId xmlns:a16="http://schemas.microsoft.com/office/drawing/2014/main" id="{AD292A4D-A160-4074-AD9E-E4846D36F527}"/>
              </a:ext>
            </a:extLst>
          </p:cNvPr>
          <p:cNvGraphicFramePr>
            <a:graphicFrameLocks noGrp="1"/>
          </p:cNvGraphicFramePr>
          <p:nvPr/>
        </p:nvGraphicFramePr>
        <p:xfrm>
          <a:off x="3028950" y="3726656"/>
          <a:ext cx="3139679" cy="388536"/>
        </p:xfrm>
        <a:graphic>
          <a:graphicData uri="http://schemas.openxmlformats.org/drawingml/2006/table">
            <a:tbl>
              <a:tblPr/>
              <a:tblGrid>
                <a:gridCol w="314325">
                  <a:extLst>
                    <a:ext uri="{9D8B030D-6E8A-4147-A177-3AD203B41FA5}">
                      <a16:colId xmlns:a16="http://schemas.microsoft.com/office/drawing/2014/main" val="20000"/>
                    </a:ext>
                  </a:extLst>
                </a:gridCol>
                <a:gridCol w="313135">
                  <a:extLst>
                    <a:ext uri="{9D8B030D-6E8A-4147-A177-3AD203B41FA5}">
                      <a16:colId xmlns:a16="http://schemas.microsoft.com/office/drawing/2014/main" val="20001"/>
                    </a:ext>
                  </a:extLst>
                </a:gridCol>
                <a:gridCol w="314325">
                  <a:extLst>
                    <a:ext uri="{9D8B030D-6E8A-4147-A177-3AD203B41FA5}">
                      <a16:colId xmlns:a16="http://schemas.microsoft.com/office/drawing/2014/main" val="20002"/>
                    </a:ext>
                  </a:extLst>
                </a:gridCol>
                <a:gridCol w="314325">
                  <a:extLst>
                    <a:ext uri="{9D8B030D-6E8A-4147-A177-3AD203B41FA5}">
                      <a16:colId xmlns:a16="http://schemas.microsoft.com/office/drawing/2014/main" val="20003"/>
                    </a:ext>
                  </a:extLst>
                </a:gridCol>
                <a:gridCol w="313134">
                  <a:extLst>
                    <a:ext uri="{9D8B030D-6E8A-4147-A177-3AD203B41FA5}">
                      <a16:colId xmlns:a16="http://schemas.microsoft.com/office/drawing/2014/main" val="20004"/>
                    </a:ext>
                  </a:extLst>
                </a:gridCol>
                <a:gridCol w="314325">
                  <a:extLst>
                    <a:ext uri="{9D8B030D-6E8A-4147-A177-3AD203B41FA5}">
                      <a16:colId xmlns:a16="http://schemas.microsoft.com/office/drawing/2014/main" val="20005"/>
                    </a:ext>
                  </a:extLst>
                </a:gridCol>
                <a:gridCol w="313135">
                  <a:extLst>
                    <a:ext uri="{9D8B030D-6E8A-4147-A177-3AD203B41FA5}">
                      <a16:colId xmlns:a16="http://schemas.microsoft.com/office/drawing/2014/main" val="20006"/>
                    </a:ext>
                  </a:extLst>
                </a:gridCol>
                <a:gridCol w="314325">
                  <a:extLst>
                    <a:ext uri="{9D8B030D-6E8A-4147-A177-3AD203B41FA5}">
                      <a16:colId xmlns:a16="http://schemas.microsoft.com/office/drawing/2014/main" val="20007"/>
                    </a:ext>
                  </a:extLst>
                </a:gridCol>
                <a:gridCol w="314325">
                  <a:extLst>
                    <a:ext uri="{9D8B030D-6E8A-4147-A177-3AD203B41FA5}">
                      <a16:colId xmlns:a16="http://schemas.microsoft.com/office/drawing/2014/main" val="20008"/>
                    </a:ext>
                  </a:extLst>
                </a:gridCol>
                <a:gridCol w="314325">
                  <a:extLst>
                    <a:ext uri="{9D8B030D-6E8A-4147-A177-3AD203B41FA5}">
                      <a16:colId xmlns:a16="http://schemas.microsoft.com/office/drawing/2014/main" val="20009"/>
                    </a:ext>
                  </a:extLst>
                </a:gridCol>
              </a:tblGrid>
              <a:tr h="388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chemeClr val="tx1"/>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100" b="1" i="0" u="none" strike="noStrike" cap="none" normalizeH="0" baseline="0">
                        <a:ln>
                          <a:noFill/>
                        </a:ln>
                        <a:solidFill>
                          <a:srgbClr val="FF00FF"/>
                        </a:solidFill>
                        <a:effectLst/>
                        <a:latin typeface="Arial" charset="0"/>
                      </a:endParaRPr>
                    </a:p>
                  </a:txBody>
                  <a:tcPr marL="68580" marR="68580" marT="34248" marB="342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FCA2"/>
                    </a:solidFill>
                  </a:tcPr>
                </a:tc>
                <a:extLst>
                  <a:ext uri="{0D108BD9-81ED-4DB2-BD59-A6C34878D82A}">
                    <a16:rowId xmlns:a16="http://schemas.microsoft.com/office/drawing/2014/main" val="10000"/>
                  </a:ext>
                </a:extLst>
              </a:tr>
            </a:tbl>
          </a:graphicData>
        </a:graphic>
      </p:graphicFrame>
      <p:pic>
        <p:nvPicPr>
          <p:cNvPr id="112011" name="Picture 395" descr="140">
            <a:extLst>
              <a:ext uri="{FF2B5EF4-FFF2-40B4-BE49-F238E27FC236}">
                <a16:creationId xmlns:a16="http://schemas.microsoft.com/office/drawing/2014/main" id="{30A2E96E-7DE0-4461-A260-6A09EF8699D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6051" y="2228850"/>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6">
            <a:extLst>
              <a:ext uri="{FF2B5EF4-FFF2-40B4-BE49-F238E27FC236}">
                <a16:creationId xmlns:a16="http://schemas.microsoft.com/office/drawing/2014/main" id="{53F921AB-E900-4E2A-A3C0-F379E3530E70}"/>
              </a:ext>
            </a:extLst>
          </p:cNvPr>
          <p:cNvSpPr>
            <a:spLocks noChangeArrowheads="1"/>
          </p:cNvSpPr>
          <p:nvPr/>
        </p:nvSpPr>
        <p:spPr bwMode="auto">
          <a:xfrm>
            <a:off x="1485900" y="4114800"/>
            <a:ext cx="400050" cy="400050"/>
          </a:xfrm>
          <a:prstGeom prst="ellipse">
            <a:avLst/>
          </a:prstGeom>
          <a:solidFill>
            <a:srgbClr val="FF0000"/>
          </a:solidFill>
          <a:ln w="9525">
            <a:solidFill>
              <a:srgbClr val="FF0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a:solidFill>
                  <a:srgbClr val="FFFF00"/>
                </a:solidFill>
              </a:rPr>
              <a:t>BM</a:t>
            </a:r>
          </a:p>
        </p:txBody>
      </p:sp>
      <p:graphicFrame>
        <p:nvGraphicFramePr>
          <p:cNvPr id="56692" name="Group 372">
            <a:extLst>
              <a:ext uri="{FF2B5EF4-FFF2-40B4-BE49-F238E27FC236}">
                <a16:creationId xmlns:a16="http://schemas.microsoft.com/office/drawing/2014/main" id="{F4A38A6B-D3AD-424C-B07B-30A7194AECAB}"/>
              </a:ext>
            </a:extLst>
          </p:cNvPr>
          <p:cNvGraphicFramePr>
            <a:graphicFrameLocks noGrp="1"/>
          </p:cNvGraphicFramePr>
          <p:nvPr/>
        </p:nvGraphicFramePr>
        <p:xfrm>
          <a:off x="5200650" y="628651"/>
          <a:ext cx="333375" cy="3498057"/>
        </p:xfrm>
        <a:graphic>
          <a:graphicData uri="http://schemas.openxmlformats.org/drawingml/2006/table">
            <a:tbl>
              <a:tblPr/>
              <a:tblGrid>
                <a:gridCol w="333375">
                  <a:extLst>
                    <a:ext uri="{9D8B030D-6E8A-4147-A177-3AD203B41FA5}">
                      <a16:colId xmlns:a16="http://schemas.microsoft.com/office/drawing/2014/main" val="20000"/>
                    </a:ext>
                  </a:extLst>
                </a:gridCol>
              </a:tblGrid>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Đ</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I</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1"/>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Ệ</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N</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3"/>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T</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4"/>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Ừ</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5"/>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H</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6"/>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Ọ</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7"/>
                  </a:ext>
                </a:extLst>
              </a:tr>
              <a:tr h="388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Arial" charset="0"/>
                        </a:rPr>
                        <a:t>C</a:t>
                      </a:r>
                      <a:endParaRPr kumimoji="0" lang="vi-VN" sz="2100" b="1" i="0" u="none" strike="noStrike" cap="none" normalizeH="0" baseline="0">
                        <a:ln>
                          <a:noFill/>
                        </a:ln>
                        <a:solidFill>
                          <a:schemeClr val="tx1"/>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8"/>
                  </a:ext>
                </a:extLst>
              </a:tr>
            </a:tbl>
          </a:graphicData>
        </a:graphic>
      </p:graphicFrame>
      <p:sp>
        <p:nvSpPr>
          <p:cNvPr id="3" name="Oval 12">
            <a:extLst>
              <a:ext uri="{FF2B5EF4-FFF2-40B4-BE49-F238E27FC236}">
                <a16:creationId xmlns:a16="http://schemas.microsoft.com/office/drawing/2014/main" id="{79EAE0DF-0C59-4223-A2FC-D043EF26381B}"/>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4" name="Oval 12">
            <a:extLst>
              <a:ext uri="{FF2B5EF4-FFF2-40B4-BE49-F238E27FC236}">
                <a16:creationId xmlns:a16="http://schemas.microsoft.com/office/drawing/2014/main" id="{6A2B753F-E3BA-4AEB-9CBC-DB1D011F2B12}"/>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5" name="Oval 12">
            <a:extLst>
              <a:ext uri="{FF2B5EF4-FFF2-40B4-BE49-F238E27FC236}">
                <a16:creationId xmlns:a16="http://schemas.microsoft.com/office/drawing/2014/main" id="{73B27F64-D33B-4360-82DB-31FC47C8BBF7}"/>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6" name="Oval 12">
            <a:extLst>
              <a:ext uri="{FF2B5EF4-FFF2-40B4-BE49-F238E27FC236}">
                <a16:creationId xmlns:a16="http://schemas.microsoft.com/office/drawing/2014/main" id="{609E1AF6-1165-4493-BFCA-EB161841E0F2}"/>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7" name="Oval 12">
            <a:extLst>
              <a:ext uri="{FF2B5EF4-FFF2-40B4-BE49-F238E27FC236}">
                <a16:creationId xmlns:a16="http://schemas.microsoft.com/office/drawing/2014/main" id="{04F8B724-8156-4FDE-B31F-C02BA7E19F43}"/>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8" name="Oval 12">
            <a:extLst>
              <a:ext uri="{FF2B5EF4-FFF2-40B4-BE49-F238E27FC236}">
                <a16:creationId xmlns:a16="http://schemas.microsoft.com/office/drawing/2014/main" id="{C307CEF7-D119-4D78-A8A9-C6B89F56B892}"/>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9" name="Oval 12">
            <a:extLst>
              <a:ext uri="{FF2B5EF4-FFF2-40B4-BE49-F238E27FC236}">
                <a16:creationId xmlns:a16="http://schemas.microsoft.com/office/drawing/2014/main" id="{609F9D6D-7224-4EB0-A4D6-6943AE0AFCE1}"/>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10" name="Oval 12">
            <a:extLst>
              <a:ext uri="{FF2B5EF4-FFF2-40B4-BE49-F238E27FC236}">
                <a16:creationId xmlns:a16="http://schemas.microsoft.com/office/drawing/2014/main" id="{EE6F18E3-FD56-41A9-B258-EF0EE57A7981}"/>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11" name="Oval 12">
            <a:extLst>
              <a:ext uri="{FF2B5EF4-FFF2-40B4-BE49-F238E27FC236}">
                <a16:creationId xmlns:a16="http://schemas.microsoft.com/office/drawing/2014/main" id="{AA1E1AF3-71A5-43F0-A029-1B3CF5A6229E}"/>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12" name="Oval 12">
            <a:extLst>
              <a:ext uri="{FF2B5EF4-FFF2-40B4-BE49-F238E27FC236}">
                <a16:creationId xmlns:a16="http://schemas.microsoft.com/office/drawing/2014/main" id="{6703EDB1-3F45-4F96-9238-E6827F40F1DC}"/>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13" name="Oval 12">
            <a:extLst>
              <a:ext uri="{FF2B5EF4-FFF2-40B4-BE49-F238E27FC236}">
                <a16:creationId xmlns:a16="http://schemas.microsoft.com/office/drawing/2014/main" id="{8E670456-4EA1-4C25-AA86-261B40774E90}"/>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14" name="Oval 12">
            <a:extLst>
              <a:ext uri="{FF2B5EF4-FFF2-40B4-BE49-F238E27FC236}">
                <a16:creationId xmlns:a16="http://schemas.microsoft.com/office/drawing/2014/main" id="{A89E0409-8D5B-4A4E-9E65-6903A834C77A}"/>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15" name="Oval 12">
            <a:extLst>
              <a:ext uri="{FF2B5EF4-FFF2-40B4-BE49-F238E27FC236}">
                <a16:creationId xmlns:a16="http://schemas.microsoft.com/office/drawing/2014/main" id="{86417AC6-E35B-4C05-A993-E9EBAE3691C1}"/>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16" name="Oval 12">
            <a:extLst>
              <a:ext uri="{FF2B5EF4-FFF2-40B4-BE49-F238E27FC236}">
                <a16:creationId xmlns:a16="http://schemas.microsoft.com/office/drawing/2014/main" id="{58AABB65-FBA8-4F00-A52A-1D564D4604D6}"/>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17" name="Oval 12">
            <a:extLst>
              <a:ext uri="{FF2B5EF4-FFF2-40B4-BE49-F238E27FC236}">
                <a16:creationId xmlns:a16="http://schemas.microsoft.com/office/drawing/2014/main" id="{4FA233B4-802E-48D9-B579-5B7297E6C499}"/>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729" name="Rectangle 409">
            <a:extLst>
              <a:ext uri="{FF2B5EF4-FFF2-40B4-BE49-F238E27FC236}">
                <a16:creationId xmlns:a16="http://schemas.microsoft.com/office/drawing/2014/main" id="{6429CB5D-8189-400D-A9E5-7852DAF77C9C}"/>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18" name="Oval 12">
            <a:extLst>
              <a:ext uri="{FF2B5EF4-FFF2-40B4-BE49-F238E27FC236}">
                <a16:creationId xmlns:a16="http://schemas.microsoft.com/office/drawing/2014/main" id="{2940F825-F5EC-4BCB-B499-C1FF84B63188}"/>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19" name="Oval 12">
            <a:extLst>
              <a:ext uri="{FF2B5EF4-FFF2-40B4-BE49-F238E27FC236}">
                <a16:creationId xmlns:a16="http://schemas.microsoft.com/office/drawing/2014/main" id="{E19473DF-BC9C-43FA-967F-CA28E81D5186}"/>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20" name="Oval 12">
            <a:extLst>
              <a:ext uri="{FF2B5EF4-FFF2-40B4-BE49-F238E27FC236}">
                <a16:creationId xmlns:a16="http://schemas.microsoft.com/office/drawing/2014/main" id="{78775C9D-B965-4D3E-BCD0-DBCC39747DFB}"/>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21" name="Oval 12">
            <a:extLst>
              <a:ext uri="{FF2B5EF4-FFF2-40B4-BE49-F238E27FC236}">
                <a16:creationId xmlns:a16="http://schemas.microsoft.com/office/drawing/2014/main" id="{A20C4B8D-D1F1-4B7C-8410-BE4BB60D166C}"/>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22" name="Oval 12">
            <a:extLst>
              <a:ext uri="{FF2B5EF4-FFF2-40B4-BE49-F238E27FC236}">
                <a16:creationId xmlns:a16="http://schemas.microsoft.com/office/drawing/2014/main" id="{11D149BA-3F69-4044-8CD8-6FBC95BDB478}"/>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23" name="Oval 12">
            <a:extLst>
              <a:ext uri="{FF2B5EF4-FFF2-40B4-BE49-F238E27FC236}">
                <a16:creationId xmlns:a16="http://schemas.microsoft.com/office/drawing/2014/main" id="{DFFC225B-E6F7-4018-B962-094D15565543}"/>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24" name="Oval 12">
            <a:extLst>
              <a:ext uri="{FF2B5EF4-FFF2-40B4-BE49-F238E27FC236}">
                <a16:creationId xmlns:a16="http://schemas.microsoft.com/office/drawing/2014/main" id="{8D6B99F3-8942-4C20-A299-2E116DD4124E}"/>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25" name="Oval 12">
            <a:extLst>
              <a:ext uri="{FF2B5EF4-FFF2-40B4-BE49-F238E27FC236}">
                <a16:creationId xmlns:a16="http://schemas.microsoft.com/office/drawing/2014/main" id="{39A743DD-2B7E-43E4-B1E6-54D111AEB0DB}"/>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26" name="Oval 12">
            <a:extLst>
              <a:ext uri="{FF2B5EF4-FFF2-40B4-BE49-F238E27FC236}">
                <a16:creationId xmlns:a16="http://schemas.microsoft.com/office/drawing/2014/main" id="{C4A8A420-CC56-4F2E-8524-E87BA809083D}"/>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27" name="Oval 12">
            <a:extLst>
              <a:ext uri="{FF2B5EF4-FFF2-40B4-BE49-F238E27FC236}">
                <a16:creationId xmlns:a16="http://schemas.microsoft.com/office/drawing/2014/main" id="{8545A01C-B8E3-4110-9AD9-D224BC79E9B4}"/>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28" name="Oval 12">
            <a:extLst>
              <a:ext uri="{FF2B5EF4-FFF2-40B4-BE49-F238E27FC236}">
                <a16:creationId xmlns:a16="http://schemas.microsoft.com/office/drawing/2014/main" id="{66523689-7D65-48C8-9CFB-F78D68E20194}"/>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29" name="Oval 12">
            <a:extLst>
              <a:ext uri="{FF2B5EF4-FFF2-40B4-BE49-F238E27FC236}">
                <a16:creationId xmlns:a16="http://schemas.microsoft.com/office/drawing/2014/main" id="{6D5B23FD-85BB-4752-88BC-ECCC5F8DAE74}"/>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30" name="Oval 12">
            <a:extLst>
              <a:ext uri="{FF2B5EF4-FFF2-40B4-BE49-F238E27FC236}">
                <a16:creationId xmlns:a16="http://schemas.microsoft.com/office/drawing/2014/main" id="{3A1DA0E7-C039-4C85-B5A5-103856E0621D}"/>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31" name="Oval 12">
            <a:extLst>
              <a:ext uri="{FF2B5EF4-FFF2-40B4-BE49-F238E27FC236}">
                <a16:creationId xmlns:a16="http://schemas.microsoft.com/office/drawing/2014/main" id="{452DEA22-38C2-482F-AB29-7C33D652BA09}"/>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56672" name="Oval 12">
            <a:extLst>
              <a:ext uri="{FF2B5EF4-FFF2-40B4-BE49-F238E27FC236}">
                <a16:creationId xmlns:a16="http://schemas.microsoft.com/office/drawing/2014/main" id="{3675D2F8-C048-47BE-9122-C7E118C63911}"/>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745" name="Rectangle 425">
            <a:extLst>
              <a:ext uri="{FF2B5EF4-FFF2-40B4-BE49-F238E27FC236}">
                <a16:creationId xmlns:a16="http://schemas.microsoft.com/office/drawing/2014/main" id="{A255142D-DE5F-41FB-8A10-CA58D858D4E2}"/>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56673" name="Oval 12">
            <a:extLst>
              <a:ext uri="{FF2B5EF4-FFF2-40B4-BE49-F238E27FC236}">
                <a16:creationId xmlns:a16="http://schemas.microsoft.com/office/drawing/2014/main" id="{657BBC89-7351-4E19-BE15-C2AC4ACABCB7}"/>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56674" name="Oval 12">
            <a:extLst>
              <a:ext uri="{FF2B5EF4-FFF2-40B4-BE49-F238E27FC236}">
                <a16:creationId xmlns:a16="http://schemas.microsoft.com/office/drawing/2014/main" id="{47E3906A-658B-4125-8186-F4824BBA1FBB}"/>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56675" name="Oval 12">
            <a:extLst>
              <a:ext uri="{FF2B5EF4-FFF2-40B4-BE49-F238E27FC236}">
                <a16:creationId xmlns:a16="http://schemas.microsoft.com/office/drawing/2014/main" id="{EDCFAE2F-8836-4198-8EF2-7C026FBAD4C9}"/>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56676" name="Oval 12">
            <a:extLst>
              <a:ext uri="{FF2B5EF4-FFF2-40B4-BE49-F238E27FC236}">
                <a16:creationId xmlns:a16="http://schemas.microsoft.com/office/drawing/2014/main" id="{19A5151E-5FAF-47FE-B188-6638D68F9A3D}"/>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56677" name="Oval 12">
            <a:extLst>
              <a:ext uri="{FF2B5EF4-FFF2-40B4-BE49-F238E27FC236}">
                <a16:creationId xmlns:a16="http://schemas.microsoft.com/office/drawing/2014/main" id="{82AF0199-A647-431C-AD7B-076551D847B7}"/>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56678" name="Oval 12">
            <a:extLst>
              <a:ext uri="{FF2B5EF4-FFF2-40B4-BE49-F238E27FC236}">
                <a16:creationId xmlns:a16="http://schemas.microsoft.com/office/drawing/2014/main" id="{BAD2ABF9-C1CD-4F5C-AFB3-C2741B1B321C}"/>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56679" name="Oval 12">
            <a:extLst>
              <a:ext uri="{FF2B5EF4-FFF2-40B4-BE49-F238E27FC236}">
                <a16:creationId xmlns:a16="http://schemas.microsoft.com/office/drawing/2014/main" id="{8D8A200F-5753-4566-9CB0-D44D579F18E9}"/>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56680" name="Oval 12">
            <a:extLst>
              <a:ext uri="{FF2B5EF4-FFF2-40B4-BE49-F238E27FC236}">
                <a16:creationId xmlns:a16="http://schemas.microsoft.com/office/drawing/2014/main" id="{B83AB359-E0BE-40CD-9D62-DDDC7F40B399}"/>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56681" name="Oval 12">
            <a:extLst>
              <a:ext uri="{FF2B5EF4-FFF2-40B4-BE49-F238E27FC236}">
                <a16:creationId xmlns:a16="http://schemas.microsoft.com/office/drawing/2014/main" id="{0BAB86A0-75B2-4360-BB98-EDBA37288121}"/>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56682" name="Oval 12">
            <a:extLst>
              <a:ext uri="{FF2B5EF4-FFF2-40B4-BE49-F238E27FC236}">
                <a16:creationId xmlns:a16="http://schemas.microsoft.com/office/drawing/2014/main" id="{C1C4170C-0286-4A8A-831B-8A638A6EA88E}"/>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56683" name="Oval 12">
            <a:extLst>
              <a:ext uri="{FF2B5EF4-FFF2-40B4-BE49-F238E27FC236}">
                <a16:creationId xmlns:a16="http://schemas.microsoft.com/office/drawing/2014/main" id="{C47F6E85-B039-4809-B9C0-57CF61B090E7}"/>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56684" name="Oval 12">
            <a:extLst>
              <a:ext uri="{FF2B5EF4-FFF2-40B4-BE49-F238E27FC236}">
                <a16:creationId xmlns:a16="http://schemas.microsoft.com/office/drawing/2014/main" id="{885ECEFC-F74D-402F-86C4-4407FA07D746}"/>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56685" name="Oval 12">
            <a:extLst>
              <a:ext uri="{FF2B5EF4-FFF2-40B4-BE49-F238E27FC236}">
                <a16:creationId xmlns:a16="http://schemas.microsoft.com/office/drawing/2014/main" id="{C1D6AB92-6A25-4B74-AD1E-75C0ED95C5A4}"/>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56686" name="Oval 12">
            <a:extLst>
              <a:ext uri="{FF2B5EF4-FFF2-40B4-BE49-F238E27FC236}">
                <a16:creationId xmlns:a16="http://schemas.microsoft.com/office/drawing/2014/main" id="{5565BC5A-09E7-4D53-AF55-ADC088DE73FE}"/>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56687" name="Oval 12">
            <a:extLst>
              <a:ext uri="{FF2B5EF4-FFF2-40B4-BE49-F238E27FC236}">
                <a16:creationId xmlns:a16="http://schemas.microsoft.com/office/drawing/2014/main" id="{4320DCA6-3CF7-4A95-99C7-3CA160303F50}"/>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761" name="Rectangle 441">
            <a:extLst>
              <a:ext uri="{FF2B5EF4-FFF2-40B4-BE49-F238E27FC236}">
                <a16:creationId xmlns:a16="http://schemas.microsoft.com/office/drawing/2014/main" id="{1C9BED3A-92B7-49F2-A794-041C7767B5FE}"/>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56688" name="Oval 12">
            <a:extLst>
              <a:ext uri="{FF2B5EF4-FFF2-40B4-BE49-F238E27FC236}">
                <a16:creationId xmlns:a16="http://schemas.microsoft.com/office/drawing/2014/main" id="{A54DA38F-32AC-4B3C-933A-C10F7E8F8787}"/>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56690" name="Oval 12">
            <a:extLst>
              <a:ext uri="{FF2B5EF4-FFF2-40B4-BE49-F238E27FC236}">
                <a16:creationId xmlns:a16="http://schemas.microsoft.com/office/drawing/2014/main" id="{BCBDDB5F-8CEC-4C71-9DBD-03FC08672C9E}"/>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56691" name="Oval 12">
            <a:extLst>
              <a:ext uri="{FF2B5EF4-FFF2-40B4-BE49-F238E27FC236}">
                <a16:creationId xmlns:a16="http://schemas.microsoft.com/office/drawing/2014/main" id="{995C9E46-A2F2-48A7-AA19-A6A67A6A0C60}"/>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56693" name="Oval 12">
            <a:extLst>
              <a:ext uri="{FF2B5EF4-FFF2-40B4-BE49-F238E27FC236}">
                <a16:creationId xmlns:a16="http://schemas.microsoft.com/office/drawing/2014/main" id="{F3A632A9-04D2-4E1A-A8CE-51542D612AFF}"/>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56694" name="Oval 12">
            <a:extLst>
              <a:ext uri="{FF2B5EF4-FFF2-40B4-BE49-F238E27FC236}">
                <a16:creationId xmlns:a16="http://schemas.microsoft.com/office/drawing/2014/main" id="{6E5D2FDE-2E9B-4EF3-A272-041D892E2EAE}"/>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56695" name="Oval 12">
            <a:extLst>
              <a:ext uri="{FF2B5EF4-FFF2-40B4-BE49-F238E27FC236}">
                <a16:creationId xmlns:a16="http://schemas.microsoft.com/office/drawing/2014/main" id="{7708D53C-22EA-47C8-B141-5212EE4AF080}"/>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56696" name="Oval 12">
            <a:extLst>
              <a:ext uri="{FF2B5EF4-FFF2-40B4-BE49-F238E27FC236}">
                <a16:creationId xmlns:a16="http://schemas.microsoft.com/office/drawing/2014/main" id="{8779958D-6709-43E5-91D3-1DD2483A7616}"/>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56697" name="Oval 12">
            <a:extLst>
              <a:ext uri="{FF2B5EF4-FFF2-40B4-BE49-F238E27FC236}">
                <a16:creationId xmlns:a16="http://schemas.microsoft.com/office/drawing/2014/main" id="{A0FD80A2-875D-463D-B50B-774F7CE1ED91}"/>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56698" name="Oval 12">
            <a:extLst>
              <a:ext uri="{FF2B5EF4-FFF2-40B4-BE49-F238E27FC236}">
                <a16:creationId xmlns:a16="http://schemas.microsoft.com/office/drawing/2014/main" id="{EBC79E51-D708-4D2F-B8D6-8516EA71C17D}"/>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56699" name="Oval 12">
            <a:extLst>
              <a:ext uri="{FF2B5EF4-FFF2-40B4-BE49-F238E27FC236}">
                <a16:creationId xmlns:a16="http://schemas.microsoft.com/office/drawing/2014/main" id="{AEA5F33A-0241-4089-88D1-885CF2152E48}"/>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56700" name="Oval 12">
            <a:extLst>
              <a:ext uri="{FF2B5EF4-FFF2-40B4-BE49-F238E27FC236}">
                <a16:creationId xmlns:a16="http://schemas.microsoft.com/office/drawing/2014/main" id="{B54C4947-6305-41F8-B571-F1956E5552BF}"/>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56701" name="Oval 12">
            <a:extLst>
              <a:ext uri="{FF2B5EF4-FFF2-40B4-BE49-F238E27FC236}">
                <a16:creationId xmlns:a16="http://schemas.microsoft.com/office/drawing/2014/main" id="{A5727A88-A493-47EE-9C27-1426810D1E7B}"/>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56702" name="Oval 12">
            <a:extLst>
              <a:ext uri="{FF2B5EF4-FFF2-40B4-BE49-F238E27FC236}">
                <a16:creationId xmlns:a16="http://schemas.microsoft.com/office/drawing/2014/main" id="{491E9CD4-6372-47C2-AC59-DFA7B0097160}"/>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56703" name="Oval 12">
            <a:extLst>
              <a:ext uri="{FF2B5EF4-FFF2-40B4-BE49-F238E27FC236}">
                <a16:creationId xmlns:a16="http://schemas.microsoft.com/office/drawing/2014/main" id="{3E82B99C-C5A5-4EF8-A8E6-019105610A90}"/>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111904" name="Oval 12">
            <a:extLst>
              <a:ext uri="{FF2B5EF4-FFF2-40B4-BE49-F238E27FC236}">
                <a16:creationId xmlns:a16="http://schemas.microsoft.com/office/drawing/2014/main" id="{231A81C3-51E8-42E8-8EA8-C63CFE6CA824}"/>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777" name="Rectangle 457">
            <a:extLst>
              <a:ext uri="{FF2B5EF4-FFF2-40B4-BE49-F238E27FC236}">
                <a16:creationId xmlns:a16="http://schemas.microsoft.com/office/drawing/2014/main" id="{8AF2B764-0B45-4719-BA1D-33DD424A9D19}"/>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111905" name="Oval 12">
            <a:extLst>
              <a:ext uri="{FF2B5EF4-FFF2-40B4-BE49-F238E27FC236}">
                <a16:creationId xmlns:a16="http://schemas.microsoft.com/office/drawing/2014/main" id="{740CD937-14ED-47B7-A229-D71EBEDB2786}"/>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111906" name="Oval 12">
            <a:extLst>
              <a:ext uri="{FF2B5EF4-FFF2-40B4-BE49-F238E27FC236}">
                <a16:creationId xmlns:a16="http://schemas.microsoft.com/office/drawing/2014/main" id="{B2474E48-B759-4076-89B5-4D44CB0C7078}"/>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111907" name="Oval 12">
            <a:extLst>
              <a:ext uri="{FF2B5EF4-FFF2-40B4-BE49-F238E27FC236}">
                <a16:creationId xmlns:a16="http://schemas.microsoft.com/office/drawing/2014/main" id="{FCECE986-D667-404B-A6A8-CC53E6F4685B}"/>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111908" name="Oval 12">
            <a:extLst>
              <a:ext uri="{FF2B5EF4-FFF2-40B4-BE49-F238E27FC236}">
                <a16:creationId xmlns:a16="http://schemas.microsoft.com/office/drawing/2014/main" id="{2A1203C4-8FA7-4C9C-AFA0-C8A8BA2D4EF5}"/>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111909" name="Oval 12">
            <a:extLst>
              <a:ext uri="{FF2B5EF4-FFF2-40B4-BE49-F238E27FC236}">
                <a16:creationId xmlns:a16="http://schemas.microsoft.com/office/drawing/2014/main" id="{5E415D71-EF4A-4145-A68D-F2C38045021A}"/>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111910" name="Oval 12">
            <a:extLst>
              <a:ext uri="{FF2B5EF4-FFF2-40B4-BE49-F238E27FC236}">
                <a16:creationId xmlns:a16="http://schemas.microsoft.com/office/drawing/2014/main" id="{9AC0B2ED-3AAA-43FA-A057-316D64074AB5}"/>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111913" name="Oval 12">
            <a:extLst>
              <a:ext uri="{FF2B5EF4-FFF2-40B4-BE49-F238E27FC236}">
                <a16:creationId xmlns:a16="http://schemas.microsoft.com/office/drawing/2014/main" id="{1585CF68-DC1C-4AAE-8351-00B103EECD11}"/>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111914" name="Oval 12">
            <a:extLst>
              <a:ext uri="{FF2B5EF4-FFF2-40B4-BE49-F238E27FC236}">
                <a16:creationId xmlns:a16="http://schemas.microsoft.com/office/drawing/2014/main" id="{984C2181-6544-4F47-A455-1A7548FB9B54}"/>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111915" name="Oval 12">
            <a:extLst>
              <a:ext uri="{FF2B5EF4-FFF2-40B4-BE49-F238E27FC236}">
                <a16:creationId xmlns:a16="http://schemas.microsoft.com/office/drawing/2014/main" id="{0235E6C5-F348-4CE7-9672-12DF1858627A}"/>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111916" name="Oval 12">
            <a:extLst>
              <a:ext uri="{FF2B5EF4-FFF2-40B4-BE49-F238E27FC236}">
                <a16:creationId xmlns:a16="http://schemas.microsoft.com/office/drawing/2014/main" id="{4FE5A024-1F5A-473B-9888-13DA03349C72}"/>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111917" name="Oval 12">
            <a:extLst>
              <a:ext uri="{FF2B5EF4-FFF2-40B4-BE49-F238E27FC236}">
                <a16:creationId xmlns:a16="http://schemas.microsoft.com/office/drawing/2014/main" id="{3CCBBA21-D379-4AE3-8217-4606FCBE2926}"/>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111918" name="Oval 12">
            <a:extLst>
              <a:ext uri="{FF2B5EF4-FFF2-40B4-BE49-F238E27FC236}">
                <a16:creationId xmlns:a16="http://schemas.microsoft.com/office/drawing/2014/main" id="{5F518251-1682-44AC-851E-A9A3E11BFB9B}"/>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111919" name="Oval 12">
            <a:extLst>
              <a:ext uri="{FF2B5EF4-FFF2-40B4-BE49-F238E27FC236}">
                <a16:creationId xmlns:a16="http://schemas.microsoft.com/office/drawing/2014/main" id="{3735608E-629E-4217-8437-0B606E8AAD38}"/>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111920" name="Oval 12">
            <a:extLst>
              <a:ext uri="{FF2B5EF4-FFF2-40B4-BE49-F238E27FC236}">
                <a16:creationId xmlns:a16="http://schemas.microsoft.com/office/drawing/2014/main" id="{ED0EA83D-1D5F-4E71-BFCD-3B51BB281D07}"/>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111921" name="Oval 12">
            <a:extLst>
              <a:ext uri="{FF2B5EF4-FFF2-40B4-BE49-F238E27FC236}">
                <a16:creationId xmlns:a16="http://schemas.microsoft.com/office/drawing/2014/main" id="{134C3DED-1C3C-4C69-9043-50207DFAD47E}"/>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793" name="Rectangle 473">
            <a:extLst>
              <a:ext uri="{FF2B5EF4-FFF2-40B4-BE49-F238E27FC236}">
                <a16:creationId xmlns:a16="http://schemas.microsoft.com/office/drawing/2014/main" id="{6DEE5BFD-44EE-4A74-AC66-747E03B6DE41}"/>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111922" name="Oval 12">
            <a:extLst>
              <a:ext uri="{FF2B5EF4-FFF2-40B4-BE49-F238E27FC236}">
                <a16:creationId xmlns:a16="http://schemas.microsoft.com/office/drawing/2014/main" id="{77B094E7-2F36-42AE-8B40-DA9004927A3B}"/>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111923" name="Oval 12">
            <a:extLst>
              <a:ext uri="{FF2B5EF4-FFF2-40B4-BE49-F238E27FC236}">
                <a16:creationId xmlns:a16="http://schemas.microsoft.com/office/drawing/2014/main" id="{CC47B4A1-C6D1-4AA9-BE09-E227376CECEC}"/>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111924" name="Oval 12">
            <a:extLst>
              <a:ext uri="{FF2B5EF4-FFF2-40B4-BE49-F238E27FC236}">
                <a16:creationId xmlns:a16="http://schemas.microsoft.com/office/drawing/2014/main" id="{2C0D013D-B190-4686-ACB2-E41B5C67B1E1}"/>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111925" name="Oval 12">
            <a:extLst>
              <a:ext uri="{FF2B5EF4-FFF2-40B4-BE49-F238E27FC236}">
                <a16:creationId xmlns:a16="http://schemas.microsoft.com/office/drawing/2014/main" id="{20081E96-220B-4449-87F5-A0622AD8CB02}"/>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111926" name="Oval 12">
            <a:extLst>
              <a:ext uri="{FF2B5EF4-FFF2-40B4-BE49-F238E27FC236}">
                <a16:creationId xmlns:a16="http://schemas.microsoft.com/office/drawing/2014/main" id="{FEA0BB53-5BA3-4B05-AFD2-F4708E3832D6}"/>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111930" name="Oval 12">
            <a:extLst>
              <a:ext uri="{FF2B5EF4-FFF2-40B4-BE49-F238E27FC236}">
                <a16:creationId xmlns:a16="http://schemas.microsoft.com/office/drawing/2014/main" id="{D34927AC-DA48-4CE5-B1A4-CAA0CC048506}"/>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111931" name="Oval 12">
            <a:extLst>
              <a:ext uri="{FF2B5EF4-FFF2-40B4-BE49-F238E27FC236}">
                <a16:creationId xmlns:a16="http://schemas.microsoft.com/office/drawing/2014/main" id="{56978EFD-5801-4F8B-B1AC-3A287CFB2693}"/>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111932" name="Oval 12">
            <a:extLst>
              <a:ext uri="{FF2B5EF4-FFF2-40B4-BE49-F238E27FC236}">
                <a16:creationId xmlns:a16="http://schemas.microsoft.com/office/drawing/2014/main" id="{F6912AFE-B8EF-4410-870E-83501BC7D4C4}"/>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111933" name="Oval 12">
            <a:extLst>
              <a:ext uri="{FF2B5EF4-FFF2-40B4-BE49-F238E27FC236}">
                <a16:creationId xmlns:a16="http://schemas.microsoft.com/office/drawing/2014/main" id="{93119EC1-B64F-4FC5-B8C4-8C15942824C7}"/>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111934" name="Oval 12">
            <a:extLst>
              <a:ext uri="{FF2B5EF4-FFF2-40B4-BE49-F238E27FC236}">
                <a16:creationId xmlns:a16="http://schemas.microsoft.com/office/drawing/2014/main" id="{2E6FE8C9-D1FD-4979-BF68-C323334E6F0B}"/>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111935" name="Oval 12">
            <a:extLst>
              <a:ext uri="{FF2B5EF4-FFF2-40B4-BE49-F238E27FC236}">
                <a16:creationId xmlns:a16="http://schemas.microsoft.com/office/drawing/2014/main" id="{25F3AADC-0237-4ACF-8DD2-0E9DF0274B95}"/>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56704" name="Oval 12">
            <a:extLst>
              <a:ext uri="{FF2B5EF4-FFF2-40B4-BE49-F238E27FC236}">
                <a16:creationId xmlns:a16="http://schemas.microsoft.com/office/drawing/2014/main" id="{93842A5C-9109-4087-A968-926946E07BC2}"/>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56705" name="Oval 12">
            <a:extLst>
              <a:ext uri="{FF2B5EF4-FFF2-40B4-BE49-F238E27FC236}">
                <a16:creationId xmlns:a16="http://schemas.microsoft.com/office/drawing/2014/main" id="{78E3125F-453D-45D4-84EB-50507B4C11BD}"/>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56714" name="Oval 12">
            <a:extLst>
              <a:ext uri="{FF2B5EF4-FFF2-40B4-BE49-F238E27FC236}">
                <a16:creationId xmlns:a16="http://schemas.microsoft.com/office/drawing/2014/main" id="{73E53CCD-3F8A-475A-A49E-2F6F1FE72B23}"/>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56715" name="Oval 12">
            <a:extLst>
              <a:ext uri="{FF2B5EF4-FFF2-40B4-BE49-F238E27FC236}">
                <a16:creationId xmlns:a16="http://schemas.microsoft.com/office/drawing/2014/main" id="{22E4CB1A-8B29-4E7D-A146-26946CFDD2BF}"/>
              </a:ext>
            </a:extLst>
          </p:cNvPr>
          <p:cNvSpPr>
            <a:spLocks noChangeArrowheads="1"/>
          </p:cNvSpPr>
          <p:nvPr/>
        </p:nvSpPr>
        <p:spPr bwMode="auto">
          <a:xfrm>
            <a:off x="702945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809" name="Rectangle 489">
            <a:extLst>
              <a:ext uri="{FF2B5EF4-FFF2-40B4-BE49-F238E27FC236}">
                <a16:creationId xmlns:a16="http://schemas.microsoft.com/office/drawing/2014/main" id="{A18ED6D7-B879-4D3F-9325-B1CE69E2680B}"/>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56716" name="Oval 12">
            <a:extLst>
              <a:ext uri="{FF2B5EF4-FFF2-40B4-BE49-F238E27FC236}">
                <a16:creationId xmlns:a16="http://schemas.microsoft.com/office/drawing/2014/main" id="{9F292F68-C81A-488C-A5A3-CB27E4A3D522}"/>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56717" name="Oval 12">
            <a:extLst>
              <a:ext uri="{FF2B5EF4-FFF2-40B4-BE49-F238E27FC236}">
                <a16:creationId xmlns:a16="http://schemas.microsoft.com/office/drawing/2014/main" id="{AB12B90D-94A1-4C6D-9BE6-A33275D2B940}"/>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56718" name="Oval 12">
            <a:extLst>
              <a:ext uri="{FF2B5EF4-FFF2-40B4-BE49-F238E27FC236}">
                <a16:creationId xmlns:a16="http://schemas.microsoft.com/office/drawing/2014/main" id="{73228757-1EC8-4EC9-BD26-CB89672E1E29}"/>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56719" name="Oval 12">
            <a:extLst>
              <a:ext uri="{FF2B5EF4-FFF2-40B4-BE49-F238E27FC236}">
                <a16:creationId xmlns:a16="http://schemas.microsoft.com/office/drawing/2014/main" id="{F916AAC5-AFAD-42EA-B477-1400E2F55054}"/>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56720" name="Oval 12">
            <a:extLst>
              <a:ext uri="{FF2B5EF4-FFF2-40B4-BE49-F238E27FC236}">
                <a16:creationId xmlns:a16="http://schemas.microsoft.com/office/drawing/2014/main" id="{00E9F745-C235-4914-A9B6-4678E237D33F}"/>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56721" name="Oval 12">
            <a:extLst>
              <a:ext uri="{FF2B5EF4-FFF2-40B4-BE49-F238E27FC236}">
                <a16:creationId xmlns:a16="http://schemas.microsoft.com/office/drawing/2014/main" id="{83EF5D10-725C-44FF-9DF2-040B8568F7B3}"/>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56722" name="Oval 12">
            <a:extLst>
              <a:ext uri="{FF2B5EF4-FFF2-40B4-BE49-F238E27FC236}">
                <a16:creationId xmlns:a16="http://schemas.microsoft.com/office/drawing/2014/main" id="{D5C627D3-4A55-4A92-A105-9DC371C6EC46}"/>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56723" name="Oval 12">
            <a:extLst>
              <a:ext uri="{FF2B5EF4-FFF2-40B4-BE49-F238E27FC236}">
                <a16:creationId xmlns:a16="http://schemas.microsoft.com/office/drawing/2014/main" id="{A1E9ABAB-1EB7-4A1D-811A-5030D752EE0A}"/>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56724" name="Oval 12">
            <a:extLst>
              <a:ext uri="{FF2B5EF4-FFF2-40B4-BE49-F238E27FC236}">
                <a16:creationId xmlns:a16="http://schemas.microsoft.com/office/drawing/2014/main" id="{6477EA46-5EC9-428E-B122-88BBCE0429C7}"/>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56725" name="Oval 12">
            <a:extLst>
              <a:ext uri="{FF2B5EF4-FFF2-40B4-BE49-F238E27FC236}">
                <a16:creationId xmlns:a16="http://schemas.microsoft.com/office/drawing/2014/main" id="{D0A3DDB8-348E-47FF-BD8B-3242471886CF}"/>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56726" name="Oval 12">
            <a:extLst>
              <a:ext uri="{FF2B5EF4-FFF2-40B4-BE49-F238E27FC236}">
                <a16:creationId xmlns:a16="http://schemas.microsoft.com/office/drawing/2014/main" id="{748FD93F-BD3A-428C-BAC5-C416EFB4BA55}"/>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56727" name="Oval 12">
            <a:extLst>
              <a:ext uri="{FF2B5EF4-FFF2-40B4-BE49-F238E27FC236}">
                <a16:creationId xmlns:a16="http://schemas.microsoft.com/office/drawing/2014/main" id="{6E4B07A6-7D45-450D-BE6F-48988D995C1A}"/>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56728" name="Oval 12">
            <a:extLst>
              <a:ext uri="{FF2B5EF4-FFF2-40B4-BE49-F238E27FC236}">
                <a16:creationId xmlns:a16="http://schemas.microsoft.com/office/drawing/2014/main" id="{54E75167-994E-49E0-946A-5ED51DEF8CCA}"/>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56730" name="Oval 12">
            <a:extLst>
              <a:ext uri="{FF2B5EF4-FFF2-40B4-BE49-F238E27FC236}">
                <a16:creationId xmlns:a16="http://schemas.microsoft.com/office/drawing/2014/main" id="{D8CAB872-AE60-42AB-85F1-89275623E86E}"/>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56731" name="Oval 12">
            <a:extLst>
              <a:ext uri="{FF2B5EF4-FFF2-40B4-BE49-F238E27FC236}">
                <a16:creationId xmlns:a16="http://schemas.microsoft.com/office/drawing/2014/main" id="{5FF4B9CD-6534-4E6E-9DD6-0CDB009A0CC5}"/>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825" name="Rectangle 505">
            <a:extLst>
              <a:ext uri="{FF2B5EF4-FFF2-40B4-BE49-F238E27FC236}">
                <a16:creationId xmlns:a16="http://schemas.microsoft.com/office/drawing/2014/main" id="{58BB6EEC-1C2A-44EF-8483-C8D65812F4E6}"/>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56732" name="Oval 12">
            <a:extLst>
              <a:ext uri="{FF2B5EF4-FFF2-40B4-BE49-F238E27FC236}">
                <a16:creationId xmlns:a16="http://schemas.microsoft.com/office/drawing/2014/main" id="{FA929BBF-6F32-4495-B87F-152B58129FD5}"/>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56733" name="Oval 12">
            <a:extLst>
              <a:ext uri="{FF2B5EF4-FFF2-40B4-BE49-F238E27FC236}">
                <a16:creationId xmlns:a16="http://schemas.microsoft.com/office/drawing/2014/main" id="{DC5FAD45-87C9-4740-8726-17C35B7FE422}"/>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56734" name="Oval 12">
            <a:extLst>
              <a:ext uri="{FF2B5EF4-FFF2-40B4-BE49-F238E27FC236}">
                <a16:creationId xmlns:a16="http://schemas.microsoft.com/office/drawing/2014/main" id="{E891B402-A561-41D8-86BF-093ABB75E776}"/>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56735" name="Oval 12">
            <a:extLst>
              <a:ext uri="{FF2B5EF4-FFF2-40B4-BE49-F238E27FC236}">
                <a16:creationId xmlns:a16="http://schemas.microsoft.com/office/drawing/2014/main" id="{E9D59B21-D32E-4821-84D6-45885D30AB6D}"/>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111936" name="Oval 12">
            <a:extLst>
              <a:ext uri="{FF2B5EF4-FFF2-40B4-BE49-F238E27FC236}">
                <a16:creationId xmlns:a16="http://schemas.microsoft.com/office/drawing/2014/main" id="{7C0BEA03-0677-411D-9829-559B2A184433}"/>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111937" name="Oval 12">
            <a:extLst>
              <a:ext uri="{FF2B5EF4-FFF2-40B4-BE49-F238E27FC236}">
                <a16:creationId xmlns:a16="http://schemas.microsoft.com/office/drawing/2014/main" id="{AC095F73-3C9E-40B9-A5B5-AE6DEE5AF0C6}"/>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111938" name="Oval 12">
            <a:extLst>
              <a:ext uri="{FF2B5EF4-FFF2-40B4-BE49-F238E27FC236}">
                <a16:creationId xmlns:a16="http://schemas.microsoft.com/office/drawing/2014/main" id="{23785D9B-36A3-4BCD-B782-87DC3B1023BF}"/>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111939" name="Oval 12">
            <a:extLst>
              <a:ext uri="{FF2B5EF4-FFF2-40B4-BE49-F238E27FC236}">
                <a16:creationId xmlns:a16="http://schemas.microsoft.com/office/drawing/2014/main" id="{92E509A1-27B2-41F7-B8F5-22FBD39650FA}"/>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111940" name="Oval 12">
            <a:extLst>
              <a:ext uri="{FF2B5EF4-FFF2-40B4-BE49-F238E27FC236}">
                <a16:creationId xmlns:a16="http://schemas.microsoft.com/office/drawing/2014/main" id="{AB82C1BB-A09E-4EF8-84D8-538853A0D360}"/>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111941" name="Oval 12">
            <a:extLst>
              <a:ext uri="{FF2B5EF4-FFF2-40B4-BE49-F238E27FC236}">
                <a16:creationId xmlns:a16="http://schemas.microsoft.com/office/drawing/2014/main" id="{2BC4B8AB-98E6-44FA-9AEF-180FE3935D43}"/>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111942" name="Oval 12">
            <a:extLst>
              <a:ext uri="{FF2B5EF4-FFF2-40B4-BE49-F238E27FC236}">
                <a16:creationId xmlns:a16="http://schemas.microsoft.com/office/drawing/2014/main" id="{E4A86B62-7C41-4A7E-915E-DFC3342EC984}"/>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111943" name="Oval 12">
            <a:extLst>
              <a:ext uri="{FF2B5EF4-FFF2-40B4-BE49-F238E27FC236}">
                <a16:creationId xmlns:a16="http://schemas.microsoft.com/office/drawing/2014/main" id="{D03F6A3D-4841-4E2A-B87A-60C64C3BCC38}"/>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111944" name="Oval 12">
            <a:extLst>
              <a:ext uri="{FF2B5EF4-FFF2-40B4-BE49-F238E27FC236}">
                <a16:creationId xmlns:a16="http://schemas.microsoft.com/office/drawing/2014/main" id="{EFBFD8EC-9A83-42A0-858E-73E6FB161F45}"/>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111945" name="Oval 12">
            <a:extLst>
              <a:ext uri="{FF2B5EF4-FFF2-40B4-BE49-F238E27FC236}">
                <a16:creationId xmlns:a16="http://schemas.microsoft.com/office/drawing/2014/main" id="{EA64948C-0A5D-4997-B1A5-29228AA91E58}"/>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111948" name="Oval 12">
            <a:extLst>
              <a:ext uri="{FF2B5EF4-FFF2-40B4-BE49-F238E27FC236}">
                <a16:creationId xmlns:a16="http://schemas.microsoft.com/office/drawing/2014/main" id="{5B43B601-4AB7-4F91-B7A5-2338838F785E}"/>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841" name="Rectangle 521">
            <a:extLst>
              <a:ext uri="{FF2B5EF4-FFF2-40B4-BE49-F238E27FC236}">
                <a16:creationId xmlns:a16="http://schemas.microsoft.com/office/drawing/2014/main" id="{F328DB4E-D59D-4394-A5D6-14814823614A}"/>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
        <p:nvSpPr>
          <p:cNvPr id="111949" name="Oval 12">
            <a:extLst>
              <a:ext uri="{FF2B5EF4-FFF2-40B4-BE49-F238E27FC236}">
                <a16:creationId xmlns:a16="http://schemas.microsoft.com/office/drawing/2014/main" id="{A5365B2F-05D5-4916-A304-ABB07C51AD71}"/>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a:t>
            </a:r>
          </a:p>
        </p:txBody>
      </p:sp>
      <p:sp>
        <p:nvSpPr>
          <p:cNvPr id="111950" name="Oval 12">
            <a:extLst>
              <a:ext uri="{FF2B5EF4-FFF2-40B4-BE49-F238E27FC236}">
                <a16:creationId xmlns:a16="http://schemas.microsoft.com/office/drawing/2014/main" id="{AD958EC6-CA8F-4C65-A9F3-6716C0C418C5}"/>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2</a:t>
            </a:r>
          </a:p>
        </p:txBody>
      </p:sp>
      <p:sp>
        <p:nvSpPr>
          <p:cNvPr id="111951" name="Oval 12">
            <a:extLst>
              <a:ext uri="{FF2B5EF4-FFF2-40B4-BE49-F238E27FC236}">
                <a16:creationId xmlns:a16="http://schemas.microsoft.com/office/drawing/2014/main" id="{562BF312-5044-4DCB-84DC-BEF1FF85036C}"/>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3</a:t>
            </a:r>
          </a:p>
        </p:txBody>
      </p:sp>
      <p:sp>
        <p:nvSpPr>
          <p:cNvPr id="111952" name="Oval 12">
            <a:extLst>
              <a:ext uri="{FF2B5EF4-FFF2-40B4-BE49-F238E27FC236}">
                <a16:creationId xmlns:a16="http://schemas.microsoft.com/office/drawing/2014/main" id="{FA992736-5F3A-4BFF-9256-2ACCA561347E}"/>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4</a:t>
            </a:r>
          </a:p>
        </p:txBody>
      </p:sp>
      <p:sp>
        <p:nvSpPr>
          <p:cNvPr id="111953" name="Oval 12">
            <a:extLst>
              <a:ext uri="{FF2B5EF4-FFF2-40B4-BE49-F238E27FC236}">
                <a16:creationId xmlns:a16="http://schemas.microsoft.com/office/drawing/2014/main" id="{16B39938-E1B5-4CB6-ABB8-9A112BE3AF9D}"/>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5</a:t>
            </a:r>
          </a:p>
        </p:txBody>
      </p:sp>
      <p:sp>
        <p:nvSpPr>
          <p:cNvPr id="111954" name="Oval 12">
            <a:extLst>
              <a:ext uri="{FF2B5EF4-FFF2-40B4-BE49-F238E27FC236}">
                <a16:creationId xmlns:a16="http://schemas.microsoft.com/office/drawing/2014/main" id="{71BF6A0B-7B80-4347-83BF-2C3620B9B04D}"/>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6</a:t>
            </a:r>
          </a:p>
        </p:txBody>
      </p:sp>
      <p:sp>
        <p:nvSpPr>
          <p:cNvPr id="111955" name="Oval 12">
            <a:extLst>
              <a:ext uri="{FF2B5EF4-FFF2-40B4-BE49-F238E27FC236}">
                <a16:creationId xmlns:a16="http://schemas.microsoft.com/office/drawing/2014/main" id="{46500FBF-7052-4A94-9B5E-6AE845154B0F}"/>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7</a:t>
            </a:r>
          </a:p>
        </p:txBody>
      </p:sp>
      <p:sp>
        <p:nvSpPr>
          <p:cNvPr id="111956" name="Oval 12">
            <a:extLst>
              <a:ext uri="{FF2B5EF4-FFF2-40B4-BE49-F238E27FC236}">
                <a16:creationId xmlns:a16="http://schemas.microsoft.com/office/drawing/2014/main" id="{FDDA4829-1456-46E3-B750-D61E213BA5EB}"/>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8</a:t>
            </a:r>
          </a:p>
        </p:txBody>
      </p:sp>
      <p:sp>
        <p:nvSpPr>
          <p:cNvPr id="111957" name="Oval 12">
            <a:extLst>
              <a:ext uri="{FF2B5EF4-FFF2-40B4-BE49-F238E27FC236}">
                <a16:creationId xmlns:a16="http://schemas.microsoft.com/office/drawing/2014/main" id="{3DB5CFEA-DDF7-464C-8F7A-476FF51DDC66}"/>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9</a:t>
            </a:r>
          </a:p>
        </p:txBody>
      </p:sp>
      <p:sp>
        <p:nvSpPr>
          <p:cNvPr id="111958" name="Oval 12">
            <a:extLst>
              <a:ext uri="{FF2B5EF4-FFF2-40B4-BE49-F238E27FC236}">
                <a16:creationId xmlns:a16="http://schemas.microsoft.com/office/drawing/2014/main" id="{95EEAFE4-A575-4C52-B290-6B55EF8D07D8}"/>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10</a:t>
            </a:r>
          </a:p>
        </p:txBody>
      </p:sp>
      <p:sp>
        <p:nvSpPr>
          <p:cNvPr id="111959" name="Oval 12">
            <a:extLst>
              <a:ext uri="{FF2B5EF4-FFF2-40B4-BE49-F238E27FC236}">
                <a16:creationId xmlns:a16="http://schemas.microsoft.com/office/drawing/2014/main" id="{11C96712-C2E6-4655-8077-161F66B95F6E}"/>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11</a:t>
            </a:r>
          </a:p>
        </p:txBody>
      </p:sp>
      <p:sp>
        <p:nvSpPr>
          <p:cNvPr id="111960" name="Oval 12">
            <a:extLst>
              <a:ext uri="{FF2B5EF4-FFF2-40B4-BE49-F238E27FC236}">
                <a16:creationId xmlns:a16="http://schemas.microsoft.com/office/drawing/2014/main" id="{C516DE3E-6138-4805-9EB8-1437F2348982}"/>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12</a:t>
            </a:r>
          </a:p>
        </p:txBody>
      </p:sp>
      <p:sp>
        <p:nvSpPr>
          <p:cNvPr id="111961" name="Oval 12">
            <a:extLst>
              <a:ext uri="{FF2B5EF4-FFF2-40B4-BE49-F238E27FC236}">
                <a16:creationId xmlns:a16="http://schemas.microsoft.com/office/drawing/2014/main" id="{556D3F52-A78A-48BC-900A-1CD75C6F0E7B}"/>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13</a:t>
            </a:r>
          </a:p>
        </p:txBody>
      </p:sp>
      <p:sp>
        <p:nvSpPr>
          <p:cNvPr id="111962" name="Oval 12">
            <a:extLst>
              <a:ext uri="{FF2B5EF4-FFF2-40B4-BE49-F238E27FC236}">
                <a16:creationId xmlns:a16="http://schemas.microsoft.com/office/drawing/2014/main" id="{E4F3F34F-A54E-4D14-9132-F5EDB390CDAF}"/>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14</a:t>
            </a:r>
          </a:p>
        </p:txBody>
      </p:sp>
      <p:sp>
        <p:nvSpPr>
          <p:cNvPr id="111963" name="Oval 12">
            <a:extLst>
              <a:ext uri="{FF2B5EF4-FFF2-40B4-BE49-F238E27FC236}">
                <a16:creationId xmlns:a16="http://schemas.microsoft.com/office/drawing/2014/main" id="{07EE7D08-AF63-4ABB-B317-7946A0F26262}"/>
              </a:ext>
            </a:extLst>
          </p:cNvPr>
          <p:cNvSpPr>
            <a:spLocks noChangeArrowheads="1"/>
          </p:cNvSpPr>
          <p:nvPr/>
        </p:nvSpPr>
        <p:spPr bwMode="auto">
          <a:xfrm>
            <a:off x="7086600" y="76200"/>
            <a:ext cx="400050" cy="400050"/>
          </a:xfrm>
          <a:prstGeom prst="ellipse">
            <a:avLst/>
          </a:prstGeom>
          <a:gradFill rotWithShape="1">
            <a:gsLst>
              <a:gs pos="0">
                <a:srgbClr val="FFFFFF"/>
              </a:gs>
              <a:gs pos="100000">
                <a:srgbClr val="FF00FF"/>
              </a:gs>
            </a:gsLst>
            <a:path path="shape">
              <a:fillToRect l="50000" t="50000" r="50000" b="50000"/>
            </a:path>
          </a:gradFill>
          <a:ln w="9525">
            <a:solidFill>
              <a:srgbClr val="008000"/>
            </a:solidFill>
            <a:round/>
            <a:headEnd/>
            <a:tailEnd/>
          </a:ln>
        </p:spPr>
        <p:txBody>
          <a:bodyPr wrap="none"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800" b="0">
                <a:solidFill>
                  <a:srgbClr val="0000FF"/>
                </a:solidFill>
              </a:rPr>
              <a:t>15</a:t>
            </a:r>
          </a:p>
        </p:txBody>
      </p:sp>
      <p:sp>
        <p:nvSpPr>
          <p:cNvPr id="56857" name="Rectangle 537">
            <a:extLst>
              <a:ext uri="{FF2B5EF4-FFF2-40B4-BE49-F238E27FC236}">
                <a16:creationId xmlns:a16="http://schemas.microsoft.com/office/drawing/2014/main" id="{E15835A0-A85A-4BAC-A7C1-90E37C11A157}"/>
              </a:ext>
            </a:extLst>
          </p:cNvPr>
          <p:cNvSpPr>
            <a:spLocks noChangeArrowheads="1"/>
          </p:cNvSpPr>
          <p:nvPr/>
        </p:nvSpPr>
        <p:spPr bwMode="auto">
          <a:xfrm>
            <a:off x="6686550" y="76200"/>
            <a:ext cx="1143000" cy="400050"/>
          </a:xfrm>
          <a:prstGeom prst="rect">
            <a:avLst/>
          </a:prstGeom>
          <a:gradFill rotWithShape="1">
            <a:gsLst>
              <a:gs pos="0">
                <a:schemeClr val="bg1"/>
              </a:gs>
              <a:gs pos="100000">
                <a:srgbClr val="FF00FF"/>
              </a:gs>
            </a:gsLst>
            <a:path path="shape">
              <a:fillToRect l="50000" t="50000" r="50000" b="50000"/>
            </a:path>
          </a:gra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1050">
                <a:solidFill>
                  <a:srgbClr val="0000FF"/>
                </a:solidFill>
              </a:rPr>
              <a:t>HẾT GiỜ</a:t>
            </a:r>
            <a:endParaRPr lang="vi-VN" altLang="en-US" sz="1050">
              <a:solidFill>
                <a:srgbClr val="0000F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6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839"/>
                                        </p:tgtEl>
                                        <p:attrNameLst>
                                          <p:attrName>style.visibility</p:attrName>
                                        </p:attrNameLst>
                                      </p:cBhvr>
                                      <p:to>
                                        <p:strVal val="visible"/>
                                      </p:to>
                                    </p:set>
                                    <p:animEffect transition="in" filter="box(in)">
                                      <p:cBhvr>
                                        <p:cTn id="7" dur="500"/>
                                        <p:tgtEl>
                                          <p:spTgt spid="1118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remove" grpId="0" nodeType="clickEffect">
                                  <p:stCondLst>
                                    <p:cond delay="0"/>
                                  </p:stCondLst>
                                  <p:childTnLst>
                                    <p:set>
                                      <p:cBhvr>
                                        <p:cTn id="11" dur="1" fill="hold">
                                          <p:stCondLst>
                                            <p:cond delay="0"/>
                                          </p:stCondLst>
                                        </p:cTn>
                                        <p:tgtEl>
                                          <p:spTgt spid="111949"/>
                                        </p:tgtEl>
                                        <p:attrNameLst>
                                          <p:attrName>style.visibility</p:attrName>
                                        </p:attrNameLst>
                                      </p:cBhvr>
                                      <p:to>
                                        <p:strVal val="visible"/>
                                      </p:to>
                                    </p:set>
                                    <p:animEffect transition="in" filter="fade">
                                      <p:cBhvr>
                                        <p:cTn id="12" dur="1000"/>
                                        <p:tgtEl>
                                          <p:spTgt spid="111949"/>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3" fill="hold" nodeType="afterGroup">
                            <p:stCondLst>
                              <p:cond delay="1000"/>
                            </p:stCondLst>
                            <p:childTnLst>
                              <p:par>
                                <p:cTn id="14" presetID="10" presetClass="entr" presetSubtype="0" fill="remove" grpId="0" nodeType="afterEffect">
                                  <p:stCondLst>
                                    <p:cond delay="0"/>
                                  </p:stCondLst>
                                  <p:childTnLst>
                                    <p:set>
                                      <p:cBhvr>
                                        <p:cTn id="15" dur="1" fill="hold">
                                          <p:stCondLst>
                                            <p:cond delay="0"/>
                                          </p:stCondLst>
                                        </p:cTn>
                                        <p:tgtEl>
                                          <p:spTgt spid="111950"/>
                                        </p:tgtEl>
                                        <p:attrNameLst>
                                          <p:attrName>style.visibility</p:attrName>
                                        </p:attrNameLst>
                                      </p:cBhvr>
                                      <p:to>
                                        <p:strVal val="visible"/>
                                      </p:to>
                                    </p:set>
                                    <p:animEffect transition="in" filter="fade">
                                      <p:cBhvr>
                                        <p:cTn id="16" dur="1000"/>
                                        <p:tgtEl>
                                          <p:spTgt spid="111950"/>
                                        </p:tgtEl>
                                      </p:cBhvr>
                                    </p:animEffect>
                                  </p:childTnLst>
                                  <p:subTnLst>
                                    <p:audio>
                                      <p:cMediaNode vol="100000">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nodeType="afterGroup">
                            <p:stCondLst>
                              <p:cond delay="2000"/>
                            </p:stCondLst>
                            <p:childTnLst>
                              <p:par>
                                <p:cTn id="18" presetID="10" presetClass="entr" presetSubtype="0" fill="remove" grpId="0" nodeType="afterEffect">
                                  <p:stCondLst>
                                    <p:cond delay="0"/>
                                  </p:stCondLst>
                                  <p:childTnLst>
                                    <p:set>
                                      <p:cBhvr>
                                        <p:cTn id="19" dur="1" fill="hold">
                                          <p:stCondLst>
                                            <p:cond delay="0"/>
                                          </p:stCondLst>
                                        </p:cTn>
                                        <p:tgtEl>
                                          <p:spTgt spid="111951"/>
                                        </p:tgtEl>
                                        <p:attrNameLst>
                                          <p:attrName>style.visibility</p:attrName>
                                        </p:attrNameLst>
                                      </p:cBhvr>
                                      <p:to>
                                        <p:strVal val="visible"/>
                                      </p:to>
                                    </p:set>
                                    <p:animEffect transition="in" filter="fade">
                                      <p:cBhvr>
                                        <p:cTn id="20" dur="1000"/>
                                        <p:tgtEl>
                                          <p:spTgt spid="111951"/>
                                        </p:tgtEl>
                                      </p:cBhvr>
                                    </p:animEffect>
                                  </p:childTnLst>
                                  <p:subTnLst>
                                    <p:audio>
                                      <p:cMediaNode vol="100000">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nodeType="afterGroup">
                            <p:stCondLst>
                              <p:cond delay="3000"/>
                            </p:stCondLst>
                            <p:childTnLst>
                              <p:par>
                                <p:cTn id="22" presetID="10" presetClass="entr" presetSubtype="0" fill="remove" grpId="0" nodeType="afterEffect">
                                  <p:stCondLst>
                                    <p:cond delay="0"/>
                                  </p:stCondLst>
                                  <p:childTnLst>
                                    <p:set>
                                      <p:cBhvr>
                                        <p:cTn id="23" dur="1" fill="hold">
                                          <p:stCondLst>
                                            <p:cond delay="0"/>
                                          </p:stCondLst>
                                        </p:cTn>
                                        <p:tgtEl>
                                          <p:spTgt spid="111952"/>
                                        </p:tgtEl>
                                        <p:attrNameLst>
                                          <p:attrName>style.visibility</p:attrName>
                                        </p:attrNameLst>
                                      </p:cBhvr>
                                      <p:to>
                                        <p:strVal val="visible"/>
                                      </p:to>
                                    </p:set>
                                    <p:animEffect transition="in" filter="fade">
                                      <p:cBhvr>
                                        <p:cTn id="24" dur="1000"/>
                                        <p:tgtEl>
                                          <p:spTgt spid="111952"/>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nodeType="afterGroup">
                            <p:stCondLst>
                              <p:cond delay="4000"/>
                            </p:stCondLst>
                            <p:childTnLst>
                              <p:par>
                                <p:cTn id="26" presetID="10" presetClass="entr" presetSubtype="0" fill="remove" grpId="0" nodeType="afterEffect">
                                  <p:stCondLst>
                                    <p:cond delay="0"/>
                                  </p:stCondLst>
                                  <p:childTnLst>
                                    <p:set>
                                      <p:cBhvr>
                                        <p:cTn id="27" dur="1" fill="hold">
                                          <p:stCondLst>
                                            <p:cond delay="0"/>
                                          </p:stCondLst>
                                        </p:cTn>
                                        <p:tgtEl>
                                          <p:spTgt spid="111953"/>
                                        </p:tgtEl>
                                        <p:attrNameLst>
                                          <p:attrName>style.visibility</p:attrName>
                                        </p:attrNameLst>
                                      </p:cBhvr>
                                      <p:to>
                                        <p:strVal val="visible"/>
                                      </p:to>
                                    </p:set>
                                    <p:animEffect transition="in" filter="fade">
                                      <p:cBhvr>
                                        <p:cTn id="28" dur="1000"/>
                                        <p:tgtEl>
                                          <p:spTgt spid="111953"/>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nodeType="afterGroup">
                            <p:stCondLst>
                              <p:cond delay="5000"/>
                            </p:stCondLst>
                            <p:childTnLst>
                              <p:par>
                                <p:cTn id="30" presetID="10" presetClass="entr" presetSubtype="0" fill="remove" grpId="0" nodeType="afterEffect">
                                  <p:stCondLst>
                                    <p:cond delay="0"/>
                                  </p:stCondLst>
                                  <p:childTnLst>
                                    <p:set>
                                      <p:cBhvr>
                                        <p:cTn id="31" dur="1" fill="hold">
                                          <p:stCondLst>
                                            <p:cond delay="0"/>
                                          </p:stCondLst>
                                        </p:cTn>
                                        <p:tgtEl>
                                          <p:spTgt spid="111954"/>
                                        </p:tgtEl>
                                        <p:attrNameLst>
                                          <p:attrName>style.visibility</p:attrName>
                                        </p:attrNameLst>
                                      </p:cBhvr>
                                      <p:to>
                                        <p:strVal val="visible"/>
                                      </p:to>
                                    </p:set>
                                    <p:animEffect transition="in" filter="fade">
                                      <p:cBhvr>
                                        <p:cTn id="32" dur="1000"/>
                                        <p:tgtEl>
                                          <p:spTgt spid="111954"/>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nodeType="afterGroup">
                            <p:stCondLst>
                              <p:cond delay="6000"/>
                            </p:stCondLst>
                            <p:childTnLst>
                              <p:par>
                                <p:cTn id="34" presetID="10" presetClass="entr" presetSubtype="0" fill="remove" grpId="0" nodeType="afterEffect">
                                  <p:stCondLst>
                                    <p:cond delay="0"/>
                                  </p:stCondLst>
                                  <p:childTnLst>
                                    <p:set>
                                      <p:cBhvr>
                                        <p:cTn id="35" dur="1" fill="hold">
                                          <p:stCondLst>
                                            <p:cond delay="0"/>
                                          </p:stCondLst>
                                        </p:cTn>
                                        <p:tgtEl>
                                          <p:spTgt spid="111955"/>
                                        </p:tgtEl>
                                        <p:attrNameLst>
                                          <p:attrName>style.visibility</p:attrName>
                                        </p:attrNameLst>
                                      </p:cBhvr>
                                      <p:to>
                                        <p:strVal val="visible"/>
                                      </p:to>
                                    </p:set>
                                    <p:animEffect transition="in" filter="fade">
                                      <p:cBhvr>
                                        <p:cTn id="36" dur="1000"/>
                                        <p:tgtEl>
                                          <p:spTgt spid="111955"/>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nodeType="afterGroup">
                            <p:stCondLst>
                              <p:cond delay="7000"/>
                            </p:stCondLst>
                            <p:childTnLst>
                              <p:par>
                                <p:cTn id="38" presetID="10" presetClass="entr" presetSubtype="0" fill="remove" grpId="0" nodeType="afterEffect">
                                  <p:stCondLst>
                                    <p:cond delay="0"/>
                                  </p:stCondLst>
                                  <p:childTnLst>
                                    <p:set>
                                      <p:cBhvr>
                                        <p:cTn id="39" dur="1" fill="hold">
                                          <p:stCondLst>
                                            <p:cond delay="0"/>
                                          </p:stCondLst>
                                        </p:cTn>
                                        <p:tgtEl>
                                          <p:spTgt spid="111956"/>
                                        </p:tgtEl>
                                        <p:attrNameLst>
                                          <p:attrName>style.visibility</p:attrName>
                                        </p:attrNameLst>
                                      </p:cBhvr>
                                      <p:to>
                                        <p:strVal val="visible"/>
                                      </p:to>
                                    </p:set>
                                    <p:animEffect transition="in" filter="fade">
                                      <p:cBhvr>
                                        <p:cTn id="40" dur="1000"/>
                                        <p:tgtEl>
                                          <p:spTgt spid="111956"/>
                                        </p:tgtEl>
                                      </p:cBhvr>
                                    </p:animEffect>
                                  </p:childTnLst>
                                  <p:subTnLst>
                                    <p:audio>
                                      <p:cMediaNode vol="100000">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nodeType="afterGroup">
                            <p:stCondLst>
                              <p:cond delay="8000"/>
                            </p:stCondLst>
                            <p:childTnLst>
                              <p:par>
                                <p:cTn id="42" presetID="10" presetClass="entr" presetSubtype="0" fill="remove" nodeType="afterEffect">
                                  <p:stCondLst>
                                    <p:cond delay="0"/>
                                  </p:stCondLst>
                                  <p:childTnLst>
                                    <p:set>
                                      <p:cBhvr>
                                        <p:cTn id="43" dur="1" fill="hold">
                                          <p:stCondLst>
                                            <p:cond delay="0"/>
                                          </p:stCondLst>
                                        </p:cTn>
                                        <p:tgtEl>
                                          <p:spTgt spid="111957"/>
                                        </p:tgtEl>
                                        <p:attrNameLst>
                                          <p:attrName>style.visibility</p:attrName>
                                        </p:attrNameLst>
                                      </p:cBhvr>
                                      <p:to>
                                        <p:strVal val="visible"/>
                                      </p:to>
                                    </p:set>
                                    <p:animEffect transition="in" filter="fade">
                                      <p:cBhvr>
                                        <p:cTn id="44" dur="1000"/>
                                        <p:tgtEl>
                                          <p:spTgt spid="111957"/>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nodeType="afterGroup">
                            <p:stCondLst>
                              <p:cond delay="9000"/>
                            </p:stCondLst>
                            <p:childTnLst>
                              <p:par>
                                <p:cTn id="46" presetID="10" presetClass="entr" presetSubtype="0" fill="remove" nodeType="afterEffect">
                                  <p:stCondLst>
                                    <p:cond delay="0"/>
                                  </p:stCondLst>
                                  <p:childTnLst>
                                    <p:set>
                                      <p:cBhvr>
                                        <p:cTn id="47" dur="1" fill="hold">
                                          <p:stCondLst>
                                            <p:cond delay="0"/>
                                          </p:stCondLst>
                                        </p:cTn>
                                        <p:tgtEl>
                                          <p:spTgt spid="111958"/>
                                        </p:tgtEl>
                                        <p:attrNameLst>
                                          <p:attrName>style.visibility</p:attrName>
                                        </p:attrNameLst>
                                      </p:cBhvr>
                                      <p:to>
                                        <p:strVal val="visible"/>
                                      </p:to>
                                    </p:set>
                                    <p:animEffect transition="in" filter="fade">
                                      <p:cBhvr>
                                        <p:cTn id="48" dur="1000"/>
                                        <p:tgtEl>
                                          <p:spTgt spid="111958"/>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nodeType="afterGroup">
                            <p:stCondLst>
                              <p:cond delay="10000"/>
                            </p:stCondLst>
                            <p:childTnLst>
                              <p:par>
                                <p:cTn id="50" presetID="10" presetClass="entr" presetSubtype="0" fill="remove" nodeType="afterEffect">
                                  <p:stCondLst>
                                    <p:cond delay="0"/>
                                  </p:stCondLst>
                                  <p:childTnLst>
                                    <p:set>
                                      <p:cBhvr>
                                        <p:cTn id="51" dur="1" fill="hold">
                                          <p:stCondLst>
                                            <p:cond delay="0"/>
                                          </p:stCondLst>
                                        </p:cTn>
                                        <p:tgtEl>
                                          <p:spTgt spid="111959"/>
                                        </p:tgtEl>
                                        <p:attrNameLst>
                                          <p:attrName>style.visibility</p:attrName>
                                        </p:attrNameLst>
                                      </p:cBhvr>
                                      <p:to>
                                        <p:strVal val="visible"/>
                                      </p:to>
                                    </p:set>
                                    <p:animEffect transition="in" filter="fade">
                                      <p:cBhvr>
                                        <p:cTn id="52" dur="1000"/>
                                        <p:tgtEl>
                                          <p:spTgt spid="111959"/>
                                        </p:tgtEl>
                                      </p:cBhvr>
                                    </p:animEffect>
                                  </p:childTnLst>
                                  <p:subTnLst>
                                    <p:audio>
                                      <p:cMediaNode vol="100000">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nodeType="afterGroup">
                            <p:stCondLst>
                              <p:cond delay="11000"/>
                            </p:stCondLst>
                            <p:childTnLst>
                              <p:par>
                                <p:cTn id="54" presetID="10" presetClass="entr" presetSubtype="0" fill="remove" nodeType="afterEffect">
                                  <p:stCondLst>
                                    <p:cond delay="0"/>
                                  </p:stCondLst>
                                  <p:childTnLst>
                                    <p:set>
                                      <p:cBhvr>
                                        <p:cTn id="55" dur="1" fill="hold">
                                          <p:stCondLst>
                                            <p:cond delay="0"/>
                                          </p:stCondLst>
                                        </p:cTn>
                                        <p:tgtEl>
                                          <p:spTgt spid="111960"/>
                                        </p:tgtEl>
                                        <p:attrNameLst>
                                          <p:attrName>style.visibility</p:attrName>
                                        </p:attrNameLst>
                                      </p:cBhvr>
                                      <p:to>
                                        <p:strVal val="visible"/>
                                      </p:to>
                                    </p:set>
                                    <p:animEffect transition="in" filter="fade">
                                      <p:cBhvr>
                                        <p:cTn id="56" dur="1000"/>
                                        <p:tgtEl>
                                          <p:spTgt spid="111960"/>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nodeType="afterGroup">
                            <p:stCondLst>
                              <p:cond delay="12000"/>
                            </p:stCondLst>
                            <p:childTnLst>
                              <p:par>
                                <p:cTn id="58" presetID="10" presetClass="entr" presetSubtype="0" fill="remove" nodeType="afterEffect">
                                  <p:stCondLst>
                                    <p:cond delay="0"/>
                                  </p:stCondLst>
                                  <p:childTnLst>
                                    <p:set>
                                      <p:cBhvr>
                                        <p:cTn id="59" dur="1" fill="hold">
                                          <p:stCondLst>
                                            <p:cond delay="0"/>
                                          </p:stCondLst>
                                        </p:cTn>
                                        <p:tgtEl>
                                          <p:spTgt spid="111961"/>
                                        </p:tgtEl>
                                        <p:attrNameLst>
                                          <p:attrName>style.visibility</p:attrName>
                                        </p:attrNameLst>
                                      </p:cBhvr>
                                      <p:to>
                                        <p:strVal val="visible"/>
                                      </p:to>
                                    </p:set>
                                    <p:animEffect transition="in" filter="fade">
                                      <p:cBhvr>
                                        <p:cTn id="60" dur="1000"/>
                                        <p:tgtEl>
                                          <p:spTgt spid="111961"/>
                                        </p:tgtEl>
                                      </p:cBhvr>
                                    </p:animEffect>
                                  </p:childTnLst>
                                  <p:subTnLst>
                                    <p:audio>
                                      <p:cMediaNode vol="100000">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nodeType="afterGroup">
                            <p:stCondLst>
                              <p:cond delay="13000"/>
                            </p:stCondLst>
                            <p:childTnLst>
                              <p:par>
                                <p:cTn id="62" presetID="10" presetClass="entr" presetSubtype="0" fill="remove" nodeType="afterEffect">
                                  <p:stCondLst>
                                    <p:cond delay="0"/>
                                  </p:stCondLst>
                                  <p:childTnLst>
                                    <p:set>
                                      <p:cBhvr>
                                        <p:cTn id="63" dur="1" fill="hold">
                                          <p:stCondLst>
                                            <p:cond delay="0"/>
                                          </p:stCondLst>
                                        </p:cTn>
                                        <p:tgtEl>
                                          <p:spTgt spid="111962"/>
                                        </p:tgtEl>
                                        <p:attrNameLst>
                                          <p:attrName>style.visibility</p:attrName>
                                        </p:attrNameLst>
                                      </p:cBhvr>
                                      <p:to>
                                        <p:strVal val="visible"/>
                                      </p:to>
                                    </p:set>
                                    <p:animEffect transition="in" filter="fade">
                                      <p:cBhvr>
                                        <p:cTn id="64" dur="1000"/>
                                        <p:tgtEl>
                                          <p:spTgt spid="111962"/>
                                        </p:tgtEl>
                                      </p:cBhvr>
                                    </p:animEffect>
                                  </p:childTnLst>
                                  <p:subTnLst>
                                    <p:audio>
                                      <p:cMediaNode vol="100000">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nodeType="afterGroup">
                            <p:stCondLst>
                              <p:cond delay="14000"/>
                            </p:stCondLst>
                            <p:childTnLst>
                              <p:par>
                                <p:cTn id="66" presetID="10" presetClass="entr" presetSubtype="0" fill="remove" nodeType="afterEffect">
                                  <p:stCondLst>
                                    <p:cond delay="0"/>
                                  </p:stCondLst>
                                  <p:childTnLst>
                                    <p:set>
                                      <p:cBhvr>
                                        <p:cTn id="67" dur="1" fill="hold">
                                          <p:stCondLst>
                                            <p:cond delay="0"/>
                                          </p:stCondLst>
                                        </p:cTn>
                                        <p:tgtEl>
                                          <p:spTgt spid="111963"/>
                                        </p:tgtEl>
                                        <p:attrNameLst>
                                          <p:attrName>style.visibility</p:attrName>
                                        </p:attrNameLst>
                                      </p:cBhvr>
                                      <p:to>
                                        <p:strVal val="visible"/>
                                      </p:to>
                                    </p:set>
                                    <p:animEffect transition="in" filter="fade">
                                      <p:cBhvr>
                                        <p:cTn id="68" dur="1000"/>
                                        <p:tgtEl>
                                          <p:spTgt spid="111963"/>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nodeType="afterGroup">
                            <p:stCondLst>
                              <p:cond delay="15000"/>
                            </p:stCondLst>
                            <p:childTnLst>
                              <p:par>
                                <p:cTn id="70" presetID="10" presetClass="entr" presetSubtype="0" fill="remove" grpId="0" nodeType="afterEffect">
                                  <p:stCondLst>
                                    <p:cond delay="0"/>
                                  </p:stCondLst>
                                  <p:childTnLst>
                                    <p:set>
                                      <p:cBhvr>
                                        <p:cTn id="71" dur="1" fill="hold">
                                          <p:stCondLst>
                                            <p:cond delay="0"/>
                                          </p:stCondLst>
                                        </p:cTn>
                                        <p:tgtEl>
                                          <p:spTgt spid="56857"/>
                                        </p:tgtEl>
                                        <p:attrNameLst>
                                          <p:attrName>style.visibility</p:attrName>
                                        </p:attrNameLst>
                                      </p:cBhvr>
                                      <p:to>
                                        <p:strVal val="visible"/>
                                      </p:to>
                                    </p:set>
                                    <p:animEffect transition="in" filter="fade">
                                      <p:cBhvr>
                                        <p:cTn id="72" dur="2000"/>
                                        <p:tgtEl>
                                          <p:spTgt spid="56857"/>
                                        </p:tgtEl>
                                      </p:cBhvr>
                                    </p:animEffect>
                                  </p:childTnLst>
                                  <p:subTnLst>
                                    <p:audio>
                                      <p:cMediaNode>
                                        <p:cTn display="0" masterRel="sameClick">
                                          <p:stCondLst>
                                            <p:cond evt="begin" delay="0">
                                              <p:tn val="70"/>
                                            </p:cond>
                                          </p:stCondLst>
                                          <p:endCondLst>
                                            <p:cond evt="onStopAudio" delay="0">
                                              <p:tgtEl>
                                                <p:sldTgt/>
                                              </p:tgtEl>
                                            </p:cond>
                                          </p:endCondLst>
                                        </p:cTn>
                                        <p:tgtEl>
                                          <p:sndTgt r:embed="rId3" name="bomb.wav"/>
                                        </p:tgtEl>
                                      </p:cMediaNode>
                                    </p:audio>
                                  </p:subTnLst>
                                </p:cTn>
                              </p:par>
                              <p:par>
                                <p:cTn id="73" presetID="10" presetClass="exit" presetSubtype="0" fill="remove" nodeType="withEffect">
                                  <p:stCondLst>
                                    <p:cond delay="0"/>
                                  </p:stCondLst>
                                  <p:childTnLst>
                                    <p:animEffect transition="out" filter="fade">
                                      <p:cBhvr>
                                        <p:cTn id="74" dur="2000"/>
                                        <p:tgtEl>
                                          <p:spTgt spid="111949"/>
                                        </p:tgtEl>
                                      </p:cBhvr>
                                    </p:animEffect>
                                    <p:set>
                                      <p:cBhvr>
                                        <p:cTn id="75" dur="1" fill="hold">
                                          <p:stCondLst>
                                            <p:cond delay="1999"/>
                                          </p:stCondLst>
                                        </p:cTn>
                                        <p:tgtEl>
                                          <p:spTgt spid="111949"/>
                                        </p:tgtEl>
                                        <p:attrNameLst>
                                          <p:attrName>style.visibility</p:attrName>
                                        </p:attrNameLst>
                                      </p:cBhvr>
                                      <p:to>
                                        <p:strVal val="hidden"/>
                                      </p:to>
                                    </p:set>
                                  </p:childTnLst>
                                </p:cTn>
                              </p:par>
                              <p:par>
                                <p:cTn id="76" presetID="10" presetClass="exit" presetSubtype="0" fill="remove" nodeType="withEffect">
                                  <p:stCondLst>
                                    <p:cond delay="0"/>
                                  </p:stCondLst>
                                  <p:childTnLst>
                                    <p:animEffect transition="out" filter="fade">
                                      <p:cBhvr>
                                        <p:cTn id="77" dur="2000"/>
                                        <p:tgtEl>
                                          <p:spTgt spid="111950"/>
                                        </p:tgtEl>
                                      </p:cBhvr>
                                    </p:animEffect>
                                    <p:set>
                                      <p:cBhvr>
                                        <p:cTn id="78" dur="1" fill="hold">
                                          <p:stCondLst>
                                            <p:cond delay="1999"/>
                                          </p:stCondLst>
                                        </p:cTn>
                                        <p:tgtEl>
                                          <p:spTgt spid="111950"/>
                                        </p:tgtEl>
                                        <p:attrNameLst>
                                          <p:attrName>style.visibility</p:attrName>
                                        </p:attrNameLst>
                                      </p:cBhvr>
                                      <p:to>
                                        <p:strVal val="hidden"/>
                                      </p:to>
                                    </p:set>
                                  </p:childTnLst>
                                </p:cTn>
                              </p:par>
                              <p:par>
                                <p:cTn id="79" presetID="10" presetClass="exit" presetSubtype="0" fill="remove" nodeType="withEffect">
                                  <p:stCondLst>
                                    <p:cond delay="0"/>
                                  </p:stCondLst>
                                  <p:childTnLst>
                                    <p:animEffect transition="out" filter="fade">
                                      <p:cBhvr>
                                        <p:cTn id="80" dur="2000"/>
                                        <p:tgtEl>
                                          <p:spTgt spid="111951"/>
                                        </p:tgtEl>
                                      </p:cBhvr>
                                    </p:animEffect>
                                    <p:set>
                                      <p:cBhvr>
                                        <p:cTn id="81" dur="1" fill="hold">
                                          <p:stCondLst>
                                            <p:cond delay="1999"/>
                                          </p:stCondLst>
                                        </p:cTn>
                                        <p:tgtEl>
                                          <p:spTgt spid="111951"/>
                                        </p:tgtEl>
                                        <p:attrNameLst>
                                          <p:attrName>style.visibility</p:attrName>
                                        </p:attrNameLst>
                                      </p:cBhvr>
                                      <p:to>
                                        <p:strVal val="hidden"/>
                                      </p:to>
                                    </p:set>
                                  </p:childTnLst>
                                </p:cTn>
                              </p:par>
                              <p:par>
                                <p:cTn id="82" presetID="10" presetClass="exit" presetSubtype="0" fill="remove" nodeType="withEffect">
                                  <p:stCondLst>
                                    <p:cond delay="0"/>
                                  </p:stCondLst>
                                  <p:childTnLst>
                                    <p:animEffect transition="out" filter="fade">
                                      <p:cBhvr>
                                        <p:cTn id="83" dur="2000"/>
                                        <p:tgtEl>
                                          <p:spTgt spid="111952"/>
                                        </p:tgtEl>
                                      </p:cBhvr>
                                    </p:animEffect>
                                    <p:set>
                                      <p:cBhvr>
                                        <p:cTn id="84" dur="1" fill="hold">
                                          <p:stCondLst>
                                            <p:cond delay="1999"/>
                                          </p:stCondLst>
                                        </p:cTn>
                                        <p:tgtEl>
                                          <p:spTgt spid="111952"/>
                                        </p:tgtEl>
                                        <p:attrNameLst>
                                          <p:attrName>style.visibility</p:attrName>
                                        </p:attrNameLst>
                                      </p:cBhvr>
                                      <p:to>
                                        <p:strVal val="hidden"/>
                                      </p:to>
                                    </p:set>
                                  </p:childTnLst>
                                </p:cTn>
                              </p:par>
                              <p:par>
                                <p:cTn id="85" presetID="10" presetClass="exit" presetSubtype="0" fill="remove" nodeType="withEffect">
                                  <p:stCondLst>
                                    <p:cond delay="0"/>
                                  </p:stCondLst>
                                  <p:childTnLst>
                                    <p:animEffect transition="out" filter="fade">
                                      <p:cBhvr>
                                        <p:cTn id="86" dur="2000"/>
                                        <p:tgtEl>
                                          <p:spTgt spid="111953"/>
                                        </p:tgtEl>
                                      </p:cBhvr>
                                    </p:animEffect>
                                    <p:set>
                                      <p:cBhvr>
                                        <p:cTn id="87" dur="1" fill="hold">
                                          <p:stCondLst>
                                            <p:cond delay="1999"/>
                                          </p:stCondLst>
                                        </p:cTn>
                                        <p:tgtEl>
                                          <p:spTgt spid="111953"/>
                                        </p:tgtEl>
                                        <p:attrNameLst>
                                          <p:attrName>style.visibility</p:attrName>
                                        </p:attrNameLst>
                                      </p:cBhvr>
                                      <p:to>
                                        <p:strVal val="hidden"/>
                                      </p:to>
                                    </p:set>
                                  </p:childTnLst>
                                </p:cTn>
                              </p:par>
                              <p:par>
                                <p:cTn id="88" presetID="10" presetClass="exit" presetSubtype="0" fill="remove" nodeType="withEffect">
                                  <p:stCondLst>
                                    <p:cond delay="0"/>
                                  </p:stCondLst>
                                  <p:childTnLst>
                                    <p:animEffect transition="out" filter="fade">
                                      <p:cBhvr>
                                        <p:cTn id="89" dur="2000"/>
                                        <p:tgtEl>
                                          <p:spTgt spid="111954"/>
                                        </p:tgtEl>
                                      </p:cBhvr>
                                    </p:animEffect>
                                    <p:set>
                                      <p:cBhvr>
                                        <p:cTn id="90" dur="1" fill="hold">
                                          <p:stCondLst>
                                            <p:cond delay="1999"/>
                                          </p:stCondLst>
                                        </p:cTn>
                                        <p:tgtEl>
                                          <p:spTgt spid="111954"/>
                                        </p:tgtEl>
                                        <p:attrNameLst>
                                          <p:attrName>style.visibility</p:attrName>
                                        </p:attrNameLst>
                                      </p:cBhvr>
                                      <p:to>
                                        <p:strVal val="hidden"/>
                                      </p:to>
                                    </p:set>
                                  </p:childTnLst>
                                </p:cTn>
                              </p:par>
                              <p:par>
                                <p:cTn id="91" presetID="10" presetClass="exit" presetSubtype="0" fill="remove" nodeType="withEffect">
                                  <p:stCondLst>
                                    <p:cond delay="0"/>
                                  </p:stCondLst>
                                  <p:childTnLst>
                                    <p:animEffect transition="out" filter="fade">
                                      <p:cBhvr>
                                        <p:cTn id="92" dur="2000"/>
                                        <p:tgtEl>
                                          <p:spTgt spid="111955"/>
                                        </p:tgtEl>
                                      </p:cBhvr>
                                    </p:animEffect>
                                    <p:set>
                                      <p:cBhvr>
                                        <p:cTn id="93" dur="1" fill="hold">
                                          <p:stCondLst>
                                            <p:cond delay="1999"/>
                                          </p:stCondLst>
                                        </p:cTn>
                                        <p:tgtEl>
                                          <p:spTgt spid="111955"/>
                                        </p:tgtEl>
                                        <p:attrNameLst>
                                          <p:attrName>style.visibility</p:attrName>
                                        </p:attrNameLst>
                                      </p:cBhvr>
                                      <p:to>
                                        <p:strVal val="hidden"/>
                                      </p:to>
                                    </p:set>
                                  </p:childTnLst>
                                </p:cTn>
                              </p:par>
                              <p:par>
                                <p:cTn id="94" presetID="10" presetClass="exit" presetSubtype="0" fill="remove" nodeType="withEffect">
                                  <p:stCondLst>
                                    <p:cond delay="0"/>
                                  </p:stCondLst>
                                  <p:childTnLst>
                                    <p:animEffect transition="out" filter="fade">
                                      <p:cBhvr>
                                        <p:cTn id="95" dur="2000"/>
                                        <p:tgtEl>
                                          <p:spTgt spid="111956"/>
                                        </p:tgtEl>
                                      </p:cBhvr>
                                    </p:animEffect>
                                    <p:set>
                                      <p:cBhvr>
                                        <p:cTn id="96" dur="1" fill="hold">
                                          <p:stCondLst>
                                            <p:cond delay="1999"/>
                                          </p:stCondLst>
                                        </p:cTn>
                                        <p:tgtEl>
                                          <p:spTgt spid="111956"/>
                                        </p:tgtEl>
                                        <p:attrNameLst>
                                          <p:attrName>style.visibility</p:attrName>
                                        </p:attrNameLst>
                                      </p:cBhvr>
                                      <p:to>
                                        <p:strVal val="hidden"/>
                                      </p:to>
                                    </p:set>
                                  </p:childTnLst>
                                </p:cTn>
                              </p:par>
                              <p:par>
                                <p:cTn id="97" presetID="10" presetClass="exit" presetSubtype="0" fill="remove" nodeType="withEffect">
                                  <p:stCondLst>
                                    <p:cond delay="0"/>
                                  </p:stCondLst>
                                  <p:childTnLst>
                                    <p:animEffect transition="out" filter="fade">
                                      <p:cBhvr>
                                        <p:cTn id="98" dur="2000"/>
                                        <p:tgtEl>
                                          <p:spTgt spid="111957"/>
                                        </p:tgtEl>
                                      </p:cBhvr>
                                    </p:animEffect>
                                    <p:set>
                                      <p:cBhvr>
                                        <p:cTn id="99" dur="1" fill="hold">
                                          <p:stCondLst>
                                            <p:cond delay="1999"/>
                                          </p:stCondLst>
                                        </p:cTn>
                                        <p:tgtEl>
                                          <p:spTgt spid="111957"/>
                                        </p:tgtEl>
                                        <p:attrNameLst>
                                          <p:attrName>style.visibility</p:attrName>
                                        </p:attrNameLst>
                                      </p:cBhvr>
                                      <p:to>
                                        <p:strVal val="hidden"/>
                                      </p:to>
                                    </p:set>
                                  </p:childTnLst>
                                </p:cTn>
                              </p:par>
                              <p:par>
                                <p:cTn id="100" presetID="10" presetClass="exit" presetSubtype="0" fill="remove" nodeType="withEffect">
                                  <p:stCondLst>
                                    <p:cond delay="0"/>
                                  </p:stCondLst>
                                  <p:childTnLst>
                                    <p:animEffect transition="out" filter="fade">
                                      <p:cBhvr>
                                        <p:cTn id="101" dur="2000"/>
                                        <p:tgtEl>
                                          <p:spTgt spid="111958"/>
                                        </p:tgtEl>
                                      </p:cBhvr>
                                    </p:animEffect>
                                    <p:set>
                                      <p:cBhvr>
                                        <p:cTn id="102" dur="1" fill="hold">
                                          <p:stCondLst>
                                            <p:cond delay="1999"/>
                                          </p:stCondLst>
                                        </p:cTn>
                                        <p:tgtEl>
                                          <p:spTgt spid="111958"/>
                                        </p:tgtEl>
                                        <p:attrNameLst>
                                          <p:attrName>style.visibility</p:attrName>
                                        </p:attrNameLst>
                                      </p:cBhvr>
                                      <p:to>
                                        <p:strVal val="hidden"/>
                                      </p:to>
                                    </p:set>
                                  </p:childTnLst>
                                </p:cTn>
                              </p:par>
                              <p:par>
                                <p:cTn id="103" presetID="10" presetClass="exit" presetSubtype="0" fill="remove" nodeType="withEffect">
                                  <p:stCondLst>
                                    <p:cond delay="0"/>
                                  </p:stCondLst>
                                  <p:childTnLst>
                                    <p:animEffect transition="out" filter="fade">
                                      <p:cBhvr>
                                        <p:cTn id="104" dur="2000"/>
                                        <p:tgtEl>
                                          <p:spTgt spid="111959"/>
                                        </p:tgtEl>
                                      </p:cBhvr>
                                    </p:animEffect>
                                    <p:set>
                                      <p:cBhvr>
                                        <p:cTn id="105" dur="1" fill="hold">
                                          <p:stCondLst>
                                            <p:cond delay="1999"/>
                                          </p:stCondLst>
                                        </p:cTn>
                                        <p:tgtEl>
                                          <p:spTgt spid="111959"/>
                                        </p:tgtEl>
                                        <p:attrNameLst>
                                          <p:attrName>style.visibility</p:attrName>
                                        </p:attrNameLst>
                                      </p:cBhvr>
                                      <p:to>
                                        <p:strVal val="hidden"/>
                                      </p:to>
                                    </p:set>
                                  </p:childTnLst>
                                </p:cTn>
                              </p:par>
                              <p:par>
                                <p:cTn id="106" presetID="10" presetClass="exit" presetSubtype="0" fill="remove" nodeType="withEffect">
                                  <p:stCondLst>
                                    <p:cond delay="0"/>
                                  </p:stCondLst>
                                  <p:childTnLst>
                                    <p:animEffect transition="out" filter="fade">
                                      <p:cBhvr>
                                        <p:cTn id="107" dur="2000"/>
                                        <p:tgtEl>
                                          <p:spTgt spid="111960"/>
                                        </p:tgtEl>
                                      </p:cBhvr>
                                    </p:animEffect>
                                    <p:set>
                                      <p:cBhvr>
                                        <p:cTn id="108" dur="1" fill="hold">
                                          <p:stCondLst>
                                            <p:cond delay="1999"/>
                                          </p:stCondLst>
                                        </p:cTn>
                                        <p:tgtEl>
                                          <p:spTgt spid="111960"/>
                                        </p:tgtEl>
                                        <p:attrNameLst>
                                          <p:attrName>style.visibility</p:attrName>
                                        </p:attrNameLst>
                                      </p:cBhvr>
                                      <p:to>
                                        <p:strVal val="hidden"/>
                                      </p:to>
                                    </p:set>
                                  </p:childTnLst>
                                </p:cTn>
                              </p:par>
                              <p:par>
                                <p:cTn id="109" presetID="10" presetClass="exit" presetSubtype="0" fill="remove" nodeType="withEffect">
                                  <p:stCondLst>
                                    <p:cond delay="0"/>
                                  </p:stCondLst>
                                  <p:childTnLst>
                                    <p:animEffect transition="out" filter="fade">
                                      <p:cBhvr>
                                        <p:cTn id="110" dur="2000"/>
                                        <p:tgtEl>
                                          <p:spTgt spid="111961"/>
                                        </p:tgtEl>
                                      </p:cBhvr>
                                    </p:animEffect>
                                    <p:set>
                                      <p:cBhvr>
                                        <p:cTn id="111" dur="1" fill="hold">
                                          <p:stCondLst>
                                            <p:cond delay="1999"/>
                                          </p:stCondLst>
                                        </p:cTn>
                                        <p:tgtEl>
                                          <p:spTgt spid="111961"/>
                                        </p:tgtEl>
                                        <p:attrNameLst>
                                          <p:attrName>style.visibility</p:attrName>
                                        </p:attrNameLst>
                                      </p:cBhvr>
                                      <p:to>
                                        <p:strVal val="hidden"/>
                                      </p:to>
                                    </p:set>
                                  </p:childTnLst>
                                </p:cTn>
                              </p:par>
                              <p:par>
                                <p:cTn id="112" presetID="10" presetClass="exit" presetSubtype="0" fill="remove" nodeType="withEffect">
                                  <p:stCondLst>
                                    <p:cond delay="0"/>
                                  </p:stCondLst>
                                  <p:childTnLst>
                                    <p:animEffect transition="out" filter="fade">
                                      <p:cBhvr>
                                        <p:cTn id="113" dur="2000"/>
                                        <p:tgtEl>
                                          <p:spTgt spid="111962"/>
                                        </p:tgtEl>
                                      </p:cBhvr>
                                    </p:animEffect>
                                    <p:set>
                                      <p:cBhvr>
                                        <p:cTn id="114" dur="1" fill="hold">
                                          <p:stCondLst>
                                            <p:cond delay="1999"/>
                                          </p:stCondLst>
                                        </p:cTn>
                                        <p:tgtEl>
                                          <p:spTgt spid="111962"/>
                                        </p:tgtEl>
                                        <p:attrNameLst>
                                          <p:attrName>style.visibility</p:attrName>
                                        </p:attrNameLst>
                                      </p:cBhvr>
                                      <p:to>
                                        <p:strVal val="hidden"/>
                                      </p:to>
                                    </p:set>
                                  </p:childTnLst>
                                </p:cTn>
                              </p:par>
                              <p:par>
                                <p:cTn id="115" presetID="10" presetClass="exit" presetSubtype="0" fill="remove" nodeType="withEffect">
                                  <p:stCondLst>
                                    <p:cond delay="0"/>
                                  </p:stCondLst>
                                  <p:childTnLst>
                                    <p:animEffect transition="out" filter="fade">
                                      <p:cBhvr>
                                        <p:cTn id="116" dur="2000"/>
                                        <p:tgtEl>
                                          <p:spTgt spid="111963"/>
                                        </p:tgtEl>
                                      </p:cBhvr>
                                    </p:animEffect>
                                    <p:set>
                                      <p:cBhvr>
                                        <p:cTn id="117" dur="1" fill="hold">
                                          <p:stCondLst>
                                            <p:cond delay="1999"/>
                                          </p:stCondLst>
                                        </p:cTn>
                                        <p:tgtEl>
                                          <p:spTgt spid="111963"/>
                                        </p:tgtEl>
                                        <p:attrNameLst>
                                          <p:attrName>style.visibility</p:attrName>
                                        </p:attrNameLst>
                                      </p:cBhvr>
                                      <p:to>
                                        <p:strVal val="hidden"/>
                                      </p:to>
                                    </p:set>
                                  </p:childTnLst>
                                </p:cTn>
                              </p:par>
                              <p:par>
                                <p:cTn id="118" presetID="10" presetClass="exit" presetSubtype="0" fill="remove" nodeType="withEffect">
                                  <p:stCondLst>
                                    <p:cond delay="0"/>
                                  </p:stCondLst>
                                  <p:childTnLst>
                                    <p:animEffect transition="out" filter="fade">
                                      <p:cBhvr>
                                        <p:cTn id="119" dur="2000"/>
                                        <p:tgtEl>
                                          <p:spTgt spid="56857"/>
                                        </p:tgtEl>
                                      </p:cBhvr>
                                    </p:animEffect>
                                    <p:set>
                                      <p:cBhvr>
                                        <p:cTn id="120" dur="1" fill="hold">
                                          <p:stCondLst>
                                            <p:cond delay="1999"/>
                                          </p:stCondLst>
                                        </p:cTn>
                                        <p:tgtEl>
                                          <p:spTgt spid="56857"/>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xit" presetSubtype="10" fill="hold" nodeType="clickEffect">
                                  <p:stCondLst>
                                    <p:cond delay="0"/>
                                  </p:stCondLst>
                                  <p:childTnLst>
                                    <p:animEffect transition="out" filter="blinds(horizontal)">
                                      <p:cBhvr>
                                        <p:cTn id="124" dur="2000"/>
                                        <p:tgtEl>
                                          <p:spTgt spid="56878"/>
                                        </p:tgtEl>
                                      </p:cBhvr>
                                    </p:animEffect>
                                    <p:set>
                                      <p:cBhvr>
                                        <p:cTn id="125" dur="1" fill="hold">
                                          <p:stCondLst>
                                            <p:cond delay="1999"/>
                                          </p:stCondLst>
                                        </p:cTn>
                                        <p:tgtEl>
                                          <p:spTgt spid="56878"/>
                                        </p:tgtEl>
                                        <p:attrNameLst>
                                          <p:attrName>style.visibility</p:attrName>
                                        </p:attrNameLst>
                                      </p:cBhvr>
                                      <p:to>
                                        <p:strVal val="hidden"/>
                                      </p:to>
                                    </p:set>
                                  </p:childTnLst>
                                </p:cTn>
                              </p:par>
                              <p:par>
                                <p:cTn id="126" presetID="8" presetClass="exit" presetSubtype="16" fill="hold" grpId="1" nodeType="withEffect">
                                  <p:stCondLst>
                                    <p:cond delay="0"/>
                                  </p:stCondLst>
                                  <p:childTnLst>
                                    <p:animEffect transition="out" filter="diamond(in)">
                                      <p:cBhvr>
                                        <p:cTn id="127" dur="2000"/>
                                        <p:tgtEl>
                                          <p:spTgt spid="111839"/>
                                        </p:tgtEl>
                                      </p:cBhvr>
                                    </p:animEffect>
                                    <p:set>
                                      <p:cBhvr>
                                        <p:cTn id="128" dur="1" fill="hold">
                                          <p:stCondLst>
                                            <p:cond delay="1999"/>
                                          </p:stCondLst>
                                        </p:cTn>
                                        <p:tgtEl>
                                          <p:spTgt spid="111839"/>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111865"/>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applause.wav"/>
                                        </p:tgtEl>
                                      </p:cMediaNode>
                                    </p:audio>
                                  </p:subTnLst>
                                </p:cTn>
                              </p:par>
                            </p:childTnLst>
                          </p:cTn>
                        </p:par>
                        <p:par>
                          <p:cTn id="131" fill="hold" nodeType="afterGroup">
                            <p:stCondLst>
                              <p:cond delay="2000"/>
                            </p:stCondLst>
                            <p:childTnLst>
                              <p:par>
                                <p:cTn id="132" presetID="4" presetClass="exit" presetSubtype="16" fill="hold" nodeType="afterEffect">
                                  <p:stCondLst>
                                    <p:cond delay="0"/>
                                  </p:stCondLst>
                                  <p:childTnLst>
                                    <p:animEffect transition="out" filter="box(in)">
                                      <p:cBhvr>
                                        <p:cTn id="133" dur="3000"/>
                                        <p:tgtEl>
                                          <p:spTgt spid="111865"/>
                                        </p:tgtEl>
                                      </p:cBhvr>
                                    </p:animEffect>
                                    <p:set>
                                      <p:cBhvr>
                                        <p:cTn id="134" dur="1" fill="hold">
                                          <p:stCondLst>
                                            <p:cond delay="2999"/>
                                          </p:stCondLst>
                                        </p:cTn>
                                        <p:tgtEl>
                                          <p:spTgt spid="111865"/>
                                        </p:tgtEl>
                                        <p:attrNameLst>
                                          <p:attrName>style.visibility</p:attrName>
                                        </p:attrNameLst>
                                      </p:cBhvr>
                                      <p:to>
                                        <p:strVal val="hidden"/>
                                      </p:to>
                                    </p:set>
                                  </p:childTnLst>
                                </p:cTn>
                              </p:par>
                            </p:childTnLst>
                          </p:cTn>
                        </p:par>
                      </p:childTnLst>
                    </p:cTn>
                  </p:par>
                </p:childTnLst>
              </p:cTn>
              <p:nextCondLst>
                <p:cond evt="onClick" delay="0">
                  <p:tgtEl>
                    <p:spTgt spid="111628"/>
                  </p:tgtEl>
                </p:cond>
              </p:nextCondLst>
            </p:seq>
            <p:seq concurrent="1" nextAc="seek">
              <p:cTn id="135" restart="whenNotActive" fill="hold" evtFilter="cancelBubble" nodeType="interactiveSeq">
                <p:stCondLst>
                  <p:cond evt="onClick" delay="0">
                    <p:tgtEl>
                      <p:spTgt spid="111624"/>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4" presetClass="entr" presetSubtype="16" fill="hold" grpId="0" nodeType="clickEffect">
                                  <p:stCondLst>
                                    <p:cond delay="0"/>
                                  </p:stCondLst>
                                  <p:childTnLst>
                                    <p:set>
                                      <p:cBhvr>
                                        <p:cTn id="139" dur="1" fill="hold">
                                          <p:stCondLst>
                                            <p:cond delay="0"/>
                                          </p:stCondLst>
                                        </p:cTn>
                                        <p:tgtEl>
                                          <p:spTgt spid="111864"/>
                                        </p:tgtEl>
                                        <p:attrNameLst>
                                          <p:attrName>style.visibility</p:attrName>
                                        </p:attrNameLst>
                                      </p:cBhvr>
                                      <p:to>
                                        <p:strVal val="visible"/>
                                      </p:to>
                                    </p:set>
                                    <p:animEffect transition="in" filter="box(in)">
                                      <p:cBhvr>
                                        <p:cTn id="140" dur="500"/>
                                        <p:tgtEl>
                                          <p:spTgt spid="111864"/>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
                                        </p:tgtEl>
                                        <p:attrNameLst>
                                          <p:attrName>style.visibility</p:attrName>
                                        </p:attrNameLst>
                                      </p:cBhvr>
                                      <p:to>
                                        <p:strVal val="visible"/>
                                      </p:to>
                                    </p:set>
                                    <p:animEffect transition="in" filter="fade">
                                      <p:cBhvr>
                                        <p:cTn id="145" dur="1000"/>
                                        <p:tgtEl>
                                          <p:spTgt spid="3"/>
                                        </p:tgtEl>
                                      </p:cBhvr>
                                    </p:animEffect>
                                  </p:childTnLst>
                                  <p:subTnLst>
                                    <p:audio>
                                      <p:cMediaNode vol="100000">
                                        <p:cTn display="0" masterRel="sameClick">
                                          <p:stCondLst>
                                            <p:cond evt="begin" delay="0">
                                              <p:tn val="143"/>
                                            </p:cond>
                                          </p:stCondLst>
                                          <p:endCondLst>
                                            <p:cond evt="onStopAudio" delay="0">
                                              <p:tgtEl>
                                                <p:sldTgt/>
                                              </p:tgtEl>
                                            </p:cond>
                                          </p:endCondLst>
                                        </p:cTn>
                                        <p:tgtEl>
                                          <p:sndTgt r:embed="rId2" name="click.wav"/>
                                        </p:tgtEl>
                                      </p:cMediaNode>
                                    </p:audio>
                                  </p:subTnLst>
                                </p:cTn>
                              </p:par>
                            </p:childTnLst>
                          </p:cTn>
                        </p:par>
                        <p:par>
                          <p:cTn id="146" fill="hold" nodeType="afterGroup">
                            <p:stCondLst>
                              <p:cond delay="1000"/>
                            </p:stCondLst>
                            <p:childTnLst>
                              <p:par>
                                <p:cTn id="147" presetID="10" presetClass="entr" presetSubtype="0" fill="hold" grpId="0" nodeType="after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fade">
                                      <p:cBhvr>
                                        <p:cTn id="149" dur="1000"/>
                                        <p:tgtEl>
                                          <p:spTgt spid="4"/>
                                        </p:tgtEl>
                                      </p:cBhvr>
                                    </p:animEffect>
                                  </p:childTnLst>
                                  <p:subTnLst>
                                    <p:audio>
                                      <p:cMediaNode vol="100000">
                                        <p:cTn display="0" masterRel="sameClick">
                                          <p:stCondLst>
                                            <p:cond evt="begin" delay="0">
                                              <p:tn val="147"/>
                                            </p:cond>
                                          </p:stCondLst>
                                          <p:endCondLst>
                                            <p:cond evt="onStopAudio" delay="0">
                                              <p:tgtEl>
                                                <p:sldTgt/>
                                              </p:tgtEl>
                                            </p:cond>
                                          </p:endCondLst>
                                        </p:cTn>
                                        <p:tgtEl>
                                          <p:sndTgt r:embed="rId2" name="click.wav"/>
                                        </p:tgtEl>
                                      </p:cMediaNode>
                                    </p:audio>
                                  </p:subTnLst>
                                </p:cTn>
                              </p:par>
                            </p:childTnLst>
                          </p:cTn>
                        </p:par>
                        <p:par>
                          <p:cTn id="150" fill="hold" nodeType="afterGroup">
                            <p:stCondLst>
                              <p:cond delay="2000"/>
                            </p:stCondLst>
                            <p:childTnLst>
                              <p:par>
                                <p:cTn id="151" presetID="10" presetClass="entr" presetSubtype="0" fill="hold" grpId="0" nodeType="after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1000"/>
                                        <p:tgtEl>
                                          <p:spTgt spid="5"/>
                                        </p:tgtEl>
                                      </p:cBhvr>
                                    </p:animEffect>
                                  </p:childTnLst>
                                  <p:subTnLst>
                                    <p:audio>
                                      <p:cMediaNode vol="100000">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4" fill="hold" nodeType="afterGroup">
                            <p:stCondLst>
                              <p:cond delay="3000"/>
                            </p:stCondLst>
                            <p:childTnLst>
                              <p:par>
                                <p:cTn id="155" presetID="10" presetClass="entr" presetSubtype="0" fill="hold" grpId="0" nodeType="afterEffect">
                                  <p:stCondLst>
                                    <p:cond delay="0"/>
                                  </p:stCondLst>
                                  <p:childTnLst>
                                    <p:set>
                                      <p:cBhvr>
                                        <p:cTn id="156" dur="1" fill="hold">
                                          <p:stCondLst>
                                            <p:cond delay="0"/>
                                          </p:stCondLst>
                                        </p:cTn>
                                        <p:tgtEl>
                                          <p:spTgt spid="6"/>
                                        </p:tgtEl>
                                        <p:attrNameLst>
                                          <p:attrName>style.visibility</p:attrName>
                                        </p:attrNameLst>
                                      </p:cBhvr>
                                      <p:to>
                                        <p:strVal val="visible"/>
                                      </p:to>
                                    </p:set>
                                    <p:animEffect transition="in" filter="fade">
                                      <p:cBhvr>
                                        <p:cTn id="157" dur="1000"/>
                                        <p:tgtEl>
                                          <p:spTgt spid="6"/>
                                        </p:tgtEl>
                                      </p:cBhvr>
                                    </p:animEffect>
                                  </p:childTnLst>
                                  <p:subTnLst>
                                    <p:audio>
                                      <p:cMediaNode vol="100000">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par>
                          <p:cTn id="158" fill="hold" nodeType="afterGroup">
                            <p:stCondLst>
                              <p:cond delay="4000"/>
                            </p:stCondLst>
                            <p:childTnLst>
                              <p:par>
                                <p:cTn id="159" presetID="10" presetClass="entr" presetSubtype="0" fill="hold" grpId="0" nodeType="afterEffect">
                                  <p:stCondLst>
                                    <p:cond delay="0"/>
                                  </p:stCondLst>
                                  <p:childTnLst>
                                    <p:set>
                                      <p:cBhvr>
                                        <p:cTn id="160" dur="1" fill="hold">
                                          <p:stCondLst>
                                            <p:cond delay="0"/>
                                          </p:stCondLst>
                                        </p:cTn>
                                        <p:tgtEl>
                                          <p:spTgt spid="7"/>
                                        </p:tgtEl>
                                        <p:attrNameLst>
                                          <p:attrName>style.visibility</p:attrName>
                                        </p:attrNameLst>
                                      </p:cBhvr>
                                      <p:to>
                                        <p:strVal val="visible"/>
                                      </p:to>
                                    </p:set>
                                    <p:animEffect transition="in" filter="fade">
                                      <p:cBhvr>
                                        <p:cTn id="161" dur="1000"/>
                                        <p:tgtEl>
                                          <p:spTgt spid="7"/>
                                        </p:tgtEl>
                                      </p:cBhvr>
                                    </p:animEffect>
                                  </p:childTnLst>
                                  <p:subTnLst>
                                    <p:audio>
                                      <p:cMediaNode vol="100000">
                                        <p:cTn display="0" masterRel="sameClick">
                                          <p:stCondLst>
                                            <p:cond evt="begin" delay="0">
                                              <p:tn val="159"/>
                                            </p:cond>
                                          </p:stCondLst>
                                          <p:endCondLst>
                                            <p:cond evt="onStopAudio" delay="0">
                                              <p:tgtEl>
                                                <p:sldTgt/>
                                              </p:tgtEl>
                                            </p:cond>
                                          </p:endCondLst>
                                        </p:cTn>
                                        <p:tgtEl>
                                          <p:sndTgt r:embed="rId2" name="click.wav"/>
                                        </p:tgtEl>
                                      </p:cMediaNode>
                                    </p:audio>
                                  </p:subTnLst>
                                </p:cTn>
                              </p:par>
                            </p:childTnLst>
                          </p:cTn>
                        </p:par>
                        <p:par>
                          <p:cTn id="162" fill="hold" nodeType="afterGroup">
                            <p:stCondLst>
                              <p:cond delay="5000"/>
                            </p:stCondLst>
                            <p:childTnLst>
                              <p:par>
                                <p:cTn id="163" presetID="10" presetClass="entr" presetSubtype="0" fill="hold" grpId="0" nodeType="afterEffect">
                                  <p:stCondLst>
                                    <p:cond delay="0"/>
                                  </p:stCondLst>
                                  <p:childTnLst>
                                    <p:set>
                                      <p:cBhvr>
                                        <p:cTn id="164" dur="1" fill="hold">
                                          <p:stCondLst>
                                            <p:cond delay="0"/>
                                          </p:stCondLst>
                                        </p:cTn>
                                        <p:tgtEl>
                                          <p:spTgt spid="8"/>
                                        </p:tgtEl>
                                        <p:attrNameLst>
                                          <p:attrName>style.visibility</p:attrName>
                                        </p:attrNameLst>
                                      </p:cBhvr>
                                      <p:to>
                                        <p:strVal val="visible"/>
                                      </p:to>
                                    </p:set>
                                    <p:animEffect transition="in" filter="fade">
                                      <p:cBhvr>
                                        <p:cTn id="165" dur="1000"/>
                                        <p:tgtEl>
                                          <p:spTgt spid="8"/>
                                        </p:tgtEl>
                                      </p:cBhvr>
                                    </p:animEffect>
                                  </p:childTnLst>
                                  <p:subTnLst>
                                    <p:audio>
                                      <p:cMediaNode vol="100000">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6" fill="hold" nodeType="afterGroup">
                            <p:stCondLst>
                              <p:cond delay="6000"/>
                            </p:stCondLst>
                            <p:childTnLst>
                              <p:par>
                                <p:cTn id="167" presetID="10" presetClass="entr" presetSubtype="0" fill="hold" grpId="0" nodeType="after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fade">
                                      <p:cBhvr>
                                        <p:cTn id="169" dur="1000"/>
                                        <p:tgtEl>
                                          <p:spTgt spid="9"/>
                                        </p:tgtEl>
                                      </p:cBhvr>
                                    </p:animEffect>
                                  </p:childTnLst>
                                  <p:subTnLst>
                                    <p:audio>
                                      <p:cMediaNode vol="100000">
                                        <p:cTn display="0" masterRel="sameClick">
                                          <p:stCondLst>
                                            <p:cond evt="begin" delay="0">
                                              <p:tn val="167"/>
                                            </p:cond>
                                          </p:stCondLst>
                                          <p:endCondLst>
                                            <p:cond evt="onStopAudio" delay="0">
                                              <p:tgtEl>
                                                <p:sldTgt/>
                                              </p:tgtEl>
                                            </p:cond>
                                          </p:endCondLst>
                                        </p:cTn>
                                        <p:tgtEl>
                                          <p:sndTgt r:embed="rId2" name="click.wav"/>
                                        </p:tgtEl>
                                      </p:cMediaNode>
                                    </p:audio>
                                  </p:subTnLst>
                                </p:cTn>
                              </p:par>
                            </p:childTnLst>
                          </p:cTn>
                        </p:par>
                        <p:par>
                          <p:cTn id="170" fill="hold" nodeType="afterGroup">
                            <p:stCondLst>
                              <p:cond delay="7000"/>
                            </p:stCondLst>
                            <p:childTnLst>
                              <p:par>
                                <p:cTn id="171" presetID="10" presetClass="entr" presetSubtype="0" fill="hold" grpId="0" nodeType="afterEffect">
                                  <p:stCondLst>
                                    <p:cond delay="0"/>
                                  </p:stCondLst>
                                  <p:childTnLst>
                                    <p:set>
                                      <p:cBhvr>
                                        <p:cTn id="172" dur="1" fill="hold">
                                          <p:stCondLst>
                                            <p:cond delay="0"/>
                                          </p:stCondLst>
                                        </p:cTn>
                                        <p:tgtEl>
                                          <p:spTgt spid="10"/>
                                        </p:tgtEl>
                                        <p:attrNameLst>
                                          <p:attrName>style.visibility</p:attrName>
                                        </p:attrNameLst>
                                      </p:cBhvr>
                                      <p:to>
                                        <p:strVal val="visible"/>
                                      </p:to>
                                    </p:set>
                                    <p:animEffect transition="in" filter="fade">
                                      <p:cBhvr>
                                        <p:cTn id="173" dur="1000"/>
                                        <p:tgtEl>
                                          <p:spTgt spid="10"/>
                                        </p:tgtEl>
                                      </p:cBhvr>
                                    </p:animEffect>
                                  </p:childTnLst>
                                  <p:subTnLst>
                                    <p:audio>
                                      <p:cMediaNode vol="100000">
                                        <p:cTn display="0" masterRel="sameClick">
                                          <p:stCondLst>
                                            <p:cond evt="begin" delay="0">
                                              <p:tn val="171"/>
                                            </p:cond>
                                          </p:stCondLst>
                                          <p:endCondLst>
                                            <p:cond evt="onStopAudio" delay="0">
                                              <p:tgtEl>
                                                <p:sldTgt/>
                                              </p:tgtEl>
                                            </p:cond>
                                          </p:endCondLst>
                                        </p:cTn>
                                        <p:tgtEl>
                                          <p:sndTgt r:embed="rId2" name="click.wav"/>
                                        </p:tgtEl>
                                      </p:cMediaNode>
                                    </p:audio>
                                  </p:subTnLst>
                                </p:cTn>
                              </p:par>
                            </p:childTnLst>
                          </p:cTn>
                        </p:par>
                        <p:par>
                          <p:cTn id="174" fill="hold" nodeType="afterGroup">
                            <p:stCondLst>
                              <p:cond delay="8000"/>
                            </p:stCondLst>
                            <p:childTnLst>
                              <p:par>
                                <p:cTn id="175" presetID="10" presetClass="entr" presetSubtype="0" fill="hold" nodeType="afterEffect">
                                  <p:stCondLst>
                                    <p:cond delay="0"/>
                                  </p:stCondLst>
                                  <p:childTnLst>
                                    <p:set>
                                      <p:cBhvr>
                                        <p:cTn id="176" dur="1" fill="hold">
                                          <p:stCondLst>
                                            <p:cond delay="0"/>
                                          </p:stCondLst>
                                        </p:cTn>
                                        <p:tgtEl>
                                          <p:spTgt spid="11"/>
                                        </p:tgtEl>
                                        <p:attrNameLst>
                                          <p:attrName>style.visibility</p:attrName>
                                        </p:attrNameLst>
                                      </p:cBhvr>
                                      <p:to>
                                        <p:strVal val="visible"/>
                                      </p:to>
                                    </p:set>
                                    <p:animEffect transition="in" filter="fade">
                                      <p:cBhvr>
                                        <p:cTn id="177" dur="1000"/>
                                        <p:tgtEl>
                                          <p:spTgt spid="11"/>
                                        </p:tgtEl>
                                      </p:cBhvr>
                                    </p:animEffect>
                                  </p:childTnLst>
                                  <p:subTnLst>
                                    <p:audio>
                                      <p:cMediaNode vol="100000">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8" fill="hold" nodeType="afterGroup">
                            <p:stCondLst>
                              <p:cond delay="9000"/>
                            </p:stCondLst>
                            <p:childTnLst>
                              <p:par>
                                <p:cTn id="179" presetID="10" presetClass="entr" presetSubtype="0" fill="hold" nodeType="afterEffect">
                                  <p:stCondLst>
                                    <p:cond delay="0"/>
                                  </p:stCondLst>
                                  <p:childTnLst>
                                    <p:set>
                                      <p:cBhvr>
                                        <p:cTn id="180" dur="1" fill="hold">
                                          <p:stCondLst>
                                            <p:cond delay="0"/>
                                          </p:stCondLst>
                                        </p:cTn>
                                        <p:tgtEl>
                                          <p:spTgt spid="12"/>
                                        </p:tgtEl>
                                        <p:attrNameLst>
                                          <p:attrName>style.visibility</p:attrName>
                                        </p:attrNameLst>
                                      </p:cBhvr>
                                      <p:to>
                                        <p:strVal val="visible"/>
                                      </p:to>
                                    </p:set>
                                    <p:animEffect transition="in" filter="fade">
                                      <p:cBhvr>
                                        <p:cTn id="181" dur="1000"/>
                                        <p:tgtEl>
                                          <p:spTgt spid="12"/>
                                        </p:tgtEl>
                                      </p:cBhvr>
                                    </p:animEffect>
                                  </p:childTnLst>
                                  <p:subTnLst>
                                    <p:audio>
                                      <p:cMediaNode vol="100000">
                                        <p:cTn display="0" masterRel="sameClick">
                                          <p:stCondLst>
                                            <p:cond evt="begin" delay="0">
                                              <p:tn val="179"/>
                                            </p:cond>
                                          </p:stCondLst>
                                          <p:endCondLst>
                                            <p:cond evt="onStopAudio" delay="0">
                                              <p:tgtEl>
                                                <p:sldTgt/>
                                              </p:tgtEl>
                                            </p:cond>
                                          </p:endCondLst>
                                        </p:cTn>
                                        <p:tgtEl>
                                          <p:sndTgt r:embed="rId2" name="click.wav"/>
                                        </p:tgtEl>
                                      </p:cMediaNode>
                                    </p:audio>
                                  </p:subTnLst>
                                </p:cTn>
                              </p:par>
                            </p:childTnLst>
                          </p:cTn>
                        </p:par>
                        <p:par>
                          <p:cTn id="182" fill="hold" nodeType="afterGroup">
                            <p:stCondLst>
                              <p:cond delay="10000"/>
                            </p:stCondLst>
                            <p:childTnLst>
                              <p:par>
                                <p:cTn id="183" presetID="10" presetClass="entr" presetSubtype="0" fill="hold" nodeType="afterEffect">
                                  <p:stCondLst>
                                    <p:cond delay="0"/>
                                  </p:stCondLst>
                                  <p:childTnLst>
                                    <p:set>
                                      <p:cBhvr>
                                        <p:cTn id="184" dur="1" fill="hold">
                                          <p:stCondLst>
                                            <p:cond delay="0"/>
                                          </p:stCondLst>
                                        </p:cTn>
                                        <p:tgtEl>
                                          <p:spTgt spid="13"/>
                                        </p:tgtEl>
                                        <p:attrNameLst>
                                          <p:attrName>style.visibility</p:attrName>
                                        </p:attrNameLst>
                                      </p:cBhvr>
                                      <p:to>
                                        <p:strVal val="visible"/>
                                      </p:to>
                                    </p:set>
                                    <p:animEffect transition="in" filter="fade">
                                      <p:cBhvr>
                                        <p:cTn id="185" dur="1000"/>
                                        <p:tgtEl>
                                          <p:spTgt spid="13"/>
                                        </p:tgtEl>
                                      </p:cBhvr>
                                    </p:animEffect>
                                  </p:childTnLst>
                                  <p:subTnLst>
                                    <p:audio>
                                      <p:cMediaNode vol="100000">
                                        <p:cTn display="0" masterRel="sameClick">
                                          <p:stCondLst>
                                            <p:cond evt="begin" delay="0">
                                              <p:tn val="183"/>
                                            </p:cond>
                                          </p:stCondLst>
                                          <p:endCondLst>
                                            <p:cond evt="onStopAudio" delay="0">
                                              <p:tgtEl>
                                                <p:sldTgt/>
                                              </p:tgtEl>
                                            </p:cond>
                                          </p:endCondLst>
                                        </p:cTn>
                                        <p:tgtEl>
                                          <p:sndTgt r:embed="rId2" name="click.wav"/>
                                        </p:tgtEl>
                                      </p:cMediaNode>
                                    </p:audio>
                                  </p:subTnLst>
                                </p:cTn>
                              </p:par>
                            </p:childTnLst>
                          </p:cTn>
                        </p:par>
                        <p:par>
                          <p:cTn id="186" fill="hold" nodeType="afterGroup">
                            <p:stCondLst>
                              <p:cond delay="11000"/>
                            </p:stCondLst>
                            <p:childTnLst>
                              <p:par>
                                <p:cTn id="187" presetID="10" presetClass="entr" presetSubtype="0" fill="hold" nodeType="afterEffect">
                                  <p:stCondLst>
                                    <p:cond delay="0"/>
                                  </p:stCondLst>
                                  <p:childTnLst>
                                    <p:set>
                                      <p:cBhvr>
                                        <p:cTn id="188" dur="1" fill="hold">
                                          <p:stCondLst>
                                            <p:cond delay="0"/>
                                          </p:stCondLst>
                                        </p:cTn>
                                        <p:tgtEl>
                                          <p:spTgt spid="14"/>
                                        </p:tgtEl>
                                        <p:attrNameLst>
                                          <p:attrName>style.visibility</p:attrName>
                                        </p:attrNameLst>
                                      </p:cBhvr>
                                      <p:to>
                                        <p:strVal val="visible"/>
                                      </p:to>
                                    </p:set>
                                    <p:animEffect transition="in" filter="fade">
                                      <p:cBhvr>
                                        <p:cTn id="189" dur="1000"/>
                                        <p:tgtEl>
                                          <p:spTgt spid="14"/>
                                        </p:tgtEl>
                                      </p:cBhvr>
                                    </p:animEffect>
                                  </p:childTnLst>
                                  <p:subTnLst>
                                    <p:audio>
                                      <p:cMediaNode vol="100000">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90" fill="hold" nodeType="afterGroup">
                            <p:stCondLst>
                              <p:cond delay="12000"/>
                            </p:stCondLst>
                            <p:childTnLst>
                              <p:par>
                                <p:cTn id="191" presetID="10" presetClass="entr" presetSubtype="0" fill="hold" nodeType="afterEffect">
                                  <p:stCondLst>
                                    <p:cond delay="0"/>
                                  </p:stCondLst>
                                  <p:childTnLst>
                                    <p:set>
                                      <p:cBhvr>
                                        <p:cTn id="192" dur="1" fill="hold">
                                          <p:stCondLst>
                                            <p:cond delay="0"/>
                                          </p:stCondLst>
                                        </p:cTn>
                                        <p:tgtEl>
                                          <p:spTgt spid="15"/>
                                        </p:tgtEl>
                                        <p:attrNameLst>
                                          <p:attrName>style.visibility</p:attrName>
                                        </p:attrNameLst>
                                      </p:cBhvr>
                                      <p:to>
                                        <p:strVal val="visible"/>
                                      </p:to>
                                    </p:set>
                                    <p:animEffect transition="in" filter="fade">
                                      <p:cBhvr>
                                        <p:cTn id="193" dur="1000"/>
                                        <p:tgtEl>
                                          <p:spTgt spid="15"/>
                                        </p:tgtEl>
                                      </p:cBhvr>
                                    </p:animEffect>
                                  </p:childTnLst>
                                  <p:subTnLst>
                                    <p:audio>
                                      <p:cMediaNode vol="100000">
                                        <p:cTn display="0" masterRel="sameClick">
                                          <p:stCondLst>
                                            <p:cond evt="begin" delay="0">
                                              <p:tn val="191"/>
                                            </p:cond>
                                          </p:stCondLst>
                                          <p:endCondLst>
                                            <p:cond evt="onStopAudio" delay="0">
                                              <p:tgtEl>
                                                <p:sldTgt/>
                                              </p:tgtEl>
                                            </p:cond>
                                          </p:endCondLst>
                                        </p:cTn>
                                        <p:tgtEl>
                                          <p:sndTgt r:embed="rId2" name="click.wav"/>
                                        </p:tgtEl>
                                      </p:cMediaNode>
                                    </p:audio>
                                  </p:subTnLst>
                                </p:cTn>
                              </p:par>
                            </p:childTnLst>
                          </p:cTn>
                        </p:par>
                        <p:par>
                          <p:cTn id="194" fill="hold" nodeType="afterGroup">
                            <p:stCondLst>
                              <p:cond delay="13000"/>
                            </p:stCondLst>
                            <p:childTnLst>
                              <p:par>
                                <p:cTn id="195" presetID="10" presetClass="entr" presetSubtype="0" fill="hold" nodeType="afterEffect">
                                  <p:stCondLst>
                                    <p:cond delay="0"/>
                                  </p:stCondLst>
                                  <p:childTnLst>
                                    <p:set>
                                      <p:cBhvr>
                                        <p:cTn id="196" dur="1" fill="hold">
                                          <p:stCondLst>
                                            <p:cond delay="0"/>
                                          </p:stCondLst>
                                        </p:cTn>
                                        <p:tgtEl>
                                          <p:spTgt spid="16"/>
                                        </p:tgtEl>
                                        <p:attrNameLst>
                                          <p:attrName>style.visibility</p:attrName>
                                        </p:attrNameLst>
                                      </p:cBhvr>
                                      <p:to>
                                        <p:strVal val="visible"/>
                                      </p:to>
                                    </p:set>
                                    <p:animEffect transition="in" filter="fade">
                                      <p:cBhvr>
                                        <p:cTn id="197" dur="1000"/>
                                        <p:tgtEl>
                                          <p:spTgt spid="16"/>
                                        </p:tgtEl>
                                      </p:cBhvr>
                                    </p:animEffect>
                                  </p:childTnLst>
                                  <p:subTnLst>
                                    <p:audio>
                                      <p:cMediaNode vol="100000">
                                        <p:cTn display="0" masterRel="sameClick">
                                          <p:stCondLst>
                                            <p:cond evt="begin" delay="0">
                                              <p:tn val="195"/>
                                            </p:cond>
                                          </p:stCondLst>
                                          <p:endCondLst>
                                            <p:cond evt="onStopAudio" delay="0">
                                              <p:tgtEl>
                                                <p:sldTgt/>
                                              </p:tgtEl>
                                            </p:cond>
                                          </p:endCondLst>
                                        </p:cTn>
                                        <p:tgtEl>
                                          <p:sndTgt r:embed="rId2" name="click.wav"/>
                                        </p:tgtEl>
                                      </p:cMediaNode>
                                    </p:audio>
                                  </p:subTnLst>
                                </p:cTn>
                              </p:par>
                            </p:childTnLst>
                          </p:cTn>
                        </p:par>
                        <p:par>
                          <p:cTn id="198" fill="hold" nodeType="afterGroup">
                            <p:stCondLst>
                              <p:cond delay="14000"/>
                            </p:stCondLst>
                            <p:childTnLst>
                              <p:par>
                                <p:cTn id="199" presetID="10" presetClass="entr" presetSubtype="0" fill="hold" nodeType="afterEffect">
                                  <p:stCondLst>
                                    <p:cond delay="0"/>
                                  </p:stCondLst>
                                  <p:childTnLst>
                                    <p:set>
                                      <p:cBhvr>
                                        <p:cTn id="200" dur="1" fill="hold">
                                          <p:stCondLst>
                                            <p:cond delay="0"/>
                                          </p:stCondLst>
                                        </p:cTn>
                                        <p:tgtEl>
                                          <p:spTgt spid="17"/>
                                        </p:tgtEl>
                                        <p:attrNameLst>
                                          <p:attrName>style.visibility</p:attrName>
                                        </p:attrNameLst>
                                      </p:cBhvr>
                                      <p:to>
                                        <p:strVal val="visible"/>
                                      </p:to>
                                    </p:set>
                                    <p:animEffect transition="in" filter="fade">
                                      <p:cBhvr>
                                        <p:cTn id="201" dur="1000"/>
                                        <p:tgtEl>
                                          <p:spTgt spid="17"/>
                                        </p:tgtEl>
                                      </p:cBhvr>
                                    </p:animEffect>
                                  </p:childTnLst>
                                  <p:subTnLst>
                                    <p:audio>
                                      <p:cMediaNode vol="100000">
                                        <p:cTn display="0" masterRel="sameClick">
                                          <p:stCondLst>
                                            <p:cond evt="begin" delay="0">
                                              <p:tn val="199"/>
                                            </p:cond>
                                          </p:stCondLst>
                                          <p:endCondLst>
                                            <p:cond evt="onStopAudio" delay="0">
                                              <p:tgtEl>
                                                <p:sldTgt/>
                                              </p:tgtEl>
                                            </p:cond>
                                          </p:endCondLst>
                                        </p:cTn>
                                        <p:tgtEl>
                                          <p:sndTgt r:embed="rId2" name="click.wav"/>
                                        </p:tgtEl>
                                      </p:cMediaNode>
                                    </p:audio>
                                  </p:subTnLst>
                                </p:cTn>
                              </p:par>
                            </p:childTnLst>
                          </p:cTn>
                        </p:par>
                        <p:par>
                          <p:cTn id="202" fill="hold" nodeType="afterGroup">
                            <p:stCondLst>
                              <p:cond delay="15000"/>
                            </p:stCondLst>
                            <p:childTnLst>
                              <p:par>
                                <p:cTn id="203" presetID="10" presetClass="entr" presetSubtype="0" fill="hold" grpId="0" nodeType="afterEffect">
                                  <p:stCondLst>
                                    <p:cond delay="0"/>
                                  </p:stCondLst>
                                  <p:childTnLst>
                                    <p:set>
                                      <p:cBhvr>
                                        <p:cTn id="204" dur="1" fill="hold">
                                          <p:stCondLst>
                                            <p:cond delay="0"/>
                                          </p:stCondLst>
                                        </p:cTn>
                                        <p:tgtEl>
                                          <p:spTgt spid="56729"/>
                                        </p:tgtEl>
                                        <p:attrNameLst>
                                          <p:attrName>style.visibility</p:attrName>
                                        </p:attrNameLst>
                                      </p:cBhvr>
                                      <p:to>
                                        <p:strVal val="visible"/>
                                      </p:to>
                                    </p:set>
                                    <p:animEffect transition="in" filter="fade">
                                      <p:cBhvr>
                                        <p:cTn id="205" dur="2000"/>
                                        <p:tgtEl>
                                          <p:spTgt spid="56729"/>
                                        </p:tgtEl>
                                      </p:cBhvr>
                                    </p:animEffect>
                                  </p:childTnLst>
                                  <p:subTnLst>
                                    <p:audio>
                                      <p:cMediaNode>
                                        <p:cTn display="0" masterRel="sameClick">
                                          <p:stCondLst>
                                            <p:cond evt="begin" delay="0">
                                              <p:tn val="203"/>
                                            </p:cond>
                                          </p:stCondLst>
                                          <p:endCondLst>
                                            <p:cond evt="onStopAudio" delay="0">
                                              <p:tgtEl>
                                                <p:sldTgt/>
                                              </p:tgtEl>
                                            </p:cond>
                                          </p:endCondLst>
                                        </p:cTn>
                                        <p:tgtEl>
                                          <p:sndTgt r:embed="rId3" name="bomb.wav"/>
                                        </p:tgtEl>
                                      </p:cMediaNode>
                                    </p:audio>
                                  </p:subTnLst>
                                </p:cTn>
                              </p:par>
                              <p:par>
                                <p:cTn id="206" presetID="10" presetClass="exit" presetSubtype="0" fill="hold" nodeType="withEffect">
                                  <p:stCondLst>
                                    <p:cond delay="0"/>
                                  </p:stCondLst>
                                  <p:childTnLst>
                                    <p:animEffect transition="out" filter="fade">
                                      <p:cBhvr>
                                        <p:cTn id="207" dur="2000"/>
                                        <p:tgtEl>
                                          <p:spTgt spid="3"/>
                                        </p:tgtEl>
                                      </p:cBhvr>
                                    </p:animEffect>
                                    <p:set>
                                      <p:cBhvr>
                                        <p:cTn id="208" dur="1" fill="hold">
                                          <p:stCondLst>
                                            <p:cond delay="1999"/>
                                          </p:stCondLst>
                                        </p:cTn>
                                        <p:tgtEl>
                                          <p:spTgt spid="3"/>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2000"/>
                                        <p:tgtEl>
                                          <p:spTgt spid="4"/>
                                        </p:tgtEl>
                                      </p:cBhvr>
                                    </p:animEffect>
                                    <p:set>
                                      <p:cBhvr>
                                        <p:cTn id="211" dur="1" fill="hold">
                                          <p:stCondLst>
                                            <p:cond delay="1999"/>
                                          </p:stCondLst>
                                        </p:cTn>
                                        <p:tgtEl>
                                          <p:spTgt spid="4"/>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2000"/>
                                        <p:tgtEl>
                                          <p:spTgt spid="5"/>
                                        </p:tgtEl>
                                      </p:cBhvr>
                                    </p:animEffect>
                                    <p:set>
                                      <p:cBhvr>
                                        <p:cTn id="214" dur="1" fill="hold">
                                          <p:stCondLst>
                                            <p:cond delay="1999"/>
                                          </p:stCondLst>
                                        </p:cTn>
                                        <p:tgtEl>
                                          <p:spTgt spid="5"/>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2000"/>
                                        <p:tgtEl>
                                          <p:spTgt spid="6"/>
                                        </p:tgtEl>
                                      </p:cBhvr>
                                    </p:animEffect>
                                    <p:set>
                                      <p:cBhvr>
                                        <p:cTn id="217" dur="1" fill="hold">
                                          <p:stCondLst>
                                            <p:cond delay="1999"/>
                                          </p:stCondLst>
                                        </p:cTn>
                                        <p:tgtEl>
                                          <p:spTgt spid="6"/>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2000"/>
                                        <p:tgtEl>
                                          <p:spTgt spid="7"/>
                                        </p:tgtEl>
                                      </p:cBhvr>
                                    </p:animEffect>
                                    <p:set>
                                      <p:cBhvr>
                                        <p:cTn id="220" dur="1" fill="hold">
                                          <p:stCondLst>
                                            <p:cond delay="1999"/>
                                          </p:stCondLst>
                                        </p:cTn>
                                        <p:tgtEl>
                                          <p:spTgt spid="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2000"/>
                                        <p:tgtEl>
                                          <p:spTgt spid="8"/>
                                        </p:tgtEl>
                                      </p:cBhvr>
                                    </p:animEffect>
                                    <p:set>
                                      <p:cBhvr>
                                        <p:cTn id="223" dur="1" fill="hold">
                                          <p:stCondLst>
                                            <p:cond delay="1999"/>
                                          </p:stCondLst>
                                        </p:cTn>
                                        <p:tgtEl>
                                          <p:spTgt spid="8"/>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2000"/>
                                        <p:tgtEl>
                                          <p:spTgt spid="9"/>
                                        </p:tgtEl>
                                      </p:cBhvr>
                                    </p:animEffect>
                                    <p:set>
                                      <p:cBhvr>
                                        <p:cTn id="226" dur="1" fill="hold">
                                          <p:stCondLst>
                                            <p:cond delay="1999"/>
                                          </p:stCondLst>
                                        </p:cTn>
                                        <p:tgtEl>
                                          <p:spTgt spid="9"/>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2000"/>
                                        <p:tgtEl>
                                          <p:spTgt spid="10"/>
                                        </p:tgtEl>
                                      </p:cBhvr>
                                    </p:animEffect>
                                    <p:set>
                                      <p:cBhvr>
                                        <p:cTn id="229" dur="1" fill="hold">
                                          <p:stCondLst>
                                            <p:cond delay="1999"/>
                                          </p:stCondLst>
                                        </p:cTn>
                                        <p:tgtEl>
                                          <p:spTgt spid="10"/>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2000"/>
                                        <p:tgtEl>
                                          <p:spTgt spid="11"/>
                                        </p:tgtEl>
                                      </p:cBhvr>
                                    </p:animEffect>
                                    <p:set>
                                      <p:cBhvr>
                                        <p:cTn id="232" dur="1" fill="hold">
                                          <p:stCondLst>
                                            <p:cond delay="1999"/>
                                          </p:stCondLst>
                                        </p:cTn>
                                        <p:tgtEl>
                                          <p:spTgt spid="11"/>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2000"/>
                                        <p:tgtEl>
                                          <p:spTgt spid="12"/>
                                        </p:tgtEl>
                                      </p:cBhvr>
                                    </p:animEffect>
                                    <p:set>
                                      <p:cBhvr>
                                        <p:cTn id="235" dur="1" fill="hold">
                                          <p:stCondLst>
                                            <p:cond delay="1999"/>
                                          </p:stCondLst>
                                        </p:cTn>
                                        <p:tgtEl>
                                          <p:spTgt spid="12"/>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2000"/>
                                        <p:tgtEl>
                                          <p:spTgt spid="13"/>
                                        </p:tgtEl>
                                      </p:cBhvr>
                                    </p:animEffect>
                                    <p:set>
                                      <p:cBhvr>
                                        <p:cTn id="238" dur="1" fill="hold">
                                          <p:stCondLst>
                                            <p:cond delay="1999"/>
                                          </p:stCondLst>
                                        </p:cTn>
                                        <p:tgtEl>
                                          <p:spTgt spid="1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2000"/>
                                        <p:tgtEl>
                                          <p:spTgt spid="14"/>
                                        </p:tgtEl>
                                      </p:cBhvr>
                                    </p:animEffect>
                                    <p:set>
                                      <p:cBhvr>
                                        <p:cTn id="241" dur="1" fill="hold">
                                          <p:stCondLst>
                                            <p:cond delay="1999"/>
                                          </p:stCondLst>
                                        </p:cTn>
                                        <p:tgtEl>
                                          <p:spTgt spid="14"/>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2000"/>
                                        <p:tgtEl>
                                          <p:spTgt spid="15"/>
                                        </p:tgtEl>
                                      </p:cBhvr>
                                    </p:animEffect>
                                    <p:set>
                                      <p:cBhvr>
                                        <p:cTn id="244" dur="1" fill="hold">
                                          <p:stCondLst>
                                            <p:cond delay="1999"/>
                                          </p:stCondLst>
                                        </p:cTn>
                                        <p:tgtEl>
                                          <p:spTgt spid="15"/>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2000"/>
                                        <p:tgtEl>
                                          <p:spTgt spid="16"/>
                                        </p:tgtEl>
                                      </p:cBhvr>
                                    </p:animEffect>
                                    <p:set>
                                      <p:cBhvr>
                                        <p:cTn id="247" dur="1" fill="hold">
                                          <p:stCondLst>
                                            <p:cond delay="1999"/>
                                          </p:stCondLst>
                                        </p:cTn>
                                        <p:tgtEl>
                                          <p:spTgt spid="16"/>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2000"/>
                                        <p:tgtEl>
                                          <p:spTgt spid="17"/>
                                        </p:tgtEl>
                                      </p:cBhvr>
                                    </p:animEffect>
                                    <p:set>
                                      <p:cBhvr>
                                        <p:cTn id="250" dur="1" fill="hold">
                                          <p:stCondLst>
                                            <p:cond delay="1999"/>
                                          </p:stCondLst>
                                        </p:cTn>
                                        <p:tgtEl>
                                          <p:spTgt spid="17"/>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2000"/>
                                        <p:tgtEl>
                                          <p:spTgt spid="56729"/>
                                        </p:tgtEl>
                                      </p:cBhvr>
                                    </p:animEffect>
                                    <p:set>
                                      <p:cBhvr>
                                        <p:cTn id="253" dur="1" fill="hold">
                                          <p:stCondLst>
                                            <p:cond delay="1999"/>
                                          </p:stCondLst>
                                        </p:cTn>
                                        <p:tgtEl>
                                          <p:spTgt spid="56729"/>
                                        </p:tgtEl>
                                        <p:attrNameLst>
                                          <p:attrName>style.visibility</p:attrName>
                                        </p:attrNameLst>
                                      </p:cBhvr>
                                      <p:to>
                                        <p:strVal val="hidden"/>
                                      </p:to>
                                    </p:se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3" presetClass="exit" presetSubtype="10" fill="hold" nodeType="clickEffect">
                                  <p:stCondLst>
                                    <p:cond delay="0"/>
                                  </p:stCondLst>
                                  <p:childTnLst>
                                    <p:animEffect transition="out" filter="blinds(horizontal)">
                                      <p:cBhvr>
                                        <p:cTn id="257" dur="500"/>
                                        <p:tgtEl>
                                          <p:spTgt spid="56879"/>
                                        </p:tgtEl>
                                      </p:cBhvr>
                                    </p:animEffect>
                                    <p:set>
                                      <p:cBhvr>
                                        <p:cTn id="258" dur="1" fill="hold">
                                          <p:stCondLst>
                                            <p:cond delay="499"/>
                                          </p:stCondLst>
                                        </p:cTn>
                                        <p:tgtEl>
                                          <p:spTgt spid="56879"/>
                                        </p:tgtEl>
                                        <p:attrNameLst>
                                          <p:attrName>style.visibility</p:attrName>
                                        </p:attrNameLst>
                                      </p:cBhvr>
                                      <p:to>
                                        <p:strVal val="hidden"/>
                                      </p:to>
                                    </p:set>
                                  </p:childTnLst>
                                </p:cTn>
                              </p:par>
                              <p:par>
                                <p:cTn id="259" presetID="4" presetClass="exit" presetSubtype="16" fill="hold" nodeType="withEffect">
                                  <p:stCondLst>
                                    <p:cond delay="0"/>
                                  </p:stCondLst>
                                  <p:childTnLst>
                                    <p:animEffect transition="out" filter="box(in)">
                                      <p:cBhvr>
                                        <p:cTn id="260" dur="500"/>
                                        <p:tgtEl>
                                          <p:spTgt spid="111864"/>
                                        </p:tgtEl>
                                      </p:cBhvr>
                                    </p:animEffect>
                                    <p:set>
                                      <p:cBhvr>
                                        <p:cTn id="261" dur="1" fill="hold">
                                          <p:stCondLst>
                                            <p:cond delay="499"/>
                                          </p:stCondLst>
                                        </p:cTn>
                                        <p:tgtEl>
                                          <p:spTgt spid="111864"/>
                                        </p:tgtEl>
                                        <p:attrNameLst>
                                          <p:attrName>style.visibility</p:attrName>
                                        </p:attrNameLst>
                                      </p:cBhvr>
                                      <p:to>
                                        <p:strVal val="hidden"/>
                                      </p:to>
                                    </p:set>
                                  </p:childTnLst>
                                </p:cTn>
                              </p:par>
                              <p:par>
                                <p:cTn id="262" presetID="1" presetClass="entr" presetSubtype="0" fill="hold" nodeType="withEffect">
                                  <p:stCondLst>
                                    <p:cond delay="0"/>
                                  </p:stCondLst>
                                  <p:childTnLst>
                                    <p:set>
                                      <p:cBhvr>
                                        <p:cTn id="263" dur="1" fill="hold">
                                          <p:stCondLst>
                                            <p:cond delay="0"/>
                                          </p:stCondLst>
                                        </p:cTn>
                                        <p:tgtEl>
                                          <p:spTgt spid="111866"/>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4" name="applause.wav"/>
                                        </p:tgtEl>
                                      </p:cMediaNode>
                                    </p:audio>
                                  </p:subTnLst>
                                </p:cTn>
                              </p:par>
                            </p:childTnLst>
                          </p:cTn>
                        </p:par>
                        <p:par>
                          <p:cTn id="264" fill="hold" nodeType="afterGroup">
                            <p:stCondLst>
                              <p:cond delay="500"/>
                            </p:stCondLst>
                            <p:childTnLst>
                              <p:par>
                                <p:cTn id="265" presetID="4" presetClass="exit" presetSubtype="16" fill="hold" nodeType="afterEffect">
                                  <p:stCondLst>
                                    <p:cond delay="0"/>
                                  </p:stCondLst>
                                  <p:childTnLst>
                                    <p:animEffect transition="out" filter="box(in)">
                                      <p:cBhvr>
                                        <p:cTn id="266" dur="3000"/>
                                        <p:tgtEl>
                                          <p:spTgt spid="111866"/>
                                        </p:tgtEl>
                                      </p:cBhvr>
                                    </p:animEffect>
                                    <p:set>
                                      <p:cBhvr>
                                        <p:cTn id="267" dur="1" fill="hold">
                                          <p:stCondLst>
                                            <p:cond delay="2999"/>
                                          </p:stCondLst>
                                        </p:cTn>
                                        <p:tgtEl>
                                          <p:spTgt spid="111866"/>
                                        </p:tgtEl>
                                        <p:attrNameLst>
                                          <p:attrName>style.visibility</p:attrName>
                                        </p:attrNameLst>
                                      </p:cBhvr>
                                      <p:to>
                                        <p:strVal val="hidden"/>
                                      </p:to>
                                    </p:set>
                                  </p:childTnLst>
                                </p:cTn>
                              </p:par>
                            </p:childTnLst>
                          </p:cTn>
                        </p:par>
                      </p:childTnLst>
                    </p:cTn>
                  </p:par>
                </p:childTnLst>
              </p:cTn>
              <p:nextCondLst>
                <p:cond evt="onClick" delay="0">
                  <p:tgtEl>
                    <p:spTgt spid="111624"/>
                  </p:tgtEl>
                </p:cond>
              </p:nextCondLst>
            </p:seq>
            <p:seq concurrent="1" nextAc="seek">
              <p:cTn id="268" restart="whenNotActive" fill="hold" evtFilter="cancelBubble" nodeType="interactiveSeq">
                <p:stCondLst>
                  <p:cond evt="onClick" delay="0">
                    <p:tgtEl>
                      <p:spTgt spid="111629"/>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8" presetClass="entr" presetSubtype="16" fill="hold" grpId="0" nodeType="clickEffect">
                                  <p:stCondLst>
                                    <p:cond delay="0"/>
                                  </p:stCondLst>
                                  <p:childTnLst>
                                    <p:set>
                                      <p:cBhvr>
                                        <p:cTn id="272" dur="1" fill="hold">
                                          <p:stCondLst>
                                            <p:cond delay="0"/>
                                          </p:stCondLst>
                                        </p:cTn>
                                        <p:tgtEl>
                                          <p:spTgt spid="111867"/>
                                        </p:tgtEl>
                                        <p:attrNameLst>
                                          <p:attrName>style.visibility</p:attrName>
                                        </p:attrNameLst>
                                      </p:cBhvr>
                                      <p:to>
                                        <p:strVal val="visible"/>
                                      </p:to>
                                    </p:set>
                                    <p:animEffect transition="in" filter="diamond(in)">
                                      <p:cBhvr>
                                        <p:cTn id="273" dur="2000"/>
                                        <p:tgtEl>
                                          <p:spTgt spid="111867"/>
                                        </p:tgtEl>
                                      </p:cBhvr>
                                    </p:animEffec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10" presetClass="entr" presetSubtype="0" fill="remove" grpId="0" nodeType="clickEffect">
                                  <p:stCondLst>
                                    <p:cond delay="0"/>
                                  </p:stCondLst>
                                  <p:childTnLst>
                                    <p:set>
                                      <p:cBhvr>
                                        <p:cTn id="277" dur="1" fill="hold">
                                          <p:stCondLst>
                                            <p:cond delay="0"/>
                                          </p:stCondLst>
                                        </p:cTn>
                                        <p:tgtEl>
                                          <p:spTgt spid="18"/>
                                        </p:tgtEl>
                                        <p:attrNameLst>
                                          <p:attrName>style.visibility</p:attrName>
                                        </p:attrNameLst>
                                      </p:cBhvr>
                                      <p:to>
                                        <p:strVal val="visible"/>
                                      </p:to>
                                    </p:set>
                                    <p:animEffect transition="in" filter="fade">
                                      <p:cBhvr>
                                        <p:cTn id="278" dur="1000"/>
                                        <p:tgtEl>
                                          <p:spTgt spid="18"/>
                                        </p:tgtEl>
                                      </p:cBhvr>
                                    </p:animEffect>
                                  </p:childTnLst>
                                  <p:subTnLst>
                                    <p:audio>
                                      <p:cMediaNode vol="100000">
                                        <p:cTn display="0" masterRel="sameClick">
                                          <p:stCondLst>
                                            <p:cond evt="begin" delay="0">
                                              <p:tn val="276"/>
                                            </p:cond>
                                          </p:stCondLst>
                                          <p:endCondLst>
                                            <p:cond evt="onStopAudio" delay="0">
                                              <p:tgtEl>
                                                <p:sldTgt/>
                                              </p:tgtEl>
                                            </p:cond>
                                          </p:endCondLst>
                                        </p:cTn>
                                        <p:tgtEl>
                                          <p:sndTgt r:embed="rId2" name="click.wav"/>
                                        </p:tgtEl>
                                      </p:cMediaNode>
                                    </p:audio>
                                  </p:subTnLst>
                                </p:cTn>
                              </p:par>
                            </p:childTnLst>
                          </p:cTn>
                        </p:par>
                        <p:par>
                          <p:cTn id="279" fill="hold" nodeType="afterGroup">
                            <p:stCondLst>
                              <p:cond delay="1000"/>
                            </p:stCondLst>
                            <p:childTnLst>
                              <p:par>
                                <p:cTn id="280" presetID="10" presetClass="entr" presetSubtype="0" fill="remove" grpId="0" nodeType="afterEffect">
                                  <p:stCondLst>
                                    <p:cond delay="0"/>
                                  </p:stCondLst>
                                  <p:childTnLst>
                                    <p:set>
                                      <p:cBhvr>
                                        <p:cTn id="281" dur="1" fill="hold">
                                          <p:stCondLst>
                                            <p:cond delay="0"/>
                                          </p:stCondLst>
                                        </p:cTn>
                                        <p:tgtEl>
                                          <p:spTgt spid="19"/>
                                        </p:tgtEl>
                                        <p:attrNameLst>
                                          <p:attrName>style.visibility</p:attrName>
                                        </p:attrNameLst>
                                      </p:cBhvr>
                                      <p:to>
                                        <p:strVal val="visible"/>
                                      </p:to>
                                    </p:set>
                                    <p:animEffect transition="in" filter="fade">
                                      <p:cBhvr>
                                        <p:cTn id="282" dur="1000"/>
                                        <p:tgtEl>
                                          <p:spTgt spid="19"/>
                                        </p:tgtEl>
                                      </p:cBhvr>
                                    </p:animEffect>
                                  </p:childTnLst>
                                  <p:subTnLst>
                                    <p:audio>
                                      <p:cMediaNode vol="100000">
                                        <p:cTn display="0" masterRel="sameClick">
                                          <p:stCondLst>
                                            <p:cond evt="begin" delay="0">
                                              <p:tn val="280"/>
                                            </p:cond>
                                          </p:stCondLst>
                                          <p:endCondLst>
                                            <p:cond evt="onStopAudio" delay="0">
                                              <p:tgtEl>
                                                <p:sldTgt/>
                                              </p:tgtEl>
                                            </p:cond>
                                          </p:endCondLst>
                                        </p:cTn>
                                        <p:tgtEl>
                                          <p:sndTgt r:embed="rId2" name="click.wav"/>
                                        </p:tgtEl>
                                      </p:cMediaNode>
                                    </p:audio>
                                  </p:subTnLst>
                                </p:cTn>
                              </p:par>
                            </p:childTnLst>
                          </p:cTn>
                        </p:par>
                        <p:par>
                          <p:cTn id="283" fill="hold" nodeType="afterGroup">
                            <p:stCondLst>
                              <p:cond delay="2000"/>
                            </p:stCondLst>
                            <p:childTnLst>
                              <p:par>
                                <p:cTn id="284" presetID="10" presetClass="entr" presetSubtype="0" fill="remove" grpId="0" nodeType="afterEffect">
                                  <p:stCondLst>
                                    <p:cond delay="0"/>
                                  </p:stCondLst>
                                  <p:childTnLst>
                                    <p:set>
                                      <p:cBhvr>
                                        <p:cTn id="285" dur="1" fill="hold">
                                          <p:stCondLst>
                                            <p:cond delay="0"/>
                                          </p:stCondLst>
                                        </p:cTn>
                                        <p:tgtEl>
                                          <p:spTgt spid="20"/>
                                        </p:tgtEl>
                                        <p:attrNameLst>
                                          <p:attrName>style.visibility</p:attrName>
                                        </p:attrNameLst>
                                      </p:cBhvr>
                                      <p:to>
                                        <p:strVal val="visible"/>
                                      </p:to>
                                    </p:set>
                                    <p:animEffect transition="in" filter="fade">
                                      <p:cBhvr>
                                        <p:cTn id="286" dur="1000"/>
                                        <p:tgtEl>
                                          <p:spTgt spid="20"/>
                                        </p:tgtEl>
                                      </p:cBhvr>
                                    </p:animEffect>
                                  </p:childTnLst>
                                  <p:subTnLst>
                                    <p:audio>
                                      <p:cMediaNode vol="100000">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7" fill="hold" nodeType="afterGroup">
                            <p:stCondLst>
                              <p:cond delay="3000"/>
                            </p:stCondLst>
                            <p:childTnLst>
                              <p:par>
                                <p:cTn id="288" presetID="10" presetClass="entr" presetSubtype="0" fill="remove" grpId="0" nodeType="afterEffect">
                                  <p:stCondLst>
                                    <p:cond delay="0"/>
                                  </p:stCondLst>
                                  <p:childTnLst>
                                    <p:set>
                                      <p:cBhvr>
                                        <p:cTn id="289" dur="1" fill="hold">
                                          <p:stCondLst>
                                            <p:cond delay="0"/>
                                          </p:stCondLst>
                                        </p:cTn>
                                        <p:tgtEl>
                                          <p:spTgt spid="21"/>
                                        </p:tgtEl>
                                        <p:attrNameLst>
                                          <p:attrName>style.visibility</p:attrName>
                                        </p:attrNameLst>
                                      </p:cBhvr>
                                      <p:to>
                                        <p:strVal val="visible"/>
                                      </p:to>
                                    </p:set>
                                    <p:animEffect transition="in" filter="fade">
                                      <p:cBhvr>
                                        <p:cTn id="290" dur="1000"/>
                                        <p:tgtEl>
                                          <p:spTgt spid="21"/>
                                        </p:tgtEl>
                                      </p:cBhvr>
                                    </p:animEffect>
                                  </p:childTnLst>
                                  <p:subTnLst>
                                    <p:audio>
                                      <p:cMediaNode vol="100000">
                                        <p:cTn display="0" masterRel="sameClick">
                                          <p:stCondLst>
                                            <p:cond evt="begin" delay="0">
                                              <p:tn val="288"/>
                                            </p:cond>
                                          </p:stCondLst>
                                          <p:endCondLst>
                                            <p:cond evt="onStopAudio" delay="0">
                                              <p:tgtEl>
                                                <p:sldTgt/>
                                              </p:tgtEl>
                                            </p:cond>
                                          </p:endCondLst>
                                        </p:cTn>
                                        <p:tgtEl>
                                          <p:sndTgt r:embed="rId2" name="click.wav"/>
                                        </p:tgtEl>
                                      </p:cMediaNode>
                                    </p:audio>
                                  </p:subTnLst>
                                </p:cTn>
                              </p:par>
                            </p:childTnLst>
                          </p:cTn>
                        </p:par>
                        <p:par>
                          <p:cTn id="291" fill="hold" nodeType="afterGroup">
                            <p:stCondLst>
                              <p:cond delay="4000"/>
                            </p:stCondLst>
                            <p:childTnLst>
                              <p:par>
                                <p:cTn id="292" presetID="10" presetClass="entr" presetSubtype="0" fill="remove" grpId="0" nodeType="afterEffect">
                                  <p:stCondLst>
                                    <p:cond delay="0"/>
                                  </p:stCondLst>
                                  <p:childTnLst>
                                    <p:set>
                                      <p:cBhvr>
                                        <p:cTn id="293" dur="1" fill="hold">
                                          <p:stCondLst>
                                            <p:cond delay="0"/>
                                          </p:stCondLst>
                                        </p:cTn>
                                        <p:tgtEl>
                                          <p:spTgt spid="22"/>
                                        </p:tgtEl>
                                        <p:attrNameLst>
                                          <p:attrName>style.visibility</p:attrName>
                                        </p:attrNameLst>
                                      </p:cBhvr>
                                      <p:to>
                                        <p:strVal val="visible"/>
                                      </p:to>
                                    </p:set>
                                    <p:animEffect transition="in" filter="fade">
                                      <p:cBhvr>
                                        <p:cTn id="294" dur="1000"/>
                                        <p:tgtEl>
                                          <p:spTgt spid="22"/>
                                        </p:tgtEl>
                                      </p:cBhvr>
                                    </p:animEffect>
                                  </p:childTnLst>
                                  <p:subTnLst>
                                    <p:audio>
                                      <p:cMediaNode vol="100000">
                                        <p:cTn display="0" masterRel="sameClick">
                                          <p:stCondLst>
                                            <p:cond evt="begin" delay="0">
                                              <p:tn val="292"/>
                                            </p:cond>
                                          </p:stCondLst>
                                          <p:endCondLst>
                                            <p:cond evt="onStopAudio" delay="0">
                                              <p:tgtEl>
                                                <p:sldTgt/>
                                              </p:tgtEl>
                                            </p:cond>
                                          </p:endCondLst>
                                        </p:cTn>
                                        <p:tgtEl>
                                          <p:sndTgt r:embed="rId2" name="click.wav"/>
                                        </p:tgtEl>
                                      </p:cMediaNode>
                                    </p:audio>
                                  </p:subTnLst>
                                </p:cTn>
                              </p:par>
                            </p:childTnLst>
                          </p:cTn>
                        </p:par>
                        <p:par>
                          <p:cTn id="295" fill="hold" nodeType="afterGroup">
                            <p:stCondLst>
                              <p:cond delay="5000"/>
                            </p:stCondLst>
                            <p:childTnLst>
                              <p:par>
                                <p:cTn id="296" presetID="10" presetClass="entr" presetSubtype="0" fill="remove" grpId="0" nodeType="afterEffect">
                                  <p:stCondLst>
                                    <p:cond delay="0"/>
                                  </p:stCondLst>
                                  <p:childTnLst>
                                    <p:set>
                                      <p:cBhvr>
                                        <p:cTn id="297" dur="1" fill="hold">
                                          <p:stCondLst>
                                            <p:cond delay="0"/>
                                          </p:stCondLst>
                                        </p:cTn>
                                        <p:tgtEl>
                                          <p:spTgt spid="23"/>
                                        </p:tgtEl>
                                        <p:attrNameLst>
                                          <p:attrName>style.visibility</p:attrName>
                                        </p:attrNameLst>
                                      </p:cBhvr>
                                      <p:to>
                                        <p:strVal val="visible"/>
                                      </p:to>
                                    </p:set>
                                    <p:animEffect transition="in" filter="fade">
                                      <p:cBhvr>
                                        <p:cTn id="298" dur="1000"/>
                                        <p:tgtEl>
                                          <p:spTgt spid="23"/>
                                        </p:tgtEl>
                                      </p:cBhvr>
                                    </p:animEffect>
                                  </p:childTnLst>
                                  <p:subTnLst>
                                    <p:audio>
                                      <p:cMediaNode vol="100000">
                                        <p:cTn display="0" masterRel="sameClick">
                                          <p:stCondLst>
                                            <p:cond evt="begin" delay="0">
                                              <p:tn val="296"/>
                                            </p:cond>
                                          </p:stCondLst>
                                          <p:endCondLst>
                                            <p:cond evt="onStopAudio" delay="0">
                                              <p:tgtEl>
                                                <p:sldTgt/>
                                              </p:tgtEl>
                                            </p:cond>
                                          </p:endCondLst>
                                        </p:cTn>
                                        <p:tgtEl>
                                          <p:sndTgt r:embed="rId2" name="click.wav"/>
                                        </p:tgtEl>
                                      </p:cMediaNode>
                                    </p:audio>
                                  </p:subTnLst>
                                </p:cTn>
                              </p:par>
                            </p:childTnLst>
                          </p:cTn>
                        </p:par>
                        <p:par>
                          <p:cTn id="299" fill="hold" nodeType="afterGroup">
                            <p:stCondLst>
                              <p:cond delay="6000"/>
                            </p:stCondLst>
                            <p:childTnLst>
                              <p:par>
                                <p:cTn id="300" presetID="10" presetClass="entr" presetSubtype="0" fill="remove" grpId="0" nodeType="afterEffect">
                                  <p:stCondLst>
                                    <p:cond delay="0"/>
                                  </p:stCondLst>
                                  <p:childTnLst>
                                    <p:set>
                                      <p:cBhvr>
                                        <p:cTn id="301" dur="1" fill="hold">
                                          <p:stCondLst>
                                            <p:cond delay="0"/>
                                          </p:stCondLst>
                                        </p:cTn>
                                        <p:tgtEl>
                                          <p:spTgt spid="24"/>
                                        </p:tgtEl>
                                        <p:attrNameLst>
                                          <p:attrName>style.visibility</p:attrName>
                                        </p:attrNameLst>
                                      </p:cBhvr>
                                      <p:to>
                                        <p:strVal val="visible"/>
                                      </p:to>
                                    </p:set>
                                    <p:animEffect transition="in" filter="fade">
                                      <p:cBhvr>
                                        <p:cTn id="302" dur="1000"/>
                                        <p:tgtEl>
                                          <p:spTgt spid="24"/>
                                        </p:tgtEl>
                                      </p:cBhvr>
                                    </p:animEffect>
                                  </p:childTnLst>
                                  <p:subTnLst>
                                    <p:audio>
                                      <p:cMediaNode vol="100000">
                                        <p:cTn display="0" masterRel="sameClick">
                                          <p:stCondLst>
                                            <p:cond evt="begin" delay="0">
                                              <p:tn val="300"/>
                                            </p:cond>
                                          </p:stCondLst>
                                          <p:endCondLst>
                                            <p:cond evt="onStopAudio" delay="0">
                                              <p:tgtEl>
                                                <p:sldTgt/>
                                              </p:tgtEl>
                                            </p:cond>
                                          </p:endCondLst>
                                        </p:cTn>
                                        <p:tgtEl>
                                          <p:sndTgt r:embed="rId2" name="click.wav"/>
                                        </p:tgtEl>
                                      </p:cMediaNode>
                                    </p:audio>
                                  </p:subTnLst>
                                </p:cTn>
                              </p:par>
                            </p:childTnLst>
                          </p:cTn>
                        </p:par>
                        <p:par>
                          <p:cTn id="303" fill="hold" nodeType="afterGroup">
                            <p:stCondLst>
                              <p:cond delay="7000"/>
                            </p:stCondLst>
                            <p:childTnLst>
                              <p:par>
                                <p:cTn id="304" presetID="10" presetClass="entr" presetSubtype="0" fill="remove" grpId="0" nodeType="afterEffect">
                                  <p:stCondLst>
                                    <p:cond delay="0"/>
                                  </p:stCondLst>
                                  <p:childTnLst>
                                    <p:set>
                                      <p:cBhvr>
                                        <p:cTn id="305" dur="1" fill="hold">
                                          <p:stCondLst>
                                            <p:cond delay="0"/>
                                          </p:stCondLst>
                                        </p:cTn>
                                        <p:tgtEl>
                                          <p:spTgt spid="25"/>
                                        </p:tgtEl>
                                        <p:attrNameLst>
                                          <p:attrName>style.visibility</p:attrName>
                                        </p:attrNameLst>
                                      </p:cBhvr>
                                      <p:to>
                                        <p:strVal val="visible"/>
                                      </p:to>
                                    </p:set>
                                    <p:animEffect transition="in" filter="fade">
                                      <p:cBhvr>
                                        <p:cTn id="306" dur="1000"/>
                                        <p:tgtEl>
                                          <p:spTgt spid="25"/>
                                        </p:tgtEl>
                                      </p:cBhvr>
                                    </p:animEffect>
                                  </p:childTnLst>
                                  <p:subTnLst>
                                    <p:audio>
                                      <p:cMediaNode vol="100000">
                                        <p:cTn display="0" masterRel="sameClick">
                                          <p:stCondLst>
                                            <p:cond evt="begin" delay="0">
                                              <p:tn val="304"/>
                                            </p:cond>
                                          </p:stCondLst>
                                          <p:endCondLst>
                                            <p:cond evt="onStopAudio" delay="0">
                                              <p:tgtEl>
                                                <p:sldTgt/>
                                              </p:tgtEl>
                                            </p:cond>
                                          </p:endCondLst>
                                        </p:cTn>
                                        <p:tgtEl>
                                          <p:sndTgt r:embed="rId2" name="click.wav"/>
                                        </p:tgtEl>
                                      </p:cMediaNode>
                                    </p:audio>
                                  </p:subTnLst>
                                </p:cTn>
                              </p:par>
                            </p:childTnLst>
                          </p:cTn>
                        </p:par>
                        <p:par>
                          <p:cTn id="307" fill="hold" nodeType="afterGroup">
                            <p:stCondLst>
                              <p:cond delay="8000"/>
                            </p:stCondLst>
                            <p:childTnLst>
                              <p:par>
                                <p:cTn id="308" presetID="10" presetClass="entr" presetSubtype="0" fill="remove" nodeType="afterEffect">
                                  <p:stCondLst>
                                    <p:cond delay="0"/>
                                  </p:stCondLst>
                                  <p:childTnLst>
                                    <p:set>
                                      <p:cBhvr>
                                        <p:cTn id="309" dur="1" fill="hold">
                                          <p:stCondLst>
                                            <p:cond delay="0"/>
                                          </p:stCondLst>
                                        </p:cTn>
                                        <p:tgtEl>
                                          <p:spTgt spid="26"/>
                                        </p:tgtEl>
                                        <p:attrNameLst>
                                          <p:attrName>style.visibility</p:attrName>
                                        </p:attrNameLst>
                                      </p:cBhvr>
                                      <p:to>
                                        <p:strVal val="visible"/>
                                      </p:to>
                                    </p:set>
                                    <p:animEffect transition="in" filter="fade">
                                      <p:cBhvr>
                                        <p:cTn id="310" dur="1000"/>
                                        <p:tgtEl>
                                          <p:spTgt spid="26"/>
                                        </p:tgtEl>
                                      </p:cBhvr>
                                    </p:animEffect>
                                  </p:childTnLst>
                                  <p:subTnLst>
                                    <p:audio>
                                      <p:cMediaNode vol="100000">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1" fill="hold" nodeType="afterGroup">
                            <p:stCondLst>
                              <p:cond delay="9000"/>
                            </p:stCondLst>
                            <p:childTnLst>
                              <p:par>
                                <p:cTn id="312" presetID="10" presetClass="entr" presetSubtype="0" fill="remove" nodeType="afterEffect">
                                  <p:stCondLst>
                                    <p:cond delay="0"/>
                                  </p:stCondLst>
                                  <p:childTnLst>
                                    <p:set>
                                      <p:cBhvr>
                                        <p:cTn id="313" dur="1" fill="hold">
                                          <p:stCondLst>
                                            <p:cond delay="0"/>
                                          </p:stCondLst>
                                        </p:cTn>
                                        <p:tgtEl>
                                          <p:spTgt spid="27"/>
                                        </p:tgtEl>
                                        <p:attrNameLst>
                                          <p:attrName>style.visibility</p:attrName>
                                        </p:attrNameLst>
                                      </p:cBhvr>
                                      <p:to>
                                        <p:strVal val="visible"/>
                                      </p:to>
                                    </p:set>
                                    <p:animEffect transition="in" filter="fade">
                                      <p:cBhvr>
                                        <p:cTn id="314" dur="1000"/>
                                        <p:tgtEl>
                                          <p:spTgt spid="27"/>
                                        </p:tgtEl>
                                      </p:cBhvr>
                                    </p:animEffect>
                                  </p:childTnLst>
                                  <p:subTnLst>
                                    <p:audio>
                                      <p:cMediaNode vol="100000">
                                        <p:cTn display="0" masterRel="sameClick">
                                          <p:stCondLst>
                                            <p:cond evt="begin" delay="0">
                                              <p:tn val="312"/>
                                            </p:cond>
                                          </p:stCondLst>
                                          <p:endCondLst>
                                            <p:cond evt="onStopAudio" delay="0">
                                              <p:tgtEl>
                                                <p:sldTgt/>
                                              </p:tgtEl>
                                            </p:cond>
                                          </p:endCondLst>
                                        </p:cTn>
                                        <p:tgtEl>
                                          <p:sndTgt r:embed="rId2" name="click.wav"/>
                                        </p:tgtEl>
                                      </p:cMediaNode>
                                    </p:audio>
                                  </p:subTnLst>
                                </p:cTn>
                              </p:par>
                            </p:childTnLst>
                          </p:cTn>
                        </p:par>
                        <p:par>
                          <p:cTn id="315" fill="hold" nodeType="afterGroup">
                            <p:stCondLst>
                              <p:cond delay="10000"/>
                            </p:stCondLst>
                            <p:childTnLst>
                              <p:par>
                                <p:cTn id="316" presetID="10" presetClass="entr" presetSubtype="0" fill="remove" nodeType="afterEffect">
                                  <p:stCondLst>
                                    <p:cond delay="0"/>
                                  </p:stCondLst>
                                  <p:childTnLst>
                                    <p:set>
                                      <p:cBhvr>
                                        <p:cTn id="317" dur="1" fill="hold">
                                          <p:stCondLst>
                                            <p:cond delay="0"/>
                                          </p:stCondLst>
                                        </p:cTn>
                                        <p:tgtEl>
                                          <p:spTgt spid="28"/>
                                        </p:tgtEl>
                                        <p:attrNameLst>
                                          <p:attrName>style.visibility</p:attrName>
                                        </p:attrNameLst>
                                      </p:cBhvr>
                                      <p:to>
                                        <p:strVal val="visible"/>
                                      </p:to>
                                    </p:set>
                                    <p:animEffect transition="in" filter="fade">
                                      <p:cBhvr>
                                        <p:cTn id="318" dur="1000"/>
                                        <p:tgtEl>
                                          <p:spTgt spid="28"/>
                                        </p:tgtEl>
                                      </p:cBhvr>
                                    </p:animEffect>
                                  </p:childTnLst>
                                  <p:subTnLst>
                                    <p:audio>
                                      <p:cMediaNode vol="100000">
                                        <p:cTn display="0" masterRel="sameClick">
                                          <p:stCondLst>
                                            <p:cond evt="begin" delay="0">
                                              <p:tn val="316"/>
                                            </p:cond>
                                          </p:stCondLst>
                                          <p:endCondLst>
                                            <p:cond evt="onStopAudio" delay="0">
                                              <p:tgtEl>
                                                <p:sldTgt/>
                                              </p:tgtEl>
                                            </p:cond>
                                          </p:endCondLst>
                                        </p:cTn>
                                        <p:tgtEl>
                                          <p:sndTgt r:embed="rId2" name="click.wav"/>
                                        </p:tgtEl>
                                      </p:cMediaNode>
                                    </p:audio>
                                  </p:subTnLst>
                                </p:cTn>
                              </p:par>
                            </p:childTnLst>
                          </p:cTn>
                        </p:par>
                        <p:par>
                          <p:cTn id="319" fill="hold" nodeType="afterGroup">
                            <p:stCondLst>
                              <p:cond delay="11000"/>
                            </p:stCondLst>
                            <p:childTnLst>
                              <p:par>
                                <p:cTn id="320" presetID="10" presetClass="entr" presetSubtype="0" fill="remove" nodeType="afterEffect">
                                  <p:stCondLst>
                                    <p:cond delay="0"/>
                                  </p:stCondLst>
                                  <p:childTnLst>
                                    <p:set>
                                      <p:cBhvr>
                                        <p:cTn id="321" dur="1" fill="hold">
                                          <p:stCondLst>
                                            <p:cond delay="0"/>
                                          </p:stCondLst>
                                        </p:cTn>
                                        <p:tgtEl>
                                          <p:spTgt spid="29"/>
                                        </p:tgtEl>
                                        <p:attrNameLst>
                                          <p:attrName>style.visibility</p:attrName>
                                        </p:attrNameLst>
                                      </p:cBhvr>
                                      <p:to>
                                        <p:strVal val="visible"/>
                                      </p:to>
                                    </p:set>
                                    <p:animEffect transition="in" filter="fade">
                                      <p:cBhvr>
                                        <p:cTn id="322" dur="1000"/>
                                        <p:tgtEl>
                                          <p:spTgt spid="29"/>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2" name="click.wav"/>
                                        </p:tgtEl>
                                      </p:cMediaNode>
                                    </p:audio>
                                  </p:subTnLst>
                                </p:cTn>
                              </p:par>
                            </p:childTnLst>
                          </p:cTn>
                        </p:par>
                        <p:par>
                          <p:cTn id="323" fill="hold" nodeType="afterGroup">
                            <p:stCondLst>
                              <p:cond delay="12000"/>
                            </p:stCondLst>
                            <p:childTnLst>
                              <p:par>
                                <p:cTn id="324" presetID="10" presetClass="entr" presetSubtype="0" fill="remove" nodeType="afterEffect">
                                  <p:stCondLst>
                                    <p:cond delay="0"/>
                                  </p:stCondLst>
                                  <p:childTnLst>
                                    <p:set>
                                      <p:cBhvr>
                                        <p:cTn id="325" dur="1" fill="hold">
                                          <p:stCondLst>
                                            <p:cond delay="0"/>
                                          </p:stCondLst>
                                        </p:cTn>
                                        <p:tgtEl>
                                          <p:spTgt spid="30"/>
                                        </p:tgtEl>
                                        <p:attrNameLst>
                                          <p:attrName>style.visibility</p:attrName>
                                        </p:attrNameLst>
                                      </p:cBhvr>
                                      <p:to>
                                        <p:strVal val="visible"/>
                                      </p:to>
                                    </p:set>
                                    <p:animEffect transition="in" filter="fade">
                                      <p:cBhvr>
                                        <p:cTn id="326" dur="1000"/>
                                        <p:tgtEl>
                                          <p:spTgt spid="30"/>
                                        </p:tgtEl>
                                      </p:cBhvr>
                                    </p:animEffect>
                                  </p:childTnLst>
                                  <p:subTnLst>
                                    <p:audio>
                                      <p:cMediaNode vol="100000">
                                        <p:cTn display="0" masterRel="sameClick">
                                          <p:stCondLst>
                                            <p:cond evt="begin" delay="0">
                                              <p:tn val="324"/>
                                            </p:cond>
                                          </p:stCondLst>
                                          <p:endCondLst>
                                            <p:cond evt="onStopAudio" delay="0">
                                              <p:tgtEl>
                                                <p:sldTgt/>
                                              </p:tgtEl>
                                            </p:cond>
                                          </p:endCondLst>
                                        </p:cTn>
                                        <p:tgtEl>
                                          <p:sndTgt r:embed="rId2" name="click.wav"/>
                                        </p:tgtEl>
                                      </p:cMediaNode>
                                    </p:audio>
                                  </p:subTnLst>
                                </p:cTn>
                              </p:par>
                            </p:childTnLst>
                          </p:cTn>
                        </p:par>
                        <p:par>
                          <p:cTn id="327" fill="hold" nodeType="afterGroup">
                            <p:stCondLst>
                              <p:cond delay="13000"/>
                            </p:stCondLst>
                            <p:childTnLst>
                              <p:par>
                                <p:cTn id="328" presetID="10" presetClass="entr" presetSubtype="0" fill="remove" nodeType="afterEffect">
                                  <p:stCondLst>
                                    <p:cond delay="0"/>
                                  </p:stCondLst>
                                  <p:childTnLst>
                                    <p:set>
                                      <p:cBhvr>
                                        <p:cTn id="329" dur="1" fill="hold">
                                          <p:stCondLst>
                                            <p:cond delay="0"/>
                                          </p:stCondLst>
                                        </p:cTn>
                                        <p:tgtEl>
                                          <p:spTgt spid="31"/>
                                        </p:tgtEl>
                                        <p:attrNameLst>
                                          <p:attrName>style.visibility</p:attrName>
                                        </p:attrNameLst>
                                      </p:cBhvr>
                                      <p:to>
                                        <p:strVal val="visible"/>
                                      </p:to>
                                    </p:set>
                                    <p:animEffect transition="in" filter="fade">
                                      <p:cBhvr>
                                        <p:cTn id="330" dur="1000"/>
                                        <p:tgtEl>
                                          <p:spTgt spid="31"/>
                                        </p:tgtEl>
                                      </p:cBhvr>
                                    </p:animEffect>
                                  </p:childTnLst>
                                  <p:subTnLst>
                                    <p:audio>
                                      <p:cMediaNode vol="100000">
                                        <p:cTn display="0" masterRel="sameClick">
                                          <p:stCondLst>
                                            <p:cond evt="begin" delay="0">
                                              <p:tn val="328"/>
                                            </p:cond>
                                          </p:stCondLst>
                                          <p:endCondLst>
                                            <p:cond evt="onStopAudio" delay="0">
                                              <p:tgtEl>
                                                <p:sldTgt/>
                                              </p:tgtEl>
                                            </p:cond>
                                          </p:endCondLst>
                                        </p:cTn>
                                        <p:tgtEl>
                                          <p:sndTgt r:embed="rId2" name="click.wav"/>
                                        </p:tgtEl>
                                      </p:cMediaNode>
                                    </p:audio>
                                  </p:subTnLst>
                                </p:cTn>
                              </p:par>
                            </p:childTnLst>
                          </p:cTn>
                        </p:par>
                        <p:par>
                          <p:cTn id="331" fill="hold" nodeType="afterGroup">
                            <p:stCondLst>
                              <p:cond delay="14000"/>
                            </p:stCondLst>
                            <p:childTnLst>
                              <p:par>
                                <p:cTn id="332" presetID="10" presetClass="entr" presetSubtype="0" fill="remove" nodeType="afterEffect">
                                  <p:stCondLst>
                                    <p:cond delay="0"/>
                                  </p:stCondLst>
                                  <p:childTnLst>
                                    <p:set>
                                      <p:cBhvr>
                                        <p:cTn id="333" dur="1" fill="hold">
                                          <p:stCondLst>
                                            <p:cond delay="0"/>
                                          </p:stCondLst>
                                        </p:cTn>
                                        <p:tgtEl>
                                          <p:spTgt spid="56672"/>
                                        </p:tgtEl>
                                        <p:attrNameLst>
                                          <p:attrName>style.visibility</p:attrName>
                                        </p:attrNameLst>
                                      </p:cBhvr>
                                      <p:to>
                                        <p:strVal val="visible"/>
                                      </p:to>
                                    </p:set>
                                    <p:animEffect transition="in" filter="fade">
                                      <p:cBhvr>
                                        <p:cTn id="334" dur="1000"/>
                                        <p:tgtEl>
                                          <p:spTgt spid="56672"/>
                                        </p:tgtEl>
                                      </p:cBhvr>
                                    </p:animEffect>
                                  </p:childTnLst>
                                  <p:subTnLst>
                                    <p:audio>
                                      <p:cMediaNode vol="100000">
                                        <p:cTn display="0" masterRel="sameClick">
                                          <p:stCondLst>
                                            <p:cond evt="begin" delay="0">
                                              <p:tn val="332"/>
                                            </p:cond>
                                          </p:stCondLst>
                                          <p:endCondLst>
                                            <p:cond evt="onStopAudio" delay="0">
                                              <p:tgtEl>
                                                <p:sldTgt/>
                                              </p:tgtEl>
                                            </p:cond>
                                          </p:endCondLst>
                                        </p:cTn>
                                        <p:tgtEl>
                                          <p:sndTgt r:embed="rId2" name="click.wav"/>
                                        </p:tgtEl>
                                      </p:cMediaNode>
                                    </p:audio>
                                  </p:subTnLst>
                                </p:cTn>
                              </p:par>
                            </p:childTnLst>
                          </p:cTn>
                        </p:par>
                        <p:par>
                          <p:cTn id="335" fill="hold" nodeType="afterGroup">
                            <p:stCondLst>
                              <p:cond delay="15000"/>
                            </p:stCondLst>
                            <p:childTnLst>
                              <p:par>
                                <p:cTn id="336" presetID="10" presetClass="entr" presetSubtype="0" fill="remove" grpId="0" nodeType="afterEffect">
                                  <p:stCondLst>
                                    <p:cond delay="0"/>
                                  </p:stCondLst>
                                  <p:childTnLst>
                                    <p:set>
                                      <p:cBhvr>
                                        <p:cTn id="337" dur="1" fill="hold">
                                          <p:stCondLst>
                                            <p:cond delay="0"/>
                                          </p:stCondLst>
                                        </p:cTn>
                                        <p:tgtEl>
                                          <p:spTgt spid="56745"/>
                                        </p:tgtEl>
                                        <p:attrNameLst>
                                          <p:attrName>style.visibility</p:attrName>
                                        </p:attrNameLst>
                                      </p:cBhvr>
                                      <p:to>
                                        <p:strVal val="visible"/>
                                      </p:to>
                                    </p:set>
                                    <p:animEffect transition="in" filter="fade">
                                      <p:cBhvr>
                                        <p:cTn id="338" dur="2000"/>
                                        <p:tgtEl>
                                          <p:spTgt spid="56745"/>
                                        </p:tgtEl>
                                      </p:cBhvr>
                                    </p:animEffect>
                                  </p:childTnLst>
                                  <p:subTnLst>
                                    <p:audio>
                                      <p:cMediaNode>
                                        <p:cTn display="0" masterRel="sameClick">
                                          <p:stCondLst>
                                            <p:cond evt="begin" delay="0">
                                              <p:tn val="336"/>
                                            </p:cond>
                                          </p:stCondLst>
                                          <p:endCondLst>
                                            <p:cond evt="onStopAudio" delay="0">
                                              <p:tgtEl>
                                                <p:sldTgt/>
                                              </p:tgtEl>
                                            </p:cond>
                                          </p:endCondLst>
                                        </p:cTn>
                                        <p:tgtEl>
                                          <p:sndTgt r:embed="rId3" name="bomb.wav"/>
                                        </p:tgtEl>
                                      </p:cMediaNode>
                                    </p:audio>
                                  </p:subTnLst>
                                </p:cTn>
                              </p:par>
                              <p:par>
                                <p:cTn id="339" presetID="10" presetClass="exit" presetSubtype="0" fill="remove" nodeType="withEffect">
                                  <p:stCondLst>
                                    <p:cond delay="0"/>
                                  </p:stCondLst>
                                  <p:childTnLst>
                                    <p:animEffect transition="out" filter="fade">
                                      <p:cBhvr>
                                        <p:cTn id="340" dur="2000"/>
                                        <p:tgtEl>
                                          <p:spTgt spid="18"/>
                                        </p:tgtEl>
                                      </p:cBhvr>
                                    </p:animEffect>
                                    <p:set>
                                      <p:cBhvr>
                                        <p:cTn id="341" dur="1" fill="hold">
                                          <p:stCondLst>
                                            <p:cond delay="1999"/>
                                          </p:stCondLst>
                                        </p:cTn>
                                        <p:tgtEl>
                                          <p:spTgt spid="18"/>
                                        </p:tgtEl>
                                        <p:attrNameLst>
                                          <p:attrName>style.visibility</p:attrName>
                                        </p:attrNameLst>
                                      </p:cBhvr>
                                      <p:to>
                                        <p:strVal val="hidden"/>
                                      </p:to>
                                    </p:set>
                                  </p:childTnLst>
                                </p:cTn>
                              </p:par>
                              <p:par>
                                <p:cTn id="342" presetID="10" presetClass="exit" presetSubtype="0" fill="remove" nodeType="withEffect">
                                  <p:stCondLst>
                                    <p:cond delay="0"/>
                                  </p:stCondLst>
                                  <p:childTnLst>
                                    <p:animEffect transition="out" filter="fade">
                                      <p:cBhvr>
                                        <p:cTn id="343" dur="2000"/>
                                        <p:tgtEl>
                                          <p:spTgt spid="19"/>
                                        </p:tgtEl>
                                      </p:cBhvr>
                                    </p:animEffect>
                                    <p:set>
                                      <p:cBhvr>
                                        <p:cTn id="344" dur="1" fill="hold">
                                          <p:stCondLst>
                                            <p:cond delay="1999"/>
                                          </p:stCondLst>
                                        </p:cTn>
                                        <p:tgtEl>
                                          <p:spTgt spid="19"/>
                                        </p:tgtEl>
                                        <p:attrNameLst>
                                          <p:attrName>style.visibility</p:attrName>
                                        </p:attrNameLst>
                                      </p:cBhvr>
                                      <p:to>
                                        <p:strVal val="hidden"/>
                                      </p:to>
                                    </p:set>
                                  </p:childTnLst>
                                </p:cTn>
                              </p:par>
                              <p:par>
                                <p:cTn id="345" presetID="10" presetClass="exit" presetSubtype="0" fill="remove" nodeType="withEffect">
                                  <p:stCondLst>
                                    <p:cond delay="0"/>
                                  </p:stCondLst>
                                  <p:childTnLst>
                                    <p:animEffect transition="out" filter="fade">
                                      <p:cBhvr>
                                        <p:cTn id="346" dur="2000"/>
                                        <p:tgtEl>
                                          <p:spTgt spid="20"/>
                                        </p:tgtEl>
                                      </p:cBhvr>
                                    </p:animEffect>
                                    <p:set>
                                      <p:cBhvr>
                                        <p:cTn id="347" dur="1" fill="hold">
                                          <p:stCondLst>
                                            <p:cond delay="1999"/>
                                          </p:stCondLst>
                                        </p:cTn>
                                        <p:tgtEl>
                                          <p:spTgt spid="20"/>
                                        </p:tgtEl>
                                        <p:attrNameLst>
                                          <p:attrName>style.visibility</p:attrName>
                                        </p:attrNameLst>
                                      </p:cBhvr>
                                      <p:to>
                                        <p:strVal val="hidden"/>
                                      </p:to>
                                    </p:set>
                                  </p:childTnLst>
                                </p:cTn>
                              </p:par>
                              <p:par>
                                <p:cTn id="348" presetID="10" presetClass="exit" presetSubtype="0" fill="remove" nodeType="withEffect">
                                  <p:stCondLst>
                                    <p:cond delay="0"/>
                                  </p:stCondLst>
                                  <p:childTnLst>
                                    <p:animEffect transition="out" filter="fade">
                                      <p:cBhvr>
                                        <p:cTn id="349" dur="2000"/>
                                        <p:tgtEl>
                                          <p:spTgt spid="21"/>
                                        </p:tgtEl>
                                      </p:cBhvr>
                                    </p:animEffect>
                                    <p:set>
                                      <p:cBhvr>
                                        <p:cTn id="350" dur="1" fill="hold">
                                          <p:stCondLst>
                                            <p:cond delay="1999"/>
                                          </p:stCondLst>
                                        </p:cTn>
                                        <p:tgtEl>
                                          <p:spTgt spid="21"/>
                                        </p:tgtEl>
                                        <p:attrNameLst>
                                          <p:attrName>style.visibility</p:attrName>
                                        </p:attrNameLst>
                                      </p:cBhvr>
                                      <p:to>
                                        <p:strVal val="hidden"/>
                                      </p:to>
                                    </p:set>
                                  </p:childTnLst>
                                </p:cTn>
                              </p:par>
                              <p:par>
                                <p:cTn id="351" presetID="10" presetClass="exit" presetSubtype="0" fill="remove" nodeType="withEffect">
                                  <p:stCondLst>
                                    <p:cond delay="0"/>
                                  </p:stCondLst>
                                  <p:childTnLst>
                                    <p:animEffect transition="out" filter="fade">
                                      <p:cBhvr>
                                        <p:cTn id="352" dur="2000"/>
                                        <p:tgtEl>
                                          <p:spTgt spid="22"/>
                                        </p:tgtEl>
                                      </p:cBhvr>
                                    </p:animEffect>
                                    <p:set>
                                      <p:cBhvr>
                                        <p:cTn id="353" dur="1" fill="hold">
                                          <p:stCondLst>
                                            <p:cond delay="1999"/>
                                          </p:stCondLst>
                                        </p:cTn>
                                        <p:tgtEl>
                                          <p:spTgt spid="22"/>
                                        </p:tgtEl>
                                        <p:attrNameLst>
                                          <p:attrName>style.visibility</p:attrName>
                                        </p:attrNameLst>
                                      </p:cBhvr>
                                      <p:to>
                                        <p:strVal val="hidden"/>
                                      </p:to>
                                    </p:set>
                                  </p:childTnLst>
                                </p:cTn>
                              </p:par>
                              <p:par>
                                <p:cTn id="354" presetID="10" presetClass="exit" presetSubtype="0" fill="remove" nodeType="withEffect">
                                  <p:stCondLst>
                                    <p:cond delay="0"/>
                                  </p:stCondLst>
                                  <p:childTnLst>
                                    <p:animEffect transition="out" filter="fade">
                                      <p:cBhvr>
                                        <p:cTn id="355" dur="2000"/>
                                        <p:tgtEl>
                                          <p:spTgt spid="23"/>
                                        </p:tgtEl>
                                      </p:cBhvr>
                                    </p:animEffect>
                                    <p:set>
                                      <p:cBhvr>
                                        <p:cTn id="356" dur="1" fill="hold">
                                          <p:stCondLst>
                                            <p:cond delay="1999"/>
                                          </p:stCondLst>
                                        </p:cTn>
                                        <p:tgtEl>
                                          <p:spTgt spid="23"/>
                                        </p:tgtEl>
                                        <p:attrNameLst>
                                          <p:attrName>style.visibility</p:attrName>
                                        </p:attrNameLst>
                                      </p:cBhvr>
                                      <p:to>
                                        <p:strVal val="hidden"/>
                                      </p:to>
                                    </p:set>
                                  </p:childTnLst>
                                </p:cTn>
                              </p:par>
                              <p:par>
                                <p:cTn id="357" presetID="10" presetClass="exit" presetSubtype="0" fill="remove" nodeType="withEffect">
                                  <p:stCondLst>
                                    <p:cond delay="0"/>
                                  </p:stCondLst>
                                  <p:childTnLst>
                                    <p:animEffect transition="out" filter="fade">
                                      <p:cBhvr>
                                        <p:cTn id="358" dur="2000"/>
                                        <p:tgtEl>
                                          <p:spTgt spid="24"/>
                                        </p:tgtEl>
                                      </p:cBhvr>
                                    </p:animEffect>
                                    <p:set>
                                      <p:cBhvr>
                                        <p:cTn id="359" dur="1" fill="hold">
                                          <p:stCondLst>
                                            <p:cond delay="1999"/>
                                          </p:stCondLst>
                                        </p:cTn>
                                        <p:tgtEl>
                                          <p:spTgt spid="24"/>
                                        </p:tgtEl>
                                        <p:attrNameLst>
                                          <p:attrName>style.visibility</p:attrName>
                                        </p:attrNameLst>
                                      </p:cBhvr>
                                      <p:to>
                                        <p:strVal val="hidden"/>
                                      </p:to>
                                    </p:set>
                                  </p:childTnLst>
                                </p:cTn>
                              </p:par>
                              <p:par>
                                <p:cTn id="360" presetID="10" presetClass="exit" presetSubtype="0" fill="remove" nodeType="withEffect">
                                  <p:stCondLst>
                                    <p:cond delay="0"/>
                                  </p:stCondLst>
                                  <p:childTnLst>
                                    <p:animEffect transition="out" filter="fade">
                                      <p:cBhvr>
                                        <p:cTn id="361" dur="2000"/>
                                        <p:tgtEl>
                                          <p:spTgt spid="25"/>
                                        </p:tgtEl>
                                      </p:cBhvr>
                                    </p:animEffect>
                                    <p:set>
                                      <p:cBhvr>
                                        <p:cTn id="362" dur="1" fill="hold">
                                          <p:stCondLst>
                                            <p:cond delay="1999"/>
                                          </p:stCondLst>
                                        </p:cTn>
                                        <p:tgtEl>
                                          <p:spTgt spid="25"/>
                                        </p:tgtEl>
                                        <p:attrNameLst>
                                          <p:attrName>style.visibility</p:attrName>
                                        </p:attrNameLst>
                                      </p:cBhvr>
                                      <p:to>
                                        <p:strVal val="hidden"/>
                                      </p:to>
                                    </p:set>
                                  </p:childTnLst>
                                </p:cTn>
                              </p:par>
                              <p:par>
                                <p:cTn id="363" presetID="10" presetClass="exit" presetSubtype="0" fill="remove" nodeType="withEffect">
                                  <p:stCondLst>
                                    <p:cond delay="0"/>
                                  </p:stCondLst>
                                  <p:childTnLst>
                                    <p:animEffect transition="out" filter="fade">
                                      <p:cBhvr>
                                        <p:cTn id="364" dur="2000"/>
                                        <p:tgtEl>
                                          <p:spTgt spid="26"/>
                                        </p:tgtEl>
                                      </p:cBhvr>
                                    </p:animEffect>
                                    <p:set>
                                      <p:cBhvr>
                                        <p:cTn id="365" dur="1" fill="hold">
                                          <p:stCondLst>
                                            <p:cond delay="1999"/>
                                          </p:stCondLst>
                                        </p:cTn>
                                        <p:tgtEl>
                                          <p:spTgt spid="26"/>
                                        </p:tgtEl>
                                        <p:attrNameLst>
                                          <p:attrName>style.visibility</p:attrName>
                                        </p:attrNameLst>
                                      </p:cBhvr>
                                      <p:to>
                                        <p:strVal val="hidden"/>
                                      </p:to>
                                    </p:set>
                                  </p:childTnLst>
                                </p:cTn>
                              </p:par>
                              <p:par>
                                <p:cTn id="366" presetID="10" presetClass="exit" presetSubtype="0" fill="remove" nodeType="withEffect">
                                  <p:stCondLst>
                                    <p:cond delay="0"/>
                                  </p:stCondLst>
                                  <p:childTnLst>
                                    <p:animEffect transition="out" filter="fade">
                                      <p:cBhvr>
                                        <p:cTn id="367" dur="2000"/>
                                        <p:tgtEl>
                                          <p:spTgt spid="27"/>
                                        </p:tgtEl>
                                      </p:cBhvr>
                                    </p:animEffect>
                                    <p:set>
                                      <p:cBhvr>
                                        <p:cTn id="368" dur="1" fill="hold">
                                          <p:stCondLst>
                                            <p:cond delay="1999"/>
                                          </p:stCondLst>
                                        </p:cTn>
                                        <p:tgtEl>
                                          <p:spTgt spid="27"/>
                                        </p:tgtEl>
                                        <p:attrNameLst>
                                          <p:attrName>style.visibility</p:attrName>
                                        </p:attrNameLst>
                                      </p:cBhvr>
                                      <p:to>
                                        <p:strVal val="hidden"/>
                                      </p:to>
                                    </p:set>
                                  </p:childTnLst>
                                </p:cTn>
                              </p:par>
                              <p:par>
                                <p:cTn id="369" presetID="10" presetClass="exit" presetSubtype="0" fill="remove" nodeType="withEffect">
                                  <p:stCondLst>
                                    <p:cond delay="0"/>
                                  </p:stCondLst>
                                  <p:childTnLst>
                                    <p:animEffect transition="out" filter="fade">
                                      <p:cBhvr>
                                        <p:cTn id="370" dur="2000"/>
                                        <p:tgtEl>
                                          <p:spTgt spid="28"/>
                                        </p:tgtEl>
                                      </p:cBhvr>
                                    </p:animEffect>
                                    <p:set>
                                      <p:cBhvr>
                                        <p:cTn id="371" dur="1" fill="hold">
                                          <p:stCondLst>
                                            <p:cond delay="1999"/>
                                          </p:stCondLst>
                                        </p:cTn>
                                        <p:tgtEl>
                                          <p:spTgt spid="28"/>
                                        </p:tgtEl>
                                        <p:attrNameLst>
                                          <p:attrName>style.visibility</p:attrName>
                                        </p:attrNameLst>
                                      </p:cBhvr>
                                      <p:to>
                                        <p:strVal val="hidden"/>
                                      </p:to>
                                    </p:set>
                                  </p:childTnLst>
                                </p:cTn>
                              </p:par>
                              <p:par>
                                <p:cTn id="372" presetID="10" presetClass="exit" presetSubtype="0" fill="remove" nodeType="withEffect">
                                  <p:stCondLst>
                                    <p:cond delay="0"/>
                                  </p:stCondLst>
                                  <p:childTnLst>
                                    <p:animEffect transition="out" filter="fade">
                                      <p:cBhvr>
                                        <p:cTn id="373" dur="2000"/>
                                        <p:tgtEl>
                                          <p:spTgt spid="29"/>
                                        </p:tgtEl>
                                      </p:cBhvr>
                                    </p:animEffect>
                                    <p:set>
                                      <p:cBhvr>
                                        <p:cTn id="374" dur="1" fill="hold">
                                          <p:stCondLst>
                                            <p:cond delay="1999"/>
                                          </p:stCondLst>
                                        </p:cTn>
                                        <p:tgtEl>
                                          <p:spTgt spid="29"/>
                                        </p:tgtEl>
                                        <p:attrNameLst>
                                          <p:attrName>style.visibility</p:attrName>
                                        </p:attrNameLst>
                                      </p:cBhvr>
                                      <p:to>
                                        <p:strVal val="hidden"/>
                                      </p:to>
                                    </p:set>
                                  </p:childTnLst>
                                </p:cTn>
                              </p:par>
                              <p:par>
                                <p:cTn id="375" presetID="10" presetClass="exit" presetSubtype="0" fill="remove" nodeType="withEffect">
                                  <p:stCondLst>
                                    <p:cond delay="0"/>
                                  </p:stCondLst>
                                  <p:childTnLst>
                                    <p:animEffect transition="out" filter="fade">
                                      <p:cBhvr>
                                        <p:cTn id="376" dur="2000"/>
                                        <p:tgtEl>
                                          <p:spTgt spid="30"/>
                                        </p:tgtEl>
                                      </p:cBhvr>
                                    </p:animEffect>
                                    <p:set>
                                      <p:cBhvr>
                                        <p:cTn id="377" dur="1" fill="hold">
                                          <p:stCondLst>
                                            <p:cond delay="1999"/>
                                          </p:stCondLst>
                                        </p:cTn>
                                        <p:tgtEl>
                                          <p:spTgt spid="30"/>
                                        </p:tgtEl>
                                        <p:attrNameLst>
                                          <p:attrName>style.visibility</p:attrName>
                                        </p:attrNameLst>
                                      </p:cBhvr>
                                      <p:to>
                                        <p:strVal val="hidden"/>
                                      </p:to>
                                    </p:set>
                                  </p:childTnLst>
                                </p:cTn>
                              </p:par>
                              <p:par>
                                <p:cTn id="378" presetID="10" presetClass="exit" presetSubtype="0" fill="remove" nodeType="withEffect">
                                  <p:stCondLst>
                                    <p:cond delay="0"/>
                                  </p:stCondLst>
                                  <p:childTnLst>
                                    <p:animEffect transition="out" filter="fade">
                                      <p:cBhvr>
                                        <p:cTn id="379" dur="2000"/>
                                        <p:tgtEl>
                                          <p:spTgt spid="31"/>
                                        </p:tgtEl>
                                      </p:cBhvr>
                                    </p:animEffect>
                                    <p:set>
                                      <p:cBhvr>
                                        <p:cTn id="380" dur="1" fill="hold">
                                          <p:stCondLst>
                                            <p:cond delay="1999"/>
                                          </p:stCondLst>
                                        </p:cTn>
                                        <p:tgtEl>
                                          <p:spTgt spid="31"/>
                                        </p:tgtEl>
                                        <p:attrNameLst>
                                          <p:attrName>style.visibility</p:attrName>
                                        </p:attrNameLst>
                                      </p:cBhvr>
                                      <p:to>
                                        <p:strVal val="hidden"/>
                                      </p:to>
                                    </p:set>
                                  </p:childTnLst>
                                </p:cTn>
                              </p:par>
                              <p:par>
                                <p:cTn id="381" presetID="10" presetClass="exit" presetSubtype="0" fill="remove" nodeType="withEffect">
                                  <p:stCondLst>
                                    <p:cond delay="0"/>
                                  </p:stCondLst>
                                  <p:childTnLst>
                                    <p:animEffect transition="out" filter="fade">
                                      <p:cBhvr>
                                        <p:cTn id="382" dur="2000"/>
                                        <p:tgtEl>
                                          <p:spTgt spid="56672"/>
                                        </p:tgtEl>
                                      </p:cBhvr>
                                    </p:animEffect>
                                    <p:set>
                                      <p:cBhvr>
                                        <p:cTn id="383" dur="1" fill="hold">
                                          <p:stCondLst>
                                            <p:cond delay="1999"/>
                                          </p:stCondLst>
                                        </p:cTn>
                                        <p:tgtEl>
                                          <p:spTgt spid="56672"/>
                                        </p:tgtEl>
                                        <p:attrNameLst>
                                          <p:attrName>style.visibility</p:attrName>
                                        </p:attrNameLst>
                                      </p:cBhvr>
                                      <p:to>
                                        <p:strVal val="hidden"/>
                                      </p:to>
                                    </p:set>
                                  </p:childTnLst>
                                </p:cTn>
                              </p:par>
                              <p:par>
                                <p:cTn id="384" presetID="10" presetClass="exit" presetSubtype="0" fill="remove" nodeType="withEffect">
                                  <p:stCondLst>
                                    <p:cond delay="0"/>
                                  </p:stCondLst>
                                  <p:childTnLst>
                                    <p:animEffect transition="out" filter="fade">
                                      <p:cBhvr>
                                        <p:cTn id="385" dur="2000"/>
                                        <p:tgtEl>
                                          <p:spTgt spid="56745"/>
                                        </p:tgtEl>
                                      </p:cBhvr>
                                    </p:animEffect>
                                    <p:set>
                                      <p:cBhvr>
                                        <p:cTn id="386" dur="1" fill="hold">
                                          <p:stCondLst>
                                            <p:cond delay="1999"/>
                                          </p:stCondLst>
                                        </p:cTn>
                                        <p:tgtEl>
                                          <p:spTgt spid="56745"/>
                                        </p:tgtEl>
                                        <p:attrNameLst>
                                          <p:attrName>style.visibility</p:attrName>
                                        </p:attrNameLst>
                                      </p:cBhvr>
                                      <p:to>
                                        <p:strVal val="hidden"/>
                                      </p:to>
                                    </p:set>
                                  </p:childTnLst>
                                </p:cTn>
                              </p:par>
                            </p:childTnLst>
                          </p:cTn>
                        </p:par>
                      </p:childTnLst>
                    </p:cTn>
                  </p:par>
                  <p:par>
                    <p:cTn id="387" fill="hold" nodeType="clickPar">
                      <p:stCondLst>
                        <p:cond delay="indefinite"/>
                      </p:stCondLst>
                      <p:childTnLst>
                        <p:par>
                          <p:cTn id="388" fill="hold" nodeType="withGroup">
                            <p:stCondLst>
                              <p:cond delay="0"/>
                            </p:stCondLst>
                            <p:childTnLst>
                              <p:par>
                                <p:cTn id="389" presetID="3" presetClass="exit" presetSubtype="10" fill="hold" nodeType="clickEffect">
                                  <p:stCondLst>
                                    <p:cond delay="0"/>
                                  </p:stCondLst>
                                  <p:childTnLst>
                                    <p:animEffect transition="out" filter="blinds(horizontal)">
                                      <p:cBhvr>
                                        <p:cTn id="390" dur="500"/>
                                        <p:tgtEl>
                                          <p:spTgt spid="56880"/>
                                        </p:tgtEl>
                                      </p:cBhvr>
                                    </p:animEffect>
                                    <p:set>
                                      <p:cBhvr>
                                        <p:cTn id="391" dur="1" fill="hold">
                                          <p:stCondLst>
                                            <p:cond delay="499"/>
                                          </p:stCondLst>
                                        </p:cTn>
                                        <p:tgtEl>
                                          <p:spTgt spid="56880"/>
                                        </p:tgtEl>
                                        <p:attrNameLst>
                                          <p:attrName>style.visibility</p:attrName>
                                        </p:attrNameLst>
                                      </p:cBhvr>
                                      <p:to>
                                        <p:strVal val="hidden"/>
                                      </p:to>
                                    </p:set>
                                  </p:childTnLst>
                                </p:cTn>
                              </p:par>
                              <p:par>
                                <p:cTn id="392" presetID="8" presetClass="exit" presetSubtype="16" fill="hold" grpId="1" nodeType="withEffect">
                                  <p:stCondLst>
                                    <p:cond delay="0"/>
                                  </p:stCondLst>
                                  <p:childTnLst>
                                    <p:animEffect transition="out" filter="diamond(in)">
                                      <p:cBhvr>
                                        <p:cTn id="393" dur="2000"/>
                                        <p:tgtEl>
                                          <p:spTgt spid="111867"/>
                                        </p:tgtEl>
                                      </p:cBhvr>
                                    </p:animEffect>
                                    <p:set>
                                      <p:cBhvr>
                                        <p:cTn id="394" dur="1" fill="hold">
                                          <p:stCondLst>
                                            <p:cond delay="1999"/>
                                          </p:stCondLst>
                                        </p:cTn>
                                        <p:tgtEl>
                                          <p:spTgt spid="111867"/>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111868"/>
                                        </p:tgtEl>
                                        <p:attrNameLst>
                                          <p:attrName>style.visibility</p:attrName>
                                        </p:attrNameLst>
                                      </p:cBhvr>
                                      <p:to>
                                        <p:strVal val="visible"/>
                                      </p:to>
                                    </p:set>
                                  </p:childTnLst>
                                  <p:subTnLst>
                                    <p:audio>
                                      <p:cMediaNode>
                                        <p:cTn display="0" masterRel="sameClick">
                                          <p:stCondLst>
                                            <p:cond evt="begin" delay="0">
                                              <p:tn val="395"/>
                                            </p:cond>
                                          </p:stCondLst>
                                          <p:endCondLst>
                                            <p:cond evt="onStopAudio" delay="0">
                                              <p:tgtEl>
                                                <p:sldTgt/>
                                              </p:tgtEl>
                                            </p:cond>
                                          </p:endCondLst>
                                        </p:cTn>
                                        <p:tgtEl>
                                          <p:sndTgt r:embed="rId4" name="applause.wav"/>
                                        </p:tgtEl>
                                      </p:cMediaNode>
                                    </p:audio>
                                  </p:subTnLst>
                                </p:cTn>
                              </p:par>
                            </p:childTnLst>
                          </p:cTn>
                        </p:par>
                        <p:par>
                          <p:cTn id="397" fill="hold" nodeType="afterGroup">
                            <p:stCondLst>
                              <p:cond delay="2000"/>
                            </p:stCondLst>
                            <p:childTnLst>
                              <p:par>
                                <p:cTn id="398" presetID="4" presetClass="exit" presetSubtype="16" fill="hold" nodeType="afterEffect">
                                  <p:stCondLst>
                                    <p:cond delay="0"/>
                                  </p:stCondLst>
                                  <p:childTnLst>
                                    <p:animEffect transition="out" filter="box(in)">
                                      <p:cBhvr>
                                        <p:cTn id="399" dur="3000"/>
                                        <p:tgtEl>
                                          <p:spTgt spid="111868"/>
                                        </p:tgtEl>
                                      </p:cBhvr>
                                    </p:animEffect>
                                    <p:set>
                                      <p:cBhvr>
                                        <p:cTn id="400" dur="1" fill="hold">
                                          <p:stCondLst>
                                            <p:cond delay="2999"/>
                                          </p:stCondLst>
                                        </p:cTn>
                                        <p:tgtEl>
                                          <p:spTgt spid="111868"/>
                                        </p:tgtEl>
                                        <p:attrNameLst>
                                          <p:attrName>style.visibility</p:attrName>
                                        </p:attrNameLst>
                                      </p:cBhvr>
                                      <p:to>
                                        <p:strVal val="hidden"/>
                                      </p:to>
                                    </p:set>
                                  </p:childTnLst>
                                </p:cTn>
                              </p:par>
                            </p:childTnLst>
                          </p:cTn>
                        </p:par>
                      </p:childTnLst>
                    </p:cTn>
                  </p:par>
                </p:childTnLst>
              </p:cTn>
              <p:nextCondLst>
                <p:cond evt="onClick" delay="0">
                  <p:tgtEl>
                    <p:spTgt spid="111629"/>
                  </p:tgtEl>
                </p:cond>
              </p:nextCondLst>
            </p:seq>
            <p:seq concurrent="1" nextAc="seek">
              <p:cTn id="401" restart="whenNotActive" fill="hold" evtFilter="cancelBubble" nodeType="interactiveSeq">
                <p:stCondLst>
                  <p:cond evt="onClick" delay="0">
                    <p:tgtEl>
                      <p:spTgt spid="111625"/>
                    </p:tgtEl>
                  </p:cond>
                </p:stCondLst>
                <p:endSync evt="end" delay="0">
                  <p:rtn val="all"/>
                </p:endSync>
                <p:childTnLst>
                  <p:par>
                    <p:cTn id="402" fill="hold" nodeType="clickPar">
                      <p:stCondLst>
                        <p:cond delay="0"/>
                      </p:stCondLst>
                      <p:childTnLst>
                        <p:par>
                          <p:cTn id="403" fill="hold" nodeType="withGroup">
                            <p:stCondLst>
                              <p:cond delay="0"/>
                            </p:stCondLst>
                            <p:childTnLst>
                              <p:par>
                                <p:cTn id="404" presetID="6" presetClass="entr" presetSubtype="16" fill="hold" grpId="0" nodeType="clickEffect">
                                  <p:stCondLst>
                                    <p:cond delay="0"/>
                                  </p:stCondLst>
                                  <p:childTnLst>
                                    <p:set>
                                      <p:cBhvr>
                                        <p:cTn id="405" dur="1" fill="hold">
                                          <p:stCondLst>
                                            <p:cond delay="0"/>
                                          </p:stCondLst>
                                        </p:cTn>
                                        <p:tgtEl>
                                          <p:spTgt spid="111911"/>
                                        </p:tgtEl>
                                        <p:attrNameLst>
                                          <p:attrName>style.visibility</p:attrName>
                                        </p:attrNameLst>
                                      </p:cBhvr>
                                      <p:to>
                                        <p:strVal val="visible"/>
                                      </p:to>
                                    </p:set>
                                    <p:animEffect transition="in" filter="circle(in)">
                                      <p:cBhvr>
                                        <p:cTn id="406" dur="2000"/>
                                        <p:tgtEl>
                                          <p:spTgt spid="111911"/>
                                        </p:tgtEl>
                                      </p:cBhvr>
                                    </p:animEffect>
                                  </p:childTnLst>
                                </p:cTn>
                              </p:par>
                            </p:childTnLst>
                          </p:cTn>
                        </p:par>
                      </p:childTnLst>
                    </p:cTn>
                  </p:par>
                  <p:par>
                    <p:cTn id="407" fill="hold" nodeType="clickPar">
                      <p:stCondLst>
                        <p:cond delay="indefinite"/>
                      </p:stCondLst>
                      <p:childTnLst>
                        <p:par>
                          <p:cTn id="408" fill="hold" nodeType="withGroup">
                            <p:stCondLst>
                              <p:cond delay="0"/>
                            </p:stCondLst>
                            <p:childTnLst>
                              <p:par>
                                <p:cTn id="409" presetID="10" presetClass="entr" presetSubtype="0" fill="remove" grpId="0" nodeType="clickEffect">
                                  <p:stCondLst>
                                    <p:cond delay="0"/>
                                  </p:stCondLst>
                                  <p:childTnLst>
                                    <p:set>
                                      <p:cBhvr>
                                        <p:cTn id="410" dur="1" fill="hold">
                                          <p:stCondLst>
                                            <p:cond delay="0"/>
                                          </p:stCondLst>
                                        </p:cTn>
                                        <p:tgtEl>
                                          <p:spTgt spid="56673"/>
                                        </p:tgtEl>
                                        <p:attrNameLst>
                                          <p:attrName>style.visibility</p:attrName>
                                        </p:attrNameLst>
                                      </p:cBhvr>
                                      <p:to>
                                        <p:strVal val="visible"/>
                                      </p:to>
                                    </p:set>
                                    <p:animEffect transition="in" filter="fade">
                                      <p:cBhvr>
                                        <p:cTn id="411" dur="1000"/>
                                        <p:tgtEl>
                                          <p:spTgt spid="56673"/>
                                        </p:tgtEl>
                                      </p:cBhvr>
                                    </p:animEffect>
                                  </p:childTnLst>
                                  <p:subTnLst>
                                    <p:audio>
                                      <p:cMediaNode vol="100000">
                                        <p:cTn display="0" masterRel="sameClick">
                                          <p:stCondLst>
                                            <p:cond evt="begin" delay="0">
                                              <p:tn val="409"/>
                                            </p:cond>
                                          </p:stCondLst>
                                          <p:endCondLst>
                                            <p:cond evt="onStopAudio" delay="0">
                                              <p:tgtEl>
                                                <p:sldTgt/>
                                              </p:tgtEl>
                                            </p:cond>
                                          </p:endCondLst>
                                        </p:cTn>
                                        <p:tgtEl>
                                          <p:sndTgt r:embed="rId2" name="click.wav"/>
                                        </p:tgtEl>
                                      </p:cMediaNode>
                                    </p:audio>
                                  </p:subTnLst>
                                </p:cTn>
                              </p:par>
                            </p:childTnLst>
                          </p:cTn>
                        </p:par>
                        <p:par>
                          <p:cTn id="412" fill="hold" nodeType="afterGroup">
                            <p:stCondLst>
                              <p:cond delay="1000"/>
                            </p:stCondLst>
                            <p:childTnLst>
                              <p:par>
                                <p:cTn id="413" presetID="10" presetClass="entr" presetSubtype="0" fill="remove" grpId="0" nodeType="afterEffect">
                                  <p:stCondLst>
                                    <p:cond delay="0"/>
                                  </p:stCondLst>
                                  <p:childTnLst>
                                    <p:set>
                                      <p:cBhvr>
                                        <p:cTn id="414" dur="1" fill="hold">
                                          <p:stCondLst>
                                            <p:cond delay="0"/>
                                          </p:stCondLst>
                                        </p:cTn>
                                        <p:tgtEl>
                                          <p:spTgt spid="56674"/>
                                        </p:tgtEl>
                                        <p:attrNameLst>
                                          <p:attrName>style.visibility</p:attrName>
                                        </p:attrNameLst>
                                      </p:cBhvr>
                                      <p:to>
                                        <p:strVal val="visible"/>
                                      </p:to>
                                    </p:set>
                                    <p:animEffect transition="in" filter="fade">
                                      <p:cBhvr>
                                        <p:cTn id="415" dur="1000"/>
                                        <p:tgtEl>
                                          <p:spTgt spid="56674"/>
                                        </p:tgtEl>
                                      </p:cBhvr>
                                    </p:animEffect>
                                  </p:childTnLst>
                                  <p:subTnLst>
                                    <p:audio>
                                      <p:cMediaNode vol="100000">
                                        <p:cTn display="0" masterRel="sameClick">
                                          <p:stCondLst>
                                            <p:cond evt="begin" delay="0">
                                              <p:tn val="413"/>
                                            </p:cond>
                                          </p:stCondLst>
                                          <p:endCondLst>
                                            <p:cond evt="onStopAudio" delay="0">
                                              <p:tgtEl>
                                                <p:sldTgt/>
                                              </p:tgtEl>
                                            </p:cond>
                                          </p:endCondLst>
                                        </p:cTn>
                                        <p:tgtEl>
                                          <p:sndTgt r:embed="rId2" name="click.wav"/>
                                        </p:tgtEl>
                                      </p:cMediaNode>
                                    </p:audio>
                                  </p:subTnLst>
                                </p:cTn>
                              </p:par>
                            </p:childTnLst>
                          </p:cTn>
                        </p:par>
                        <p:par>
                          <p:cTn id="416" fill="hold" nodeType="afterGroup">
                            <p:stCondLst>
                              <p:cond delay="2000"/>
                            </p:stCondLst>
                            <p:childTnLst>
                              <p:par>
                                <p:cTn id="417" presetID="10" presetClass="entr" presetSubtype="0" fill="remove" grpId="0" nodeType="afterEffect">
                                  <p:stCondLst>
                                    <p:cond delay="0"/>
                                  </p:stCondLst>
                                  <p:childTnLst>
                                    <p:set>
                                      <p:cBhvr>
                                        <p:cTn id="418" dur="1" fill="hold">
                                          <p:stCondLst>
                                            <p:cond delay="0"/>
                                          </p:stCondLst>
                                        </p:cTn>
                                        <p:tgtEl>
                                          <p:spTgt spid="56675"/>
                                        </p:tgtEl>
                                        <p:attrNameLst>
                                          <p:attrName>style.visibility</p:attrName>
                                        </p:attrNameLst>
                                      </p:cBhvr>
                                      <p:to>
                                        <p:strVal val="visible"/>
                                      </p:to>
                                    </p:set>
                                    <p:animEffect transition="in" filter="fade">
                                      <p:cBhvr>
                                        <p:cTn id="419" dur="1000"/>
                                        <p:tgtEl>
                                          <p:spTgt spid="56675"/>
                                        </p:tgtEl>
                                      </p:cBhvr>
                                    </p:animEffect>
                                  </p:childTnLst>
                                  <p:subTnLst>
                                    <p:audio>
                                      <p:cMediaNode vol="100000">
                                        <p:cTn display="0" masterRel="sameClick">
                                          <p:stCondLst>
                                            <p:cond evt="begin" delay="0">
                                              <p:tn val="417"/>
                                            </p:cond>
                                          </p:stCondLst>
                                          <p:endCondLst>
                                            <p:cond evt="onStopAudio" delay="0">
                                              <p:tgtEl>
                                                <p:sldTgt/>
                                              </p:tgtEl>
                                            </p:cond>
                                          </p:endCondLst>
                                        </p:cTn>
                                        <p:tgtEl>
                                          <p:sndTgt r:embed="rId2" name="click.wav"/>
                                        </p:tgtEl>
                                      </p:cMediaNode>
                                    </p:audio>
                                  </p:subTnLst>
                                </p:cTn>
                              </p:par>
                            </p:childTnLst>
                          </p:cTn>
                        </p:par>
                        <p:par>
                          <p:cTn id="420" fill="hold" nodeType="afterGroup">
                            <p:stCondLst>
                              <p:cond delay="3000"/>
                            </p:stCondLst>
                            <p:childTnLst>
                              <p:par>
                                <p:cTn id="421" presetID="10" presetClass="entr" presetSubtype="0" fill="remove" grpId="0" nodeType="afterEffect">
                                  <p:stCondLst>
                                    <p:cond delay="0"/>
                                  </p:stCondLst>
                                  <p:childTnLst>
                                    <p:set>
                                      <p:cBhvr>
                                        <p:cTn id="422" dur="1" fill="hold">
                                          <p:stCondLst>
                                            <p:cond delay="0"/>
                                          </p:stCondLst>
                                        </p:cTn>
                                        <p:tgtEl>
                                          <p:spTgt spid="56676"/>
                                        </p:tgtEl>
                                        <p:attrNameLst>
                                          <p:attrName>style.visibility</p:attrName>
                                        </p:attrNameLst>
                                      </p:cBhvr>
                                      <p:to>
                                        <p:strVal val="visible"/>
                                      </p:to>
                                    </p:set>
                                    <p:animEffect transition="in" filter="fade">
                                      <p:cBhvr>
                                        <p:cTn id="423" dur="1000"/>
                                        <p:tgtEl>
                                          <p:spTgt spid="56676"/>
                                        </p:tgtEl>
                                      </p:cBhvr>
                                    </p:animEffect>
                                  </p:childTnLst>
                                  <p:subTnLst>
                                    <p:audio>
                                      <p:cMediaNode vol="100000">
                                        <p:cTn display="0" masterRel="sameClick">
                                          <p:stCondLst>
                                            <p:cond evt="begin" delay="0">
                                              <p:tn val="421"/>
                                            </p:cond>
                                          </p:stCondLst>
                                          <p:endCondLst>
                                            <p:cond evt="onStopAudio" delay="0">
                                              <p:tgtEl>
                                                <p:sldTgt/>
                                              </p:tgtEl>
                                            </p:cond>
                                          </p:endCondLst>
                                        </p:cTn>
                                        <p:tgtEl>
                                          <p:sndTgt r:embed="rId2" name="click.wav"/>
                                        </p:tgtEl>
                                      </p:cMediaNode>
                                    </p:audio>
                                  </p:subTnLst>
                                </p:cTn>
                              </p:par>
                            </p:childTnLst>
                          </p:cTn>
                        </p:par>
                        <p:par>
                          <p:cTn id="424" fill="hold" nodeType="afterGroup">
                            <p:stCondLst>
                              <p:cond delay="4000"/>
                            </p:stCondLst>
                            <p:childTnLst>
                              <p:par>
                                <p:cTn id="425" presetID="10" presetClass="entr" presetSubtype="0" fill="remove" grpId="0" nodeType="afterEffect">
                                  <p:stCondLst>
                                    <p:cond delay="0"/>
                                  </p:stCondLst>
                                  <p:childTnLst>
                                    <p:set>
                                      <p:cBhvr>
                                        <p:cTn id="426" dur="1" fill="hold">
                                          <p:stCondLst>
                                            <p:cond delay="0"/>
                                          </p:stCondLst>
                                        </p:cTn>
                                        <p:tgtEl>
                                          <p:spTgt spid="56677"/>
                                        </p:tgtEl>
                                        <p:attrNameLst>
                                          <p:attrName>style.visibility</p:attrName>
                                        </p:attrNameLst>
                                      </p:cBhvr>
                                      <p:to>
                                        <p:strVal val="visible"/>
                                      </p:to>
                                    </p:set>
                                    <p:animEffect transition="in" filter="fade">
                                      <p:cBhvr>
                                        <p:cTn id="427" dur="1000"/>
                                        <p:tgtEl>
                                          <p:spTgt spid="56677"/>
                                        </p:tgtEl>
                                      </p:cBhvr>
                                    </p:animEffect>
                                  </p:childTnLst>
                                  <p:subTnLst>
                                    <p:audio>
                                      <p:cMediaNode vol="100000">
                                        <p:cTn display="0" masterRel="sameClick">
                                          <p:stCondLst>
                                            <p:cond evt="begin" delay="0">
                                              <p:tn val="425"/>
                                            </p:cond>
                                          </p:stCondLst>
                                          <p:endCondLst>
                                            <p:cond evt="onStopAudio" delay="0">
                                              <p:tgtEl>
                                                <p:sldTgt/>
                                              </p:tgtEl>
                                            </p:cond>
                                          </p:endCondLst>
                                        </p:cTn>
                                        <p:tgtEl>
                                          <p:sndTgt r:embed="rId2" name="click.wav"/>
                                        </p:tgtEl>
                                      </p:cMediaNode>
                                    </p:audio>
                                  </p:subTnLst>
                                </p:cTn>
                              </p:par>
                            </p:childTnLst>
                          </p:cTn>
                        </p:par>
                        <p:par>
                          <p:cTn id="428" fill="hold" nodeType="afterGroup">
                            <p:stCondLst>
                              <p:cond delay="5000"/>
                            </p:stCondLst>
                            <p:childTnLst>
                              <p:par>
                                <p:cTn id="429" presetID="10" presetClass="entr" presetSubtype="0" fill="remove" grpId="0" nodeType="afterEffect">
                                  <p:stCondLst>
                                    <p:cond delay="0"/>
                                  </p:stCondLst>
                                  <p:childTnLst>
                                    <p:set>
                                      <p:cBhvr>
                                        <p:cTn id="430" dur="1" fill="hold">
                                          <p:stCondLst>
                                            <p:cond delay="0"/>
                                          </p:stCondLst>
                                        </p:cTn>
                                        <p:tgtEl>
                                          <p:spTgt spid="56678"/>
                                        </p:tgtEl>
                                        <p:attrNameLst>
                                          <p:attrName>style.visibility</p:attrName>
                                        </p:attrNameLst>
                                      </p:cBhvr>
                                      <p:to>
                                        <p:strVal val="visible"/>
                                      </p:to>
                                    </p:set>
                                    <p:animEffect transition="in" filter="fade">
                                      <p:cBhvr>
                                        <p:cTn id="431" dur="1000"/>
                                        <p:tgtEl>
                                          <p:spTgt spid="56678"/>
                                        </p:tgtEl>
                                      </p:cBhvr>
                                    </p:animEffect>
                                  </p:childTnLst>
                                  <p:subTnLst>
                                    <p:audio>
                                      <p:cMediaNode vol="100000">
                                        <p:cTn display="0" masterRel="sameClick">
                                          <p:stCondLst>
                                            <p:cond evt="begin" delay="0">
                                              <p:tn val="429"/>
                                            </p:cond>
                                          </p:stCondLst>
                                          <p:endCondLst>
                                            <p:cond evt="onStopAudio" delay="0">
                                              <p:tgtEl>
                                                <p:sldTgt/>
                                              </p:tgtEl>
                                            </p:cond>
                                          </p:endCondLst>
                                        </p:cTn>
                                        <p:tgtEl>
                                          <p:sndTgt r:embed="rId2" name="click.wav"/>
                                        </p:tgtEl>
                                      </p:cMediaNode>
                                    </p:audio>
                                  </p:subTnLst>
                                </p:cTn>
                              </p:par>
                            </p:childTnLst>
                          </p:cTn>
                        </p:par>
                        <p:par>
                          <p:cTn id="432" fill="hold" nodeType="afterGroup">
                            <p:stCondLst>
                              <p:cond delay="6000"/>
                            </p:stCondLst>
                            <p:childTnLst>
                              <p:par>
                                <p:cTn id="433" presetID="10" presetClass="entr" presetSubtype="0" fill="remove" grpId="0" nodeType="afterEffect">
                                  <p:stCondLst>
                                    <p:cond delay="0"/>
                                  </p:stCondLst>
                                  <p:childTnLst>
                                    <p:set>
                                      <p:cBhvr>
                                        <p:cTn id="434" dur="1" fill="hold">
                                          <p:stCondLst>
                                            <p:cond delay="0"/>
                                          </p:stCondLst>
                                        </p:cTn>
                                        <p:tgtEl>
                                          <p:spTgt spid="56679"/>
                                        </p:tgtEl>
                                        <p:attrNameLst>
                                          <p:attrName>style.visibility</p:attrName>
                                        </p:attrNameLst>
                                      </p:cBhvr>
                                      <p:to>
                                        <p:strVal val="visible"/>
                                      </p:to>
                                    </p:set>
                                    <p:animEffect transition="in" filter="fade">
                                      <p:cBhvr>
                                        <p:cTn id="435" dur="1000"/>
                                        <p:tgtEl>
                                          <p:spTgt spid="56679"/>
                                        </p:tgtEl>
                                      </p:cBhvr>
                                    </p:animEffect>
                                  </p:childTnLst>
                                  <p:subTnLst>
                                    <p:audio>
                                      <p:cMediaNode vol="100000">
                                        <p:cTn display="0" masterRel="sameClick">
                                          <p:stCondLst>
                                            <p:cond evt="begin" delay="0">
                                              <p:tn val="433"/>
                                            </p:cond>
                                          </p:stCondLst>
                                          <p:endCondLst>
                                            <p:cond evt="onStopAudio" delay="0">
                                              <p:tgtEl>
                                                <p:sldTgt/>
                                              </p:tgtEl>
                                            </p:cond>
                                          </p:endCondLst>
                                        </p:cTn>
                                        <p:tgtEl>
                                          <p:sndTgt r:embed="rId2" name="click.wav"/>
                                        </p:tgtEl>
                                      </p:cMediaNode>
                                    </p:audio>
                                  </p:subTnLst>
                                </p:cTn>
                              </p:par>
                            </p:childTnLst>
                          </p:cTn>
                        </p:par>
                        <p:par>
                          <p:cTn id="436" fill="hold" nodeType="afterGroup">
                            <p:stCondLst>
                              <p:cond delay="7000"/>
                            </p:stCondLst>
                            <p:childTnLst>
                              <p:par>
                                <p:cTn id="437" presetID="10" presetClass="entr" presetSubtype="0" fill="remove" grpId="0" nodeType="afterEffect">
                                  <p:stCondLst>
                                    <p:cond delay="0"/>
                                  </p:stCondLst>
                                  <p:childTnLst>
                                    <p:set>
                                      <p:cBhvr>
                                        <p:cTn id="438" dur="1" fill="hold">
                                          <p:stCondLst>
                                            <p:cond delay="0"/>
                                          </p:stCondLst>
                                        </p:cTn>
                                        <p:tgtEl>
                                          <p:spTgt spid="56680"/>
                                        </p:tgtEl>
                                        <p:attrNameLst>
                                          <p:attrName>style.visibility</p:attrName>
                                        </p:attrNameLst>
                                      </p:cBhvr>
                                      <p:to>
                                        <p:strVal val="visible"/>
                                      </p:to>
                                    </p:set>
                                    <p:animEffect transition="in" filter="fade">
                                      <p:cBhvr>
                                        <p:cTn id="439" dur="1000"/>
                                        <p:tgtEl>
                                          <p:spTgt spid="56680"/>
                                        </p:tgtEl>
                                      </p:cBhvr>
                                    </p:animEffect>
                                  </p:childTnLst>
                                  <p:subTnLst>
                                    <p:audio>
                                      <p:cMediaNode vol="100000">
                                        <p:cTn display="0" masterRel="sameClick">
                                          <p:stCondLst>
                                            <p:cond evt="begin" delay="0">
                                              <p:tn val="437"/>
                                            </p:cond>
                                          </p:stCondLst>
                                          <p:endCondLst>
                                            <p:cond evt="onStopAudio" delay="0">
                                              <p:tgtEl>
                                                <p:sldTgt/>
                                              </p:tgtEl>
                                            </p:cond>
                                          </p:endCondLst>
                                        </p:cTn>
                                        <p:tgtEl>
                                          <p:sndTgt r:embed="rId2" name="click.wav"/>
                                        </p:tgtEl>
                                      </p:cMediaNode>
                                    </p:audio>
                                  </p:subTnLst>
                                </p:cTn>
                              </p:par>
                            </p:childTnLst>
                          </p:cTn>
                        </p:par>
                        <p:par>
                          <p:cTn id="440" fill="hold" nodeType="afterGroup">
                            <p:stCondLst>
                              <p:cond delay="8000"/>
                            </p:stCondLst>
                            <p:childTnLst>
                              <p:par>
                                <p:cTn id="441" presetID="10" presetClass="entr" presetSubtype="0" fill="remove" nodeType="afterEffect">
                                  <p:stCondLst>
                                    <p:cond delay="0"/>
                                  </p:stCondLst>
                                  <p:childTnLst>
                                    <p:set>
                                      <p:cBhvr>
                                        <p:cTn id="442" dur="1" fill="hold">
                                          <p:stCondLst>
                                            <p:cond delay="0"/>
                                          </p:stCondLst>
                                        </p:cTn>
                                        <p:tgtEl>
                                          <p:spTgt spid="56681"/>
                                        </p:tgtEl>
                                        <p:attrNameLst>
                                          <p:attrName>style.visibility</p:attrName>
                                        </p:attrNameLst>
                                      </p:cBhvr>
                                      <p:to>
                                        <p:strVal val="visible"/>
                                      </p:to>
                                    </p:set>
                                    <p:animEffect transition="in" filter="fade">
                                      <p:cBhvr>
                                        <p:cTn id="443" dur="1000"/>
                                        <p:tgtEl>
                                          <p:spTgt spid="56681"/>
                                        </p:tgtEl>
                                      </p:cBhvr>
                                    </p:animEffect>
                                  </p:childTnLst>
                                  <p:subTnLst>
                                    <p:audio>
                                      <p:cMediaNode vol="100000">
                                        <p:cTn display="0" masterRel="sameClick">
                                          <p:stCondLst>
                                            <p:cond evt="begin" delay="0">
                                              <p:tn val="441"/>
                                            </p:cond>
                                          </p:stCondLst>
                                          <p:endCondLst>
                                            <p:cond evt="onStopAudio" delay="0">
                                              <p:tgtEl>
                                                <p:sldTgt/>
                                              </p:tgtEl>
                                            </p:cond>
                                          </p:endCondLst>
                                        </p:cTn>
                                        <p:tgtEl>
                                          <p:sndTgt r:embed="rId2" name="click.wav"/>
                                        </p:tgtEl>
                                      </p:cMediaNode>
                                    </p:audio>
                                  </p:subTnLst>
                                </p:cTn>
                              </p:par>
                            </p:childTnLst>
                          </p:cTn>
                        </p:par>
                        <p:par>
                          <p:cTn id="444" fill="hold" nodeType="afterGroup">
                            <p:stCondLst>
                              <p:cond delay="9000"/>
                            </p:stCondLst>
                            <p:childTnLst>
                              <p:par>
                                <p:cTn id="445" presetID="10" presetClass="entr" presetSubtype="0" fill="remove" nodeType="afterEffect">
                                  <p:stCondLst>
                                    <p:cond delay="0"/>
                                  </p:stCondLst>
                                  <p:childTnLst>
                                    <p:set>
                                      <p:cBhvr>
                                        <p:cTn id="446" dur="1" fill="hold">
                                          <p:stCondLst>
                                            <p:cond delay="0"/>
                                          </p:stCondLst>
                                        </p:cTn>
                                        <p:tgtEl>
                                          <p:spTgt spid="56682"/>
                                        </p:tgtEl>
                                        <p:attrNameLst>
                                          <p:attrName>style.visibility</p:attrName>
                                        </p:attrNameLst>
                                      </p:cBhvr>
                                      <p:to>
                                        <p:strVal val="visible"/>
                                      </p:to>
                                    </p:set>
                                    <p:animEffect transition="in" filter="fade">
                                      <p:cBhvr>
                                        <p:cTn id="447" dur="1000"/>
                                        <p:tgtEl>
                                          <p:spTgt spid="56682"/>
                                        </p:tgtEl>
                                      </p:cBhvr>
                                    </p:animEffect>
                                  </p:childTnLst>
                                  <p:subTnLst>
                                    <p:audio>
                                      <p:cMediaNode vol="100000">
                                        <p:cTn display="0" masterRel="sameClick">
                                          <p:stCondLst>
                                            <p:cond evt="begin" delay="0">
                                              <p:tn val="445"/>
                                            </p:cond>
                                          </p:stCondLst>
                                          <p:endCondLst>
                                            <p:cond evt="onStopAudio" delay="0">
                                              <p:tgtEl>
                                                <p:sldTgt/>
                                              </p:tgtEl>
                                            </p:cond>
                                          </p:endCondLst>
                                        </p:cTn>
                                        <p:tgtEl>
                                          <p:sndTgt r:embed="rId2" name="click.wav"/>
                                        </p:tgtEl>
                                      </p:cMediaNode>
                                    </p:audio>
                                  </p:subTnLst>
                                </p:cTn>
                              </p:par>
                            </p:childTnLst>
                          </p:cTn>
                        </p:par>
                        <p:par>
                          <p:cTn id="448" fill="hold" nodeType="afterGroup">
                            <p:stCondLst>
                              <p:cond delay="10000"/>
                            </p:stCondLst>
                            <p:childTnLst>
                              <p:par>
                                <p:cTn id="449" presetID="10" presetClass="entr" presetSubtype="0" fill="remove" nodeType="afterEffect">
                                  <p:stCondLst>
                                    <p:cond delay="0"/>
                                  </p:stCondLst>
                                  <p:childTnLst>
                                    <p:set>
                                      <p:cBhvr>
                                        <p:cTn id="450" dur="1" fill="hold">
                                          <p:stCondLst>
                                            <p:cond delay="0"/>
                                          </p:stCondLst>
                                        </p:cTn>
                                        <p:tgtEl>
                                          <p:spTgt spid="56683"/>
                                        </p:tgtEl>
                                        <p:attrNameLst>
                                          <p:attrName>style.visibility</p:attrName>
                                        </p:attrNameLst>
                                      </p:cBhvr>
                                      <p:to>
                                        <p:strVal val="visible"/>
                                      </p:to>
                                    </p:set>
                                    <p:animEffect transition="in" filter="fade">
                                      <p:cBhvr>
                                        <p:cTn id="451" dur="1000"/>
                                        <p:tgtEl>
                                          <p:spTgt spid="56683"/>
                                        </p:tgtEl>
                                      </p:cBhvr>
                                    </p:animEffect>
                                  </p:childTnLst>
                                  <p:subTnLst>
                                    <p:audio>
                                      <p:cMediaNode vol="100000">
                                        <p:cTn display="0" masterRel="sameClick">
                                          <p:stCondLst>
                                            <p:cond evt="begin" delay="0">
                                              <p:tn val="449"/>
                                            </p:cond>
                                          </p:stCondLst>
                                          <p:endCondLst>
                                            <p:cond evt="onStopAudio" delay="0">
                                              <p:tgtEl>
                                                <p:sldTgt/>
                                              </p:tgtEl>
                                            </p:cond>
                                          </p:endCondLst>
                                        </p:cTn>
                                        <p:tgtEl>
                                          <p:sndTgt r:embed="rId2" name="click.wav"/>
                                        </p:tgtEl>
                                      </p:cMediaNode>
                                    </p:audio>
                                  </p:subTnLst>
                                </p:cTn>
                              </p:par>
                            </p:childTnLst>
                          </p:cTn>
                        </p:par>
                        <p:par>
                          <p:cTn id="452" fill="hold" nodeType="afterGroup">
                            <p:stCondLst>
                              <p:cond delay="11000"/>
                            </p:stCondLst>
                            <p:childTnLst>
                              <p:par>
                                <p:cTn id="453" presetID="10" presetClass="entr" presetSubtype="0" fill="remove" nodeType="afterEffect">
                                  <p:stCondLst>
                                    <p:cond delay="0"/>
                                  </p:stCondLst>
                                  <p:childTnLst>
                                    <p:set>
                                      <p:cBhvr>
                                        <p:cTn id="454" dur="1" fill="hold">
                                          <p:stCondLst>
                                            <p:cond delay="0"/>
                                          </p:stCondLst>
                                        </p:cTn>
                                        <p:tgtEl>
                                          <p:spTgt spid="56684"/>
                                        </p:tgtEl>
                                        <p:attrNameLst>
                                          <p:attrName>style.visibility</p:attrName>
                                        </p:attrNameLst>
                                      </p:cBhvr>
                                      <p:to>
                                        <p:strVal val="visible"/>
                                      </p:to>
                                    </p:set>
                                    <p:animEffect transition="in" filter="fade">
                                      <p:cBhvr>
                                        <p:cTn id="455" dur="1000"/>
                                        <p:tgtEl>
                                          <p:spTgt spid="56684"/>
                                        </p:tgtEl>
                                      </p:cBhvr>
                                    </p:animEffect>
                                  </p:childTnLst>
                                  <p:subTnLst>
                                    <p:audio>
                                      <p:cMediaNode vol="100000">
                                        <p:cTn display="0" masterRel="sameClick">
                                          <p:stCondLst>
                                            <p:cond evt="begin" delay="0">
                                              <p:tn val="453"/>
                                            </p:cond>
                                          </p:stCondLst>
                                          <p:endCondLst>
                                            <p:cond evt="onStopAudio" delay="0">
                                              <p:tgtEl>
                                                <p:sldTgt/>
                                              </p:tgtEl>
                                            </p:cond>
                                          </p:endCondLst>
                                        </p:cTn>
                                        <p:tgtEl>
                                          <p:sndTgt r:embed="rId2" name="click.wav"/>
                                        </p:tgtEl>
                                      </p:cMediaNode>
                                    </p:audio>
                                  </p:subTnLst>
                                </p:cTn>
                              </p:par>
                            </p:childTnLst>
                          </p:cTn>
                        </p:par>
                        <p:par>
                          <p:cTn id="456" fill="hold" nodeType="afterGroup">
                            <p:stCondLst>
                              <p:cond delay="12000"/>
                            </p:stCondLst>
                            <p:childTnLst>
                              <p:par>
                                <p:cTn id="457" presetID="10" presetClass="entr" presetSubtype="0" fill="remove" nodeType="afterEffect">
                                  <p:stCondLst>
                                    <p:cond delay="0"/>
                                  </p:stCondLst>
                                  <p:childTnLst>
                                    <p:set>
                                      <p:cBhvr>
                                        <p:cTn id="458" dur="1" fill="hold">
                                          <p:stCondLst>
                                            <p:cond delay="0"/>
                                          </p:stCondLst>
                                        </p:cTn>
                                        <p:tgtEl>
                                          <p:spTgt spid="56685"/>
                                        </p:tgtEl>
                                        <p:attrNameLst>
                                          <p:attrName>style.visibility</p:attrName>
                                        </p:attrNameLst>
                                      </p:cBhvr>
                                      <p:to>
                                        <p:strVal val="visible"/>
                                      </p:to>
                                    </p:set>
                                    <p:animEffect transition="in" filter="fade">
                                      <p:cBhvr>
                                        <p:cTn id="459" dur="1000"/>
                                        <p:tgtEl>
                                          <p:spTgt spid="56685"/>
                                        </p:tgtEl>
                                      </p:cBhvr>
                                    </p:animEffect>
                                  </p:childTnLst>
                                  <p:subTnLst>
                                    <p:audio>
                                      <p:cMediaNode vol="100000">
                                        <p:cTn display="0" masterRel="sameClick">
                                          <p:stCondLst>
                                            <p:cond evt="begin" delay="0">
                                              <p:tn val="457"/>
                                            </p:cond>
                                          </p:stCondLst>
                                          <p:endCondLst>
                                            <p:cond evt="onStopAudio" delay="0">
                                              <p:tgtEl>
                                                <p:sldTgt/>
                                              </p:tgtEl>
                                            </p:cond>
                                          </p:endCondLst>
                                        </p:cTn>
                                        <p:tgtEl>
                                          <p:sndTgt r:embed="rId2" name="click.wav"/>
                                        </p:tgtEl>
                                      </p:cMediaNode>
                                    </p:audio>
                                  </p:subTnLst>
                                </p:cTn>
                              </p:par>
                            </p:childTnLst>
                          </p:cTn>
                        </p:par>
                        <p:par>
                          <p:cTn id="460" fill="hold" nodeType="afterGroup">
                            <p:stCondLst>
                              <p:cond delay="13000"/>
                            </p:stCondLst>
                            <p:childTnLst>
                              <p:par>
                                <p:cTn id="461" presetID="10" presetClass="entr" presetSubtype="0" fill="remove" nodeType="afterEffect">
                                  <p:stCondLst>
                                    <p:cond delay="0"/>
                                  </p:stCondLst>
                                  <p:childTnLst>
                                    <p:set>
                                      <p:cBhvr>
                                        <p:cTn id="462" dur="1" fill="hold">
                                          <p:stCondLst>
                                            <p:cond delay="0"/>
                                          </p:stCondLst>
                                        </p:cTn>
                                        <p:tgtEl>
                                          <p:spTgt spid="56686"/>
                                        </p:tgtEl>
                                        <p:attrNameLst>
                                          <p:attrName>style.visibility</p:attrName>
                                        </p:attrNameLst>
                                      </p:cBhvr>
                                      <p:to>
                                        <p:strVal val="visible"/>
                                      </p:to>
                                    </p:set>
                                    <p:animEffect transition="in" filter="fade">
                                      <p:cBhvr>
                                        <p:cTn id="463" dur="1000"/>
                                        <p:tgtEl>
                                          <p:spTgt spid="56686"/>
                                        </p:tgtEl>
                                      </p:cBhvr>
                                    </p:animEffect>
                                  </p:childTnLst>
                                  <p:subTnLst>
                                    <p:audio>
                                      <p:cMediaNode vol="100000">
                                        <p:cTn display="0" masterRel="sameClick">
                                          <p:stCondLst>
                                            <p:cond evt="begin" delay="0">
                                              <p:tn val="461"/>
                                            </p:cond>
                                          </p:stCondLst>
                                          <p:endCondLst>
                                            <p:cond evt="onStopAudio" delay="0">
                                              <p:tgtEl>
                                                <p:sldTgt/>
                                              </p:tgtEl>
                                            </p:cond>
                                          </p:endCondLst>
                                        </p:cTn>
                                        <p:tgtEl>
                                          <p:sndTgt r:embed="rId2" name="click.wav"/>
                                        </p:tgtEl>
                                      </p:cMediaNode>
                                    </p:audio>
                                  </p:subTnLst>
                                </p:cTn>
                              </p:par>
                            </p:childTnLst>
                          </p:cTn>
                        </p:par>
                        <p:par>
                          <p:cTn id="464" fill="hold" nodeType="afterGroup">
                            <p:stCondLst>
                              <p:cond delay="14000"/>
                            </p:stCondLst>
                            <p:childTnLst>
                              <p:par>
                                <p:cTn id="465" presetID="10" presetClass="entr" presetSubtype="0" fill="remove" nodeType="afterEffect">
                                  <p:stCondLst>
                                    <p:cond delay="0"/>
                                  </p:stCondLst>
                                  <p:childTnLst>
                                    <p:set>
                                      <p:cBhvr>
                                        <p:cTn id="466" dur="1" fill="hold">
                                          <p:stCondLst>
                                            <p:cond delay="0"/>
                                          </p:stCondLst>
                                        </p:cTn>
                                        <p:tgtEl>
                                          <p:spTgt spid="56687"/>
                                        </p:tgtEl>
                                        <p:attrNameLst>
                                          <p:attrName>style.visibility</p:attrName>
                                        </p:attrNameLst>
                                      </p:cBhvr>
                                      <p:to>
                                        <p:strVal val="visible"/>
                                      </p:to>
                                    </p:set>
                                    <p:animEffect transition="in" filter="fade">
                                      <p:cBhvr>
                                        <p:cTn id="467" dur="1000"/>
                                        <p:tgtEl>
                                          <p:spTgt spid="56687"/>
                                        </p:tgtEl>
                                      </p:cBhvr>
                                    </p:animEffect>
                                  </p:childTnLst>
                                  <p:subTnLst>
                                    <p:audio>
                                      <p:cMediaNode vol="100000">
                                        <p:cTn display="0" masterRel="sameClick">
                                          <p:stCondLst>
                                            <p:cond evt="begin" delay="0">
                                              <p:tn val="465"/>
                                            </p:cond>
                                          </p:stCondLst>
                                          <p:endCondLst>
                                            <p:cond evt="onStopAudio" delay="0">
                                              <p:tgtEl>
                                                <p:sldTgt/>
                                              </p:tgtEl>
                                            </p:cond>
                                          </p:endCondLst>
                                        </p:cTn>
                                        <p:tgtEl>
                                          <p:sndTgt r:embed="rId2" name="click.wav"/>
                                        </p:tgtEl>
                                      </p:cMediaNode>
                                    </p:audio>
                                  </p:subTnLst>
                                </p:cTn>
                              </p:par>
                            </p:childTnLst>
                          </p:cTn>
                        </p:par>
                        <p:par>
                          <p:cTn id="468" fill="hold" nodeType="afterGroup">
                            <p:stCondLst>
                              <p:cond delay="15000"/>
                            </p:stCondLst>
                            <p:childTnLst>
                              <p:par>
                                <p:cTn id="469" presetID="10" presetClass="entr" presetSubtype="0" fill="remove" grpId="0" nodeType="afterEffect">
                                  <p:stCondLst>
                                    <p:cond delay="0"/>
                                  </p:stCondLst>
                                  <p:childTnLst>
                                    <p:set>
                                      <p:cBhvr>
                                        <p:cTn id="470" dur="1" fill="hold">
                                          <p:stCondLst>
                                            <p:cond delay="0"/>
                                          </p:stCondLst>
                                        </p:cTn>
                                        <p:tgtEl>
                                          <p:spTgt spid="56761"/>
                                        </p:tgtEl>
                                        <p:attrNameLst>
                                          <p:attrName>style.visibility</p:attrName>
                                        </p:attrNameLst>
                                      </p:cBhvr>
                                      <p:to>
                                        <p:strVal val="visible"/>
                                      </p:to>
                                    </p:set>
                                    <p:animEffect transition="in" filter="fade">
                                      <p:cBhvr>
                                        <p:cTn id="471" dur="2000"/>
                                        <p:tgtEl>
                                          <p:spTgt spid="56761"/>
                                        </p:tgtEl>
                                      </p:cBhvr>
                                    </p:animEffect>
                                  </p:childTnLst>
                                  <p:subTnLst>
                                    <p:audio>
                                      <p:cMediaNode>
                                        <p:cTn display="0" masterRel="sameClick">
                                          <p:stCondLst>
                                            <p:cond evt="begin" delay="0">
                                              <p:tn val="469"/>
                                            </p:cond>
                                          </p:stCondLst>
                                          <p:endCondLst>
                                            <p:cond evt="onStopAudio" delay="0">
                                              <p:tgtEl>
                                                <p:sldTgt/>
                                              </p:tgtEl>
                                            </p:cond>
                                          </p:endCondLst>
                                        </p:cTn>
                                        <p:tgtEl>
                                          <p:sndTgt r:embed="rId3" name="bomb.wav"/>
                                        </p:tgtEl>
                                      </p:cMediaNode>
                                    </p:audio>
                                  </p:subTnLst>
                                </p:cTn>
                              </p:par>
                              <p:par>
                                <p:cTn id="472" presetID="10" presetClass="exit" presetSubtype="0" fill="remove" nodeType="withEffect">
                                  <p:stCondLst>
                                    <p:cond delay="0"/>
                                  </p:stCondLst>
                                  <p:childTnLst>
                                    <p:animEffect transition="out" filter="fade">
                                      <p:cBhvr>
                                        <p:cTn id="473" dur="2000"/>
                                        <p:tgtEl>
                                          <p:spTgt spid="56673"/>
                                        </p:tgtEl>
                                      </p:cBhvr>
                                    </p:animEffect>
                                    <p:set>
                                      <p:cBhvr>
                                        <p:cTn id="474" dur="1" fill="hold">
                                          <p:stCondLst>
                                            <p:cond delay="1999"/>
                                          </p:stCondLst>
                                        </p:cTn>
                                        <p:tgtEl>
                                          <p:spTgt spid="56673"/>
                                        </p:tgtEl>
                                        <p:attrNameLst>
                                          <p:attrName>style.visibility</p:attrName>
                                        </p:attrNameLst>
                                      </p:cBhvr>
                                      <p:to>
                                        <p:strVal val="hidden"/>
                                      </p:to>
                                    </p:set>
                                  </p:childTnLst>
                                </p:cTn>
                              </p:par>
                              <p:par>
                                <p:cTn id="475" presetID="10" presetClass="exit" presetSubtype="0" fill="remove" nodeType="withEffect">
                                  <p:stCondLst>
                                    <p:cond delay="0"/>
                                  </p:stCondLst>
                                  <p:childTnLst>
                                    <p:animEffect transition="out" filter="fade">
                                      <p:cBhvr>
                                        <p:cTn id="476" dur="2000"/>
                                        <p:tgtEl>
                                          <p:spTgt spid="56674"/>
                                        </p:tgtEl>
                                      </p:cBhvr>
                                    </p:animEffect>
                                    <p:set>
                                      <p:cBhvr>
                                        <p:cTn id="477" dur="1" fill="hold">
                                          <p:stCondLst>
                                            <p:cond delay="1999"/>
                                          </p:stCondLst>
                                        </p:cTn>
                                        <p:tgtEl>
                                          <p:spTgt spid="56674"/>
                                        </p:tgtEl>
                                        <p:attrNameLst>
                                          <p:attrName>style.visibility</p:attrName>
                                        </p:attrNameLst>
                                      </p:cBhvr>
                                      <p:to>
                                        <p:strVal val="hidden"/>
                                      </p:to>
                                    </p:set>
                                  </p:childTnLst>
                                </p:cTn>
                              </p:par>
                              <p:par>
                                <p:cTn id="478" presetID="10" presetClass="exit" presetSubtype="0" fill="remove" nodeType="withEffect">
                                  <p:stCondLst>
                                    <p:cond delay="0"/>
                                  </p:stCondLst>
                                  <p:childTnLst>
                                    <p:animEffect transition="out" filter="fade">
                                      <p:cBhvr>
                                        <p:cTn id="479" dur="2000"/>
                                        <p:tgtEl>
                                          <p:spTgt spid="56675"/>
                                        </p:tgtEl>
                                      </p:cBhvr>
                                    </p:animEffect>
                                    <p:set>
                                      <p:cBhvr>
                                        <p:cTn id="480" dur="1" fill="hold">
                                          <p:stCondLst>
                                            <p:cond delay="1999"/>
                                          </p:stCondLst>
                                        </p:cTn>
                                        <p:tgtEl>
                                          <p:spTgt spid="56675"/>
                                        </p:tgtEl>
                                        <p:attrNameLst>
                                          <p:attrName>style.visibility</p:attrName>
                                        </p:attrNameLst>
                                      </p:cBhvr>
                                      <p:to>
                                        <p:strVal val="hidden"/>
                                      </p:to>
                                    </p:set>
                                  </p:childTnLst>
                                </p:cTn>
                              </p:par>
                              <p:par>
                                <p:cTn id="481" presetID="10" presetClass="exit" presetSubtype="0" fill="remove" nodeType="withEffect">
                                  <p:stCondLst>
                                    <p:cond delay="0"/>
                                  </p:stCondLst>
                                  <p:childTnLst>
                                    <p:animEffect transition="out" filter="fade">
                                      <p:cBhvr>
                                        <p:cTn id="482" dur="2000"/>
                                        <p:tgtEl>
                                          <p:spTgt spid="56676"/>
                                        </p:tgtEl>
                                      </p:cBhvr>
                                    </p:animEffect>
                                    <p:set>
                                      <p:cBhvr>
                                        <p:cTn id="483" dur="1" fill="hold">
                                          <p:stCondLst>
                                            <p:cond delay="1999"/>
                                          </p:stCondLst>
                                        </p:cTn>
                                        <p:tgtEl>
                                          <p:spTgt spid="56676"/>
                                        </p:tgtEl>
                                        <p:attrNameLst>
                                          <p:attrName>style.visibility</p:attrName>
                                        </p:attrNameLst>
                                      </p:cBhvr>
                                      <p:to>
                                        <p:strVal val="hidden"/>
                                      </p:to>
                                    </p:set>
                                  </p:childTnLst>
                                </p:cTn>
                              </p:par>
                              <p:par>
                                <p:cTn id="484" presetID="10" presetClass="exit" presetSubtype="0" fill="remove" nodeType="withEffect">
                                  <p:stCondLst>
                                    <p:cond delay="0"/>
                                  </p:stCondLst>
                                  <p:childTnLst>
                                    <p:animEffect transition="out" filter="fade">
                                      <p:cBhvr>
                                        <p:cTn id="485" dur="2000"/>
                                        <p:tgtEl>
                                          <p:spTgt spid="56677"/>
                                        </p:tgtEl>
                                      </p:cBhvr>
                                    </p:animEffect>
                                    <p:set>
                                      <p:cBhvr>
                                        <p:cTn id="486" dur="1" fill="hold">
                                          <p:stCondLst>
                                            <p:cond delay="1999"/>
                                          </p:stCondLst>
                                        </p:cTn>
                                        <p:tgtEl>
                                          <p:spTgt spid="56677"/>
                                        </p:tgtEl>
                                        <p:attrNameLst>
                                          <p:attrName>style.visibility</p:attrName>
                                        </p:attrNameLst>
                                      </p:cBhvr>
                                      <p:to>
                                        <p:strVal val="hidden"/>
                                      </p:to>
                                    </p:set>
                                  </p:childTnLst>
                                </p:cTn>
                              </p:par>
                              <p:par>
                                <p:cTn id="487" presetID="10" presetClass="exit" presetSubtype="0" fill="remove" nodeType="withEffect">
                                  <p:stCondLst>
                                    <p:cond delay="0"/>
                                  </p:stCondLst>
                                  <p:childTnLst>
                                    <p:animEffect transition="out" filter="fade">
                                      <p:cBhvr>
                                        <p:cTn id="488" dur="2000"/>
                                        <p:tgtEl>
                                          <p:spTgt spid="56678"/>
                                        </p:tgtEl>
                                      </p:cBhvr>
                                    </p:animEffect>
                                    <p:set>
                                      <p:cBhvr>
                                        <p:cTn id="489" dur="1" fill="hold">
                                          <p:stCondLst>
                                            <p:cond delay="1999"/>
                                          </p:stCondLst>
                                        </p:cTn>
                                        <p:tgtEl>
                                          <p:spTgt spid="56678"/>
                                        </p:tgtEl>
                                        <p:attrNameLst>
                                          <p:attrName>style.visibility</p:attrName>
                                        </p:attrNameLst>
                                      </p:cBhvr>
                                      <p:to>
                                        <p:strVal val="hidden"/>
                                      </p:to>
                                    </p:set>
                                  </p:childTnLst>
                                </p:cTn>
                              </p:par>
                              <p:par>
                                <p:cTn id="490" presetID="10" presetClass="exit" presetSubtype="0" fill="remove" nodeType="withEffect">
                                  <p:stCondLst>
                                    <p:cond delay="0"/>
                                  </p:stCondLst>
                                  <p:childTnLst>
                                    <p:animEffect transition="out" filter="fade">
                                      <p:cBhvr>
                                        <p:cTn id="491" dur="2000"/>
                                        <p:tgtEl>
                                          <p:spTgt spid="56679"/>
                                        </p:tgtEl>
                                      </p:cBhvr>
                                    </p:animEffect>
                                    <p:set>
                                      <p:cBhvr>
                                        <p:cTn id="492" dur="1" fill="hold">
                                          <p:stCondLst>
                                            <p:cond delay="1999"/>
                                          </p:stCondLst>
                                        </p:cTn>
                                        <p:tgtEl>
                                          <p:spTgt spid="56679"/>
                                        </p:tgtEl>
                                        <p:attrNameLst>
                                          <p:attrName>style.visibility</p:attrName>
                                        </p:attrNameLst>
                                      </p:cBhvr>
                                      <p:to>
                                        <p:strVal val="hidden"/>
                                      </p:to>
                                    </p:set>
                                  </p:childTnLst>
                                </p:cTn>
                              </p:par>
                              <p:par>
                                <p:cTn id="493" presetID="10" presetClass="exit" presetSubtype="0" fill="remove" nodeType="withEffect">
                                  <p:stCondLst>
                                    <p:cond delay="0"/>
                                  </p:stCondLst>
                                  <p:childTnLst>
                                    <p:animEffect transition="out" filter="fade">
                                      <p:cBhvr>
                                        <p:cTn id="494" dur="2000"/>
                                        <p:tgtEl>
                                          <p:spTgt spid="56680"/>
                                        </p:tgtEl>
                                      </p:cBhvr>
                                    </p:animEffect>
                                    <p:set>
                                      <p:cBhvr>
                                        <p:cTn id="495" dur="1" fill="hold">
                                          <p:stCondLst>
                                            <p:cond delay="1999"/>
                                          </p:stCondLst>
                                        </p:cTn>
                                        <p:tgtEl>
                                          <p:spTgt spid="56680"/>
                                        </p:tgtEl>
                                        <p:attrNameLst>
                                          <p:attrName>style.visibility</p:attrName>
                                        </p:attrNameLst>
                                      </p:cBhvr>
                                      <p:to>
                                        <p:strVal val="hidden"/>
                                      </p:to>
                                    </p:set>
                                  </p:childTnLst>
                                </p:cTn>
                              </p:par>
                              <p:par>
                                <p:cTn id="496" presetID="10" presetClass="exit" presetSubtype="0" fill="remove" nodeType="withEffect">
                                  <p:stCondLst>
                                    <p:cond delay="0"/>
                                  </p:stCondLst>
                                  <p:childTnLst>
                                    <p:animEffect transition="out" filter="fade">
                                      <p:cBhvr>
                                        <p:cTn id="497" dur="2000"/>
                                        <p:tgtEl>
                                          <p:spTgt spid="56681"/>
                                        </p:tgtEl>
                                      </p:cBhvr>
                                    </p:animEffect>
                                    <p:set>
                                      <p:cBhvr>
                                        <p:cTn id="498" dur="1" fill="hold">
                                          <p:stCondLst>
                                            <p:cond delay="1999"/>
                                          </p:stCondLst>
                                        </p:cTn>
                                        <p:tgtEl>
                                          <p:spTgt spid="56681"/>
                                        </p:tgtEl>
                                        <p:attrNameLst>
                                          <p:attrName>style.visibility</p:attrName>
                                        </p:attrNameLst>
                                      </p:cBhvr>
                                      <p:to>
                                        <p:strVal val="hidden"/>
                                      </p:to>
                                    </p:set>
                                  </p:childTnLst>
                                </p:cTn>
                              </p:par>
                              <p:par>
                                <p:cTn id="499" presetID="10" presetClass="exit" presetSubtype="0" fill="remove" nodeType="withEffect">
                                  <p:stCondLst>
                                    <p:cond delay="0"/>
                                  </p:stCondLst>
                                  <p:childTnLst>
                                    <p:animEffect transition="out" filter="fade">
                                      <p:cBhvr>
                                        <p:cTn id="500" dur="2000"/>
                                        <p:tgtEl>
                                          <p:spTgt spid="56682"/>
                                        </p:tgtEl>
                                      </p:cBhvr>
                                    </p:animEffect>
                                    <p:set>
                                      <p:cBhvr>
                                        <p:cTn id="501" dur="1" fill="hold">
                                          <p:stCondLst>
                                            <p:cond delay="1999"/>
                                          </p:stCondLst>
                                        </p:cTn>
                                        <p:tgtEl>
                                          <p:spTgt spid="56682"/>
                                        </p:tgtEl>
                                        <p:attrNameLst>
                                          <p:attrName>style.visibility</p:attrName>
                                        </p:attrNameLst>
                                      </p:cBhvr>
                                      <p:to>
                                        <p:strVal val="hidden"/>
                                      </p:to>
                                    </p:set>
                                  </p:childTnLst>
                                </p:cTn>
                              </p:par>
                              <p:par>
                                <p:cTn id="502" presetID="10" presetClass="exit" presetSubtype="0" fill="remove" nodeType="withEffect">
                                  <p:stCondLst>
                                    <p:cond delay="0"/>
                                  </p:stCondLst>
                                  <p:childTnLst>
                                    <p:animEffect transition="out" filter="fade">
                                      <p:cBhvr>
                                        <p:cTn id="503" dur="2000"/>
                                        <p:tgtEl>
                                          <p:spTgt spid="56683"/>
                                        </p:tgtEl>
                                      </p:cBhvr>
                                    </p:animEffect>
                                    <p:set>
                                      <p:cBhvr>
                                        <p:cTn id="504" dur="1" fill="hold">
                                          <p:stCondLst>
                                            <p:cond delay="1999"/>
                                          </p:stCondLst>
                                        </p:cTn>
                                        <p:tgtEl>
                                          <p:spTgt spid="56683"/>
                                        </p:tgtEl>
                                        <p:attrNameLst>
                                          <p:attrName>style.visibility</p:attrName>
                                        </p:attrNameLst>
                                      </p:cBhvr>
                                      <p:to>
                                        <p:strVal val="hidden"/>
                                      </p:to>
                                    </p:set>
                                  </p:childTnLst>
                                </p:cTn>
                              </p:par>
                              <p:par>
                                <p:cTn id="505" presetID="10" presetClass="exit" presetSubtype="0" fill="remove" nodeType="withEffect">
                                  <p:stCondLst>
                                    <p:cond delay="0"/>
                                  </p:stCondLst>
                                  <p:childTnLst>
                                    <p:animEffect transition="out" filter="fade">
                                      <p:cBhvr>
                                        <p:cTn id="506" dur="2000"/>
                                        <p:tgtEl>
                                          <p:spTgt spid="56684"/>
                                        </p:tgtEl>
                                      </p:cBhvr>
                                    </p:animEffect>
                                    <p:set>
                                      <p:cBhvr>
                                        <p:cTn id="507" dur="1" fill="hold">
                                          <p:stCondLst>
                                            <p:cond delay="1999"/>
                                          </p:stCondLst>
                                        </p:cTn>
                                        <p:tgtEl>
                                          <p:spTgt spid="56684"/>
                                        </p:tgtEl>
                                        <p:attrNameLst>
                                          <p:attrName>style.visibility</p:attrName>
                                        </p:attrNameLst>
                                      </p:cBhvr>
                                      <p:to>
                                        <p:strVal val="hidden"/>
                                      </p:to>
                                    </p:set>
                                  </p:childTnLst>
                                </p:cTn>
                              </p:par>
                              <p:par>
                                <p:cTn id="508" presetID="10" presetClass="exit" presetSubtype="0" fill="remove" nodeType="withEffect">
                                  <p:stCondLst>
                                    <p:cond delay="0"/>
                                  </p:stCondLst>
                                  <p:childTnLst>
                                    <p:animEffect transition="out" filter="fade">
                                      <p:cBhvr>
                                        <p:cTn id="509" dur="2000"/>
                                        <p:tgtEl>
                                          <p:spTgt spid="56685"/>
                                        </p:tgtEl>
                                      </p:cBhvr>
                                    </p:animEffect>
                                    <p:set>
                                      <p:cBhvr>
                                        <p:cTn id="510" dur="1" fill="hold">
                                          <p:stCondLst>
                                            <p:cond delay="1999"/>
                                          </p:stCondLst>
                                        </p:cTn>
                                        <p:tgtEl>
                                          <p:spTgt spid="56685"/>
                                        </p:tgtEl>
                                        <p:attrNameLst>
                                          <p:attrName>style.visibility</p:attrName>
                                        </p:attrNameLst>
                                      </p:cBhvr>
                                      <p:to>
                                        <p:strVal val="hidden"/>
                                      </p:to>
                                    </p:set>
                                  </p:childTnLst>
                                </p:cTn>
                              </p:par>
                              <p:par>
                                <p:cTn id="511" presetID="10" presetClass="exit" presetSubtype="0" fill="remove" nodeType="withEffect">
                                  <p:stCondLst>
                                    <p:cond delay="0"/>
                                  </p:stCondLst>
                                  <p:childTnLst>
                                    <p:animEffect transition="out" filter="fade">
                                      <p:cBhvr>
                                        <p:cTn id="512" dur="2000"/>
                                        <p:tgtEl>
                                          <p:spTgt spid="56686"/>
                                        </p:tgtEl>
                                      </p:cBhvr>
                                    </p:animEffect>
                                    <p:set>
                                      <p:cBhvr>
                                        <p:cTn id="513" dur="1" fill="hold">
                                          <p:stCondLst>
                                            <p:cond delay="1999"/>
                                          </p:stCondLst>
                                        </p:cTn>
                                        <p:tgtEl>
                                          <p:spTgt spid="56686"/>
                                        </p:tgtEl>
                                        <p:attrNameLst>
                                          <p:attrName>style.visibility</p:attrName>
                                        </p:attrNameLst>
                                      </p:cBhvr>
                                      <p:to>
                                        <p:strVal val="hidden"/>
                                      </p:to>
                                    </p:set>
                                  </p:childTnLst>
                                </p:cTn>
                              </p:par>
                              <p:par>
                                <p:cTn id="514" presetID="10" presetClass="exit" presetSubtype="0" fill="remove" nodeType="withEffect">
                                  <p:stCondLst>
                                    <p:cond delay="0"/>
                                  </p:stCondLst>
                                  <p:childTnLst>
                                    <p:animEffect transition="out" filter="fade">
                                      <p:cBhvr>
                                        <p:cTn id="515" dur="2000"/>
                                        <p:tgtEl>
                                          <p:spTgt spid="56687"/>
                                        </p:tgtEl>
                                      </p:cBhvr>
                                    </p:animEffect>
                                    <p:set>
                                      <p:cBhvr>
                                        <p:cTn id="516" dur="1" fill="hold">
                                          <p:stCondLst>
                                            <p:cond delay="1999"/>
                                          </p:stCondLst>
                                        </p:cTn>
                                        <p:tgtEl>
                                          <p:spTgt spid="56687"/>
                                        </p:tgtEl>
                                        <p:attrNameLst>
                                          <p:attrName>style.visibility</p:attrName>
                                        </p:attrNameLst>
                                      </p:cBhvr>
                                      <p:to>
                                        <p:strVal val="hidden"/>
                                      </p:to>
                                    </p:set>
                                  </p:childTnLst>
                                </p:cTn>
                              </p:par>
                              <p:par>
                                <p:cTn id="517" presetID="10" presetClass="exit" presetSubtype="0" fill="remove" nodeType="withEffect">
                                  <p:stCondLst>
                                    <p:cond delay="0"/>
                                  </p:stCondLst>
                                  <p:childTnLst>
                                    <p:animEffect transition="out" filter="fade">
                                      <p:cBhvr>
                                        <p:cTn id="518" dur="2000"/>
                                        <p:tgtEl>
                                          <p:spTgt spid="56761"/>
                                        </p:tgtEl>
                                      </p:cBhvr>
                                    </p:animEffect>
                                    <p:set>
                                      <p:cBhvr>
                                        <p:cTn id="519" dur="1" fill="hold">
                                          <p:stCondLst>
                                            <p:cond delay="1999"/>
                                          </p:stCondLst>
                                        </p:cTn>
                                        <p:tgtEl>
                                          <p:spTgt spid="56761"/>
                                        </p:tgtEl>
                                        <p:attrNameLst>
                                          <p:attrName>style.visibility</p:attrName>
                                        </p:attrNameLst>
                                      </p:cBhvr>
                                      <p:to>
                                        <p:strVal val="hidden"/>
                                      </p:to>
                                    </p:set>
                                  </p:childTnLst>
                                </p:cTn>
                              </p:par>
                            </p:childTnLst>
                          </p:cTn>
                        </p:par>
                      </p:childTnLst>
                    </p:cTn>
                  </p:par>
                  <p:par>
                    <p:cTn id="520" fill="hold" nodeType="clickPar">
                      <p:stCondLst>
                        <p:cond delay="indefinite"/>
                      </p:stCondLst>
                      <p:childTnLst>
                        <p:par>
                          <p:cTn id="521" fill="hold" nodeType="withGroup">
                            <p:stCondLst>
                              <p:cond delay="0"/>
                            </p:stCondLst>
                            <p:childTnLst>
                              <p:par>
                                <p:cTn id="522" presetID="3" presetClass="exit" presetSubtype="10" fill="hold" nodeType="clickEffect">
                                  <p:stCondLst>
                                    <p:cond delay="0"/>
                                  </p:stCondLst>
                                  <p:childTnLst>
                                    <p:animEffect transition="out" filter="blinds(horizontal)">
                                      <p:cBhvr>
                                        <p:cTn id="523" dur="500"/>
                                        <p:tgtEl>
                                          <p:spTgt spid="56881"/>
                                        </p:tgtEl>
                                      </p:cBhvr>
                                    </p:animEffect>
                                    <p:set>
                                      <p:cBhvr>
                                        <p:cTn id="524" dur="1" fill="hold">
                                          <p:stCondLst>
                                            <p:cond delay="499"/>
                                          </p:stCondLst>
                                        </p:cTn>
                                        <p:tgtEl>
                                          <p:spTgt spid="56881"/>
                                        </p:tgtEl>
                                        <p:attrNameLst>
                                          <p:attrName>style.visibility</p:attrName>
                                        </p:attrNameLst>
                                      </p:cBhvr>
                                      <p:to>
                                        <p:strVal val="hidden"/>
                                      </p:to>
                                    </p:set>
                                  </p:childTnLst>
                                </p:cTn>
                              </p:par>
                              <p:par>
                                <p:cTn id="525" presetID="4" presetClass="exit" presetSubtype="16" fill="hold" grpId="1" nodeType="withEffect">
                                  <p:stCondLst>
                                    <p:cond delay="0"/>
                                  </p:stCondLst>
                                  <p:childTnLst>
                                    <p:animEffect transition="out" filter="box(in)">
                                      <p:cBhvr>
                                        <p:cTn id="526" dur="500"/>
                                        <p:tgtEl>
                                          <p:spTgt spid="111911"/>
                                        </p:tgtEl>
                                      </p:cBhvr>
                                    </p:animEffect>
                                    <p:set>
                                      <p:cBhvr>
                                        <p:cTn id="527" dur="1" fill="hold">
                                          <p:stCondLst>
                                            <p:cond delay="499"/>
                                          </p:stCondLst>
                                        </p:cTn>
                                        <p:tgtEl>
                                          <p:spTgt spid="111911"/>
                                        </p:tgtEl>
                                        <p:attrNameLst>
                                          <p:attrName>style.visibility</p:attrName>
                                        </p:attrNameLst>
                                      </p:cBhvr>
                                      <p:to>
                                        <p:strVal val="hidden"/>
                                      </p:to>
                                    </p:set>
                                  </p:childTnLst>
                                </p:cTn>
                              </p:par>
                              <p:par>
                                <p:cTn id="528" presetID="1" presetClass="entr" presetSubtype="0" fill="hold" nodeType="withEffect">
                                  <p:stCondLst>
                                    <p:cond delay="0"/>
                                  </p:stCondLst>
                                  <p:childTnLst>
                                    <p:set>
                                      <p:cBhvr>
                                        <p:cTn id="529" dur="1" fill="hold">
                                          <p:stCondLst>
                                            <p:cond delay="0"/>
                                          </p:stCondLst>
                                        </p:cTn>
                                        <p:tgtEl>
                                          <p:spTgt spid="111912"/>
                                        </p:tgtEl>
                                        <p:attrNameLst>
                                          <p:attrName>style.visibility</p:attrName>
                                        </p:attrNameLst>
                                      </p:cBhvr>
                                      <p:to>
                                        <p:strVal val="visible"/>
                                      </p:to>
                                    </p:set>
                                  </p:childTnLst>
                                  <p:subTnLst>
                                    <p:audio>
                                      <p:cMediaNode>
                                        <p:cTn display="0" masterRel="sameClick">
                                          <p:stCondLst>
                                            <p:cond evt="begin" delay="0">
                                              <p:tn val="528"/>
                                            </p:cond>
                                          </p:stCondLst>
                                          <p:endCondLst>
                                            <p:cond evt="onStopAudio" delay="0">
                                              <p:tgtEl>
                                                <p:sldTgt/>
                                              </p:tgtEl>
                                            </p:cond>
                                          </p:endCondLst>
                                        </p:cTn>
                                        <p:tgtEl>
                                          <p:sndTgt r:embed="rId4" name="applause.wav"/>
                                        </p:tgtEl>
                                      </p:cMediaNode>
                                    </p:audio>
                                  </p:subTnLst>
                                </p:cTn>
                              </p:par>
                            </p:childTnLst>
                          </p:cTn>
                        </p:par>
                        <p:par>
                          <p:cTn id="530" fill="hold" nodeType="afterGroup">
                            <p:stCondLst>
                              <p:cond delay="500"/>
                            </p:stCondLst>
                            <p:childTnLst>
                              <p:par>
                                <p:cTn id="531" presetID="4" presetClass="exit" presetSubtype="16" fill="hold" nodeType="afterEffect">
                                  <p:stCondLst>
                                    <p:cond delay="0"/>
                                  </p:stCondLst>
                                  <p:childTnLst>
                                    <p:animEffect transition="out" filter="box(in)">
                                      <p:cBhvr>
                                        <p:cTn id="532" dur="3000"/>
                                        <p:tgtEl>
                                          <p:spTgt spid="111912"/>
                                        </p:tgtEl>
                                      </p:cBhvr>
                                    </p:animEffect>
                                    <p:set>
                                      <p:cBhvr>
                                        <p:cTn id="533" dur="1" fill="hold">
                                          <p:stCondLst>
                                            <p:cond delay="2999"/>
                                          </p:stCondLst>
                                        </p:cTn>
                                        <p:tgtEl>
                                          <p:spTgt spid="111912"/>
                                        </p:tgtEl>
                                        <p:attrNameLst>
                                          <p:attrName>style.visibility</p:attrName>
                                        </p:attrNameLst>
                                      </p:cBhvr>
                                      <p:to>
                                        <p:strVal val="hidden"/>
                                      </p:to>
                                    </p:set>
                                  </p:childTnLst>
                                </p:cTn>
                              </p:par>
                            </p:childTnLst>
                          </p:cTn>
                        </p:par>
                      </p:childTnLst>
                    </p:cTn>
                  </p:par>
                </p:childTnLst>
              </p:cTn>
              <p:nextCondLst>
                <p:cond evt="onClick" delay="0">
                  <p:tgtEl>
                    <p:spTgt spid="111625"/>
                  </p:tgtEl>
                </p:cond>
              </p:nextCondLst>
            </p:seq>
            <p:seq concurrent="1" nextAc="seek">
              <p:cTn id="534" restart="whenNotActive" fill="hold" evtFilter="cancelBubble" nodeType="interactiveSeq">
                <p:stCondLst>
                  <p:cond evt="onClick" delay="0">
                    <p:tgtEl>
                      <p:spTgt spid="111630"/>
                    </p:tgtEl>
                  </p:cond>
                </p:stCondLst>
                <p:endSync evt="end" delay="0">
                  <p:rtn val="all"/>
                </p:endSync>
                <p:childTnLst>
                  <p:par>
                    <p:cTn id="535" fill="hold" nodeType="clickPar">
                      <p:stCondLst>
                        <p:cond delay="0"/>
                      </p:stCondLst>
                      <p:childTnLst>
                        <p:par>
                          <p:cTn id="536" fill="hold" nodeType="withGroup">
                            <p:stCondLst>
                              <p:cond delay="0"/>
                            </p:stCondLst>
                            <p:childTnLst>
                              <p:par>
                                <p:cTn id="537" presetID="29" presetClass="entr" presetSubtype="0" fill="hold" grpId="0" nodeType="clickEffect">
                                  <p:stCondLst>
                                    <p:cond delay="0"/>
                                  </p:stCondLst>
                                  <p:childTnLst>
                                    <p:set>
                                      <p:cBhvr>
                                        <p:cTn id="538" dur="1" fill="hold">
                                          <p:stCondLst>
                                            <p:cond delay="0"/>
                                          </p:stCondLst>
                                        </p:cTn>
                                        <p:tgtEl>
                                          <p:spTgt spid="111927"/>
                                        </p:tgtEl>
                                        <p:attrNameLst>
                                          <p:attrName>style.visibility</p:attrName>
                                        </p:attrNameLst>
                                      </p:cBhvr>
                                      <p:to>
                                        <p:strVal val="visible"/>
                                      </p:to>
                                    </p:set>
                                    <p:anim calcmode="lin" valueType="num">
                                      <p:cBhvr>
                                        <p:cTn id="539" dur="1000" fill="hold"/>
                                        <p:tgtEl>
                                          <p:spTgt spid="111927"/>
                                        </p:tgtEl>
                                        <p:attrNameLst>
                                          <p:attrName>ppt_x</p:attrName>
                                        </p:attrNameLst>
                                      </p:cBhvr>
                                      <p:tavLst>
                                        <p:tav tm="0">
                                          <p:val>
                                            <p:strVal val="#ppt_x-.2"/>
                                          </p:val>
                                        </p:tav>
                                        <p:tav tm="100000">
                                          <p:val>
                                            <p:strVal val="#ppt_x"/>
                                          </p:val>
                                        </p:tav>
                                      </p:tavLst>
                                    </p:anim>
                                    <p:anim calcmode="lin" valueType="num">
                                      <p:cBhvr>
                                        <p:cTn id="540" dur="1000" fill="hold"/>
                                        <p:tgtEl>
                                          <p:spTgt spid="111927"/>
                                        </p:tgtEl>
                                        <p:attrNameLst>
                                          <p:attrName>ppt_y</p:attrName>
                                        </p:attrNameLst>
                                      </p:cBhvr>
                                      <p:tavLst>
                                        <p:tav tm="0">
                                          <p:val>
                                            <p:strVal val="#ppt_y"/>
                                          </p:val>
                                        </p:tav>
                                        <p:tav tm="100000">
                                          <p:val>
                                            <p:strVal val="#ppt_y"/>
                                          </p:val>
                                        </p:tav>
                                      </p:tavLst>
                                    </p:anim>
                                    <p:animEffect transition="in" filter="wipe(right)" prLst="gradientSize: 0.1">
                                      <p:cBhvr>
                                        <p:cTn id="541" dur="1000"/>
                                        <p:tgtEl>
                                          <p:spTgt spid="111927"/>
                                        </p:tgtEl>
                                      </p:cBhvr>
                                    </p:animEffect>
                                  </p:childTnLst>
                                </p:cTn>
                              </p:par>
                            </p:childTnLst>
                          </p:cTn>
                        </p:par>
                      </p:childTnLst>
                    </p:cTn>
                  </p:par>
                  <p:par>
                    <p:cTn id="542" fill="hold" nodeType="clickPar">
                      <p:stCondLst>
                        <p:cond delay="indefinite"/>
                      </p:stCondLst>
                      <p:childTnLst>
                        <p:par>
                          <p:cTn id="543" fill="hold" nodeType="withGroup">
                            <p:stCondLst>
                              <p:cond delay="0"/>
                            </p:stCondLst>
                            <p:childTnLst>
                              <p:par>
                                <p:cTn id="544" presetID="10" presetClass="entr" presetSubtype="0" fill="remove" grpId="0" nodeType="clickEffect">
                                  <p:stCondLst>
                                    <p:cond delay="0"/>
                                  </p:stCondLst>
                                  <p:childTnLst>
                                    <p:set>
                                      <p:cBhvr>
                                        <p:cTn id="545" dur="1" fill="hold">
                                          <p:stCondLst>
                                            <p:cond delay="0"/>
                                          </p:stCondLst>
                                        </p:cTn>
                                        <p:tgtEl>
                                          <p:spTgt spid="56688"/>
                                        </p:tgtEl>
                                        <p:attrNameLst>
                                          <p:attrName>style.visibility</p:attrName>
                                        </p:attrNameLst>
                                      </p:cBhvr>
                                      <p:to>
                                        <p:strVal val="visible"/>
                                      </p:to>
                                    </p:set>
                                    <p:animEffect transition="in" filter="fade">
                                      <p:cBhvr>
                                        <p:cTn id="546" dur="1000"/>
                                        <p:tgtEl>
                                          <p:spTgt spid="56688"/>
                                        </p:tgtEl>
                                      </p:cBhvr>
                                    </p:animEffect>
                                  </p:childTnLst>
                                  <p:subTnLst>
                                    <p:audio>
                                      <p:cMediaNode vol="100000">
                                        <p:cTn display="0" masterRel="sameClick">
                                          <p:stCondLst>
                                            <p:cond evt="begin" delay="0">
                                              <p:tn val="544"/>
                                            </p:cond>
                                          </p:stCondLst>
                                          <p:endCondLst>
                                            <p:cond evt="onStopAudio" delay="0">
                                              <p:tgtEl>
                                                <p:sldTgt/>
                                              </p:tgtEl>
                                            </p:cond>
                                          </p:endCondLst>
                                        </p:cTn>
                                        <p:tgtEl>
                                          <p:sndTgt r:embed="rId2" name="click.wav"/>
                                        </p:tgtEl>
                                      </p:cMediaNode>
                                    </p:audio>
                                  </p:subTnLst>
                                </p:cTn>
                              </p:par>
                            </p:childTnLst>
                          </p:cTn>
                        </p:par>
                        <p:par>
                          <p:cTn id="547" fill="hold" nodeType="afterGroup">
                            <p:stCondLst>
                              <p:cond delay="1000"/>
                            </p:stCondLst>
                            <p:childTnLst>
                              <p:par>
                                <p:cTn id="548" presetID="10" presetClass="entr" presetSubtype="0" fill="remove" grpId="0" nodeType="afterEffect">
                                  <p:stCondLst>
                                    <p:cond delay="0"/>
                                  </p:stCondLst>
                                  <p:childTnLst>
                                    <p:set>
                                      <p:cBhvr>
                                        <p:cTn id="549" dur="1" fill="hold">
                                          <p:stCondLst>
                                            <p:cond delay="0"/>
                                          </p:stCondLst>
                                        </p:cTn>
                                        <p:tgtEl>
                                          <p:spTgt spid="56690"/>
                                        </p:tgtEl>
                                        <p:attrNameLst>
                                          <p:attrName>style.visibility</p:attrName>
                                        </p:attrNameLst>
                                      </p:cBhvr>
                                      <p:to>
                                        <p:strVal val="visible"/>
                                      </p:to>
                                    </p:set>
                                    <p:animEffect transition="in" filter="fade">
                                      <p:cBhvr>
                                        <p:cTn id="550" dur="1000"/>
                                        <p:tgtEl>
                                          <p:spTgt spid="56690"/>
                                        </p:tgtEl>
                                      </p:cBhvr>
                                    </p:animEffect>
                                  </p:childTnLst>
                                  <p:subTnLst>
                                    <p:audio>
                                      <p:cMediaNode vol="100000">
                                        <p:cTn display="0" masterRel="sameClick">
                                          <p:stCondLst>
                                            <p:cond evt="begin" delay="0">
                                              <p:tn val="548"/>
                                            </p:cond>
                                          </p:stCondLst>
                                          <p:endCondLst>
                                            <p:cond evt="onStopAudio" delay="0">
                                              <p:tgtEl>
                                                <p:sldTgt/>
                                              </p:tgtEl>
                                            </p:cond>
                                          </p:endCondLst>
                                        </p:cTn>
                                        <p:tgtEl>
                                          <p:sndTgt r:embed="rId2" name="click.wav"/>
                                        </p:tgtEl>
                                      </p:cMediaNode>
                                    </p:audio>
                                  </p:subTnLst>
                                </p:cTn>
                              </p:par>
                            </p:childTnLst>
                          </p:cTn>
                        </p:par>
                        <p:par>
                          <p:cTn id="551" fill="hold" nodeType="afterGroup">
                            <p:stCondLst>
                              <p:cond delay="2000"/>
                            </p:stCondLst>
                            <p:childTnLst>
                              <p:par>
                                <p:cTn id="552" presetID="10" presetClass="entr" presetSubtype="0" fill="remove" grpId="0" nodeType="afterEffect">
                                  <p:stCondLst>
                                    <p:cond delay="0"/>
                                  </p:stCondLst>
                                  <p:childTnLst>
                                    <p:set>
                                      <p:cBhvr>
                                        <p:cTn id="553" dur="1" fill="hold">
                                          <p:stCondLst>
                                            <p:cond delay="0"/>
                                          </p:stCondLst>
                                        </p:cTn>
                                        <p:tgtEl>
                                          <p:spTgt spid="56691"/>
                                        </p:tgtEl>
                                        <p:attrNameLst>
                                          <p:attrName>style.visibility</p:attrName>
                                        </p:attrNameLst>
                                      </p:cBhvr>
                                      <p:to>
                                        <p:strVal val="visible"/>
                                      </p:to>
                                    </p:set>
                                    <p:animEffect transition="in" filter="fade">
                                      <p:cBhvr>
                                        <p:cTn id="554" dur="1000"/>
                                        <p:tgtEl>
                                          <p:spTgt spid="56691"/>
                                        </p:tgtEl>
                                      </p:cBhvr>
                                    </p:animEffect>
                                  </p:childTnLst>
                                  <p:subTnLst>
                                    <p:audio>
                                      <p:cMediaNode vol="100000">
                                        <p:cTn display="0" masterRel="sameClick">
                                          <p:stCondLst>
                                            <p:cond evt="begin" delay="0">
                                              <p:tn val="552"/>
                                            </p:cond>
                                          </p:stCondLst>
                                          <p:endCondLst>
                                            <p:cond evt="onStopAudio" delay="0">
                                              <p:tgtEl>
                                                <p:sldTgt/>
                                              </p:tgtEl>
                                            </p:cond>
                                          </p:endCondLst>
                                        </p:cTn>
                                        <p:tgtEl>
                                          <p:sndTgt r:embed="rId2" name="click.wav"/>
                                        </p:tgtEl>
                                      </p:cMediaNode>
                                    </p:audio>
                                  </p:subTnLst>
                                </p:cTn>
                              </p:par>
                            </p:childTnLst>
                          </p:cTn>
                        </p:par>
                        <p:par>
                          <p:cTn id="555" fill="hold" nodeType="afterGroup">
                            <p:stCondLst>
                              <p:cond delay="3000"/>
                            </p:stCondLst>
                            <p:childTnLst>
                              <p:par>
                                <p:cTn id="556" presetID="10" presetClass="entr" presetSubtype="0" fill="remove" grpId="0" nodeType="afterEffect">
                                  <p:stCondLst>
                                    <p:cond delay="0"/>
                                  </p:stCondLst>
                                  <p:childTnLst>
                                    <p:set>
                                      <p:cBhvr>
                                        <p:cTn id="557" dur="1" fill="hold">
                                          <p:stCondLst>
                                            <p:cond delay="0"/>
                                          </p:stCondLst>
                                        </p:cTn>
                                        <p:tgtEl>
                                          <p:spTgt spid="56693"/>
                                        </p:tgtEl>
                                        <p:attrNameLst>
                                          <p:attrName>style.visibility</p:attrName>
                                        </p:attrNameLst>
                                      </p:cBhvr>
                                      <p:to>
                                        <p:strVal val="visible"/>
                                      </p:to>
                                    </p:set>
                                    <p:animEffect transition="in" filter="fade">
                                      <p:cBhvr>
                                        <p:cTn id="558" dur="1000"/>
                                        <p:tgtEl>
                                          <p:spTgt spid="56693"/>
                                        </p:tgtEl>
                                      </p:cBhvr>
                                    </p:animEffect>
                                  </p:childTnLst>
                                  <p:subTnLst>
                                    <p:audio>
                                      <p:cMediaNode vol="100000">
                                        <p:cTn display="0" masterRel="sameClick">
                                          <p:stCondLst>
                                            <p:cond evt="begin" delay="0">
                                              <p:tn val="556"/>
                                            </p:cond>
                                          </p:stCondLst>
                                          <p:endCondLst>
                                            <p:cond evt="onStopAudio" delay="0">
                                              <p:tgtEl>
                                                <p:sldTgt/>
                                              </p:tgtEl>
                                            </p:cond>
                                          </p:endCondLst>
                                        </p:cTn>
                                        <p:tgtEl>
                                          <p:sndTgt r:embed="rId2" name="click.wav"/>
                                        </p:tgtEl>
                                      </p:cMediaNode>
                                    </p:audio>
                                  </p:subTnLst>
                                </p:cTn>
                              </p:par>
                            </p:childTnLst>
                          </p:cTn>
                        </p:par>
                        <p:par>
                          <p:cTn id="559" fill="hold" nodeType="afterGroup">
                            <p:stCondLst>
                              <p:cond delay="4000"/>
                            </p:stCondLst>
                            <p:childTnLst>
                              <p:par>
                                <p:cTn id="560" presetID="10" presetClass="entr" presetSubtype="0" fill="remove" grpId="0" nodeType="afterEffect">
                                  <p:stCondLst>
                                    <p:cond delay="0"/>
                                  </p:stCondLst>
                                  <p:childTnLst>
                                    <p:set>
                                      <p:cBhvr>
                                        <p:cTn id="561" dur="1" fill="hold">
                                          <p:stCondLst>
                                            <p:cond delay="0"/>
                                          </p:stCondLst>
                                        </p:cTn>
                                        <p:tgtEl>
                                          <p:spTgt spid="56694"/>
                                        </p:tgtEl>
                                        <p:attrNameLst>
                                          <p:attrName>style.visibility</p:attrName>
                                        </p:attrNameLst>
                                      </p:cBhvr>
                                      <p:to>
                                        <p:strVal val="visible"/>
                                      </p:to>
                                    </p:set>
                                    <p:animEffect transition="in" filter="fade">
                                      <p:cBhvr>
                                        <p:cTn id="562" dur="1000"/>
                                        <p:tgtEl>
                                          <p:spTgt spid="56694"/>
                                        </p:tgtEl>
                                      </p:cBhvr>
                                    </p:animEffect>
                                  </p:childTnLst>
                                  <p:subTnLst>
                                    <p:audio>
                                      <p:cMediaNode vol="100000">
                                        <p:cTn display="0" masterRel="sameClick">
                                          <p:stCondLst>
                                            <p:cond evt="begin" delay="0">
                                              <p:tn val="560"/>
                                            </p:cond>
                                          </p:stCondLst>
                                          <p:endCondLst>
                                            <p:cond evt="onStopAudio" delay="0">
                                              <p:tgtEl>
                                                <p:sldTgt/>
                                              </p:tgtEl>
                                            </p:cond>
                                          </p:endCondLst>
                                        </p:cTn>
                                        <p:tgtEl>
                                          <p:sndTgt r:embed="rId2" name="click.wav"/>
                                        </p:tgtEl>
                                      </p:cMediaNode>
                                    </p:audio>
                                  </p:subTnLst>
                                </p:cTn>
                              </p:par>
                            </p:childTnLst>
                          </p:cTn>
                        </p:par>
                        <p:par>
                          <p:cTn id="563" fill="hold" nodeType="afterGroup">
                            <p:stCondLst>
                              <p:cond delay="5000"/>
                            </p:stCondLst>
                            <p:childTnLst>
                              <p:par>
                                <p:cTn id="564" presetID="10" presetClass="entr" presetSubtype="0" fill="remove" grpId="0" nodeType="afterEffect">
                                  <p:stCondLst>
                                    <p:cond delay="0"/>
                                  </p:stCondLst>
                                  <p:childTnLst>
                                    <p:set>
                                      <p:cBhvr>
                                        <p:cTn id="565" dur="1" fill="hold">
                                          <p:stCondLst>
                                            <p:cond delay="0"/>
                                          </p:stCondLst>
                                        </p:cTn>
                                        <p:tgtEl>
                                          <p:spTgt spid="56695"/>
                                        </p:tgtEl>
                                        <p:attrNameLst>
                                          <p:attrName>style.visibility</p:attrName>
                                        </p:attrNameLst>
                                      </p:cBhvr>
                                      <p:to>
                                        <p:strVal val="visible"/>
                                      </p:to>
                                    </p:set>
                                    <p:animEffect transition="in" filter="fade">
                                      <p:cBhvr>
                                        <p:cTn id="566" dur="1000"/>
                                        <p:tgtEl>
                                          <p:spTgt spid="56695"/>
                                        </p:tgtEl>
                                      </p:cBhvr>
                                    </p:animEffect>
                                  </p:childTnLst>
                                  <p:subTnLst>
                                    <p:audio>
                                      <p:cMediaNode vol="100000">
                                        <p:cTn display="0" masterRel="sameClick">
                                          <p:stCondLst>
                                            <p:cond evt="begin" delay="0">
                                              <p:tn val="564"/>
                                            </p:cond>
                                          </p:stCondLst>
                                          <p:endCondLst>
                                            <p:cond evt="onStopAudio" delay="0">
                                              <p:tgtEl>
                                                <p:sldTgt/>
                                              </p:tgtEl>
                                            </p:cond>
                                          </p:endCondLst>
                                        </p:cTn>
                                        <p:tgtEl>
                                          <p:sndTgt r:embed="rId2" name="click.wav"/>
                                        </p:tgtEl>
                                      </p:cMediaNode>
                                    </p:audio>
                                  </p:subTnLst>
                                </p:cTn>
                              </p:par>
                            </p:childTnLst>
                          </p:cTn>
                        </p:par>
                        <p:par>
                          <p:cTn id="567" fill="hold" nodeType="afterGroup">
                            <p:stCondLst>
                              <p:cond delay="6000"/>
                            </p:stCondLst>
                            <p:childTnLst>
                              <p:par>
                                <p:cTn id="568" presetID="10" presetClass="entr" presetSubtype="0" fill="remove" grpId="0" nodeType="afterEffect">
                                  <p:stCondLst>
                                    <p:cond delay="0"/>
                                  </p:stCondLst>
                                  <p:childTnLst>
                                    <p:set>
                                      <p:cBhvr>
                                        <p:cTn id="569" dur="1" fill="hold">
                                          <p:stCondLst>
                                            <p:cond delay="0"/>
                                          </p:stCondLst>
                                        </p:cTn>
                                        <p:tgtEl>
                                          <p:spTgt spid="56696"/>
                                        </p:tgtEl>
                                        <p:attrNameLst>
                                          <p:attrName>style.visibility</p:attrName>
                                        </p:attrNameLst>
                                      </p:cBhvr>
                                      <p:to>
                                        <p:strVal val="visible"/>
                                      </p:to>
                                    </p:set>
                                    <p:animEffect transition="in" filter="fade">
                                      <p:cBhvr>
                                        <p:cTn id="570" dur="1000"/>
                                        <p:tgtEl>
                                          <p:spTgt spid="56696"/>
                                        </p:tgtEl>
                                      </p:cBhvr>
                                    </p:animEffect>
                                  </p:childTnLst>
                                  <p:subTnLst>
                                    <p:audio>
                                      <p:cMediaNode vol="100000">
                                        <p:cTn display="0" masterRel="sameClick">
                                          <p:stCondLst>
                                            <p:cond evt="begin" delay="0">
                                              <p:tn val="568"/>
                                            </p:cond>
                                          </p:stCondLst>
                                          <p:endCondLst>
                                            <p:cond evt="onStopAudio" delay="0">
                                              <p:tgtEl>
                                                <p:sldTgt/>
                                              </p:tgtEl>
                                            </p:cond>
                                          </p:endCondLst>
                                        </p:cTn>
                                        <p:tgtEl>
                                          <p:sndTgt r:embed="rId2" name="click.wav"/>
                                        </p:tgtEl>
                                      </p:cMediaNode>
                                    </p:audio>
                                  </p:subTnLst>
                                </p:cTn>
                              </p:par>
                            </p:childTnLst>
                          </p:cTn>
                        </p:par>
                        <p:par>
                          <p:cTn id="571" fill="hold" nodeType="afterGroup">
                            <p:stCondLst>
                              <p:cond delay="7000"/>
                            </p:stCondLst>
                            <p:childTnLst>
                              <p:par>
                                <p:cTn id="572" presetID="10" presetClass="entr" presetSubtype="0" fill="remove" grpId="0" nodeType="afterEffect">
                                  <p:stCondLst>
                                    <p:cond delay="0"/>
                                  </p:stCondLst>
                                  <p:childTnLst>
                                    <p:set>
                                      <p:cBhvr>
                                        <p:cTn id="573" dur="1" fill="hold">
                                          <p:stCondLst>
                                            <p:cond delay="0"/>
                                          </p:stCondLst>
                                        </p:cTn>
                                        <p:tgtEl>
                                          <p:spTgt spid="56697"/>
                                        </p:tgtEl>
                                        <p:attrNameLst>
                                          <p:attrName>style.visibility</p:attrName>
                                        </p:attrNameLst>
                                      </p:cBhvr>
                                      <p:to>
                                        <p:strVal val="visible"/>
                                      </p:to>
                                    </p:set>
                                    <p:animEffect transition="in" filter="fade">
                                      <p:cBhvr>
                                        <p:cTn id="574" dur="1000"/>
                                        <p:tgtEl>
                                          <p:spTgt spid="56697"/>
                                        </p:tgtEl>
                                      </p:cBhvr>
                                    </p:animEffect>
                                  </p:childTnLst>
                                  <p:subTnLst>
                                    <p:audio>
                                      <p:cMediaNode vol="100000">
                                        <p:cTn display="0" masterRel="sameClick">
                                          <p:stCondLst>
                                            <p:cond evt="begin" delay="0">
                                              <p:tn val="572"/>
                                            </p:cond>
                                          </p:stCondLst>
                                          <p:endCondLst>
                                            <p:cond evt="onStopAudio" delay="0">
                                              <p:tgtEl>
                                                <p:sldTgt/>
                                              </p:tgtEl>
                                            </p:cond>
                                          </p:endCondLst>
                                        </p:cTn>
                                        <p:tgtEl>
                                          <p:sndTgt r:embed="rId2" name="click.wav"/>
                                        </p:tgtEl>
                                      </p:cMediaNode>
                                    </p:audio>
                                  </p:subTnLst>
                                </p:cTn>
                              </p:par>
                            </p:childTnLst>
                          </p:cTn>
                        </p:par>
                        <p:par>
                          <p:cTn id="575" fill="hold" nodeType="afterGroup">
                            <p:stCondLst>
                              <p:cond delay="8000"/>
                            </p:stCondLst>
                            <p:childTnLst>
                              <p:par>
                                <p:cTn id="576" presetID="10" presetClass="entr" presetSubtype="0" fill="remove" nodeType="afterEffect">
                                  <p:stCondLst>
                                    <p:cond delay="0"/>
                                  </p:stCondLst>
                                  <p:childTnLst>
                                    <p:set>
                                      <p:cBhvr>
                                        <p:cTn id="577" dur="1" fill="hold">
                                          <p:stCondLst>
                                            <p:cond delay="0"/>
                                          </p:stCondLst>
                                        </p:cTn>
                                        <p:tgtEl>
                                          <p:spTgt spid="56698"/>
                                        </p:tgtEl>
                                        <p:attrNameLst>
                                          <p:attrName>style.visibility</p:attrName>
                                        </p:attrNameLst>
                                      </p:cBhvr>
                                      <p:to>
                                        <p:strVal val="visible"/>
                                      </p:to>
                                    </p:set>
                                    <p:animEffect transition="in" filter="fade">
                                      <p:cBhvr>
                                        <p:cTn id="578" dur="1000"/>
                                        <p:tgtEl>
                                          <p:spTgt spid="56698"/>
                                        </p:tgtEl>
                                      </p:cBhvr>
                                    </p:animEffect>
                                  </p:childTnLst>
                                  <p:subTnLst>
                                    <p:audio>
                                      <p:cMediaNode vol="100000">
                                        <p:cTn display="0" masterRel="sameClick">
                                          <p:stCondLst>
                                            <p:cond evt="begin" delay="0">
                                              <p:tn val="576"/>
                                            </p:cond>
                                          </p:stCondLst>
                                          <p:endCondLst>
                                            <p:cond evt="onStopAudio" delay="0">
                                              <p:tgtEl>
                                                <p:sldTgt/>
                                              </p:tgtEl>
                                            </p:cond>
                                          </p:endCondLst>
                                        </p:cTn>
                                        <p:tgtEl>
                                          <p:sndTgt r:embed="rId2" name="click.wav"/>
                                        </p:tgtEl>
                                      </p:cMediaNode>
                                    </p:audio>
                                  </p:subTnLst>
                                </p:cTn>
                              </p:par>
                            </p:childTnLst>
                          </p:cTn>
                        </p:par>
                        <p:par>
                          <p:cTn id="579" fill="hold" nodeType="afterGroup">
                            <p:stCondLst>
                              <p:cond delay="9000"/>
                            </p:stCondLst>
                            <p:childTnLst>
                              <p:par>
                                <p:cTn id="580" presetID="10" presetClass="entr" presetSubtype="0" fill="remove" nodeType="afterEffect">
                                  <p:stCondLst>
                                    <p:cond delay="0"/>
                                  </p:stCondLst>
                                  <p:childTnLst>
                                    <p:set>
                                      <p:cBhvr>
                                        <p:cTn id="581" dur="1" fill="hold">
                                          <p:stCondLst>
                                            <p:cond delay="0"/>
                                          </p:stCondLst>
                                        </p:cTn>
                                        <p:tgtEl>
                                          <p:spTgt spid="56699"/>
                                        </p:tgtEl>
                                        <p:attrNameLst>
                                          <p:attrName>style.visibility</p:attrName>
                                        </p:attrNameLst>
                                      </p:cBhvr>
                                      <p:to>
                                        <p:strVal val="visible"/>
                                      </p:to>
                                    </p:set>
                                    <p:animEffect transition="in" filter="fade">
                                      <p:cBhvr>
                                        <p:cTn id="582" dur="1000"/>
                                        <p:tgtEl>
                                          <p:spTgt spid="56699"/>
                                        </p:tgtEl>
                                      </p:cBhvr>
                                    </p:animEffect>
                                  </p:childTnLst>
                                  <p:subTnLst>
                                    <p:audio>
                                      <p:cMediaNode vol="100000">
                                        <p:cTn display="0" masterRel="sameClick">
                                          <p:stCondLst>
                                            <p:cond evt="begin" delay="0">
                                              <p:tn val="580"/>
                                            </p:cond>
                                          </p:stCondLst>
                                          <p:endCondLst>
                                            <p:cond evt="onStopAudio" delay="0">
                                              <p:tgtEl>
                                                <p:sldTgt/>
                                              </p:tgtEl>
                                            </p:cond>
                                          </p:endCondLst>
                                        </p:cTn>
                                        <p:tgtEl>
                                          <p:sndTgt r:embed="rId2" name="click.wav"/>
                                        </p:tgtEl>
                                      </p:cMediaNode>
                                    </p:audio>
                                  </p:subTnLst>
                                </p:cTn>
                              </p:par>
                            </p:childTnLst>
                          </p:cTn>
                        </p:par>
                        <p:par>
                          <p:cTn id="583" fill="hold" nodeType="afterGroup">
                            <p:stCondLst>
                              <p:cond delay="10000"/>
                            </p:stCondLst>
                            <p:childTnLst>
                              <p:par>
                                <p:cTn id="584" presetID="10" presetClass="entr" presetSubtype="0" fill="remove" nodeType="afterEffect">
                                  <p:stCondLst>
                                    <p:cond delay="0"/>
                                  </p:stCondLst>
                                  <p:childTnLst>
                                    <p:set>
                                      <p:cBhvr>
                                        <p:cTn id="585" dur="1" fill="hold">
                                          <p:stCondLst>
                                            <p:cond delay="0"/>
                                          </p:stCondLst>
                                        </p:cTn>
                                        <p:tgtEl>
                                          <p:spTgt spid="56700"/>
                                        </p:tgtEl>
                                        <p:attrNameLst>
                                          <p:attrName>style.visibility</p:attrName>
                                        </p:attrNameLst>
                                      </p:cBhvr>
                                      <p:to>
                                        <p:strVal val="visible"/>
                                      </p:to>
                                    </p:set>
                                    <p:animEffect transition="in" filter="fade">
                                      <p:cBhvr>
                                        <p:cTn id="586" dur="1000"/>
                                        <p:tgtEl>
                                          <p:spTgt spid="56700"/>
                                        </p:tgtEl>
                                      </p:cBhvr>
                                    </p:animEffect>
                                  </p:childTnLst>
                                  <p:subTnLst>
                                    <p:audio>
                                      <p:cMediaNode vol="100000">
                                        <p:cTn display="0" masterRel="sameClick">
                                          <p:stCondLst>
                                            <p:cond evt="begin" delay="0">
                                              <p:tn val="584"/>
                                            </p:cond>
                                          </p:stCondLst>
                                          <p:endCondLst>
                                            <p:cond evt="onStopAudio" delay="0">
                                              <p:tgtEl>
                                                <p:sldTgt/>
                                              </p:tgtEl>
                                            </p:cond>
                                          </p:endCondLst>
                                        </p:cTn>
                                        <p:tgtEl>
                                          <p:sndTgt r:embed="rId2" name="click.wav"/>
                                        </p:tgtEl>
                                      </p:cMediaNode>
                                    </p:audio>
                                  </p:subTnLst>
                                </p:cTn>
                              </p:par>
                            </p:childTnLst>
                          </p:cTn>
                        </p:par>
                        <p:par>
                          <p:cTn id="587" fill="hold" nodeType="afterGroup">
                            <p:stCondLst>
                              <p:cond delay="11000"/>
                            </p:stCondLst>
                            <p:childTnLst>
                              <p:par>
                                <p:cTn id="588" presetID="10" presetClass="entr" presetSubtype="0" fill="remove" nodeType="afterEffect">
                                  <p:stCondLst>
                                    <p:cond delay="0"/>
                                  </p:stCondLst>
                                  <p:childTnLst>
                                    <p:set>
                                      <p:cBhvr>
                                        <p:cTn id="589" dur="1" fill="hold">
                                          <p:stCondLst>
                                            <p:cond delay="0"/>
                                          </p:stCondLst>
                                        </p:cTn>
                                        <p:tgtEl>
                                          <p:spTgt spid="56701"/>
                                        </p:tgtEl>
                                        <p:attrNameLst>
                                          <p:attrName>style.visibility</p:attrName>
                                        </p:attrNameLst>
                                      </p:cBhvr>
                                      <p:to>
                                        <p:strVal val="visible"/>
                                      </p:to>
                                    </p:set>
                                    <p:animEffect transition="in" filter="fade">
                                      <p:cBhvr>
                                        <p:cTn id="590" dur="1000"/>
                                        <p:tgtEl>
                                          <p:spTgt spid="56701"/>
                                        </p:tgtEl>
                                      </p:cBhvr>
                                    </p:animEffect>
                                  </p:childTnLst>
                                  <p:subTnLst>
                                    <p:audio>
                                      <p:cMediaNode vol="100000">
                                        <p:cTn display="0" masterRel="sameClick">
                                          <p:stCondLst>
                                            <p:cond evt="begin" delay="0">
                                              <p:tn val="588"/>
                                            </p:cond>
                                          </p:stCondLst>
                                          <p:endCondLst>
                                            <p:cond evt="onStopAudio" delay="0">
                                              <p:tgtEl>
                                                <p:sldTgt/>
                                              </p:tgtEl>
                                            </p:cond>
                                          </p:endCondLst>
                                        </p:cTn>
                                        <p:tgtEl>
                                          <p:sndTgt r:embed="rId2" name="click.wav"/>
                                        </p:tgtEl>
                                      </p:cMediaNode>
                                    </p:audio>
                                  </p:subTnLst>
                                </p:cTn>
                              </p:par>
                            </p:childTnLst>
                          </p:cTn>
                        </p:par>
                        <p:par>
                          <p:cTn id="591" fill="hold" nodeType="afterGroup">
                            <p:stCondLst>
                              <p:cond delay="12000"/>
                            </p:stCondLst>
                            <p:childTnLst>
                              <p:par>
                                <p:cTn id="592" presetID="10" presetClass="entr" presetSubtype="0" fill="remove" nodeType="afterEffect">
                                  <p:stCondLst>
                                    <p:cond delay="0"/>
                                  </p:stCondLst>
                                  <p:childTnLst>
                                    <p:set>
                                      <p:cBhvr>
                                        <p:cTn id="593" dur="1" fill="hold">
                                          <p:stCondLst>
                                            <p:cond delay="0"/>
                                          </p:stCondLst>
                                        </p:cTn>
                                        <p:tgtEl>
                                          <p:spTgt spid="56702"/>
                                        </p:tgtEl>
                                        <p:attrNameLst>
                                          <p:attrName>style.visibility</p:attrName>
                                        </p:attrNameLst>
                                      </p:cBhvr>
                                      <p:to>
                                        <p:strVal val="visible"/>
                                      </p:to>
                                    </p:set>
                                    <p:animEffect transition="in" filter="fade">
                                      <p:cBhvr>
                                        <p:cTn id="594" dur="1000"/>
                                        <p:tgtEl>
                                          <p:spTgt spid="56702"/>
                                        </p:tgtEl>
                                      </p:cBhvr>
                                    </p:animEffect>
                                  </p:childTnLst>
                                  <p:subTnLst>
                                    <p:audio>
                                      <p:cMediaNode vol="100000">
                                        <p:cTn display="0" masterRel="sameClick">
                                          <p:stCondLst>
                                            <p:cond evt="begin" delay="0">
                                              <p:tn val="592"/>
                                            </p:cond>
                                          </p:stCondLst>
                                          <p:endCondLst>
                                            <p:cond evt="onStopAudio" delay="0">
                                              <p:tgtEl>
                                                <p:sldTgt/>
                                              </p:tgtEl>
                                            </p:cond>
                                          </p:endCondLst>
                                        </p:cTn>
                                        <p:tgtEl>
                                          <p:sndTgt r:embed="rId2" name="click.wav"/>
                                        </p:tgtEl>
                                      </p:cMediaNode>
                                    </p:audio>
                                  </p:subTnLst>
                                </p:cTn>
                              </p:par>
                            </p:childTnLst>
                          </p:cTn>
                        </p:par>
                        <p:par>
                          <p:cTn id="595" fill="hold" nodeType="afterGroup">
                            <p:stCondLst>
                              <p:cond delay="13000"/>
                            </p:stCondLst>
                            <p:childTnLst>
                              <p:par>
                                <p:cTn id="596" presetID="10" presetClass="entr" presetSubtype="0" fill="remove" nodeType="afterEffect">
                                  <p:stCondLst>
                                    <p:cond delay="0"/>
                                  </p:stCondLst>
                                  <p:childTnLst>
                                    <p:set>
                                      <p:cBhvr>
                                        <p:cTn id="597" dur="1" fill="hold">
                                          <p:stCondLst>
                                            <p:cond delay="0"/>
                                          </p:stCondLst>
                                        </p:cTn>
                                        <p:tgtEl>
                                          <p:spTgt spid="56703"/>
                                        </p:tgtEl>
                                        <p:attrNameLst>
                                          <p:attrName>style.visibility</p:attrName>
                                        </p:attrNameLst>
                                      </p:cBhvr>
                                      <p:to>
                                        <p:strVal val="visible"/>
                                      </p:to>
                                    </p:set>
                                    <p:animEffect transition="in" filter="fade">
                                      <p:cBhvr>
                                        <p:cTn id="598" dur="1000"/>
                                        <p:tgtEl>
                                          <p:spTgt spid="56703"/>
                                        </p:tgtEl>
                                      </p:cBhvr>
                                    </p:animEffect>
                                  </p:childTnLst>
                                  <p:subTnLst>
                                    <p:audio>
                                      <p:cMediaNode vol="100000">
                                        <p:cTn display="0" masterRel="sameClick">
                                          <p:stCondLst>
                                            <p:cond evt="begin" delay="0">
                                              <p:tn val="596"/>
                                            </p:cond>
                                          </p:stCondLst>
                                          <p:endCondLst>
                                            <p:cond evt="onStopAudio" delay="0">
                                              <p:tgtEl>
                                                <p:sldTgt/>
                                              </p:tgtEl>
                                            </p:cond>
                                          </p:endCondLst>
                                        </p:cTn>
                                        <p:tgtEl>
                                          <p:sndTgt r:embed="rId2" name="click.wav"/>
                                        </p:tgtEl>
                                      </p:cMediaNode>
                                    </p:audio>
                                  </p:subTnLst>
                                </p:cTn>
                              </p:par>
                            </p:childTnLst>
                          </p:cTn>
                        </p:par>
                        <p:par>
                          <p:cTn id="599" fill="hold" nodeType="afterGroup">
                            <p:stCondLst>
                              <p:cond delay="14000"/>
                            </p:stCondLst>
                            <p:childTnLst>
                              <p:par>
                                <p:cTn id="600" presetID="10" presetClass="entr" presetSubtype="0" fill="remove" nodeType="afterEffect">
                                  <p:stCondLst>
                                    <p:cond delay="0"/>
                                  </p:stCondLst>
                                  <p:childTnLst>
                                    <p:set>
                                      <p:cBhvr>
                                        <p:cTn id="601" dur="1" fill="hold">
                                          <p:stCondLst>
                                            <p:cond delay="0"/>
                                          </p:stCondLst>
                                        </p:cTn>
                                        <p:tgtEl>
                                          <p:spTgt spid="111904"/>
                                        </p:tgtEl>
                                        <p:attrNameLst>
                                          <p:attrName>style.visibility</p:attrName>
                                        </p:attrNameLst>
                                      </p:cBhvr>
                                      <p:to>
                                        <p:strVal val="visible"/>
                                      </p:to>
                                    </p:set>
                                    <p:animEffect transition="in" filter="fade">
                                      <p:cBhvr>
                                        <p:cTn id="602" dur="1000"/>
                                        <p:tgtEl>
                                          <p:spTgt spid="111904"/>
                                        </p:tgtEl>
                                      </p:cBhvr>
                                    </p:animEffect>
                                  </p:childTnLst>
                                  <p:subTnLst>
                                    <p:audio>
                                      <p:cMediaNode vol="100000">
                                        <p:cTn display="0" masterRel="sameClick">
                                          <p:stCondLst>
                                            <p:cond evt="begin" delay="0">
                                              <p:tn val="600"/>
                                            </p:cond>
                                          </p:stCondLst>
                                          <p:endCondLst>
                                            <p:cond evt="onStopAudio" delay="0">
                                              <p:tgtEl>
                                                <p:sldTgt/>
                                              </p:tgtEl>
                                            </p:cond>
                                          </p:endCondLst>
                                        </p:cTn>
                                        <p:tgtEl>
                                          <p:sndTgt r:embed="rId2" name="click.wav"/>
                                        </p:tgtEl>
                                      </p:cMediaNode>
                                    </p:audio>
                                  </p:subTnLst>
                                </p:cTn>
                              </p:par>
                            </p:childTnLst>
                          </p:cTn>
                        </p:par>
                        <p:par>
                          <p:cTn id="603" fill="hold" nodeType="afterGroup">
                            <p:stCondLst>
                              <p:cond delay="15000"/>
                            </p:stCondLst>
                            <p:childTnLst>
                              <p:par>
                                <p:cTn id="604" presetID="10" presetClass="entr" presetSubtype="0" fill="remove" grpId="0" nodeType="afterEffect">
                                  <p:stCondLst>
                                    <p:cond delay="0"/>
                                  </p:stCondLst>
                                  <p:childTnLst>
                                    <p:set>
                                      <p:cBhvr>
                                        <p:cTn id="605" dur="1" fill="hold">
                                          <p:stCondLst>
                                            <p:cond delay="0"/>
                                          </p:stCondLst>
                                        </p:cTn>
                                        <p:tgtEl>
                                          <p:spTgt spid="56777"/>
                                        </p:tgtEl>
                                        <p:attrNameLst>
                                          <p:attrName>style.visibility</p:attrName>
                                        </p:attrNameLst>
                                      </p:cBhvr>
                                      <p:to>
                                        <p:strVal val="visible"/>
                                      </p:to>
                                    </p:set>
                                    <p:animEffect transition="in" filter="fade">
                                      <p:cBhvr>
                                        <p:cTn id="606" dur="2000"/>
                                        <p:tgtEl>
                                          <p:spTgt spid="56777"/>
                                        </p:tgtEl>
                                      </p:cBhvr>
                                    </p:animEffect>
                                  </p:childTnLst>
                                  <p:subTnLst>
                                    <p:audio>
                                      <p:cMediaNode>
                                        <p:cTn display="0" masterRel="sameClick">
                                          <p:stCondLst>
                                            <p:cond evt="begin" delay="0">
                                              <p:tn val="604"/>
                                            </p:cond>
                                          </p:stCondLst>
                                          <p:endCondLst>
                                            <p:cond evt="onStopAudio" delay="0">
                                              <p:tgtEl>
                                                <p:sldTgt/>
                                              </p:tgtEl>
                                            </p:cond>
                                          </p:endCondLst>
                                        </p:cTn>
                                        <p:tgtEl>
                                          <p:sndTgt r:embed="rId3" name="bomb.wav"/>
                                        </p:tgtEl>
                                      </p:cMediaNode>
                                    </p:audio>
                                  </p:subTnLst>
                                </p:cTn>
                              </p:par>
                              <p:par>
                                <p:cTn id="607" presetID="10" presetClass="exit" presetSubtype="0" fill="remove" nodeType="withEffect">
                                  <p:stCondLst>
                                    <p:cond delay="0"/>
                                  </p:stCondLst>
                                  <p:childTnLst>
                                    <p:animEffect transition="out" filter="fade">
                                      <p:cBhvr>
                                        <p:cTn id="608" dur="2000"/>
                                        <p:tgtEl>
                                          <p:spTgt spid="56688"/>
                                        </p:tgtEl>
                                      </p:cBhvr>
                                    </p:animEffect>
                                    <p:set>
                                      <p:cBhvr>
                                        <p:cTn id="609" dur="1" fill="hold">
                                          <p:stCondLst>
                                            <p:cond delay="1999"/>
                                          </p:stCondLst>
                                        </p:cTn>
                                        <p:tgtEl>
                                          <p:spTgt spid="56688"/>
                                        </p:tgtEl>
                                        <p:attrNameLst>
                                          <p:attrName>style.visibility</p:attrName>
                                        </p:attrNameLst>
                                      </p:cBhvr>
                                      <p:to>
                                        <p:strVal val="hidden"/>
                                      </p:to>
                                    </p:set>
                                  </p:childTnLst>
                                </p:cTn>
                              </p:par>
                              <p:par>
                                <p:cTn id="610" presetID="10" presetClass="exit" presetSubtype="0" fill="remove" nodeType="withEffect">
                                  <p:stCondLst>
                                    <p:cond delay="0"/>
                                  </p:stCondLst>
                                  <p:childTnLst>
                                    <p:animEffect transition="out" filter="fade">
                                      <p:cBhvr>
                                        <p:cTn id="611" dur="2000"/>
                                        <p:tgtEl>
                                          <p:spTgt spid="56690"/>
                                        </p:tgtEl>
                                      </p:cBhvr>
                                    </p:animEffect>
                                    <p:set>
                                      <p:cBhvr>
                                        <p:cTn id="612" dur="1" fill="hold">
                                          <p:stCondLst>
                                            <p:cond delay="1999"/>
                                          </p:stCondLst>
                                        </p:cTn>
                                        <p:tgtEl>
                                          <p:spTgt spid="56690"/>
                                        </p:tgtEl>
                                        <p:attrNameLst>
                                          <p:attrName>style.visibility</p:attrName>
                                        </p:attrNameLst>
                                      </p:cBhvr>
                                      <p:to>
                                        <p:strVal val="hidden"/>
                                      </p:to>
                                    </p:set>
                                  </p:childTnLst>
                                </p:cTn>
                              </p:par>
                              <p:par>
                                <p:cTn id="613" presetID="10" presetClass="exit" presetSubtype="0" fill="remove" nodeType="withEffect">
                                  <p:stCondLst>
                                    <p:cond delay="0"/>
                                  </p:stCondLst>
                                  <p:childTnLst>
                                    <p:animEffect transition="out" filter="fade">
                                      <p:cBhvr>
                                        <p:cTn id="614" dur="2000"/>
                                        <p:tgtEl>
                                          <p:spTgt spid="56691"/>
                                        </p:tgtEl>
                                      </p:cBhvr>
                                    </p:animEffect>
                                    <p:set>
                                      <p:cBhvr>
                                        <p:cTn id="615" dur="1" fill="hold">
                                          <p:stCondLst>
                                            <p:cond delay="1999"/>
                                          </p:stCondLst>
                                        </p:cTn>
                                        <p:tgtEl>
                                          <p:spTgt spid="56691"/>
                                        </p:tgtEl>
                                        <p:attrNameLst>
                                          <p:attrName>style.visibility</p:attrName>
                                        </p:attrNameLst>
                                      </p:cBhvr>
                                      <p:to>
                                        <p:strVal val="hidden"/>
                                      </p:to>
                                    </p:set>
                                  </p:childTnLst>
                                </p:cTn>
                              </p:par>
                              <p:par>
                                <p:cTn id="616" presetID="10" presetClass="exit" presetSubtype="0" fill="remove" nodeType="withEffect">
                                  <p:stCondLst>
                                    <p:cond delay="0"/>
                                  </p:stCondLst>
                                  <p:childTnLst>
                                    <p:animEffect transition="out" filter="fade">
                                      <p:cBhvr>
                                        <p:cTn id="617" dur="2000"/>
                                        <p:tgtEl>
                                          <p:spTgt spid="56693"/>
                                        </p:tgtEl>
                                      </p:cBhvr>
                                    </p:animEffect>
                                    <p:set>
                                      <p:cBhvr>
                                        <p:cTn id="618" dur="1" fill="hold">
                                          <p:stCondLst>
                                            <p:cond delay="1999"/>
                                          </p:stCondLst>
                                        </p:cTn>
                                        <p:tgtEl>
                                          <p:spTgt spid="56693"/>
                                        </p:tgtEl>
                                        <p:attrNameLst>
                                          <p:attrName>style.visibility</p:attrName>
                                        </p:attrNameLst>
                                      </p:cBhvr>
                                      <p:to>
                                        <p:strVal val="hidden"/>
                                      </p:to>
                                    </p:set>
                                  </p:childTnLst>
                                </p:cTn>
                              </p:par>
                              <p:par>
                                <p:cTn id="619" presetID="10" presetClass="exit" presetSubtype="0" fill="remove" nodeType="withEffect">
                                  <p:stCondLst>
                                    <p:cond delay="0"/>
                                  </p:stCondLst>
                                  <p:childTnLst>
                                    <p:animEffect transition="out" filter="fade">
                                      <p:cBhvr>
                                        <p:cTn id="620" dur="2000"/>
                                        <p:tgtEl>
                                          <p:spTgt spid="56694"/>
                                        </p:tgtEl>
                                      </p:cBhvr>
                                    </p:animEffect>
                                    <p:set>
                                      <p:cBhvr>
                                        <p:cTn id="621" dur="1" fill="hold">
                                          <p:stCondLst>
                                            <p:cond delay="1999"/>
                                          </p:stCondLst>
                                        </p:cTn>
                                        <p:tgtEl>
                                          <p:spTgt spid="56694"/>
                                        </p:tgtEl>
                                        <p:attrNameLst>
                                          <p:attrName>style.visibility</p:attrName>
                                        </p:attrNameLst>
                                      </p:cBhvr>
                                      <p:to>
                                        <p:strVal val="hidden"/>
                                      </p:to>
                                    </p:set>
                                  </p:childTnLst>
                                </p:cTn>
                              </p:par>
                              <p:par>
                                <p:cTn id="622" presetID="10" presetClass="exit" presetSubtype="0" fill="remove" nodeType="withEffect">
                                  <p:stCondLst>
                                    <p:cond delay="0"/>
                                  </p:stCondLst>
                                  <p:childTnLst>
                                    <p:animEffect transition="out" filter="fade">
                                      <p:cBhvr>
                                        <p:cTn id="623" dur="2000"/>
                                        <p:tgtEl>
                                          <p:spTgt spid="56695"/>
                                        </p:tgtEl>
                                      </p:cBhvr>
                                    </p:animEffect>
                                    <p:set>
                                      <p:cBhvr>
                                        <p:cTn id="624" dur="1" fill="hold">
                                          <p:stCondLst>
                                            <p:cond delay="1999"/>
                                          </p:stCondLst>
                                        </p:cTn>
                                        <p:tgtEl>
                                          <p:spTgt spid="56695"/>
                                        </p:tgtEl>
                                        <p:attrNameLst>
                                          <p:attrName>style.visibility</p:attrName>
                                        </p:attrNameLst>
                                      </p:cBhvr>
                                      <p:to>
                                        <p:strVal val="hidden"/>
                                      </p:to>
                                    </p:set>
                                  </p:childTnLst>
                                </p:cTn>
                              </p:par>
                              <p:par>
                                <p:cTn id="625" presetID="10" presetClass="exit" presetSubtype="0" fill="remove" nodeType="withEffect">
                                  <p:stCondLst>
                                    <p:cond delay="0"/>
                                  </p:stCondLst>
                                  <p:childTnLst>
                                    <p:animEffect transition="out" filter="fade">
                                      <p:cBhvr>
                                        <p:cTn id="626" dur="2000"/>
                                        <p:tgtEl>
                                          <p:spTgt spid="56696"/>
                                        </p:tgtEl>
                                      </p:cBhvr>
                                    </p:animEffect>
                                    <p:set>
                                      <p:cBhvr>
                                        <p:cTn id="627" dur="1" fill="hold">
                                          <p:stCondLst>
                                            <p:cond delay="1999"/>
                                          </p:stCondLst>
                                        </p:cTn>
                                        <p:tgtEl>
                                          <p:spTgt spid="56696"/>
                                        </p:tgtEl>
                                        <p:attrNameLst>
                                          <p:attrName>style.visibility</p:attrName>
                                        </p:attrNameLst>
                                      </p:cBhvr>
                                      <p:to>
                                        <p:strVal val="hidden"/>
                                      </p:to>
                                    </p:set>
                                  </p:childTnLst>
                                </p:cTn>
                              </p:par>
                              <p:par>
                                <p:cTn id="628" presetID="10" presetClass="exit" presetSubtype="0" fill="remove" nodeType="withEffect">
                                  <p:stCondLst>
                                    <p:cond delay="0"/>
                                  </p:stCondLst>
                                  <p:childTnLst>
                                    <p:animEffect transition="out" filter="fade">
                                      <p:cBhvr>
                                        <p:cTn id="629" dur="2000"/>
                                        <p:tgtEl>
                                          <p:spTgt spid="56697"/>
                                        </p:tgtEl>
                                      </p:cBhvr>
                                    </p:animEffect>
                                    <p:set>
                                      <p:cBhvr>
                                        <p:cTn id="630" dur="1" fill="hold">
                                          <p:stCondLst>
                                            <p:cond delay="1999"/>
                                          </p:stCondLst>
                                        </p:cTn>
                                        <p:tgtEl>
                                          <p:spTgt spid="56697"/>
                                        </p:tgtEl>
                                        <p:attrNameLst>
                                          <p:attrName>style.visibility</p:attrName>
                                        </p:attrNameLst>
                                      </p:cBhvr>
                                      <p:to>
                                        <p:strVal val="hidden"/>
                                      </p:to>
                                    </p:set>
                                  </p:childTnLst>
                                </p:cTn>
                              </p:par>
                              <p:par>
                                <p:cTn id="631" presetID="10" presetClass="exit" presetSubtype="0" fill="remove" nodeType="withEffect">
                                  <p:stCondLst>
                                    <p:cond delay="0"/>
                                  </p:stCondLst>
                                  <p:childTnLst>
                                    <p:animEffect transition="out" filter="fade">
                                      <p:cBhvr>
                                        <p:cTn id="632" dur="2000"/>
                                        <p:tgtEl>
                                          <p:spTgt spid="56698"/>
                                        </p:tgtEl>
                                      </p:cBhvr>
                                    </p:animEffect>
                                    <p:set>
                                      <p:cBhvr>
                                        <p:cTn id="633" dur="1" fill="hold">
                                          <p:stCondLst>
                                            <p:cond delay="1999"/>
                                          </p:stCondLst>
                                        </p:cTn>
                                        <p:tgtEl>
                                          <p:spTgt spid="56698"/>
                                        </p:tgtEl>
                                        <p:attrNameLst>
                                          <p:attrName>style.visibility</p:attrName>
                                        </p:attrNameLst>
                                      </p:cBhvr>
                                      <p:to>
                                        <p:strVal val="hidden"/>
                                      </p:to>
                                    </p:set>
                                  </p:childTnLst>
                                </p:cTn>
                              </p:par>
                              <p:par>
                                <p:cTn id="634" presetID="10" presetClass="exit" presetSubtype="0" fill="remove" nodeType="withEffect">
                                  <p:stCondLst>
                                    <p:cond delay="0"/>
                                  </p:stCondLst>
                                  <p:childTnLst>
                                    <p:animEffect transition="out" filter="fade">
                                      <p:cBhvr>
                                        <p:cTn id="635" dur="2000"/>
                                        <p:tgtEl>
                                          <p:spTgt spid="56699"/>
                                        </p:tgtEl>
                                      </p:cBhvr>
                                    </p:animEffect>
                                    <p:set>
                                      <p:cBhvr>
                                        <p:cTn id="636" dur="1" fill="hold">
                                          <p:stCondLst>
                                            <p:cond delay="1999"/>
                                          </p:stCondLst>
                                        </p:cTn>
                                        <p:tgtEl>
                                          <p:spTgt spid="56699"/>
                                        </p:tgtEl>
                                        <p:attrNameLst>
                                          <p:attrName>style.visibility</p:attrName>
                                        </p:attrNameLst>
                                      </p:cBhvr>
                                      <p:to>
                                        <p:strVal val="hidden"/>
                                      </p:to>
                                    </p:set>
                                  </p:childTnLst>
                                </p:cTn>
                              </p:par>
                              <p:par>
                                <p:cTn id="637" presetID="10" presetClass="exit" presetSubtype="0" fill="remove" nodeType="withEffect">
                                  <p:stCondLst>
                                    <p:cond delay="0"/>
                                  </p:stCondLst>
                                  <p:childTnLst>
                                    <p:animEffect transition="out" filter="fade">
                                      <p:cBhvr>
                                        <p:cTn id="638" dur="2000"/>
                                        <p:tgtEl>
                                          <p:spTgt spid="56700"/>
                                        </p:tgtEl>
                                      </p:cBhvr>
                                    </p:animEffect>
                                    <p:set>
                                      <p:cBhvr>
                                        <p:cTn id="639" dur="1" fill="hold">
                                          <p:stCondLst>
                                            <p:cond delay="1999"/>
                                          </p:stCondLst>
                                        </p:cTn>
                                        <p:tgtEl>
                                          <p:spTgt spid="56700"/>
                                        </p:tgtEl>
                                        <p:attrNameLst>
                                          <p:attrName>style.visibility</p:attrName>
                                        </p:attrNameLst>
                                      </p:cBhvr>
                                      <p:to>
                                        <p:strVal val="hidden"/>
                                      </p:to>
                                    </p:set>
                                  </p:childTnLst>
                                </p:cTn>
                              </p:par>
                              <p:par>
                                <p:cTn id="640" presetID="10" presetClass="exit" presetSubtype="0" fill="remove" nodeType="withEffect">
                                  <p:stCondLst>
                                    <p:cond delay="0"/>
                                  </p:stCondLst>
                                  <p:childTnLst>
                                    <p:animEffect transition="out" filter="fade">
                                      <p:cBhvr>
                                        <p:cTn id="641" dur="2000"/>
                                        <p:tgtEl>
                                          <p:spTgt spid="56701"/>
                                        </p:tgtEl>
                                      </p:cBhvr>
                                    </p:animEffect>
                                    <p:set>
                                      <p:cBhvr>
                                        <p:cTn id="642" dur="1" fill="hold">
                                          <p:stCondLst>
                                            <p:cond delay="1999"/>
                                          </p:stCondLst>
                                        </p:cTn>
                                        <p:tgtEl>
                                          <p:spTgt spid="56701"/>
                                        </p:tgtEl>
                                        <p:attrNameLst>
                                          <p:attrName>style.visibility</p:attrName>
                                        </p:attrNameLst>
                                      </p:cBhvr>
                                      <p:to>
                                        <p:strVal val="hidden"/>
                                      </p:to>
                                    </p:set>
                                  </p:childTnLst>
                                </p:cTn>
                              </p:par>
                              <p:par>
                                <p:cTn id="643" presetID="10" presetClass="exit" presetSubtype="0" fill="remove" nodeType="withEffect">
                                  <p:stCondLst>
                                    <p:cond delay="0"/>
                                  </p:stCondLst>
                                  <p:childTnLst>
                                    <p:animEffect transition="out" filter="fade">
                                      <p:cBhvr>
                                        <p:cTn id="644" dur="2000"/>
                                        <p:tgtEl>
                                          <p:spTgt spid="56702"/>
                                        </p:tgtEl>
                                      </p:cBhvr>
                                    </p:animEffect>
                                    <p:set>
                                      <p:cBhvr>
                                        <p:cTn id="645" dur="1" fill="hold">
                                          <p:stCondLst>
                                            <p:cond delay="1999"/>
                                          </p:stCondLst>
                                        </p:cTn>
                                        <p:tgtEl>
                                          <p:spTgt spid="56702"/>
                                        </p:tgtEl>
                                        <p:attrNameLst>
                                          <p:attrName>style.visibility</p:attrName>
                                        </p:attrNameLst>
                                      </p:cBhvr>
                                      <p:to>
                                        <p:strVal val="hidden"/>
                                      </p:to>
                                    </p:set>
                                  </p:childTnLst>
                                </p:cTn>
                              </p:par>
                              <p:par>
                                <p:cTn id="646" presetID="10" presetClass="exit" presetSubtype="0" fill="remove" nodeType="withEffect">
                                  <p:stCondLst>
                                    <p:cond delay="0"/>
                                  </p:stCondLst>
                                  <p:childTnLst>
                                    <p:animEffect transition="out" filter="fade">
                                      <p:cBhvr>
                                        <p:cTn id="647" dur="2000"/>
                                        <p:tgtEl>
                                          <p:spTgt spid="56703"/>
                                        </p:tgtEl>
                                      </p:cBhvr>
                                    </p:animEffect>
                                    <p:set>
                                      <p:cBhvr>
                                        <p:cTn id="648" dur="1" fill="hold">
                                          <p:stCondLst>
                                            <p:cond delay="1999"/>
                                          </p:stCondLst>
                                        </p:cTn>
                                        <p:tgtEl>
                                          <p:spTgt spid="56703"/>
                                        </p:tgtEl>
                                        <p:attrNameLst>
                                          <p:attrName>style.visibility</p:attrName>
                                        </p:attrNameLst>
                                      </p:cBhvr>
                                      <p:to>
                                        <p:strVal val="hidden"/>
                                      </p:to>
                                    </p:set>
                                  </p:childTnLst>
                                </p:cTn>
                              </p:par>
                              <p:par>
                                <p:cTn id="649" presetID="10" presetClass="exit" presetSubtype="0" fill="remove" nodeType="withEffect">
                                  <p:stCondLst>
                                    <p:cond delay="0"/>
                                  </p:stCondLst>
                                  <p:childTnLst>
                                    <p:animEffect transition="out" filter="fade">
                                      <p:cBhvr>
                                        <p:cTn id="650" dur="2000"/>
                                        <p:tgtEl>
                                          <p:spTgt spid="111904"/>
                                        </p:tgtEl>
                                      </p:cBhvr>
                                    </p:animEffect>
                                    <p:set>
                                      <p:cBhvr>
                                        <p:cTn id="651" dur="1" fill="hold">
                                          <p:stCondLst>
                                            <p:cond delay="1999"/>
                                          </p:stCondLst>
                                        </p:cTn>
                                        <p:tgtEl>
                                          <p:spTgt spid="111904"/>
                                        </p:tgtEl>
                                        <p:attrNameLst>
                                          <p:attrName>style.visibility</p:attrName>
                                        </p:attrNameLst>
                                      </p:cBhvr>
                                      <p:to>
                                        <p:strVal val="hidden"/>
                                      </p:to>
                                    </p:set>
                                  </p:childTnLst>
                                </p:cTn>
                              </p:par>
                              <p:par>
                                <p:cTn id="652" presetID="10" presetClass="exit" presetSubtype="0" fill="remove" nodeType="withEffect">
                                  <p:stCondLst>
                                    <p:cond delay="0"/>
                                  </p:stCondLst>
                                  <p:childTnLst>
                                    <p:animEffect transition="out" filter="fade">
                                      <p:cBhvr>
                                        <p:cTn id="653" dur="2000"/>
                                        <p:tgtEl>
                                          <p:spTgt spid="56777"/>
                                        </p:tgtEl>
                                      </p:cBhvr>
                                    </p:animEffect>
                                    <p:set>
                                      <p:cBhvr>
                                        <p:cTn id="654" dur="1" fill="hold">
                                          <p:stCondLst>
                                            <p:cond delay="1999"/>
                                          </p:stCondLst>
                                        </p:cTn>
                                        <p:tgtEl>
                                          <p:spTgt spid="56777"/>
                                        </p:tgtEl>
                                        <p:attrNameLst>
                                          <p:attrName>style.visibility</p:attrName>
                                        </p:attrNameLst>
                                      </p:cBhvr>
                                      <p:to>
                                        <p:strVal val="hidden"/>
                                      </p:to>
                                    </p:set>
                                  </p:childTnLst>
                                </p:cTn>
                              </p:par>
                            </p:childTnLst>
                          </p:cTn>
                        </p:par>
                      </p:childTnLst>
                    </p:cTn>
                  </p:par>
                  <p:par>
                    <p:cTn id="655" fill="hold" nodeType="clickPar">
                      <p:stCondLst>
                        <p:cond delay="indefinite"/>
                      </p:stCondLst>
                      <p:childTnLst>
                        <p:par>
                          <p:cTn id="656" fill="hold" nodeType="withGroup">
                            <p:stCondLst>
                              <p:cond delay="0"/>
                            </p:stCondLst>
                            <p:childTnLst>
                              <p:par>
                                <p:cTn id="657" presetID="3" presetClass="exit" presetSubtype="10" fill="hold" nodeType="clickEffect">
                                  <p:stCondLst>
                                    <p:cond delay="0"/>
                                  </p:stCondLst>
                                  <p:childTnLst>
                                    <p:animEffect transition="out" filter="blinds(horizontal)">
                                      <p:cBhvr>
                                        <p:cTn id="658" dur="500"/>
                                        <p:tgtEl>
                                          <p:spTgt spid="56882"/>
                                        </p:tgtEl>
                                      </p:cBhvr>
                                    </p:animEffect>
                                    <p:set>
                                      <p:cBhvr>
                                        <p:cTn id="659" dur="1" fill="hold">
                                          <p:stCondLst>
                                            <p:cond delay="499"/>
                                          </p:stCondLst>
                                        </p:cTn>
                                        <p:tgtEl>
                                          <p:spTgt spid="56882"/>
                                        </p:tgtEl>
                                        <p:attrNameLst>
                                          <p:attrName>style.visibility</p:attrName>
                                        </p:attrNameLst>
                                      </p:cBhvr>
                                      <p:to>
                                        <p:strVal val="hidden"/>
                                      </p:to>
                                    </p:set>
                                  </p:childTnLst>
                                </p:cTn>
                              </p:par>
                              <p:par>
                                <p:cTn id="660" presetID="5" presetClass="exit" presetSubtype="10" fill="hold" grpId="1" nodeType="withEffect">
                                  <p:stCondLst>
                                    <p:cond delay="0"/>
                                  </p:stCondLst>
                                  <p:childTnLst>
                                    <p:animEffect transition="out" filter="checkerboard(across)">
                                      <p:cBhvr>
                                        <p:cTn id="661" dur="500"/>
                                        <p:tgtEl>
                                          <p:spTgt spid="111927"/>
                                        </p:tgtEl>
                                      </p:cBhvr>
                                    </p:animEffect>
                                    <p:set>
                                      <p:cBhvr>
                                        <p:cTn id="662" dur="1" fill="hold">
                                          <p:stCondLst>
                                            <p:cond delay="499"/>
                                          </p:stCondLst>
                                        </p:cTn>
                                        <p:tgtEl>
                                          <p:spTgt spid="111927"/>
                                        </p:tgtEl>
                                        <p:attrNameLst>
                                          <p:attrName>style.visibility</p:attrName>
                                        </p:attrNameLst>
                                      </p:cBhvr>
                                      <p:to>
                                        <p:strVal val="hidden"/>
                                      </p:to>
                                    </p:set>
                                  </p:childTnLst>
                                </p:cTn>
                              </p:par>
                              <p:par>
                                <p:cTn id="663" presetID="1" presetClass="entr" presetSubtype="0" fill="hold" nodeType="withEffect">
                                  <p:stCondLst>
                                    <p:cond delay="0"/>
                                  </p:stCondLst>
                                  <p:childTnLst>
                                    <p:set>
                                      <p:cBhvr>
                                        <p:cTn id="664" dur="1" fill="hold">
                                          <p:stCondLst>
                                            <p:cond delay="0"/>
                                          </p:stCondLst>
                                        </p:cTn>
                                        <p:tgtEl>
                                          <p:spTgt spid="111928"/>
                                        </p:tgtEl>
                                        <p:attrNameLst>
                                          <p:attrName>style.visibility</p:attrName>
                                        </p:attrNameLst>
                                      </p:cBhvr>
                                      <p:to>
                                        <p:strVal val="visible"/>
                                      </p:to>
                                    </p:set>
                                  </p:childTnLst>
                                  <p:subTnLst>
                                    <p:audio>
                                      <p:cMediaNode>
                                        <p:cTn display="0" masterRel="sameClick">
                                          <p:stCondLst>
                                            <p:cond evt="begin" delay="0">
                                              <p:tn val="663"/>
                                            </p:cond>
                                          </p:stCondLst>
                                          <p:endCondLst>
                                            <p:cond evt="onStopAudio" delay="0">
                                              <p:tgtEl>
                                                <p:sldTgt/>
                                              </p:tgtEl>
                                            </p:cond>
                                          </p:endCondLst>
                                        </p:cTn>
                                        <p:tgtEl>
                                          <p:sndTgt r:embed="rId4" name="applause.wav"/>
                                        </p:tgtEl>
                                      </p:cMediaNode>
                                    </p:audio>
                                  </p:subTnLst>
                                </p:cTn>
                              </p:par>
                            </p:childTnLst>
                          </p:cTn>
                        </p:par>
                        <p:par>
                          <p:cTn id="665" fill="hold" nodeType="afterGroup">
                            <p:stCondLst>
                              <p:cond delay="500"/>
                            </p:stCondLst>
                            <p:childTnLst>
                              <p:par>
                                <p:cTn id="666" presetID="4" presetClass="exit" presetSubtype="16" fill="hold" nodeType="afterEffect">
                                  <p:stCondLst>
                                    <p:cond delay="0"/>
                                  </p:stCondLst>
                                  <p:childTnLst>
                                    <p:animEffect transition="out" filter="box(in)">
                                      <p:cBhvr>
                                        <p:cTn id="667" dur="3000"/>
                                        <p:tgtEl>
                                          <p:spTgt spid="111928"/>
                                        </p:tgtEl>
                                      </p:cBhvr>
                                    </p:animEffect>
                                    <p:set>
                                      <p:cBhvr>
                                        <p:cTn id="668" dur="1" fill="hold">
                                          <p:stCondLst>
                                            <p:cond delay="2999"/>
                                          </p:stCondLst>
                                        </p:cTn>
                                        <p:tgtEl>
                                          <p:spTgt spid="111928"/>
                                        </p:tgtEl>
                                        <p:attrNameLst>
                                          <p:attrName>style.visibility</p:attrName>
                                        </p:attrNameLst>
                                      </p:cBhvr>
                                      <p:to>
                                        <p:strVal val="hidden"/>
                                      </p:to>
                                    </p:set>
                                  </p:childTnLst>
                                </p:cTn>
                              </p:par>
                            </p:childTnLst>
                          </p:cTn>
                        </p:par>
                      </p:childTnLst>
                    </p:cTn>
                  </p:par>
                </p:childTnLst>
              </p:cTn>
              <p:nextCondLst>
                <p:cond evt="onClick" delay="0">
                  <p:tgtEl>
                    <p:spTgt spid="111630"/>
                  </p:tgtEl>
                </p:cond>
              </p:nextCondLst>
            </p:seq>
            <p:seq concurrent="1" nextAc="seek">
              <p:cTn id="669" restart="whenNotActive" fill="hold" evtFilter="cancelBubble" nodeType="interactiveSeq">
                <p:stCondLst>
                  <p:cond evt="onClick" delay="0">
                    <p:tgtEl>
                      <p:spTgt spid="111626"/>
                    </p:tgtEl>
                  </p:cond>
                </p:stCondLst>
                <p:endSync evt="end" delay="0">
                  <p:rtn val="all"/>
                </p:endSync>
                <p:childTnLst>
                  <p:par>
                    <p:cTn id="670" fill="hold" nodeType="clickPar">
                      <p:stCondLst>
                        <p:cond delay="0"/>
                      </p:stCondLst>
                      <p:childTnLst>
                        <p:par>
                          <p:cTn id="671" fill="hold" nodeType="withGroup">
                            <p:stCondLst>
                              <p:cond delay="0"/>
                            </p:stCondLst>
                            <p:childTnLst>
                              <p:par>
                                <p:cTn id="672" presetID="20" presetClass="entr" presetSubtype="0" fill="hold" grpId="0" nodeType="clickEffect">
                                  <p:stCondLst>
                                    <p:cond delay="0"/>
                                  </p:stCondLst>
                                  <p:childTnLst>
                                    <p:set>
                                      <p:cBhvr>
                                        <p:cTn id="673" dur="1" fill="hold">
                                          <p:stCondLst>
                                            <p:cond delay="0"/>
                                          </p:stCondLst>
                                        </p:cTn>
                                        <p:tgtEl>
                                          <p:spTgt spid="111929"/>
                                        </p:tgtEl>
                                        <p:attrNameLst>
                                          <p:attrName>style.visibility</p:attrName>
                                        </p:attrNameLst>
                                      </p:cBhvr>
                                      <p:to>
                                        <p:strVal val="visible"/>
                                      </p:to>
                                    </p:set>
                                    <p:animEffect transition="in" filter="wedge">
                                      <p:cBhvr>
                                        <p:cTn id="674" dur="2000"/>
                                        <p:tgtEl>
                                          <p:spTgt spid="111929"/>
                                        </p:tgtEl>
                                      </p:cBhvr>
                                    </p:animEffect>
                                  </p:childTnLst>
                                </p:cTn>
                              </p:par>
                            </p:childTnLst>
                          </p:cTn>
                        </p:par>
                      </p:childTnLst>
                    </p:cTn>
                  </p:par>
                  <p:par>
                    <p:cTn id="675" fill="hold" nodeType="clickPar">
                      <p:stCondLst>
                        <p:cond delay="indefinite"/>
                      </p:stCondLst>
                      <p:childTnLst>
                        <p:par>
                          <p:cTn id="676" fill="hold" nodeType="withGroup">
                            <p:stCondLst>
                              <p:cond delay="0"/>
                            </p:stCondLst>
                            <p:childTnLst>
                              <p:par>
                                <p:cTn id="677" presetID="10" presetClass="entr" presetSubtype="0" fill="remove" grpId="0" nodeType="clickEffect">
                                  <p:stCondLst>
                                    <p:cond delay="0"/>
                                  </p:stCondLst>
                                  <p:childTnLst>
                                    <p:set>
                                      <p:cBhvr>
                                        <p:cTn id="678" dur="1" fill="hold">
                                          <p:stCondLst>
                                            <p:cond delay="0"/>
                                          </p:stCondLst>
                                        </p:cTn>
                                        <p:tgtEl>
                                          <p:spTgt spid="111905"/>
                                        </p:tgtEl>
                                        <p:attrNameLst>
                                          <p:attrName>style.visibility</p:attrName>
                                        </p:attrNameLst>
                                      </p:cBhvr>
                                      <p:to>
                                        <p:strVal val="visible"/>
                                      </p:to>
                                    </p:set>
                                    <p:animEffect transition="in" filter="fade">
                                      <p:cBhvr>
                                        <p:cTn id="679" dur="1000"/>
                                        <p:tgtEl>
                                          <p:spTgt spid="111905"/>
                                        </p:tgtEl>
                                      </p:cBhvr>
                                    </p:animEffect>
                                  </p:childTnLst>
                                  <p:subTnLst>
                                    <p:audio>
                                      <p:cMediaNode vol="100000">
                                        <p:cTn display="0" masterRel="sameClick">
                                          <p:stCondLst>
                                            <p:cond evt="begin" delay="0">
                                              <p:tn val="677"/>
                                            </p:cond>
                                          </p:stCondLst>
                                          <p:endCondLst>
                                            <p:cond evt="onStopAudio" delay="0">
                                              <p:tgtEl>
                                                <p:sldTgt/>
                                              </p:tgtEl>
                                            </p:cond>
                                          </p:endCondLst>
                                        </p:cTn>
                                        <p:tgtEl>
                                          <p:sndTgt r:embed="rId2" name="click.wav"/>
                                        </p:tgtEl>
                                      </p:cMediaNode>
                                    </p:audio>
                                  </p:subTnLst>
                                </p:cTn>
                              </p:par>
                            </p:childTnLst>
                          </p:cTn>
                        </p:par>
                        <p:par>
                          <p:cTn id="680" fill="hold" nodeType="afterGroup">
                            <p:stCondLst>
                              <p:cond delay="1000"/>
                            </p:stCondLst>
                            <p:childTnLst>
                              <p:par>
                                <p:cTn id="681" presetID="10" presetClass="entr" presetSubtype="0" fill="remove" grpId="0" nodeType="afterEffect">
                                  <p:stCondLst>
                                    <p:cond delay="0"/>
                                  </p:stCondLst>
                                  <p:childTnLst>
                                    <p:set>
                                      <p:cBhvr>
                                        <p:cTn id="682" dur="1" fill="hold">
                                          <p:stCondLst>
                                            <p:cond delay="0"/>
                                          </p:stCondLst>
                                        </p:cTn>
                                        <p:tgtEl>
                                          <p:spTgt spid="111906"/>
                                        </p:tgtEl>
                                        <p:attrNameLst>
                                          <p:attrName>style.visibility</p:attrName>
                                        </p:attrNameLst>
                                      </p:cBhvr>
                                      <p:to>
                                        <p:strVal val="visible"/>
                                      </p:to>
                                    </p:set>
                                    <p:animEffect transition="in" filter="fade">
                                      <p:cBhvr>
                                        <p:cTn id="683" dur="1000"/>
                                        <p:tgtEl>
                                          <p:spTgt spid="111906"/>
                                        </p:tgtEl>
                                      </p:cBhvr>
                                    </p:animEffect>
                                  </p:childTnLst>
                                  <p:subTnLst>
                                    <p:audio>
                                      <p:cMediaNode vol="100000">
                                        <p:cTn display="0" masterRel="sameClick">
                                          <p:stCondLst>
                                            <p:cond evt="begin" delay="0">
                                              <p:tn val="681"/>
                                            </p:cond>
                                          </p:stCondLst>
                                          <p:endCondLst>
                                            <p:cond evt="onStopAudio" delay="0">
                                              <p:tgtEl>
                                                <p:sldTgt/>
                                              </p:tgtEl>
                                            </p:cond>
                                          </p:endCondLst>
                                        </p:cTn>
                                        <p:tgtEl>
                                          <p:sndTgt r:embed="rId2" name="click.wav"/>
                                        </p:tgtEl>
                                      </p:cMediaNode>
                                    </p:audio>
                                  </p:subTnLst>
                                </p:cTn>
                              </p:par>
                            </p:childTnLst>
                          </p:cTn>
                        </p:par>
                        <p:par>
                          <p:cTn id="684" fill="hold" nodeType="afterGroup">
                            <p:stCondLst>
                              <p:cond delay="2000"/>
                            </p:stCondLst>
                            <p:childTnLst>
                              <p:par>
                                <p:cTn id="685" presetID="10" presetClass="entr" presetSubtype="0" fill="remove" grpId="0" nodeType="afterEffect">
                                  <p:stCondLst>
                                    <p:cond delay="0"/>
                                  </p:stCondLst>
                                  <p:childTnLst>
                                    <p:set>
                                      <p:cBhvr>
                                        <p:cTn id="686" dur="1" fill="hold">
                                          <p:stCondLst>
                                            <p:cond delay="0"/>
                                          </p:stCondLst>
                                        </p:cTn>
                                        <p:tgtEl>
                                          <p:spTgt spid="111907"/>
                                        </p:tgtEl>
                                        <p:attrNameLst>
                                          <p:attrName>style.visibility</p:attrName>
                                        </p:attrNameLst>
                                      </p:cBhvr>
                                      <p:to>
                                        <p:strVal val="visible"/>
                                      </p:to>
                                    </p:set>
                                    <p:animEffect transition="in" filter="fade">
                                      <p:cBhvr>
                                        <p:cTn id="687" dur="1000"/>
                                        <p:tgtEl>
                                          <p:spTgt spid="111907"/>
                                        </p:tgtEl>
                                      </p:cBhvr>
                                    </p:animEffect>
                                  </p:childTnLst>
                                  <p:subTnLst>
                                    <p:audio>
                                      <p:cMediaNode vol="100000">
                                        <p:cTn display="0" masterRel="sameClick">
                                          <p:stCondLst>
                                            <p:cond evt="begin" delay="0">
                                              <p:tn val="685"/>
                                            </p:cond>
                                          </p:stCondLst>
                                          <p:endCondLst>
                                            <p:cond evt="onStopAudio" delay="0">
                                              <p:tgtEl>
                                                <p:sldTgt/>
                                              </p:tgtEl>
                                            </p:cond>
                                          </p:endCondLst>
                                        </p:cTn>
                                        <p:tgtEl>
                                          <p:sndTgt r:embed="rId2" name="click.wav"/>
                                        </p:tgtEl>
                                      </p:cMediaNode>
                                    </p:audio>
                                  </p:subTnLst>
                                </p:cTn>
                              </p:par>
                            </p:childTnLst>
                          </p:cTn>
                        </p:par>
                        <p:par>
                          <p:cTn id="688" fill="hold" nodeType="afterGroup">
                            <p:stCondLst>
                              <p:cond delay="3000"/>
                            </p:stCondLst>
                            <p:childTnLst>
                              <p:par>
                                <p:cTn id="689" presetID="10" presetClass="entr" presetSubtype="0" fill="remove" grpId="0" nodeType="afterEffect">
                                  <p:stCondLst>
                                    <p:cond delay="0"/>
                                  </p:stCondLst>
                                  <p:childTnLst>
                                    <p:set>
                                      <p:cBhvr>
                                        <p:cTn id="690" dur="1" fill="hold">
                                          <p:stCondLst>
                                            <p:cond delay="0"/>
                                          </p:stCondLst>
                                        </p:cTn>
                                        <p:tgtEl>
                                          <p:spTgt spid="111908"/>
                                        </p:tgtEl>
                                        <p:attrNameLst>
                                          <p:attrName>style.visibility</p:attrName>
                                        </p:attrNameLst>
                                      </p:cBhvr>
                                      <p:to>
                                        <p:strVal val="visible"/>
                                      </p:to>
                                    </p:set>
                                    <p:animEffect transition="in" filter="fade">
                                      <p:cBhvr>
                                        <p:cTn id="691" dur="1000"/>
                                        <p:tgtEl>
                                          <p:spTgt spid="111908"/>
                                        </p:tgtEl>
                                      </p:cBhvr>
                                    </p:animEffect>
                                  </p:childTnLst>
                                  <p:subTnLst>
                                    <p:audio>
                                      <p:cMediaNode vol="100000">
                                        <p:cTn display="0" masterRel="sameClick">
                                          <p:stCondLst>
                                            <p:cond evt="begin" delay="0">
                                              <p:tn val="689"/>
                                            </p:cond>
                                          </p:stCondLst>
                                          <p:endCondLst>
                                            <p:cond evt="onStopAudio" delay="0">
                                              <p:tgtEl>
                                                <p:sldTgt/>
                                              </p:tgtEl>
                                            </p:cond>
                                          </p:endCondLst>
                                        </p:cTn>
                                        <p:tgtEl>
                                          <p:sndTgt r:embed="rId2" name="click.wav"/>
                                        </p:tgtEl>
                                      </p:cMediaNode>
                                    </p:audio>
                                  </p:subTnLst>
                                </p:cTn>
                              </p:par>
                            </p:childTnLst>
                          </p:cTn>
                        </p:par>
                        <p:par>
                          <p:cTn id="692" fill="hold" nodeType="afterGroup">
                            <p:stCondLst>
                              <p:cond delay="4000"/>
                            </p:stCondLst>
                            <p:childTnLst>
                              <p:par>
                                <p:cTn id="693" presetID="10" presetClass="entr" presetSubtype="0" fill="remove" grpId="0" nodeType="afterEffect">
                                  <p:stCondLst>
                                    <p:cond delay="0"/>
                                  </p:stCondLst>
                                  <p:childTnLst>
                                    <p:set>
                                      <p:cBhvr>
                                        <p:cTn id="694" dur="1" fill="hold">
                                          <p:stCondLst>
                                            <p:cond delay="0"/>
                                          </p:stCondLst>
                                        </p:cTn>
                                        <p:tgtEl>
                                          <p:spTgt spid="111909"/>
                                        </p:tgtEl>
                                        <p:attrNameLst>
                                          <p:attrName>style.visibility</p:attrName>
                                        </p:attrNameLst>
                                      </p:cBhvr>
                                      <p:to>
                                        <p:strVal val="visible"/>
                                      </p:to>
                                    </p:set>
                                    <p:animEffect transition="in" filter="fade">
                                      <p:cBhvr>
                                        <p:cTn id="695" dur="1000"/>
                                        <p:tgtEl>
                                          <p:spTgt spid="111909"/>
                                        </p:tgtEl>
                                      </p:cBhvr>
                                    </p:animEffect>
                                  </p:childTnLst>
                                  <p:subTnLst>
                                    <p:audio>
                                      <p:cMediaNode vol="100000">
                                        <p:cTn display="0" masterRel="sameClick">
                                          <p:stCondLst>
                                            <p:cond evt="begin" delay="0">
                                              <p:tn val="693"/>
                                            </p:cond>
                                          </p:stCondLst>
                                          <p:endCondLst>
                                            <p:cond evt="onStopAudio" delay="0">
                                              <p:tgtEl>
                                                <p:sldTgt/>
                                              </p:tgtEl>
                                            </p:cond>
                                          </p:endCondLst>
                                        </p:cTn>
                                        <p:tgtEl>
                                          <p:sndTgt r:embed="rId2" name="click.wav"/>
                                        </p:tgtEl>
                                      </p:cMediaNode>
                                    </p:audio>
                                  </p:subTnLst>
                                </p:cTn>
                              </p:par>
                            </p:childTnLst>
                          </p:cTn>
                        </p:par>
                        <p:par>
                          <p:cTn id="696" fill="hold" nodeType="afterGroup">
                            <p:stCondLst>
                              <p:cond delay="5000"/>
                            </p:stCondLst>
                            <p:childTnLst>
                              <p:par>
                                <p:cTn id="697" presetID="10" presetClass="entr" presetSubtype="0" fill="remove" grpId="0" nodeType="afterEffect">
                                  <p:stCondLst>
                                    <p:cond delay="0"/>
                                  </p:stCondLst>
                                  <p:childTnLst>
                                    <p:set>
                                      <p:cBhvr>
                                        <p:cTn id="698" dur="1" fill="hold">
                                          <p:stCondLst>
                                            <p:cond delay="0"/>
                                          </p:stCondLst>
                                        </p:cTn>
                                        <p:tgtEl>
                                          <p:spTgt spid="111910"/>
                                        </p:tgtEl>
                                        <p:attrNameLst>
                                          <p:attrName>style.visibility</p:attrName>
                                        </p:attrNameLst>
                                      </p:cBhvr>
                                      <p:to>
                                        <p:strVal val="visible"/>
                                      </p:to>
                                    </p:set>
                                    <p:animEffect transition="in" filter="fade">
                                      <p:cBhvr>
                                        <p:cTn id="699" dur="1000"/>
                                        <p:tgtEl>
                                          <p:spTgt spid="111910"/>
                                        </p:tgtEl>
                                      </p:cBhvr>
                                    </p:animEffect>
                                  </p:childTnLst>
                                  <p:subTnLst>
                                    <p:audio>
                                      <p:cMediaNode vol="100000">
                                        <p:cTn display="0" masterRel="sameClick">
                                          <p:stCondLst>
                                            <p:cond evt="begin" delay="0">
                                              <p:tn val="697"/>
                                            </p:cond>
                                          </p:stCondLst>
                                          <p:endCondLst>
                                            <p:cond evt="onStopAudio" delay="0">
                                              <p:tgtEl>
                                                <p:sldTgt/>
                                              </p:tgtEl>
                                            </p:cond>
                                          </p:endCondLst>
                                        </p:cTn>
                                        <p:tgtEl>
                                          <p:sndTgt r:embed="rId2" name="click.wav"/>
                                        </p:tgtEl>
                                      </p:cMediaNode>
                                    </p:audio>
                                  </p:subTnLst>
                                </p:cTn>
                              </p:par>
                            </p:childTnLst>
                          </p:cTn>
                        </p:par>
                        <p:par>
                          <p:cTn id="700" fill="hold" nodeType="afterGroup">
                            <p:stCondLst>
                              <p:cond delay="6000"/>
                            </p:stCondLst>
                            <p:childTnLst>
                              <p:par>
                                <p:cTn id="701" presetID="10" presetClass="entr" presetSubtype="0" fill="remove" grpId="0" nodeType="afterEffect">
                                  <p:stCondLst>
                                    <p:cond delay="0"/>
                                  </p:stCondLst>
                                  <p:childTnLst>
                                    <p:set>
                                      <p:cBhvr>
                                        <p:cTn id="702" dur="1" fill="hold">
                                          <p:stCondLst>
                                            <p:cond delay="0"/>
                                          </p:stCondLst>
                                        </p:cTn>
                                        <p:tgtEl>
                                          <p:spTgt spid="111913"/>
                                        </p:tgtEl>
                                        <p:attrNameLst>
                                          <p:attrName>style.visibility</p:attrName>
                                        </p:attrNameLst>
                                      </p:cBhvr>
                                      <p:to>
                                        <p:strVal val="visible"/>
                                      </p:to>
                                    </p:set>
                                    <p:animEffect transition="in" filter="fade">
                                      <p:cBhvr>
                                        <p:cTn id="703" dur="1000"/>
                                        <p:tgtEl>
                                          <p:spTgt spid="111913"/>
                                        </p:tgtEl>
                                      </p:cBhvr>
                                    </p:animEffect>
                                  </p:childTnLst>
                                  <p:subTnLst>
                                    <p:audio>
                                      <p:cMediaNode vol="100000">
                                        <p:cTn display="0" masterRel="sameClick">
                                          <p:stCondLst>
                                            <p:cond evt="begin" delay="0">
                                              <p:tn val="701"/>
                                            </p:cond>
                                          </p:stCondLst>
                                          <p:endCondLst>
                                            <p:cond evt="onStopAudio" delay="0">
                                              <p:tgtEl>
                                                <p:sldTgt/>
                                              </p:tgtEl>
                                            </p:cond>
                                          </p:endCondLst>
                                        </p:cTn>
                                        <p:tgtEl>
                                          <p:sndTgt r:embed="rId2" name="click.wav"/>
                                        </p:tgtEl>
                                      </p:cMediaNode>
                                    </p:audio>
                                  </p:subTnLst>
                                </p:cTn>
                              </p:par>
                            </p:childTnLst>
                          </p:cTn>
                        </p:par>
                        <p:par>
                          <p:cTn id="704" fill="hold" nodeType="afterGroup">
                            <p:stCondLst>
                              <p:cond delay="7000"/>
                            </p:stCondLst>
                            <p:childTnLst>
                              <p:par>
                                <p:cTn id="705" presetID="10" presetClass="entr" presetSubtype="0" fill="remove" grpId="0" nodeType="afterEffect">
                                  <p:stCondLst>
                                    <p:cond delay="0"/>
                                  </p:stCondLst>
                                  <p:childTnLst>
                                    <p:set>
                                      <p:cBhvr>
                                        <p:cTn id="706" dur="1" fill="hold">
                                          <p:stCondLst>
                                            <p:cond delay="0"/>
                                          </p:stCondLst>
                                        </p:cTn>
                                        <p:tgtEl>
                                          <p:spTgt spid="111914"/>
                                        </p:tgtEl>
                                        <p:attrNameLst>
                                          <p:attrName>style.visibility</p:attrName>
                                        </p:attrNameLst>
                                      </p:cBhvr>
                                      <p:to>
                                        <p:strVal val="visible"/>
                                      </p:to>
                                    </p:set>
                                    <p:animEffect transition="in" filter="fade">
                                      <p:cBhvr>
                                        <p:cTn id="707" dur="1000"/>
                                        <p:tgtEl>
                                          <p:spTgt spid="111914"/>
                                        </p:tgtEl>
                                      </p:cBhvr>
                                    </p:animEffect>
                                  </p:childTnLst>
                                  <p:subTnLst>
                                    <p:audio>
                                      <p:cMediaNode vol="100000">
                                        <p:cTn display="0" masterRel="sameClick">
                                          <p:stCondLst>
                                            <p:cond evt="begin" delay="0">
                                              <p:tn val="705"/>
                                            </p:cond>
                                          </p:stCondLst>
                                          <p:endCondLst>
                                            <p:cond evt="onStopAudio" delay="0">
                                              <p:tgtEl>
                                                <p:sldTgt/>
                                              </p:tgtEl>
                                            </p:cond>
                                          </p:endCondLst>
                                        </p:cTn>
                                        <p:tgtEl>
                                          <p:sndTgt r:embed="rId2" name="click.wav"/>
                                        </p:tgtEl>
                                      </p:cMediaNode>
                                    </p:audio>
                                  </p:subTnLst>
                                </p:cTn>
                              </p:par>
                            </p:childTnLst>
                          </p:cTn>
                        </p:par>
                        <p:par>
                          <p:cTn id="708" fill="hold" nodeType="afterGroup">
                            <p:stCondLst>
                              <p:cond delay="8000"/>
                            </p:stCondLst>
                            <p:childTnLst>
                              <p:par>
                                <p:cTn id="709" presetID="10" presetClass="entr" presetSubtype="0" fill="remove" nodeType="afterEffect">
                                  <p:stCondLst>
                                    <p:cond delay="0"/>
                                  </p:stCondLst>
                                  <p:childTnLst>
                                    <p:set>
                                      <p:cBhvr>
                                        <p:cTn id="710" dur="1" fill="hold">
                                          <p:stCondLst>
                                            <p:cond delay="0"/>
                                          </p:stCondLst>
                                        </p:cTn>
                                        <p:tgtEl>
                                          <p:spTgt spid="111915"/>
                                        </p:tgtEl>
                                        <p:attrNameLst>
                                          <p:attrName>style.visibility</p:attrName>
                                        </p:attrNameLst>
                                      </p:cBhvr>
                                      <p:to>
                                        <p:strVal val="visible"/>
                                      </p:to>
                                    </p:set>
                                    <p:animEffect transition="in" filter="fade">
                                      <p:cBhvr>
                                        <p:cTn id="711" dur="1000"/>
                                        <p:tgtEl>
                                          <p:spTgt spid="111915"/>
                                        </p:tgtEl>
                                      </p:cBhvr>
                                    </p:animEffect>
                                  </p:childTnLst>
                                  <p:subTnLst>
                                    <p:audio>
                                      <p:cMediaNode vol="100000">
                                        <p:cTn display="0" masterRel="sameClick">
                                          <p:stCondLst>
                                            <p:cond evt="begin" delay="0">
                                              <p:tn val="709"/>
                                            </p:cond>
                                          </p:stCondLst>
                                          <p:endCondLst>
                                            <p:cond evt="onStopAudio" delay="0">
                                              <p:tgtEl>
                                                <p:sldTgt/>
                                              </p:tgtEl>
                                            </p:cond>
                                          </p:endCondLst>
                                        </p:cTn>
                                        <p:tgtEl>
                                          <p:sndTgt r:embed="rId2" name="click.wav"/>
                                        </p:tgtEl>
                                      </p:cMediaNode>
                                    </p:audio>
                                  </p:subTnLst>
                                </p:cTn>
                              </p:par>
                            </p:childTnLst>
                          </p:cTn>
                        </p:par>
                        <p:par>
                          <p:cTn id="712" fill="hold" nodeType="afterGroup">
                            <p:stCondLst>
                              <p:cond delay="9000"/>
                            </p:stCondLst>
                            <p:childTnLst>
                              <p:par>
                                <p:cTn id="713" presetID="10" presetClass="entr" presetSubtype="0" fill="remove" nodeType="afterEffect">
                                  <p:stCondLst>
                                    <p:cond delay="0"/>
                                  </p:stCondLst>
                                  <p:childTnLst>
                                    <p:set>
                                      <p:cBhvr>
                                        <p:cTn id="714" dur="1" fill="hold">
                                          <p:stCondLst>
                                            <p:cond delay="0"/>
                                          </p:stCondLst>
                                        </p:cTn>
                                        <p:tgtEl>
                                          <p:spTgt spid="111916"/>
                                        </p:tgtEl>
                                        <p:attrNameLst>
                                          <p:attrName>style.visibility</p:attrName>
                                        </p:attrNameLst>
                                      </p:cBhvr>
                                      <p:to>
                                        <p:strVal val="visible"/>
                                      </p:to>
                                    </p:set>
                                    <p:animEffect transition="in" filter="fade">
                                      <p:cBhvr>
                                        <p:cTn id="715" dur="1000"/>
                                        <p:tgtEl>
                                          <p:spTgt spid="111916"/>
                                        </p:tgtEl>
                                      </p:cBhvr>
                                    </p:animEffect>
                                  </p:childTnLst>
                                  <p:subTnLst>
                                    <p:audio>
                                      <p:cMediaNode vol="100000">
                                        <p:cTn display="0" masterRel="sameClick">
                                          <p:stCondLst>
                                            <p:cond evt="begin" delay="0">
                                              <p:tn val="713"/>
                                            </p:cond>
                                          </p:stCondLst>
                                          <p:endCondLst>
                                            <p:cond evt="onStopAudio" delay="0">
                                              <p:tgtEl>
                                                <p:sldTgt/>
                                              </p:tgtEl>
                                            </p:cond>
                                          </p:endCondLst>
                                        </p:cTn>
                                        <p:tgtEl>
                                          <p:sndTgt r:embed="rId2" name="click.wav"/>
                                        </p:tgtEl>
                                      </p:cMediaNode>
                                    </p:audio>
                                  </p:subTnLst>
                                </p:cTn>
                              </p:par>
                            </p:childTnLst>
                          </p:cTn>
                        </p:par>
                        <p:par>
                          <p:cTn id="716" fill="hold" nodeType="afterGroup">
                            <p:stCondLst>
                              <p:cond delay="10000"/>
                            </p:stCondLst>
                            <p:childTnLst>
                              <p:par>
                                <p:cTn id="717" presetID="10" presetClass="entr" presetSubtype="0" fill="remove" nodeType="afterEffect">
                                  <p:stCondLst>
                                    <p:cond delay="0"/>
                                  </p:stCondLst>
                                  <p:childTnLst>
                                    <p:set>
                                      <p:cBhvr>
                                        <p:cTn id="718" dur="1" fill="hold">
                                          <p:stCondLst>
                                            <p:cond delay="0"/>
                                          </p:stCondLst>
                                        </p:cTn>
                                        <p:tgtEl>
                                          <p:spTgt spid="111917"/>
                                        </p:tgtEl>
                                        <p:attrNameLst>
                                          <p:attrName>style.visibility</p:attrName>
                                        </p:attrNameLst>
                                      </p:cBhvr>
                                      <p:to>
                                        <p:strVal val="visible"/>
                                      </p:to>
                                    </p:set>
                                    <p:animEffect transition="in" filter="fade">
                                      <p:cBhvr>
                                        <p:cTn id="719" dur="1000"/>
                                        <p:tgtEl>
                                          <p:spTgt spid="111917"/>
                                        </p:tgtEl>
                                      </p:cBhvr>
                                    </p:animEffect>
                                  </p:childTnLst>
                                  <p:subTnLst>
                                    <p:audio>
                                      <p:cMediaNode vol="100000">
                                        <p:cTn display="0" masterRel="sameClick">
                                          <p:stCondLst>
                                            <p:cond evt="begin" delay="0">
                                              <p:tn val="717"/>
                                            </p:cond>
                                          </p:stCondLst>
                                          <p:endCondLst>
                                            <p:cond evt="onStopAudio" delay="0">
                                              <p:tgtEl>
                                                <p:sldTgt/>
                                              </p:tgtEl>
                                            </p:cond>
                                          </p:endCondLst>
                                        </p:cTn>
                                        <p:tgtEl>
                                          <p:sndTgt r:embed="rId2" name="click.wav"/>
                                        </p:tgtEl>
                                      </p:cMediaNode>
                                    </p:audio>
                                  </p:subTnLst>
                                </p:cTn>
                              </p:par>
                            </p:childTnLst>
                          </p:cTn>
                        </p:par>
                        <p:par>
                          <p:cTn id="720" fill="hold" nodeType="afterGroup">
                            <p:stCondLst>
                              <p:cond delay="11000"/>
                            </p:stCondLst>
                            <p:childTnLst>
                              <p:par>
                                <p:cTn id="721" presetID="10" presetClass="entr" presetSubtype="0" fill="remove" nodeType="afterEffect">
                                  <p:stCondLst>
                                    <p:cond delay="0"/>
                                  </p:stCondLst>
                                  <p:childTnLst>
                                    <p:set>
                                      <p:cBhvr>
                                        <p:cTn id="722" dur="1" fill="hold">
                                          <p:stCondLst>
                                            <p:cond delay="0"/>
                                          </p:stCondLst>
                                        </p:cTn>
                                        <p:tgtEl>
                                          <p:spTgt spid="111918"/>
                                        </p:tgtEl>
                                        <p:attrNameLst>
                                          <p:attrName>style.visibility</p:attrName>
                                        </p:attrNameLst>
                                      </p:cBhvr>
                                      <p:to>
                                        <p:strVal val="visible"/>
                                      </p:to>
                                    </p:set>
                                    <p:animEffect transition="in" filter="fade">
                                      <p:cBhvr>
                                        <p:cTn id="723" dur="1000"/>
                                        <p:tgtEl>
                                          <p:spTgt spid="111918"/>
                                        </p:tgtEl>
                                      </p:cBhvr>
                                    </p:animEffect>
                                  </p:childTnLst>
                                  <p:subTnLst>
                                    <p:audio>
                                      <p:cMediaNode vol="100000">
                                        <p:cTn display="0" masterRel="sameClick">
                                          <p:stCondLst>
                                            <p:cond evt="begin" delay="0">
                                              <p:tn val="721"/>
                                            </p:cond>
                                          </p:stCondLst>
                                          <p:endCondLst>
                                            <p:cond evt="onStopAudio" delay="0">
                                              <p:tgtEl>
                                                <p:sldTgt/>
                                              </p:tgtEl>
                                            </p:cond>
                                          </p:endCondLst>
                                        </p:cTn>
                                        <p:tgtEl>
                                          <p:sndTgt r:embed="rId2" name="click.wav"/>
                                        </p:tgtEl>
                                      </p:cMediaNode>
                                    </p:audio>
                                  </p:subTnLst>
                                </p:cTn>
                              </p:par>
                            </p:childTnLst>
                          </p:cTn>
                        </p:par>
                        <p:par>
                          <p:cTn id="724" fill="hold" nodeType="afterGroup">
                            <p:stCondLst>
                              <p:cond delay="12000"/>
                            </p:stCondLst>
                            <p:childTnLst>
                              <p:par>
                                <p:cTn id="725" presetID="10" presetClass="entr" presetSubtype="0" fill="remove" nodeType="afterEffect">
                                  <p:stCondLst>
                                    <p:cond delay="0"/>
                                  </p:stCondLst>
                                  <p:childTnLst>
                                    <p:set>
                                      <p:cBhvr>
                                        <p:cTn id="726" dur="1" fill="hold">
                                          <p:stCondLst>
                                            <p:cond delay="0"/>
                                          </p:stCondLst>
                                        </p:cTn>
                                        <p:tgtEl>
                                          <p:spTgt spid="111919"/>
                                        </p:tgtEl>
                                        <p:attrNameLst>
                                          <p:attrName>style.visibility</p:attrName>
                                        </p:attrNameLst>
                                      </p:cBhvr>
                                      <p:to>
                                        <p:strVal val="visible"/>
                                      </p:to>
                                    </p:set>
                                    <p:animEffect transition="in" filter="fade">
                                      <p:cBhvr>
                                        <p:cTn id="727" dur="1000"/>
                                        <p:tgtEl>
                                          <p:spTgt spid="111919"/>
                                        </p:tgtEl>
                                      </p:cBhvr>
                                    </p:animEffect>
                                  </p:childTnLst>
                                  <p:subTnLst>
                                    <p:audio>
                                      <p:cMediaNode vol="100000">
                                        <p:cTn display="0" masterRel="sameClick">
                                          <p:stCondLst>
                                            <p:cond evt="begin" delay="0">
                                              <p:tn val="725"/>
                                            </p:cond>
                                          </p:stCondLst>
                                          <p:endCondLst>
                                            <p:cond evt="onStopAudio" delay="0">
                                              <p:tgtEl>
                                                <p:sldTgt/>
                                              </p:tgtEl>
                                            </p:cond>
                                          </p:endCondLst>
                                        </p:cTn>
                                        <p:tgtEl>
                                          <p:sndTgt r:embed="rId2" name="click.wav"/>
                                        </p:tgtEl>
                                      </p:cMediaNode>
                                    </p:audio>
                                  </p:subTnLst>
                                </p:cTn>
                              </p:par>
                            </p:childTnLst>
                          </p:cTn>
                        </p:par>
                        <p:par>
                          <p:cTn id="728" fill="hold" nodeType="afterGroup">
                            <p:stCondLst>
                              <p:cond delay="13000"/>
                            </p:stCondLst>
                            <p:childTnLst>
                              <p:par>
                                <p:cTn id="729" presetID="10" presetClass="entr" presetSubtype="0" fill="remove" nodeType="afterEffect">
                                  <p:stCondLst>
                                    <p:cond delay="0"/>
                                  </p:stCondLst>
                                  <p:childTnLst>
                                    <p:set>
                                      <p:cBhvr>
                                        <p:cTn id="730" dur="1" fill="hold">
                                          <p:stCondLst>
                                            <p:cond delay="0"/>
                                          </p:stCondLst>
                                        </p:cTn>
                                        <p:tgtEl>
                                          <p:spTgt spid="111920"/>
                                        </p:tgtEl>
                                        <p:attrNameLst>
                                          <p:attrName>style.visibility</p:attrName>
                                        </p:attrNameLst>
                                      </p:cBhvr>
                                      <p:to>
                                        <p:strVal val="visible"/>
                                      </p:to>
                                    </p:set>
                                    <p:animEffect transition="in" filter="fade">
                                      <p:cBhvr>
                                        <p:cTn id="731" dur="1000"/>
                                        <p:tgtEl>
                                          <p:spTgt spid="111920"/>
                                        </p:tgtEl>
                                      </p:cBhvr>
                                    </p:animEffect>
                                  </p:childTnLst>
                                  <p:subTnLst>
                                    <p:audio>
                                      <p:cMediaNode vol="100000">
                                        <p:cTn display="0" masterRel="sameClick">
                                          <p:stCondLst>
                                            <p:cond evt="begin" delay="0">
                                              <p:tn val="729"/>
                                            </p:cond>
                                          </p:stCondLst>
                                          <p:endCondLst>
                                            <p:cond evt="onStopAudio" delay="0">
                                              <p:tgtEl>
                                                <p:sldTgt/>
                                              </p:tgtEl>
                                            </p:cond>
                                          </p:endCondLst>
                                        </p:cTn>
                                        <p:tgtEl>
                                          <p:sndTgt r:embed="rId2" name="click.wav"/>
                                        </p:tgtEl>
                                      </p:cMediaNode>
                                    </p:audio>
                                  </p:subTnLst>
                                </p:cTn>
                              </p:par>
                            </p:childTnLst>
                          </p:cTn>
                        </p:par>
                        <p:par>
                          <p:cTn id="732" fill="hold" nodeType="afterGroup">
                            <p:stCondLst>
                              <p:cond delay="14000"/>
                            </p:stCondLst>
                            <p:childTnLst>
                              <p:par>
                                <p:cTn id="733" presetID="10" presetClass="entr" presetSubtype="0" fill="remove" nodeType="afterEffect">
                                  <p:stCondLst>
                                    <p:cond delay="0"/>
                                  </p:stCondLst>
                                  <p:childTnLst>
                                    <p:set>
                                      <p:cBhvr>
                                        <p:cTn id="734" dur="1" fill="hold">
                                          <p:stCondLst>
                                            <p:cond delay="0"/>
                                          </p:stCondLst>
                                        </p:cTn>
                                        <p:tgtEl>
                                          <p:spTgt spid="111921"/>
                                        </p:tgtEl>
                                        <p:attrNameLst>
                                          <p:attrName>style.visibility</p:attrName>
                                        </p:attrNameLst>
                                      </p:cBhvr>
                                      <p:to>
                                        <p:strVal val="visible"/>
                                      </p:to>
                                    </p:set>
                                    <p:animEffect transition="in" filter="fade">
                                      <p:cBhvr>
                                        <p:cTn id="735" dur="1000"/>
                                        <p:tgtEl>
                                          <p:spTgt spid="111921"/>
                                        </p:tgtEl>
                                      </p:cBhvr>
                                    </p:animEffect>
                                  </p:childTnLst>
                                  <p:subTnLst>
                                    <p:audio>
                                      <p:cMediaNode vol="100000">
                                        <p:cTn display="0" masterRel="sameClick">
                                          <p:stCondLst>
                                            <p:cond evt="begin" delay="0">
                                              <p:tn val="733"/>
                                            </p:cond>
                                          </p:stCondLst>
                                          <p:endCondLst>
                                            <p:cond evt="onStopAudio" delay="0">
                                              <p:tgtEl>
                                                <p:sldTgt/>
                                              </p:tgtEl>
                                            </p:cond>
                                          </p:endCondLst>
                                        </p:cTn>
                                        <p:tgtEl>
                                          <p:sndTgt r:embed="rId2" name="click.wav"/>
                                        </p:tgtEl>
                                      </p:cMediaNode>
                                    </p:audio>
                                  </p:subTnLst>
                                </p:cTn>
                              </p:par>
                            </p:childTnLst>
                          </p:cTn>
                        </p:par>
                        <p:par>
                          <p:cTn id="736" fill="hold" nodeType="afterGroup">
                            <p:stCondLst>
                              <p:cond delay="15000"/>
                            </p:stCondLst>
                            <p:childTnLst>
                              <p:par>
                                <p:cTn id="737" presetID="10" presetClass="entr" presetSubtype="0" fill="remove" grpId="0" nodeType="afterEffect">
                                  <p:stCondLst>
                                    <p:cond delay="0"/>
                                  </p:stCondLst>
                                  <p:childTnLst>
                                    <p:set>
                                      <p:cBhvr>
                                        <p:cTn id="738" dur="1" fill="hold">
                                          <p:stCondLst>
                                            <p:cond delay="0"/>
                                          </p:stCondLst>
                                        </p:cTn>
                                        <p:tgtEl>
                                          <p:spTgt spid="56793"/>
                                        </p:tgtEl>
                                        <p:attrNameLst>
                                          <p:attrName>style.visibility</p:attrName>
                                        </p:attrNameLst>
                                      </p:cBhvr>
                                      <p:to>
                                        <p:strVal val="visible"/>
                                      </p:to>
                                    </p:set>
                                    <p:animEffect transition="in" filter="fade">
                                      <p:cBhvr>
                                        <p:cTn id="739" dur="2000"/>
                                        <p:tgtEl>
                                          <p:spTgt spid="56793"/>
                                        </p:tgtEl>
                                      </p:cBhvr>
                                    </p:animEffect>
                                  </p:childTnLst>
                                  <p:subTnLst>
                                    <p:audio>
                                      <p:cMediaNode>
                                        <p:cTn display="0" masterRel="sameClick">
                                          <p:stCondLst>
                                            <p:cond evt="begin" delay="0">
                                              <p:tn val="737"/>
                                            </p:cond>
                                          </p:stCondLst>
                                          <p:endCondLst>
                                            <p:cond evt="onStopAudio" delay="0">
                                              <p:tgtEl>
                                                <p:sldTgt/>
                                              </p:tgtEl>
                                            </p:cond>
                                          </p:endCondLst>
                                        </p:cTn>
                                        <p:tgtEl>
                                          <p:sndTgt r:embed="rId3" name="bomb.wav"/>
                                        </p:tgtEl>
                                      </p:cMediaNode>
                                    </p:audio>
                                  </p:subTnLst>
                                </p:cTn>
                              </p:par>
                              <p:par>
                                <p:cTn id="740" presetID="10" presetClass="exit" presetSubtype="0" fill="remove" nodeType="withEffect">
                                  <p:stCondLst>
                                    <p:cond delay="0"/>
                                  </p:stCondLst>
                                  <p:childTnLst>
                                    <p:animEffect transition="out" filter="fade">
                                      <p:cBhvr>
                                        <p:cTn id="741" dur="2000"/>
                                        <p:tgtEl>
                                          <p:spTgt spid="111905"/>
                                        </p:tgtEl>
                                      </p:cBhvr>
                                    </p:animEffect>
                                    <p:set>
                                      <p:cBhvr>
                                        <p:cTn id="742" dur="1" fill="hold">
                                          <p:stCondLst>
                                            <p:cond delay="1999"/>
                                          </p:stCondLst>
                                        </p:cTn>
                                        <p:tgtEl>
                                          <p:spTgt spid="111905"/>
                                        </p:tgtEl>
                                        <p:attrNameLst>
                                          <p:attrName>style.visibility</p:attrName>
                                        </p:attrNameLst>
                                      </p:cBhvr>
                                      <p:to>
                                        <p:strVal val="hidden"/>
                                      </p:to>
                                    </p:set>
                                  </p:childTnLst>
                                </p:cTn>
                              </p:par>
                              <p:par>
                                <p:cTn id="743" presetID="10" presetClass="exit" presetSubtype="0" fill="remove" nodeType="withEffect">
                                  <p:stCondLst>
                                    <p:cond delay="0"/>
                                  </p:stCondLst>
                                  <p:childTnLst>
                                    <p:animEffect transition="out" filter="fade">
                                      <p:cBhvr>
                                        <p:cTn id="744" dur="2000"/>
                                        <p:tgtEl>
                                          <p:spTgt spid="111906"/>
                                        </p:tgtEl>
                                      </p:cBhvr>
                                    </p:animEffect>
                                    <p:set>
                                      <p:cBhvr>
                                        <p:cTn id="745" dur="1" fill="hold">
                                          <p:stCondLst>
                                            <p:cond delay="1999"/>
                                          </p:stCondLst>
                                        </p:cTn>
                                        <p:tgtEl>
                                          <p:spTgt spid="111906"/>
                                        </p:tgtEl>
                                        <p:attrNameLst>
                                          <p:attrName>style.visibility</p:attrName>
                                        </p:attrNameLst>
                                      </p:cBhvr>
                                      <p:to>
                                        <p:strVal val="hidden"/>
                                      </p:to>
                                    </p:set>
                                  </p:childTnLst>
                                </p:cTn>
                              </p:par>
                              <p:par>
                                <p:cTn id="746" presetID="10" presetClass="exit" presetSubtype="0" fill="remove" nodeType="withEffect">
                                  <p:stCondLst>
                                    <p:cond delay="0"/>
                                  </p:stCondLst>
                                  <p:childTnLst>
                                    <p:animEffect transition="out" filter="fade">
                                      <p:cBhvr>
                                        <p:cTn id="747" dur="2000"/>
                                        <p:tgtEl>
                                          <p:spTgt spid="111907"/>
                                        </p:tgtEl>
                                      </p:cBhvr>
                                    </p:animEffect>
                                    <p:set>
                                      <p:cBhvr>
                                        <p:cTn id="748" dur="1" fill="hold">
                                          <p:stCondLst>
                                            <p:cond delay="1999"/>
                                          </p:stCondLst>
                                        </p:cTn>
                                        <p:tgtEl>
                                          <p:spTgt spid="111907"/>
                                        </p:tgtEl>
                                        <p:attrNameLst>
                                          <p:attrName>style.visibility</p:attrName>
                                        </p:attrNameLst>
                                      </p:cBhvr>
                                      <p:to>
                                        <p:strVal val="hidden"/>
                                      </p:to>
                                    </p:set>
                                  </p:childTnLst>
                                </p:cTn>
                              </p:par>
                              <p:par>
                                <p:cTn id="749" presetID="10" presetClass="exit" presetSubtype="0" fill="remove" nodeType="withEffect">
                                  <p:stCondLst>
                                    <p:cond delay="0"/>
                                  </p:stCondLst>
                                  <p:childTnLst>
                                    <p:animEffect transition="out" filter="fade">
                                      <p:cBhvr>
                                        <p:cTn id="750" dur="2000"/>
                                        <p:tgtEl>
                                          <p:spTgt spid="111908"/>
                                        </p:tgtEl>
                                      </p:cBhvr>
                                    </p:animEffect>
                                    <p:set>
                                      <p:cBhvr>
                                        <p:cTn id="751" dur="1" fill="hold">
                                          <p:stCondLst>
                                            <p:cond delay="1999"/>
                                          </p:stCondLst>
                                        </p:cTn>
                                        <p:tgtEl>
                                          <p:spTgt spid="111908"/>
                                        </p:tgtEl>
                                        <p:attrNameLst>
                                          <p:attrName>style.visibility</p:attrName>
                                        </p:attrNameLst>
                                      </p:cBhvr>
                                      <p:to>
                                        <p:strVal val="hidden"/>
                                      </p:to>
                                    </p:set>
                                  </p:childTnLst>
                                </p:cTn>
                              </p:par>
                              <p:par>
                                <p:cTn id="752" presetID="10" presetClass="exit" presetSubtype="0" fill="remove" nodeType="withEffect">
                                  <p:stCondLst>
                                    <p:cond delay="0"/>
                                  </p:stCondLst>
                                  <p:childTnLst>
                                    <p:animEffect transition="out" filter="fade">
                                      <p:cBhvr>
                                        <p:cTn id="753" dur="2000"/>
                                        <p:tgtEl>
                                          <p:spTgt spid="111909"/>
                                        </p:tgtEl>
                                      </p:cBhvr>
                                    </p:animEffect>
                                    <p:set>
                                      <p:cBhvr>
                                        <p:cTn id="754" dur="1" fill="hold">
                                          <p:stCondLst>
                                            <p:cond delay="1999"/>
                                          </p:stCondLst>
                                        </p:cTn>
                                        <p:tgtEl>
                                          <p:spTgt spid="111909"/>
                                        </p:tgtEl>
                                        <p:attrNameLst>
                                          <p:attrName>style.visibility</p:attrName>
                                        </p:attrNameLst>
                                      </p:cBhvr>
                                      <p:to>
                                        <p:strVal val="hidden"/>
                                      </p:to>
                                    </p:set>
                                  </p:childTnLst>
                                </p:cTn>
                              </p:par>
                              <p:par>
                                <p:cTn id="755" presetID="10" presetClass="exit" presetSubtype="0" fill="remove" nodeType="withEffect">
                                  <p:stCondLst>
                                    <p:cond delay="0"/>
                                  </p:stCondLst>
                                  <p:childTnLst>
                                    <p:animEffect transition="out" filter="fade">
                                      <p:cBhvr>
                                        <p:cTn id="756" dur="2000"/>
                                        <p:tgtEl>
                                          <p:spTgt spid="111910"/>
                                        </p:tgtEl>
                                      </p:cBhvr>
                                    </p:animEffect>
                                    <p:set>
                                      <p:cBhvr>
                                        <p:cTn id="757" dur="1" fill="hold">
                                          <p:stCondLst>
                                            <p:cond delay="1999"/>
                                          </p:stCondLst>
                                        </p:cTn>
                                        <p:tgtEl>
                                          <p:spTgt spid="111910"/>
                                        </p:tgtEl>
                                        <p:attrNameLst>
                                          <p:attrName>style.visibility</p:attrName>
                                        </p:attrNameLst>
                                      </p:cBhvr>
                                      <p:to>
                                        <p:strVal val="hidden"/>
                                      </p:to>
                                    </p:set>
                                  </p:childTnLst>
                                </p:cTn>
                              </p:par>
                              <p:par>
                                <p:cTn id="758" presetID="10" presetClass="exit" presetSubtype="0" fill="remove" nodeType="withEffect">
                                  <p:stCondLst>
                                    <p:cond delay="0"/>
                                  </p:stCondLst>
                                  <p:childTnLst>
                                    <p:animEffect transition="out" filter="fade">
                                      <p:cBhvr>
                                        <p:cTn id="759" dur="2000"/>
                                        <p:tgtEl>
                                          <p:spTgt spid="111913"/>
                                        </p:tgtEl>
                                      </p:cBhvr>
                                    </p:animEffect>
                                    <p:set>
                                      <p:cBhvr>
                                        <p:cTn id="760" dur="1" fill="hold">
                                          <p:stCondLst>
                                            <p:cond delay="1999"/>
                                          </p:stCondLst>
                                        </p:cTn>
                                        <p:tgtEl>
                                          <p:spTgt spid="111913"/>
                                        </p:tgtEl>
                                        <p:attrNameLst>
                                          <p:attrName>style.visibility</p:attrName>
                                        </p:attrNameLst>
                                      </p:cBhvr>
                                      <p:to>
                                        <p:strVal val="hidden"/>
                                      </p:to>
                                    </p:set>
                                  </p:childTnLst>
                                </p:cTn>
                              </p:par>
                              <p:par>
                                <p:cTn id="761" presetID="10" presetClass="exit" presetSubtype="0" fill="remove" nodeType="withEffect">
                                  <p:stCondLst>
                                    <p:cond delay="0"/>
                                  </p:stCondLst>
                                  <p:childTnLst>
                                    <p:animEffect transition="out" filter="fade">
                                      <p:cBhvr>
                                        <p:cTn id="762" dur="2000"/>
                                        <p:tgtEl>
                                          <p:spTgt spid="111914"/>
                                        </p:tgtEl>
                                      </p:cBhvr>
                                    </p:animEffect>
                                    <p:set>
                                      <p:cBhvr>
                                        <p:cTn id="763" dur="1" fill="hold">
                                          <p:stCondLst>
                                            <p:cond delay="1999"/>
                                          </p:stCondLst>
                                        </p:cTn>
                                        <p:tgtEl>
                                          <p:spTgt spid="111914"/>
                                        </p:tgtEl>
                                        <p:attrNameLst>
                                          <p:attrName>style.visibility</p:attrName>
                                        </p:attrNameLst>
                                      </p:cBhvr>
                                      <p:to>
                                        <p:strVal val="hidden"/>
                                      </p:to>
                                    </p:set>
                                  </p:childTnLst>
                                </p:cTn>
                              </p:par>
                              <p:par>
                                <p:cTn id="764" presetID="10" presetClass="exit" presetSubtype="0" fill="remove" nodeType="withEffect">
                                  <p:stCondLst>
                                    <p:cond delay="0"/>
                                  </p:stCondLst>
                                  <p:childTnLst>
                                    <p:animEffect transition="out" filter="fade">
                                      <p:cBhvr>
                                        <p:cTn id="765" dur="2000"/>
                                        <p:tgtEl>
                                          <p:spTgt spid="111915"/>
                                        </p:tgtEl>
                                      </p:cBhvr>
                                    </p:animEffect>
                                    <p:set>
                                      <p:cBhvr>
                                        <p:cTn id="766" dur="1" fill="hold">
                                          <p:stCondLst>
                                            <p:cond delay="1999"/>
                                          </p:stCondLst>
                                        </p:cTn>
                                        <p:tgtEl>
                                          <p:spTgt spid="111915"/>
                                        </p:tgtEl>
                                        <p:attrNameLst>
                                          <p:attrName>style.visibility</p:attrName>
                                        </p:attrNameLst>
                                      </p:cBhvr>
                                      <p:to>
                                        <p:strVal val="hidden"/>
                                      </p:to>
                                    </p:set>
                                  </p:childTnLst>
                                </p:cTn>
                              </p:par>
                              <p:par>
                                <p:cTn id="767" presetID="10" presetClass="exit" presetSubtype="0" fill="remove" nodeType="withEffect">
                                  <p:stCondLst>
                                    <p:cond delay="0"/>
                                  </p:stCondLst>
                                  <p:childTnLst>
                                    <p:animEffect transition="out" filter="fade">
                                      <p:cBhvr>
                                        <p:cTn id="768" dur="2000"/>
                                        <p:tgtEl>
                                          <p:spTgt spid="111916"/>
                                        </p:tgtEl>
                                      </p:cBhvr>
                                    </p:animEffect>
                                    <p:set>
                                      <p:cBhvr>
                                        <p:cTn id="769" dur="1" fill="hold">
                                          <p:stCondLst>
                                            <p:cond delay="1999"/>
                                          </p:stCondLst>
                                        </p:cTn>
                                        <p:tgtEl>
                                          <p:spTgt spid="111916"/>
                                        </p:tgtEl>
                                        <p:attrNameLst>
                                          <p:attrName>style.visibility</p:attrName>
                                        </p:attrNameLst>
                                      </p:cBhvr>
                                      <p:to>
                                        <p:strVal val="hidden"/>
                                      </p:to>
                                    </p:set>
                                  </p:childTnLst>
                                </p:cTn>
                              </p:par>
                              <p:par>
                                <p:cTn id="770" presetID="10" presetClass="exit" presetSubtype="0" fill="remove" nodeType="withEffect">
                                  <p:stCondLst>
                                    <p:cond delay="0"/>
                                  </p:stCondLst>
                                  <p:childTnLst>
                                    <p:animEffect transition="out" filter="fade">
                                      <p:cBhvr>
                                        <p:cTn id="771" dur="2000"/>
                                        <p:tgtEl>
                                          <p:spTgt spid="111917"/>
                                        </p:tgtEl>
                                      </p:cBhvr>
                                    </p:animEffect>
                                    <p:set>
                                      <p:cBhvr>
                                        <p:cTn id="772" dur="1" fill="hold">
                                          <p:stCondLst>
                                            <p:cond delay="1999"/>
                                          </p:stCondLst>
                                        </p:cTn>
                                        <p:tgtEl>
                                          <p:spTgt spid="111917"/>
                                        </p:tgtEl>
                                        <p:attrNameLst>
                                          <p:attrName>style.visibility</p:attrName>
                                        </p:attrNameLst>
                                      </p:cBhvr>
                                      <p:to>
                                        <p:strVal val="hidden"/>
                                      </p:to>
                                    </p:set>
                                  </p:childTnLst>
                                </p:cTn>
                              </p:par>
                              <p:par>
                                <p:cTn id="773" presetID="10" presetClass="exit" presetSubtype="0" fill="remove" nodeType="withEffect">
                                  <p:stCondLst>
                                    <p:cond delay="0"/>
                                  </p:stCondLst>
                                  <p:childTnLst>
                                    <p:animEffect transition="out" filter="fade">
                                      <p:cBhvr>
                                        <p:cTn id="774" dur="2000"/>
                                        <p:tgtEl>
                                          <p:spTgt spid="111918"/>
                                        </p:tgtEl>
                                      </p:cBhvr>
                                    </p:animEffect>
                                    <p:set>
                                      <p:cBhvr>
                                        <p:cTn id="775" dur="1" fill="hold">
                                          <p:stCondLst>
                                            <p:cond delay="1999"/>
                                          </p:stCondLst>
                                        </p:cTn>
                                        <p:tgtEl>
                                          <p:spTgt spid="111918"/>
                                        </p:tgtEl>
                                        <p:attrNameLst>
                                          <p:attrName>style.visibility</p:attrName>
                                        </p:attrNameLst>
                                      </p:cBhvr>
                                      <p:to>
                                        <p:strVal val="hidden"/>
                                      </p:to>
                                    </p:set>
                                  </p:childTnLst>
                                </p:cTn>
                              </p:par>
                              <p:par>
                                <p:cTn id="776" presetID="10" presetClass="exit" presetSubtype="0" fill="remove" nodeType="withEffect">
                                  <p:stCondLst>
                                    <p:cond delay="0"/>
                                  </p:stCondLst>
                                  <p:childTnLst>
                                    <p:animEffect transition="out" filter="fade">
                                      <p:cBhvr>
                                        <p:cTn id="777" dur="2000"/>
                                        <p:tgtEl>
                                          <p:spTgt spid="111919"/>
                                        </p:tgtEl>
                                      </p:cBhvr>
                                    </p:animEffect>
                                    <p:set>
                                      <p:cBhvr>
                                        <p:cTn id="778" dur="1" fill="hold">
                                          <p:stCondLst>
                                            <p:cond delay="1999"/>
                                          </p:stCondLst>
                                        </p:cTn>
                                        <p:tgtEl>
                                          <p:spTgt spid="111919"/>
                                        </p:tgtEl>
                                        <p:attrNameLst>
                                          <p:attrName>style.visibility</p:attrName>
                                        </p:attrNameLst>
                                      </p:cBhvr>
                                      <p:to>
                                        <p:strVal val="hidden"/>
                                      </p:to>
                                    </p:set>
                                  </p:childTnLst>
                                </p:cTn>
                              </p:par>
                              <p:par>
                                <p:cTn id="779" presetID="10" presetClass="exit" presetSubtype="0" fill="remove" nodeType="withEffect">
                                  <p:stCondLst>
                                    <p:cond delay="0"/>
                                  </p:stCondLst>
                                  <p:childTnLst>
                                    <p:animEffect transition="out" filter="fade">
                                      <p:cBhvr>
                                        <p:cTn id="780" dur="2000"/>
                                        <p:tgtEl>
                                          <p:spTgt spid="111920"/>
                                        </p:tgtEl>
                                      </p:cBhvr>
                                    </p:animEffect>
                                    <p:set>
                                      <p:cBhvr>
                                        <p:cTn id="781" dur="1" fill="hold">
                                          <p:stCondLst>
                                            <p:cond delay="1999"/>
                                          </p:stCondLst>
                                        </p:cTn>
                                        <p:tgtEl>
                                          <p:spTgt spid="111920"/>
                                        </p:tgtEl>
                                        <p:attrNameLst>
                                          <p:attrName>style.visibility</p:attrName>
                                        </p:attrNameLst>
                                      </p:cBhvr>
                                      <p:to>
                                        <p:strVal val="hidden"/>
                                      </p:to>
                                    </p:set>
                                  </p:childTnLst>
                                </p:cTn>
                              </p:par>
                              <p:par>
                                <p:cTn id="782" presetID="10" presetClass="exit" presetSubtype="0" fill="remove" nodeType="withEffect">
                                  <p:stCondLst>
                                    <p:cond delay="0"/>
                                  </p:stCondLst>
                                  <p:childTnLst>
                                    <p:animEffect transition="out" filter="fade">
                                      <p:cBhvr>
                                        <p:cTn id="783" dur="2000"/>
                                        <p:tgtEl>
                                          <p:spTgt spid="111921"/>
                                        </p:tgtEl>
                                      </p:cBhvr>
                                    </p:animEffect>
                                    <p:set>
                                      <p:cBhvr>
                                        <p:cTn id="784" dur="1" fill="hold">
                                          <p:stCondLst>
                                            <p:cond delay="1999"/>
                                          </p:stCondLst>
                                        </p:cTn>
                                        <p:tgtEl>
                                          <p:spTgt spid="111921"/>
                                        </p:tgtEl>
                                        <p:attrNameLst>
                                          <p:attrName>style.visibility</p:attrName>
                                        </p:attrNameLst>
                                      </p:cBhvr>
                                      <p:to>
                                        <p:strVal val="hidden"/>
                                      </p:to>
                                    </p:set>
                                  </p:childTnLst>
                                </p:cTn>
                              </p:par>
                              <p:par>
                                <p:cTn id="785" presetID="10" presetClass="exit" presetSubtype="0" fill="remove" nodeType="withEffect">
                                  <p:stCondLst>
                                    <p:cond delay="0"/>
                                  </p:stCondLst>
                                  <p:childTnLst>
                                    <p:animEffect transition="out" filter="fade">
                                      <p:cBhvr>
                                        <p:cTn id="786" dur="2000"/>
                                        <p:tgtEl>
                                          <p:spTgt spid="56793"/>
                                        </p:tgtEl>
                                      </p:cBhvr>
                                    </p:animEffect>
                                    <p:set>
                                      <p:cBhvr>
                                        <p:cTn id="787" dur="1" fill="hold">
                                          <p:stCondLst>
                                            <p:cond delay="1999"/>
                                          </p:stCondLst>
                                        </p:cTn>
                                        <p:tgtEl>
                                          <p:spTgt spid="56793"/>
                                        </p:tgtEl>
                                        <p:attrNameLst>
                                          <p:attrName>style.visibility</p:attrName>
                                        </p:attrNameLst>
                                      </p:cBhvr>
                                      <p:to>
                                        <p:strVal val="hidden"/>
                                      </p:to>
                                    </p:set>
                                  </p:childTnLst>
                                </p:cTn>
                              </p:par>
                            </p:childTnLst>
                          </p:cTn>
                        </p:par>
                      </p:childTnLst>
                    </p:cTn>
                  </p:par>
                  <p:par>
                    <p:cTn id="788" fill="hold" nodeType="clickPar">
                      <p:stCondLst>
                        <p:cond delay="indefinite"/>
                      </p:stCondLst>
                      <p:childTnLst>
                        <p:par>
                          <p:cTn id="789" fill="hold" nodeType="withGroup">
                            <p:stCondLst>
                              <p:cond delay="0"/>
                            </p:stCondLst>
                            <p:childTnLst>
                              <p:par>
                                <p:cTn id="790" presetID="3" presetClass="exit" presetSubtype="10" fill="hold" nodeType="clickEffect">
                                  <p:stCondLst>
                                    <p:cond delay="0"/>
                                  </p:stCondLst>
                                  <p:childTnLst>
                                    <p:animEffect transition="out" filter="blinds(horizontal)">
                                      <p:cBhvr>
                                        <p:cTn id="791" dur="500"/>
                                        <p:tgtEl>
                                          <p:spTgt spid="56883"/>
                                        </p:tgtEl>
                                      </p:cBhvr>
                                    </p:animEffect>
                                    <p:set>
                                      <p:cBhvr>
                                        <p:cTn id="792" dur="1" fill="hold">
                                          <p:stCondLst>
                                            <p:cond delay="499"/>
                                          </p:stCondLst>
                                        </p:cTn>
                                        <p:tgtEl>
                                          <p:spTgt spid="56883"/>
                                        </p:tgtEl>
                                        <p:attrNameLst>
                                          <p:attrName>style.visibility</p:attrName>
                                        </p:attrNameLst>
                                      </p:cBhvr>
                                      <p:to>
                                        <p:strVal val="hidden"/>
                                      </p:to>
                                    </p:set>
                                  </p:childTnLst>
                                </p:cTn>
                              </p:par>
                              <p:par>
                                <p:cTn id="793" presetID="4" presetClass="exit" presetSubtype="16" fill="hold" grpId="1" nodeType="withEffect">
                                  <p:stCondLst>
                                    <p:cond delay="0"/>
                                  </p:stCondLst>
                                  <p:childTnLst>
                                    <p:animEffect transition="out" filter="box(in)">
                                      <p:cBhvr>
                                        <p:cTn id="794" dur="500"/>
                                        <p:tgtEl>
                                          <p:spTgt spid="111929"/>
                                        </p:tgtEl>
                                      </p:cBhvr>
                                    </p:animEffect>
                                    <p:set>
                                      <p:cBhvr>
                                        <p:cTn id="795" dur="1" fill="hold">
                                          <p:stCondLst>
                                            <p:cond delay="499"/>
                                          </p:stCondLst>
                                        </p:cTn>
                                        <p:tgtEl>
                                          <p:spTgt spid="111929"/>
                                        </p:tgtEl>
                                        <p:attrNameLst>
                                          <p:attrName>style.visibility</p:attrName>
                                        </p:attrNameLst>
                                      </p:cBhvr>
                                      <p:to>
                                        <p:strVal val="hidden"/>
                                      </p:to>
                                    </p:set>
                                  </p:childTnLst>
                                </p:cTn>
                              </p:par>
                              <p:par>
                                <p:cTn id="796" presetID="1" presetClass="entr" presetSubtype="0" fill="hold" nodeType="withEffect">
                                  <p:stCondLst>
                                    <p:cond delay="0"/>
                                  </p:stCondLst>
                                  <p:childTnLst>
                                    <p:set>
                                      <p:cBhvr>
                                        <p:cTn id="797" dur="1" fill="hold">
                                          <p:stCondLst>
                                            <p:cond delay="0"/>
                                          </p:stCondLst>
                                        </p:cTn>
                                        <p:tgtEl>
                                          <p:spTgt spid="111946"/>
                                        </p:tgtEl>
                                        <p:attrNameLst>
                                          <p:attrName>style.visibility</p:attrName>
                                        </p:attrNameLst>
                                      </p:cBhvr>
                                      <p:to>
                                        <p:strVal val="visible"/>
                                      </p:to>
                                    </p:set>
                                  </p:childTnLst>
                                  <p:subTnLst>
                                    <p:audio>
                                      <p:cMediaNode>
                                        <p:cTn display="0" masterRel="sameClick">
                                          <p:stCondLst>
                                            <p:cond evt="begin" delay="0">
                                              <p:tn val="796"/>
                                            </p:cond>
                                          </p:stCondLst>
                                          <p:endCondLst>
                                            <p:cond evt="onStopAudio" delay="0">
                                              <p:tgtEl>
                                                <p:sldTgt/>
                                              </p:tgtEl>
                                            </p:cond>
                                          </p:endCondLst>
                                        </p:cTn>
                                        <p:tgtEl>
                                          <p:sndTgt r:embed="rId4" name="applause.wav"/>
                                        </p:tgtEl>
                                      </p:cMediaNode>
                                    </p:audio>
                                  </p:subTnLst>
                                </p:cTn>
                              </p:par>
                            </p:childTnLst>
                          </p:cTn>
                        </p:par>
                        <p:par>
                          <p:cTn id="798" fill="hold" nodeType="afterGroup">
                            <p:stCondLst>
                              <p:cond delay="500"/>
                            </p:stCondLst>
                            <p:childTnLst>
                              <p:par>
                                <p:cTn id="799" presetID="4" presetClass="exit" presetSubtype="16" fill="hold" nodeType="afterEffect">
                                  <p:stCondLst>
                                    <p:cond delay="0"/>
                                  </p:stCondLst>
                                  <p:childTnLst>
                                    <p:animEffect transition="out" filter="box(in)">
                                      <p:cBhvr>
                                        <p:cTn id="800" dur="3000"/>
                                        <p:tgtEl>
                                          <p:spTgt spid="111946"/>
                                        </p:tgtEl>
                                      </p:cBhvr>
                                    </p:animEffect>
                                    <p:set>
                                      <p:cBhvr>
                                        <p:cTn id="801" dur="1" fill="hold">
                                          <p:stCondLst>
                                            <p:cond delay="2999"/>
                                          </p:stCondLst>
                                        </p:cTn>
                                        <p:tgtEl>
                                          <p:spTgt spid="111946"/>
                                        </p:tgtEl>
                                        <p:attrNameLst>
                                          <p:attrName>style.visibility</p:attrName>
                                        </p:attrNameLst>
                                      </p:cBhvr>
                                      <p:to>
                                        <p:strVal val="hidden"/>
                                      </p:to>
                                    </p:set>
                                  </p:childTnLst>
                                </p:cTn>
                              </p:par>
                            </p:childTnLst>
                          </p:cTn>
                        </p:par>
                      </p:childTnLst>
                    </p:cTn>
                  </p:par>
                </p:childTnLst>
              </p:cTn>
              <p:nextCondLst>
                <p:cond evt="onClick" delay="0">
                  <p:tgtEl>
                    <p:spTgt spid="111626"/>
                  </p:tgtEl>
                </p:cond>
              </p:nextCondLst>
            </p:seq>
            <p:seq concurrent="1" nextAc="seek">
              <p:cTn id="802" restart="whenNotActive" fill="hold" evtFilter="cancelBubble" nodeType="interactiveSeq">
                <p:stCondLst>
                  <p:cond evt="onClick" delay="0">
                    <p:tgtEl>
                      <p:spTgt spid="111631"/>
                    </p:tgtEl>
                  </p:cond>
                </p:stCondLst>
                <p:endSync evt="end" delay="0">
                  <p:rtn val="all"/>
                </p:endSync>
                <p:childTnLst>
                  <p:par>
                    <p:cTn id="803" fill="hold" nodeType="clickPar">
                      <p:stCondLst>
                        <p:cond delay="0"/>
                      </p:stCondLst>
                      <p:childTnLst>
                        <p:par>
                          <p:cTn id="804" fill="hold" nodeType="withGroup">
                            <p:stCondLst>
                              <p:cond delay="0"/>
                            </p:stCondLst>
                            <p:childTnLst>
                              <p:par>
                                <p:cTn id="805" presetID="27" presetClass="entr" presetSubtype="0" fill="hold" grpId="0" nodeType="clickEffect">
                                  <p:stCondLst>
                                    <p:cond delay="0"/>
                                  </p:stCondLst>
                                  <p:iterate type="lt">
                                    <p:tmPct val="50000"/>
                                  </p:iterate>
                                  <p:childTnLst>
                                    <p:set>
                                      <p:cBhvr>
                                        <p:cTn id="806" dur="1" fill="hold">
                                          <p:stCondLst>
                                            <p:cond delay="0"/>
                                          </p:stCondLst>
                                        </p:cTn>
                                        <p:tgtEl>
                                          <p:spTgt spid="111947"/>
                                        </p:tgtEl>
                                        <p:attrNameLst>
                                          <p:attrName>style.visibility</p:attrName>
                                        </p:attrNameLst>
                                      </p:cBhvr>
                                      <p:to>
                                        <p:strVal val="visible"/>
                                      </p:to>
                                    </p:set>
                                    <p:anim calcmode="discrete" valueType="clr">
                                      <p:cBhvr override="childStyle">
                                        <p:cTn id="807" dur="80"/>
                                        <p:tgtEl>
                                          <p:spTgt spid="111947"/>
                                        </p:tgtEl>
                                        <p:attrNameLst>
                                          <p:attrName>style.color</p:attrName>
                                        </p:attrNameLst>
                                      </p:cBhvr>
                                      <p:tavLst>
                                        <p:tav tm="0">
                                          <p:val>
                                            <p:clrVal>
                                              <a:schemeClr val="accent2"/>
                                            </p:clrVal>
                                          </p:val>
                                        </p:tav>
                                        <p:tav tm="50000">
                                          <p:val>
                                            <p:clrVal>
                                              <a:schemeClr val="hlink"/>
                                            </p:clrVal>
                                          </p:val>
                                        </p:tav>
                                      </p:tavLst>
                                    </p:anim>
                                    <p:anim calcmode="discrete" valueType="clr">
                                      <p:cBhvr>
                                        <p:cTn id="808" dur="80"/>
                                        <p:tgtEl>
                                          <p:spTgt spid="111947"/>
                                        </p:tgtEl>
                                        <p:attrNameLst>
                                          <p:attrName>fillcolor</p:attrName>
                                        </p:attrNameLst>
                                      </p:cBhvr>
                                      <p:tavLst>
                                        <p:tav tm="0">
                                          <p:val>
                                            <p:clrVal>
                                              <a:schemeClr val="accent2"/>
                                            </p:clrVal>
                                          </p:val>
                                        </p:tav>
                                        <p:tav tm="50000">
                                          <p:val>
                                            <p:clrVal>
                                              <a:schemeClr val="hlink"/>
                                            </p:clrVal>
                                          </p:val>
                                        </p:tav>
                                      </p:tavLst>
                                    </p:anim>
                                    <p:set>
                                      <p:cBhvr>
                                        <p:cTn id="809" dur="80"/>
                                        <p:tgtEl>
                                          <p:spTgt spid="111947"/>
                                        </p:tgtEl>
                                        <p:attrNameLst>
                                          <p:attrName>fill.type</p:attrName>
                                        </p:attrNameLst>
                                      </p:cBhvr>
                                      <p:to>
                                        <p:strVal val="solid"/>
                                      </p:to>
                                    </p:set>
                                  </p:childTnLst>
                                </p:cTn>
                              </p:par>
                            </p:childTnLst>
                          </p:cTn>
                        </p:par>
                      </p:childTnLst>
                    </p:cTn>
                  </p:par>
                  <p:par>
                    <p:cTn id="810" fill="hold" nodeType="clickPar">
                      <p:stCondLst>
                        <p:cond delay="indefinite"/>
                      </p:stCondLst>
                      <p:childTnLst>
                        <p:par>
                          <p:cTn id="811" fill="hold" nodeType="withGroup">
                            <p:stCondLst>
                              <p:cond delay="0"/>
                            </p:stCondLst>
                            <p:childTnLst>
                              <p:par>
                                <p:cTn id="812" presetID="10" presetClass="entr" presetSubtype="0" fill="remove" grpId="0" nodeType="clickEffect">
                                  <p:stCondLst>
                                    <p:cond delay="0"/>
                                  </p:stCondLst>
                                  <p:childTnLst>
                                    <p:set>
                                      <p:cBhvr>
                                        <p:cTn id="813" dur="1" fill="hold">
                                          <p:stCondLst>
                                            <p:cond delay="0"/>
                                          </p:stCondLst>
                                        </p:cTn>
                                        <p:tgtEl>
                                          <p:spTgt spid="111922"/>
                                        </p:tgtEl>
                                        <p:attrNameLst>
                                          <p:attrName>style.visibility</p:attrName>
                                        </p:attrNameLst>
                                      </p:cBhvr>
                                      <p:to>
                                        <p:strVal val="visible"/>
                                      </p:to>
                                    </p:set>
                                    <p:animEffect transition="in" filter="fade">
                                      <p:cBhvr>
                                        <p:cTn id="814" dur="1000"/>
                                        <p:tgtEl>
                                          <p:spTgt spid="111922"/>
                                        </p:tgtEl>
                                      </p:cBhvr>
                                    </p:animEffect>
                                  </p:childTnLst>
                                  <p:subTnLst>
                                    <p:audio>
                                      <p:cMediaNode vol="100000">
                                        <p:cTn display="0" masterRel="sameClick">
                                          <p:stCondLst>
                                            <p:cond evt="begin" delay="0">
                                              <p:tn val="812"/>
                                            </p:cond>
                                          </p:stCondLst>
                                          <p:endCondLst>
                                            <p:cond evt="onStopAudio" delay="0">
                                              <p:tgtEl>
                                                <p:sldTgt/>
                                              </p:tgtEl>
                                            </p:cond>
                                          </p:endCondLst>
                                        </p:cTn>
                                        <p:tgtEl>
                                          <p:sndTgt r:embed="rId2" name="click.wav"/>
                                        </p:tgtEl>
                                      </p:cMediaNode>
                                    </p:audio>
                                  </p:subTnLst>
                                </p:cTn>
                              </p:par>
                            </p:childTnLst>
                          </p:cTn>
                        </p:par>
                        <p:par>
                          <p:cTn id="815" fill="hold" nodeType="afterGroup">
                            <p:stCondLst>
                              <p:cond delay="1000"/>
                            </p:stCondLst>
                            <p:childTnLst>
                              <p:par>
                                <p:cTn id="816" presetID="10" presetClass="entr" presetSubtype="0" fill="remove" grpId="0" nodeType="afterEffect">
                                  <p:stCondLst>
                                    <p:cond delay="0"/>
                                  </p:stCondLst>
                                  <p:childTnLst>
                                    <p:set>
                                      <p:cBhvr>
                                        <p:cTn id="817" dur="1" fill="hold">
                                          <p:stCondLst>
                                            <p:cond delay="0"/>
                                          </p:stCondLst>
                                        </p:cTn>
                                        <p:tgtEl>
                                          <p:spTgt spid="111923"/>
                                        </p:tgtEl>
                                        <p:attrNameLst>
                                          <p:attrName>style.visibility</p:attrName>
                                        </p:attrNameLst>
                                      </p:cBhvr>
                                      <p:to>
                                        <p:strVal val="visible"/>
                                      </p:to>
                                    </p:set>
                                    <p:animEffect transition="in" filter="fade">
                                      <p:cBhvr>
                                        <p:cTn id="818" dur="1000"/>
                                        <p:tgtEl>
                                          <p:spTgt spid="111923"/>
                                        </p:tgtEl>
                                      </p:cBhvr>
                                    </p:animEffect>
                                  </p:childTnLst>
                                  <p:subTnLst>
                                    <p:audio>
                                      <p:cMediaNode vol="100000">
                                        <p:cTn display="0" masterRel="sameClick">
                                          <p:stCondLst>
                                            <p:cond evt="begin" delay="0">
                                              <p:tn val="816"/>
                                            </p:cond>
                                          </p:stCondLst>
                                          <p:endCondLst>
                                            <p:cond evt="onStopAudio" delay="0">
                                              <p:tgtEl>
                                                <p:sldTgt/>
                                              </p:tgtEl>
                                            </p:cond>
                                          </p:endCondLst>
                                        </p:cTn>
                                        <p:tgtEl>
                                          <p:sndTgt r:embed="rId2" name="click.wav"/>
                                        </p:tgtEl>
                                      </p:cMediaNode>
                                    </p:audio>
                                  </p:subTnLst>
                                </p:cTn>
                              </p:par>
                            </p:childTnLst>
                          </p:cTn>
                        </p:par>
                        <p:par>
                          <p:cTn id="819" fill="hold" nodeType="afterGroup">
                            <p:stCondLst>
                              <p:cond delay="2000"/>
                            </p:stCondLst>
                            <p:childTnLst>
                              <p:par>
                                <p:cTn id="820" presetID="10" presetClass="entr" presetSubtype="0" fill="remove" grpId="0" nodeType="afterEffect">
                                  <p:stCondLst>
                                    <p:cond delay="0"/>
                                  </p:stCondLst>
                                  <p:childTnLst>
                                    <p:set>
                                      <p:cBhvr>
                                        <p:cTn id="821" dur="1" fill="hold">
                                          <p:stCondLst>
                                            <p:cond delay="0"/>
                                          </p:stCondLst>
                                        </p:cTn>
                                        <p:tgtEl>
                                          <p:spTgt spid="111924"/>
                                        </p:tgtEl>
                                        <p:attrNameLst>
                                          <p:attrName>style.visibility</p:attrName>
                                        </p:attrNameLst>
                                      </p:cBhvr>
                                      <p:to>
                                        <p:strVal val="visible"/>
                                      </p:to>
                                    </p:set>
                                    <p:animEffect transition="in" filter="fade">
                                      <p:cBhvr>
                                        <p:cTn id="822" dur="1000"/>
                                        <p:tgtEl>
                                          <p:spTgt spid="111924"/>
                                        </p:tgtEl>
                                      </p:cBhvr>
                                    </p:animEffect>
                                  </p:childTnLst>
                                  <p:subTnLst>
                                    <p:audio>
                                      <p:cMediaNode vol="100000">
                                        <p:cTn display="0" masterRel="sameClick">
                                          <p:stCondLst>
                                            <p:cond evt="begin" delay="0">
                                              <p:tn val="820"/>
                                            </p:cond>
                                          </p:stCondLst>
                                          <p:endCondLst>
                                            <p:cond evt="onStopAudio" delay="0">
                                              <p:tgtEl>
                                                <p:sldTgt/>
                                              </p:tgtEl>
                                            </p:cond>
                                          </p:endCondLst>
                                        </p:cTn>
                                        <p:tgtEl>
                                          <p:sndTgt r:embed="rId2" name="click.wav"/>
                                        </p:tgtEl>
                                      </p:cMediaNode>
                                    </p:audio>
                                  </p:subTnLst>
                                </p:cTn>
                              </p:par>
                            </p:childTnLst>
                          </p:cTn>
                        </p:par>
                        <p:par>
                          <p:cTn id="823" fill="hold" nodeType="afterGroup">
                            <p:stCondLst>
                              <p:cond delay="3000"/>
                            </p:stCondLst>
                            <p:childTnLst>
                              <p:par>
                                <p:cTn id="824" presetID="10" presetClass="entr" presetSubtype="0" fill="remove" grpId="0" nodeType="afterEffect">
                                  <p:stCondLst>
                                    <p:cond delay="0"/>
                                  </p:stCondLst>
                                  <p:childTnLst>
                                    <p:set>
                                      <p:cBhvr>
                                        <p:cTn id="825" dur="1" fill="hold">
                                          <p:stCondLst>
                                            <p:cond delay="0"/>
                                          </p:stCondLst>
                                        </p:cTn>
                                        <p:tgtEl>
                                          <p:spTgt spid="111925"/>
                                        </p:tgtEl>
                                        <p:attrNameLst>
                                          <p:attrName>style.visibility</p:attrName>
                                        </p:attrNameLst>
                                      </p:cBhvr>
                                      <p:to>
                                        <p:strVal val="visible"/>
                                      </p:to>
                                    </p:set>
                                    <p:animEffect transition="in" filter="fade">
                                      <p:cBhvr>
                                        <p:cTn id="826" dur="1000"/>
                                        <p:tgtEl>
                                          <p:spTgt spid="111925"/>
                                        </p:tgtEl>
                                      </p:cBhvr>
                                    </p:animEffect>
                                  </p:childTnLst>
                                  <p:subTnLst>
                                    <p:audio>
                                      <p:cMediaNode vol="100000">
                                        <p:cTn display="0" masterRel="sameClick">
                                          <p:stCondLst>
                                            <p:cond evt="begin" delay="0">
                                              <p:tn val="824"/>
                                            </p:cond>
                                          </p:stCondLst>
                                          <p:endCondLst>
                                            <p:cond evt="onStopAudio" delay="0">
                                              <p:tgtEl>
                                                <p:sldTgt/>
                                              </p:tgtEl>
                                            </p:cond>
                                          </p:endCondLst>
                                        </p:cTn>
                                        <p:tgtEl>
                                          <p:sndTgt r:embed="rId2" name="click.wav"/>
                                        </p:tgtEl>
                                      </p:cMediaNode>
                                    </p:audio>
                                  </p:subTnLst>
                                </p:cTn>
                              </p:par>
                            </p:childTnLst>
                          </p:cTn>
                        </p:par>
                        <p:par>
                          <p:cTn id="827" fill="hold" nodeType="afterGroup">
                            <p:stCondLst>
                              <p:cond delay="4000"/>
                            </p:stCondLst>
                            <p:childTnLst>
                              <p:par>
                                <p:cTn id="828" presetID="10" presetClass="entr" presetSubtype="0" fill="remove" grpId="0" nodeType="afterEffect">
                                  <p:stCondLst>
                                    <p:cond delay="0"/>
                                  </p:stCondLst>
                                  <p:childTnLst>
                                    <p:set>
                                      <p:cBhvr>
                                        <p:cTn id="829" dur="1" fill="hold">
                                          <p:stCondLst>
                                            <p:cond delay="0"/>
                                          </p:stCondLst>
                                        </p:cTn>
                                        <p:tgtEl>
                                          <p:spTgt spid="111926"/>
                                        </p:tgtEl>
                                        <p:attrNameLst>
                                          <p:attrName>style.visibility</p:attrName>
                                        </p:attrNameLst>
                                      </p:cBhvr>
                                      <p:to>
                                        <p:strVal val="visible"/>
                                      </p:to>
                                    </p:set>
                                    <p:animEffect transition="in" filter="fade">
                                      <p:cBhvr>
                                        <p:cTn id="830" dur="1000"/>
                                        <p:tgtEl>
                                          <p:spTgt spid="111926"/>
                                        </p:tgtEl>
                                      </p:cBhvr>
                                    </p:animEffect>
                                  </p:childTnLst>
                                  <p:subTnLst>
                                    <p:audio>
                                      <p:cMediaNode vol="100000">
                                        <p:cTn display="0" masterRel="sameClick">
                                          <p:stCondLst>
                                            <p:cond evt="begin" delay="0">
                                              <p:tn val="828"/>
                                            </p:cond>
                                          </p:stCondLst>
                                          <p:endCondLst>
                                            <p:cond evt="onStopAudio" delay="0">
                                              <p:tgtEl>
                                                <p:sldTgt/>
                                              </p:tgtEl>
                                            </p:cond>
                                          </p:endCondLst>
                                        </p:cTn>
                                        <p:tgtEl>
                                          <p:sndTgt r:embed="rId2" name="click.wav"/>
                                        </p:tgtEl>
                                      </p:cMediaNode>
                                    </p:audio>
                                  </p:subTnLst>
                                </p:cTn>
                              </p:par>
                            </p:childTnLst>
                          </p:cTn>
                        </p:par>
                        <p:par>
                          <p:cTn id="831" fill="hold" nodeType="afterGroup">
                            <p:stCondLst>
                              <p:cond delay="5000"/>
                            </p:stCondLst>
                            <p:childTnLst>
                              <p:par>
                                <p:cTn id="832" presetID="10" presetClass="entr" presetSubtype="0" fill="remove" grpId="0" nodeType="afterEffect">
                                  <p:stCondLst>
                                    <p:cond delay="0"/>
                                  </p:stCondLst>
                                  <p:childTnLst>
                                    <p:set>
                                      <p:cBhvr>
                                        <p:cTn id="833" dur="1" fill="hold">
                                          <p:stCondLst>
                                            <p:cond delay="0"/>
                                          </p:stCondLst>
                                        </p:cTn>
                                        <p:tgtEl>
                                          <p:spTgt spid="111930"/>
                                        </p:tgtEl>
                                        <p:attrNameLst>
                                          <p:attrName>style.visibility</p:attrName>
                                        </p:attrNameLst>
                                      </p:cBhvr>
                                      <p:to>
                                        <p:strVal val="visible"/>
                                      </p:to>
                                    </p:set>
                                    <p:animEffect transition="in" filter="fade">
                                      <p:cBhvr>
                                        <p:cTn id="834" dur="1000"/>
                                        <p:tgtEl>
                                          <p:spTgt spid="111930"/>
                                        </p:tgtEl>
                                      </p:cBhvr>
                                    </p:animEffect>
                                  </p:childTnLst>
                                  <p:subTnLst>
                                    <p:audio>
                                      <p:cMediaNode vol="100000">
                                        <p:cTn display="0" masterRel="sameClick">
                                          <p:stCondLst>
                                            <p:cond evt="begin" delay="0">
                                              <p:tn val="832"/>
                                            </p:cond>
                                          </p:stCondLst>
                                          <p:endCondLst>
                                            <p:cond evt="onStopAudio" delay="0">
                                              <p:tgtEl>
                                                <p:sldTgt/>
                                              </p:tgtEl>
                                            </p:cond>
                                          </p:endCondLst>
                                        </p:cTn>
                                        <p:tgtEl>
                                          <p:sndTgt r:embed="rId2" name="click.wav"/>
                                        </p:tgtEl>
                                      </p:cMediaNode>
                                    </p:audio>
                                  </p:subTnLst>
                                </p:cTn>
                              </p:par>
                            </p:childTnLst>
                          </p:cTn>
                        </p:par>
                        <p:par>
                          <p:cTn id="835" fill="hold" nodeType="afterGroup">
                            <p:stCondLst>
                              <p:cond delay="6000"/>
                            </p:stCondLst>
                            <p:childTnLst>
                              <p:par>
                                <p:cTn id="836" presetID="10" presetClass="entr" presetSubtype="0" fill="remove" grpId="0" nodeType="afterEffect">
                                  <p:stCondLst>
                                    <p:cond delay="0"/>
                                  </p:stCondLst>
                                  <p:childTnLst>
                                    <p:set>
                                      <p:cBhvr>
                                        <p:cTn id="837" dur="1" fill="hold">
                                          <p:stCondLst>
                                            <p:cond delay="0"/>
                                          </p:stCondLst>
                                        </p:cTn>
                                        <p:tgtEl>
                                          <p:spTgt spid="111931"/>
                                        </p:tgtEl>
                                        <p:attrNameLst>
                                          <p:attrName>style.visibility</p:attrName>
                                        </p:attrNameLst>
                                      </p:cBhvr>
                                      <p:to>
                                        <p:strVal val="visible"/>
                                      </p:to>
                                    </p:set>
                                    <p:animEffect transition="in" filter="fade">
                                      <p:cBhvr>
                                        <p:cTn id="838" dur="1000"/>
                                        <p:tgtEl>
                                          <p:spTgt spid="111931"/>
                                        </p:tgtEl>
                                      </p:cBhvr>
                                    </p:animEffect>
                                  </p:childTnLst>
                                  <p:subTnLst>
                                    <p:audio>
                                      <p:cMediaNode vol="100000">
                                        <p:cTn display="0" masterRel="sameClick">
                                          <p:stCondLst>
                                            <p:cond evt="begin" delay="0">
                                              <p:tn val="836"/>
                                            </p:cond>
                                          </p:stCondLst>
                                          <p:endCondLst>
                                            <p:cond evt="onStopAudio" delay="0">
                                              <p:tgtEl>
                                                <p:sldTgt/>
                                              </p:tgtEl>
                                            </p:cond>
                                          </p:endCondLst>
                                        </p:cTn>
                                        <p:tgtEl>
                                          <p:sndTgt r:embed="rId2" name="click.wav"/>
                                        </p:tgtEl>
                                      </p:cMediaNode>
                                    </p:audio>
                                  </p:subTnLst>
                                </p:cTn>
                              </p:par>
                            </p:childTnLst>
                          </p:cTn>
                        </p:par>
                        <p:par>
                          <p:cTn id="839" fill="hold" nodeType="afterGroup">
                            <p:stCondLst>
                              <p:cond delay="7000"/>
                            </p:stCondLst>
                            <p:childTnLst>
                              <p:par>
                                <p:cTn id="840" presetID="10" presetClass="entr" presetSubtype="0" fill="remove" grpId="0" nodeType="afterEffect">
                                  <p:stCondLst>
                                    <p:cond delay="0"/>
                                  </p:stCondLst>
                                  <p:childTnLst>
                                    <p:set>
                                      <p:cBhvr>
                                        <p:cTn id="841" dur="1" fill="hold">
                                          <p:stCondLst>
                                            <p:cond delay="0"/>
                                          </p:stCondLst>
                                        </p:cTn>
                                        <p:tgtEl>
                                          <p:spTgt spid="111932"/>
                                        </p:tgtEl>
                                        <p:attrNameLst>
                                          <p:attrName>style.visibility</p:attrName>
                                        </p:attrNameLst>
                                      </p:cBhvr>
                                      <p:to>
                                        <p:strVal val="visible"/>
                                      </p:to>
                                    </p:set>
                                    <p:animEffect transition="in" filter="fade">
                                      <p:cBhvr>
                                        <p:cTn id="842" dur="1000"/>
                                        <p:tgtEl>
                                          <p:spTgt spid="111932"/>
                                        </p:tgtEl>
                                      </p:cBhvr>
                                    </p:animEffect>
                                  </p:childTnLst>
                                  <p:subTnLst>
                                    <p:audio>
                                      <p:cMediaNode vol="100000">
                                        <p:cTn display="0" masterRel="sameClick">
                                          <p:stCondLst>
                                            <p:cond evt="begin" delay="0">
                                              <p:tn val="840"/>
                                            </p:cond>
                                          </p:stCondLst>
                                          <p:endCondLst>
                                            <p:cond evt="onStopAudio" delay="0">
                                              <p:tgtEl>
                                                <p:sldTgt/>
                                              </p:tgtEl>
                                            </p:cond>
                                          </p:endCondLst>
                                        </p:cTn>
                                        <p:tgtEl>
                                          <p:sndTgt r:embed="rId2" name="click.wav"/>
                                        </p:tgtEl>
                                      </p:cMediaNode>
                                    </p:audio>
                                  </p:subTnLst>
                                </p:cTn>
                              </p:par>
                            </p:childTnLst>
                          </p:cTn>
                        </p:par>
                        <p:par>
                          <p:cTn id="843" fill="hold" nodeType="afterGroup">
                            <p:stCondLst>
                              <p:cond delay="8000"/>
                            </p:stCondLst>
                            <p:childTnLst>
                              <p:par>
                                <p:cTn id="844" presetID="10" presetClass="entr" presetSubtype="0" fill="remove" nodeType="afterEffect">
                                  <p:stCondLst>
                                    <p:cond delay="0"/>
                                  </p:stCondLst>
                                  <p:childTnLst>
                                    <p:set>
                                      <p:cBhvr>
                                        <p:cTn id="845" dur="1" fill="hold">
                                          <p:stCondLst>
                                            <p:cond delay="0"/>
                                          </p:stCondLst>
                                        </p:cTn>
                                        <p:tgtEl>
                                          <p:spTgt spid="111933"/>
                                        </p:tgtEl>
                                        <p:attrNameLst>
                                          <p:attrName>style.visibility</p:attrName>
                                        </p:attrNameLst>
                                      </p:cBhvr>
                                      <p:to>
                                        <p:strVal val="visible"/>
                                      </p:to>
                                    </p:set>
                                    <p:animEffect transition="in" filter="fade">
                                      <p:cBhvr>
                                        <p:cTn id="846" dur="1000"/>
                                        <p:tgtEl>
                                          <p:spTgt spid="111933"/>
                                        </p:tgtEl>
                                      </p:cBhvr>
                                    </p:animEffect>
                                  </p:childTnLst>
                                  <p:subTnLst>
                                    <p:audio>
                                      <p:cMediaNode vol="100000">
                                        <p:cTn display="0" masterRel="sameClick">
                                          <p:stCondLst>
                                            <p:cond evt="begin" delay="0">
                                              <p:tn val="844"/>
                                            </p:cond>
                                          </p:stCondLst>
                                          <p:endCondLst>
                                            <p:cond evt="onStopAudio" delay="0">
                                              <p:tgtEl>
                                                <p:sldTgt/>
                                              </p:tgtEl>
                                            </p:cond>
                                          </p:endCondLst>
                                        </p:cTn>
                                        <p:tgtEl>
                                          <p:sndTgt r:embed="rId2" name="click.wav"/>
                                        </p:tgtEl>
                                      </p:cMediaNode>
                                    </p:audio>
                                  </p:subTnLst>
                                </p:cTn>
                              </p:par>
                            </p:childTnLst>
                          </p:cTn>
                        </p:par>
                        <p:par>
                          <p:cTn id="847" fill="hold" nodeType="afterGroup">
                            <p:stCondLst>
                              <p:cond delay="9000"/>
                            </p:stCondLst>
                            <p:childTnLst>
                              <p:par>
                                <p:cTn id="848" presetID="10" presetClass="entr" presetSubtype="0" fill="remove" nodeType="afterEffect">
                                  <p:stCondLst>
                                    <p:cond delay="0"/>
                                  </p:stCondLst>
                                  <p:childTnLst>
                                    <p:set>
                                      <p:cBhvr>
                                        <p:cTn id="849" dur="1" fill="hold">
                                          <p:stCondLst>
                                            <p:cond delay="0"/>
                                          </p:stCondLst>
                                        </p:cTn>
                                        <p:tgtEl>
                                          <p:spTgt spid="111934"/>
                                        </p:tgtEl>
                                        <p:attrNameLst>
                                          <p:attrName>style.visibility</p:attrName>
                                        </p:attrNameLst>
                                      </p:cBhvr>
                                      <p:to>
                                        <p:strVal val="visible"/>
                                      </p:to>
                                    </p:set>
                                    <p:animEffect transition="in" filter="fade">
                                      <p:cBhvr>
                                        <p:cTn id="850" dur="1000"/>
                                        <p:tgtEl>
                                          <p:spTgt spid="111934"/>
                                        </p:tgtEl>
                                      </p:cBhvr>
                                    </p:animEffect>
                                  </p:childTnLst>
                                  <p:subTnLst>
                                    <p:audio>
                                      <p:cMediaNode vol="100000">
                                        <p:cTn display="0" masterRel="sameClick">
                                          <p:stCondLst>
                                            <p:cond evt="begin" delay="0">
                                              <p:tn val="848"/>
                                            </p:cond>
                                          </p:stCondLst>
                                          <p:endCondLst>
                                            <p:cond evt="onStopAudio" delay="0">
                                              <p:tgtEl>
                                                <p:sldTgt/>
                                              </p:tgtEl>
                                            </p:cond>
                                          </p:endCondLst>
                                        </p:cTn>
                                        <p:tgtEl>
                                          <p:sndTgt r:embed="rId2" name="click.wav"/>
                                        </p:tgtEl>
                                      </p:cMediaNode>
                                    </p:audio>
                                  </p:subTnLst>
                                </p:cTn>
                              </p:par>
                            </p:childTnLst>
                          </p:cTn>
                        </p:par>
                        <p:par>
                          <p:cTn id="851" fill="hold" nodeType="afterGroup">
                            <p:stCondLst>
                              <p:cond delay="10000"/>
                            </p:stCondLst>
                            <p:childTnLst>
                              <p:par>
                                <p:cTn id="852" presetID="10" presetClass="entr" presetSubtype="0" fill="remove" nodeType="afterEffect">
                                  <p:stCondLst>
                                    <p:cond delay="0"/>
                                  </p:stCondLst>
                                  <p:childTnLst>
                                    <p:set>
                                      <p:cBhvr>
                                        <p:cTn id="853" dur="1" fill="hold">
                                          <p:stCondLst>
                                            <p:cond delay="0"/>
                                          </p:stCondLst>
                                        </p:cTn>
                                        <p:tgtEl>
                                          <p:spTgt spid="111935"/>
                                        </p:tgtEl>
                                        <p:attrNameLst>
                                          <p:attrName>style.visibility</p:attrName>
                                        </p:attrNameLst>
                                      </p:cBhvr>
                                      <p:to>
                                        <p:strVal val="visible"/>
                                      </p:to>
                                    </p:set>
                                    <p:animEffect transition="in" filter="fade">
                                      <p:cBhvr>
                                        <p:cTn id="854" dur="1000"/>
                                        <p:tgtEl>
                                          <p:spTgt spid="111935"/>
                                        </p:tgtEl>
                                      </p:cBhvr>
                                    </p:animEffect>
                                  </p:childTnLst>
                                  <p:subTnLst>
                                    <p:audio>
                                      <p:cMediaNode vol="100000">
                                        <p:cTn display="0" masterRel="sameClick">
                                          <p:stCondLst>
                                            <p:cond evt="begin" delay="0">
                                              <p:tn val="852"/>
                                            </p:cond>
                                          </p:stCondLst>
                                          <p:endCondLst>
                                            <p:cond evt="onStopAudio" delay="0">
                                              <p:tgtEl>
                                                <p:sldTgt/>
                                              </p:tgtEl>
                                            </p:cond>
                                          </p:endCondLst>
                                        </p:cTn>
                                        <p:tgtEl>
                                          <p:sndTgt r:embed="rId2" name="click.wav"/>
                                        </p:tgtEl>
                                      </p:cMediaNode>
                                    </p:audio>
                                  </p:subTnLst>
                                </p:cTn>
                              </p:par>
                            </p:childTnLst>
                          </p:cTn>
                        </p:par>
                        <p:par>
                          <p:cTn id="855" fill="hold" nodeType="afterGroup">
                            <p:stCondLst>
                              <p:cond delay="11000"/>
                            </p:stCondLst>
                            <p:childTnLst>
                              <p:par>
                                <p:cTn id="856" presetID="10" presetClass="entr" presetSubtype="0" fill="remove" nodeType="afterEffect">
                                  <p:stCondLst>
                                    <p:cond delay="0"/>
                                  </p:stCondLst>
                                  <p:childTnLst>
                                    <p:set>
                                      <p:cBhvr>
                                        <p:cTn id="857" dur="1" fill="hold">
                                          <p:stCondLst>
                                            <p:cond delay="0"/>
                                          </p:stCondLst>
                                        </p:cTn>
                                        <p:tgtEl>
                                          <p:spTgt spid="56704"/>
                                        </p:tgtEl>
                                        <p:attrNameLst>
                                          <p:attrName>style.visibility</p:attrName>
                                        </p:attrNameLst>
                                      </p:cBhvr>
                                      <p:to>
                                        <p:strVal val="visible"/>
                                      </p:to>
                                    </p:set>
                                    <p:animEffect transition="in" filter="fade">
                                      <p:cBhvr>
                                        <p:cTn id="858" dur="1000"/>
                                        <p:tgtEl>
                                          <p:spTgt spid="56704"/>
                                        </p:tgtEl>
                                      </p:cBhvr>
                                    </p:animEffect>
                                  </p:childTnLst>
                                  <p:subTnLst>
                                    <p:audio>
                                      <p:cMediaNode vol="100000">
                                        <p:cTn display="0" masterRel="sameClick">
                                          <p:stCondLst>
                                            <p:cond evt="begin" delay="0">
                                              <p:tn val="856"/>
                                            </p:cond>
                                          </p:stCondLst>
                                          <p:endCondLst>
                                            <p:cond evt="onStopAudio" delay="0">
                                              <p:tgtEl>
                                                <p:sldTgt/>
                                              </p:tgtEl>
                                            </p:cond>
                                          </p:endCondLst>
                                        </p:cTn>
                                        <p:tgtEl>
                                          <p:sndTgt r:embed="rId2" name="click.wav"/>
                                        </p:tgtEl>
                                      </p:cMediaNode>
                                    </p:audio>
                                  </p:subTnLst>
                                </p:cTn>
                              </p:par>
                            </p:childTnLst>
                          </p:cTn>
                        </p:par>
                        <p:par>
                          <p:cTn id="859" fill="hold" nodeType="afterGroup">
                            <p:stCondLst>
                              <p:cond delay="12000"/>
                            </p:stCondLst>
                            <p:childTnLst>
                              <p:par>
                                <p:cTn id="860" presetID="10" presetClass="entr" presetSubtype="0" fill="remove" nodeType="afterEffect">
                                  <p:stCondLst>
                                    <p:cond delay="0"/>
                                  </p:stCondLst>
                                  <p:childTnLst>
                                    <p:set>
                                      <p:cBhvr>
                                        <p:cTn id="861" dur="1" fill="hold">
                                          <p:stCondLst>
                                            <p:cond delay="0"/>
                                          </p:stCondLst>
                                        </p:cTn>
                                        <p:tgtEl>
                                          <p:spTgt spid="56705"/>
                                        </p:tgtEl>
                                        <p:attrNameLst>
                                          <p:attrName>style.visibility</p:attrName>
                                        </p:attrNameLst>
                                      </p:cBhvr>
                                      <p:to>
                                        <p:strVal val="visible"/>
                                      </p:to>
                                    </p:set>
                                    <p:animEffect transition="in" filter="fade">
                                      <p:cBhvr>
                                        <p:cTn id="862" dur="1000"/>
                                        <p:tgtEl>
                                          <p:spTgt spid="56705"/>
                                        </p:tgtEl>
                                      </p:cBhvr>
                                    </p:animEffect>
                                  </p:childTnLst>
                                  <p:subTnLst>
                                    <p:audio>
                                      <p:cMediaNode vol="100000">
                                        <p:cTn display="0" masterRel="sameClick">
                                          <p:stCondLst>
                                            <p:cond evt="begin" delay="0">
                                              <p:tn val="860"/>
                                            </p:cond>
                                          </p:stCondLst>
                                          <p:endCondLst>
                                            <p:cond evt="onStopAudio" delay="0">
                                              <p:tgtEl>
                                                <p:sldTgt/>
                                              </p:tgtEl>
                                            </p:cond>
                                          </p:endCondLst>
                                        </p:cTn>
                                        <p:tgtEl>
                                          <p:sndTgt r:embed="rId2" name="click.wav"/>
                                        </p:tgtEl>
                                      </p:cMediaNode>
                                    </p:audio>
                                  </p:subTnLst>
                                </p:cTn>
                              </p:par>
                            </p:childTnLst>
                          </p:cTn>
                        </p:par>
                        <p:par>
                          <p:cTn id="863" fill="hold" nodeType="afterGroup">
                            <p:stCondLst>
                              <p:cond delay="13000"/>
                            </p:stCondLst>
                            <p:childTnLst>
                              <p:par>
                                <p:cTn id="864" presetID="10" presetClass="entr" presetSubtype="0" fill="remove" nodeType="afterEffect">
                                  <p:stCondLst>
                                    <p:cond delay="0"/>
                                  </p:stCondLst>
                                  <p:childTnLst>
                                    <p:set>
                                      <p:cBhvr>
                                        <p:cTn id="865" dur="1" fill="hold">
                                          <p:stCondLst>
                                            <p:cond delay="0"/>
                                          </p:stCondLst>
                                        </p:cTn>
                                        <p:tgtEl>
                                          <p:spTgt spid="56714"/>
                                        </p:tgtEl>
                                        <p:attrNameLst>
                                          <p:attrName>style.visibility</p:attrName>
                                        </p:attrNameLst>
                                      </p:cBhvr>
                                      <p:to>
                                        <p:strVal val="visible"/>
                                      </p:to>
                                    </p:set>
                                    <p:animEffect transition="in" filter="fade">
                                      <p:cBhvr>
                                        <p:cTn id="866" dur="1000"/>
                                        <p:tgtEl>
                                          <p:spTgt spid="56714"/>
                                        </p:tgtEl>
                                      </p:cBhvr>
                                    </p:animEffect>
                                  </p:childTnLst>
                                  <p:subTnLst>
                                    <p:audio>
                                      <p:cMediaNode vol="100000">
                                        <p:cTn display="0" masterRel="sameClick">
                                          <p:stCondLst>
                                            <p:cond evt="begin" delay="0">
                                              <p:tn val="864"/>
                                            </p:cond>
                                          </p:stCondLst>
                                          <p:endCondLst>
                                            <p:cond evt="onStopAudio" delay="0">
                                              <p:tgtEl>
                                                <p:sldTgt/>
                                              </p:tgtEl>
                                            </p:cond>
                                          </p:endCondLst>
                                        </p:cTn>
                                        <p:tgtEl>
                                          <p:sndTgt r:embed="rId2" name="click.wav"/>
                                        </p:tgtEl>
                                      </p:cMediaNode>
                                    </p:audio>
                                  </p:subTnLst>
                                </p:cTn>
                              </p:par>
                            </p:childTnLst>
                          </p:cTn>
                        </p:par>
                        <p:par>
                          <p:cTn id="867" fill="hold" nodeType="afterGroup">
                            <p:stCondLst>
                              <p:cond delay="14000"/>
                            </p:stCondLst>
                            <p:childTnLst>
                              <p:par>
                                <p:cTn id="868" presetID="10" presetClass="entr" presetSubtype="0" fill="remove" nodeType="afterEffect">
                                  <p:stCondLst>
                                    <p:cond delay="0"/>
                                  </p:stCondLst>
                                  <p:childTnLst>
                                    <p:set>
                                      <p:cBhvr>
                                        <p:cTn id="869" dur="1" fill="hold">
                                          <p:stCondLst>
                                            <p:cond delay="0"/>
                                          </p:stCondLst>
                                        </p:cTn>
                                        <p:tgtEl>
                                          <p:spTgt spid="56715"/>
                                        </p:tgtEl>
                                        <p:attrNameLst>
                                          <p:attrName>style.visibility</p:attrName>
                                        </p:attrNameLst>
                                      </p:cBhvr>
                                      <p:to>
                                        <p:strVal val="visible"/>
                                      </p:to>
                                    </p:set>
                                    <p:animEffect transition="in" filter="fade">
                                      <p:cBhvr>
                                        <p:cTn id="870" dur="1000"/>
                                        <p:tgtEl>
                                          <p:spTgt spid="56715"/>
                                        </p:tgtEl>
                                      </p:cBhvr>
                                    </p:animEffect>
                                  </p:childTnLst>
                                  <p:subTnLst>
                                    <p:audio>
                                      <p:cMediaNode vol="100000">
                                        <p:cTn display="0" masterRel="sameClick">
                                          <p:stCondLst>
                                            <p:cond evt="begin" delay="0">
                                              <p:tn val="868"/>
                                            </p:cond>
                                          </p:stCondLst>
                                          <p:endCondLst>
                                            <p:cond evt="onStopAudio" delay="0">
                                              <p:tgtEl>
                                                <p:sldTgt/>
                                              </p:tgtEl>
                                            </p:cond>
                                          </p:endCondLst>
                                        </p:cTn>
                                        <p:tgtEl>
                                          <p:sndTgt r:embed="rId2" name="click.wav"/>
                                        </p:tgtEl>
                                      </p:cMediaNode>
                                    </p:audio>
                                  </p:subTnLst>
                                </p:cTn>
                              </p:par>
                            </p:childTnLst>
                          </p:cTn>
                        </p:par>
                        <p:par>
                          <p:cTn id="871" fill="hold" nodeType="afterGroup">
                            <p:stCondLst>
                              <p:cond delay="15000"/>
                            </p:stCondLst>
                            <p:childTnLst>
                              <p:par>
                                <p:cTn id="872" presetID="10" presetClass="entr" presetSubtype="0" fill="remove" grpId="0" nodeType="afterEffect">
                                  <p:stCondLst>
                                    <p:cond delay="0"/>
                                  </p:stCondLst>
                                  <p:childTnLst>
                                    <p:set>
                                      <p:cBhvr>
                                        <p:cTn id="873" dur="1" fill="hold">
                                          <p:stCondLst>
                                            <p:cond delay="0"/>
                                          </p:stCondLst>
                                        </p:cTn>
                                        <p:tgtEl>
                                          <p:spTgt spid="56809"/>
                                        </p:tgtEl>
                                        <p:attrNameLst>
                                          <p:attrName>style.visibility</p:attrName>
                                        </p:attrNameLst>
                                      </p:cBhvr>
                                      <p:to>
                                        <p:strVal val="visible"/>
                                      </p:to>
                                    </p:set>
                                    <p:animEffect transition="in" filter="fade">
                                      <p:cBhvr>
                                        <p:cTn id="874" dur="2000"/>
                                        <p:tgtEl>
                                          <p:spTgt spid="56809"/>
                                        </p:tgtEl>
                                      </p:cBhvr>
                                    </p:animEffect>
                                  </p:childTnLst>
                                  <p:subTnLst>
                                    <p:audio>
                                      <p:cMediaNode>
                                        <p:cTn display="0" masterRel="sameClick">
                                          <p:stCondLst>
                                            <p:cond evt="begin" delay="0">
                                              <p:tn val="872"/>
                                            </p:cond>
                                          </p:stCondLst>
                                          <p:endCondLst>
                                            <p:cond evt="onStopAudio" delay="0">
                                              <p:tgtEl>
                                                <p:sldTgt/>
                                              </p:tgtEl>
                                            </p:cond>
                                          </p:endCondLst>
                                        </p:cTn>
                                        <p:tgtEl>
                                          <p:sndTgt r:embed="rId3" name="bomb.wav"/>
                                        </p:tgtEl>
                                      </p:cMediaNode>
                                    </p:audio>
                                  </p:subTnLst>
                                </p:cTn>
                              </p:par>
                              <p:par>
                                <p:cTn id="875" presetID="10" presetClass="exit" presetSubtype="0" fill="remove" nodeType="withEffect">
                                  <p:stCondLst>
                                    <p:cond delay="0"/>
                                  </p:stCondLst>
                                  <p:childTnLst>
                                    <p:animEffect transition="out" filter="fade">
                                      <p:cBhvr>
                                        <p:cTn id="876" dur="2000"/>
                                        <p:tgtEl>
                                          <p:spTgt spid="111922"/>
                                        </p:tgtEl>
                                      </p:cBhvr>
                                    </p:animEffect>
                                    <p:set>
                                      <p:cBhvr>
                                        <p:cTn id="877" dur="1" fill="hold">
                                          <p:stCondLst>
                                            <p:cond delay="1999"/>
                                          </p:stCondLst>
                                        </p:cTn>
                                        <p:tgtEl>
                                          <p:spTgt spid="111922"/>
                                        </p:tgtEl>
                                        <p:attrNameLst>
                                          <p:attrName>style.visibility</p:attrName>
                                        </p:attrNameLst>
                                      </p:cBhvr>
                                      <p:to>
                                        <p:strVal val="hidden"/>
                                      </p:to>
                                    </p:set>
                                  </p:childTnLst>
                                </p:cTn>
                              </p:par>
                              <p:par>
                                <p:cTn id="878" presetID="10" presetClass="exit" presetSubtype="0" fill="remove" nodeType="withEffect">
                                  <p:stCondLst>
                                    <p:cond delay="0"/>
                                  </p:stCondLst>
                                  <p:childTnLst>
                                    <p:animEffect transition="out" filter="fade">
                                      <p:cBhvr>
                                        <p:cTn id="879" dur="2000"/>
                                        <p:tgtEl>
                                          <p:spTgt spid="111923"/>
                                        </p:tgtEl>
                                      </p:cBhvr>
                                    </p:animEffect>
                                    <p:set>
                                      <p:cBhvr>
                                        <p:cTn id="880" dur="1" fill="hold">
                                          <p:stCondLst>
                                            <p:cond delay="1999"/>
                                          </p:stCondLst>
                                        </p:cTn>
                                        <p:tgtEl>
                                          <p:spTgt spid="111923"/>
                                        </p:tgtEl>
                                        <p:attrNameLst>
                                          <p:attrName>style.visibility</p:attrName>
                                        </p:attrNameLst>
                                      </p:cBhvr>
                                      <p:to>
                                        <p:strVal val="hidden"/>
                                      </p:to>
                                    </p:set>
                                  </p:childTnLst>
                                </p:cTn>
                              </p:par>
                              <p:par>
                                <p:cTn id="881" presetID="10" presetClass="exit" presetSubtype="0" fill="remove" nodeType="withEffect">
                                  <p:stCondLst>
                                    <p:cond delay="0"/>
                                  </p:stCondLst>
                                  <p:childTnLst>
                                    <p:animEffect transition="out" filter="fade">
                                      <p:cBhvr>
                                        <p:cTn id="882" dur="2000"/>
                                        <p:tgtEl>
                                          <p:spTgt spid="111924"/>
                                        </p:tgtEl>
                                      </p:cBhvr>
                                    </p:animEffect>
                                    <p:set>
                                      <p:cBhvr>
                                        <p:cTn id="883" dur="1" fill="hold">
                                          <p:stCondLst>
                                            <p:cond delay="1999"/>
                                          </p:stCondLst>
                                        </p:cTn>
                                        <p:tgtEl>
                                          <p:spTgt spid="111924"/>
                                        </p:tgtEl>
                                        <p:attrNameLst>
                                          <p:attrName>style.visibility</p:attrName>
                                        </p:attrNameLst>
                                      </p:cBhvr>
                                      <p:to>
                                        <p:strVal val="hidden"/>
                                      </p:to>
                                    </p:set>
                                  </p:childTnLst>
                                </p:cTn>
                              </p:par>
                              <p:par>
                                <p:cTn id="884" presetID="10" presetClass="exit" presetSubtype="0" fill="remove" nodeType="withEffect">
                                  <p:stCondLst>
                                    <p:cond delay="0"/>
                                  </p:stCondLst>
                                  <p:childTnLst>
                                    <p:animEffect transition="out" filter="fade">
                                      <p:cBhvr>
                                        <p:cTn id="885" dur="2000"/>
                                        <p:tgtEl>
                                          <p:spTgt spid="111925"/>
                                        </p:tgtEl>
                                      </p:cBhvr>
                                    </p:animEffect>
                                    <p:set>
                                      <p:cBhvr>
                                        <p:cTn id="886" dur="1" fill="hold">
                                          <p:stCondLst>
                                            <p:cond delay="1999"/>
                                          </p:stCondLst>
                                        </p:cTn>
                                        <p:tgtEl>
                                          <p:spTgt spid="111925"/>
                                        </p:tgtEl>
                                        <p:attrNameLst>
                                          <p:attrName>style.visibility</p:attrName>
                                        </p:attrNameLst>
                                      </p:cBhvr>
                                      <p:to>
                                        <p:strVal val="hidden"/>
                                      </p:to>
                                    </p:set>
                                  </p:childTnLst>
                                </p:cTn>
                              </p:par>
                              <p:par>
                                <p:cTn id="887" presetID="10" presetClass="exit" presetSubtype="0" fill="remove" nodeType="withEffect">
                                  <p:stCondLst>
                                    <p:cond delay="0"/>
                                  </p:stCondLst>
                                  <p:childTnLst>
                                    <p:animEffect transition="out" filter="fade">
                                      <p:cBhvr>
                                        <p:cTn id="888" dur="2000"/>
                                        <p:tgtEl>
                                          <p:spTgt spid="111926"/>
                                        </p:tgtEl>
                                      </p:cBhvr>
                                    </p:animEffect>
                                    <p:set>
                                      <p:cBhvr>
                                        <p:cTn id="889" dur="1" fill="hold">
                                          <p:stCondLst>
                                            <p:cond delay="1999"/>
                                          </p:stCondLst>
                                        </p:cTn>
                                        <p:tgtEl>
                                          <p:spTgt spid="111926"/>
                                        </p:tgtEl>
                                        <p:attrNameLst>
                                          <p:attrName>style.visibility</p:attrName>
                                        </p:attrNameLst>
                                      </p:cBhvr>
                                      <p:to>
                                        <p:strVal val="hidden"/>
                                      </p:to>
                                    </p:set>
                                  </p:childTnLst>
                                </p:cTn>
                              </p:par>
                              <p:par>
                                <p:cTn id="890" presetID="10" presetClass="exit" presetSubtype="0" fill="remove" nodeType="withEffect">
                                  <p:stCondLst>
                                    <p:cond delay="0"/>
                                  </p:stCondLst>
                                  <p:childTnLst>
                                    <p:animEffect transition="out" filter="fade">
                                      <p:cBhvr>
                                        <p:cTn id="891" dur="2000"/>
                                        <p:tgtEl>
                                          <p:spTgt spid="111930"/>
                                        </p:tgtEl>
                                      </p:cBhvr>
                                    </p:animEffect>
                                    <p:set>
                                      <p:cBhvr>
                                        <p:cTn id="892" dur="1" fill="hold">
                                          <p:stCondLst>
                                            <p:cond delay="1999"/>
                                          </p:stCondLst>
                                        </p:cTn>
                                        <p:tgtEl>
                                          <p:spTgt spid="111930"/>
                                        </p:tgtEl>
                                        <p:attrNameLst>
                                          <p:attrName>style.visibility</p:attrName>
                                        </p:attrNameLst>
                                      </p:cBhvr>
                                      <p:to>
                                        <p:strVal val="hidden"/>
                                      </p:to>
                                    </p:set>
                                  </p:childTnLst>
                                </p:cTn>
                              </p:par>
                              <p:par>
                                <p:cTn id="893" presetID="10" presetClass="exit" presetSubtype="0" fill="remove" nodeType="withEffect">
                                  <p:stCondLst>
                                    <p:cond delay="0"/>
                                  </p:stCondLst>
                                  <p:childTnLst>
                                    <p:animEffect transition="out" filter="fade">
                                      <p:cBhvr>
                                        <p:cTn id="894" dur="2000"/>
                                        <p:tgtEl>
                                          <p:spTgt spid="111931"/>
                                        </p:tgtEl>
                                      </p:cBhvr>
                                    </p:animEffect>
                                    <p:set>
                                      <p:cBhvr>
                                        <p:cTn id="895" dur="1" fill="hold">
                                          <p:stCondLst>
                                            <p:cond delay="1999"/>
                                          </p:stCondLst>
                                        </p:cTn>
                                        <p:tgtEl>
                                          <p:spTgt spid="111931"/>
                                        </p:tgtEl>
                                        <p:attrNameLst>
                                          <p:attrName>style.visibility</p:attrName>
                                        </p:attrNameLst>
                                      </p:cBhvr>
                                      <p:to>
                                        <p:strVal val="hidden"/>
                                      </p:to>
                                    </p:set>
                                  </p:childTnLst>
                                </p:cTn>
                              </p:par>
                              <p:par>
                                <p:cTn id="896" presetID="10" presetClass="exit" presetSubtype="0" fill="remove" nodeType="withEffect">
                                  <p:stCondLst>
                                    <p:cond delay="0"/>
                                  </p:stCondLst>
                                  <p:childTnLst>
                                    <p:animEffect transition="out" filter="fade">
                                      <p:cBhvr>
                                        <p:cTn id="897" dur="2000"/>
                                        <p:tgtEl>
                                          <p:spTgt spid="111932"/>
                                        </p:tgtEl>
                                      </p:cBhvr>
                                    </p:animEffect>
                                    <p:set>
                                      <p:cBhvr>
                                        <p:cTn id="898" dur="1" fill="hold">
                                          <p:stCondLst>
                                            <p:cond delay="1999"/>
                                          </p:stCondLst>
                                        </p:cTn>
                                        <p:tgtEl>
                                          <p:spTgt spid="111932"/>
                                        </p:tgtEl>
                                        <p:attrNameLst>
                                          <p:attrName>style.visibility</p:attrName>
                                        </p:attrNameLst>
                                      </p:cBhvr>
                                      <p:to>
                                        <p:strVal val="hidden"/>
                                      </p:to>
                                    </p:set>
                                  </p:childTnLst>
                                </p:cTn>
                              </p:par>
                              <p:par>
                                <p:cTn id="899" presetID="10" presetClass="exit" presetSubtype="0" fill="remove" nodeType="withEffect">
                                  <p:stCondLst>
                                    <p:cond delay="0"/>
                                  </p:stCondLst>
                                  <p:childTnLst>
                                    <p:animEffect transition="out" filter="fade">
                                      <p:cBhvr>
                                        <p:cTn id="900" dur="2000"/>
                                        <p:tgtEl>
                                          <p:spTgt spid="111933"/>
                                        </p:tgtEl>
                                      </p:cBhvr>
                                    </p:animEffect>
                                    <p:set>
                                      <p:cBhvr>
                                        <p:cTn id="901" dur="1" fill="hold">
                                          <p:stCondLst>
                                            <p:cond delay="1999"/>
                                          </p:stCondLst>
                                        </p:cTn>
                                        <p:tgtEl>
                                          <p:spTgt spid="111933"/>
                                        </p:tgtEl>
                                        <p:attrNameLst>
                                          <p:attrName>style.visibility</p:attrName>
                                        </p:attrNameLst>
                                      </p:cBhvr>
                                      <p:to>
                                        <p:strVal val="hidden"/>
                                      </p:to>
                                    </p:set>
                                  </p:childTnLst>
                                </p:cTn>
                              </p:par>
                              <p:par>
                                <p:cTn id="902" presetID="10" presetClass="exit" presetSubtype="0" fill="remove" nodeType="withEffect">
                                  <p:stCondLst>
                                    <p:cond delay="0"/>
                                  </p:stCondLst>
                                  <p:childTnLst>
                                    <p:animEffect transition="out" filter="fade">
                                      <p:cBhvr>
                                        <p:cTn id="903" dur="2000"/>
                                        <p:tgtEl>
                                          <p:spTgt spid="111934"/>
                                        </p:tgtEl>
                                      </p:cBhvr>
                                    </p:animEffect>
                                    <p:set>
                                      <p:cBhvr>
                                        <p:cTn id="904" dur="1" fill="hold">
                                          <p:stCondLst>
                                            <p:cond delay="1999"/>
                                          </p:stCondLst>
                                        </p:cTn>
                                        <p:tgtEl>
                                          <p:spTgt spid="111934"/>
                                        </p:tgtEl>
                                        <p:attrNameLst>
                                          <p:attrName>style.visibility</p:attrName>
                                        </p:attrNameLst>
                                      </p:cBhvr>
                                      <p:to>
                                        <p:strVal val="hidden"/>
                                      </p:to>
                                    </p:set>
                                  </p:childTnLst>
                                </p:cTn>
                              </p:par>
                              <p:par>
                                <p:cTn id="905" presetID="10" presetClass="exit" presetSubtype="0" fill="remove" nodeType="withEffect">
                                  <p:stCondLst>
                                    <p:cond delay="0"/>
                                  </p:stCondLst>
                                  <p:childTnLst>
                                    <p:animEffect transition="out" filter="fade">
                                      <p:cBhvr>
                                        <p:cTn id="906" dur="2000"/>
                                        <p:tgtEl>
                                          <p:spTgt spid="111935"/>
                                        </p:tgtEl>
                                      </p:cBhvr>
                                    </p:animEffect>
                                    <p:set>
                                      <p:cBhvr>
                                        <p:cTn id="907" dur="1" fill="hold">
                                          <p:stCondLst>
                                            <p:cond delay="1999"/>
                                          </p:stCondLst>
                                        </p:cTn>
                                        <p:tgtEl>
                                          <p:spTgt spid="111935"/>
                                        </p:tgtEl>
                                        <p:attrNameLst>
                                          <p:attrName>style.visibility</p:attrName>
                                        </p:attrNameLst>
                                      </p:cBhvr>
                                      <p:to>
                                        <p:strVal val="hidden"/>
                                      </p:to>
                                    </p:set>
                                  </p:childTnLst>
                                </p:cTn>
                              </p:par>
                              <p:par>
                                <p:cTn id="908" presetID="10" presetClass="exit" presetSubtype="0" fill="remove" nodeType="withEffect">
                                  <p:stCondLst>
                                    <p:cond delay="0"/>
                                  </p:stCondLst>
                                  <p:childTnLst>
                                    <p:animEffect transition="out" filter="fade">
                                      <p:cBhvr>
                                        <p:cTn id="909" dur="2000"/>
                                        <p:tgtEl>
                                          <p:spTgt spid="56704"/>
                                        </p:tgtEl>
                                      </p:cBhvr>
                                    </p:animEffect>
                                    <p:set>
                                      <p:cBhvr>
                                        <p:cTn id="910" dur="1" fill="hold">
                                          <p:stCondLst>
                                            <p:cond delay="1999"/>
                                          </p:stCondLst>
                                        </p:cTn>
                                        <p:tgtEl>
                                          <p:spTgt spid="56704"/>
                                        </p:tgtEl>
                                        <p:attrNameLst>
                                          <p:attrName>style.visibility</p:attrName>
                                        </p:attrNameLst>
                                      </p:cBhvr>
                                      <p:to>
                                        <p:strVal val="hidden"/>
                                      </p:to>
                                    </p:set>
                                  </p:childTnLst>
                                </p:cTn>
                              </p:par>
                              <p:par>
                                <p:cTn id="911" presetID="10" presetClass="exit" presetSubtype="0" fill="remove" nodeType="withEffect">
                                  <p:stCondLst>
                                    <p:cond delay="0"/>
                                  </p:stCondLst>
                                  <p:childTnLst>
                                    <p:animEffect transition="out" filter="fade">
                                      <p:cBhvr>
                                        <p:cTn id="912" dur="2000"/>
                                        <p:tgtEl>
                                          <p:spTgt spid="56705"/>
                                        </p:tgtEl>
                                      </p:cBhvr>
                                    </p:animEffect>
                                    <p:set>
                                      <p:cBhvr>
                                        <p:cTn id="913" dur="1" fill="hold">
                                          <p:stCondLst>
                                            <p:cond delay="1999"/>
                                          </p:stCondLst>
                                        </p:cTn>
                                        <p:tgtEl>
                                          <p:spTgt spid="56705"/>
                                        </p:tgtEl>
                                        <p:attrNameLst>
                                          <p:attrName>style.visibility</p:attrName>
                                        </p:attrNameLst>
                                      </p:cBhvr>
                                      <p:to>
                                        <p:strVal val="hidden"/>
                                      </p:to>
                                    </p:set>
                                  </p:childTnLst>
                                </p:cTn>
                              </p:par>
                              <p:par>
                                <p:cTn id="914" presetID="10" presetClass="exit" presetSubtype="0" fill="remove" nodeType="withEffect">
                                  <p:stCondLst>
                                    <p:cond delay="0"/>
                                  </p:stCondLst>
                                  <p:childTnLst>
                                    <p:animEffect transition="out" filter="fade">
                                      <p:cBhvr>
                                        <p:cTn id="915" dur="2000"/>
                                        <p:tgtEl>
                                          <p:spTgt spid="56714"/>
                                        </p:tgtEl>
                                      </p:cBhvr>
                                    </p:animEffect>
                                    <p:set>
                                      <p:cBhvr>
                                        <p:cTn id="916" dur="1" fill="hold">
                                          <p:stCondLst>
                                            <p:cond delay="1999"/>
                                          </p:stCondLst>
                                        </p:cTn>
                                        <p:tgtEl>
                                          <p:spTgt spid="56714"/>
                                        </p:tgtEl>
                                        <p:attrNameLst>
                                          <p:attrName>style.visibility</p:attrName>
                                        </p:attrNameLst>
                                      </p:cBhvr>
                                      <p:to>
                                        <p:strVal val="hidden"/>
                                      </p:to>
                                    </p:set>
                                  </p:childTnLst>
                                </p:cTn>
                              </p:par>
                              <p:par>
                                <p:cTn id="917" presetID="10" presetClass="exit" presetSubtype="0" fill="remove" nodeType="withEffect">
                                  <p:stCondLst>
                                    <p:cond delay="0"/>
                                  </p:stCondLst>
                                  <p:childTnLst>
                                    <p:animEffect transition="out" filter="fade">
                                      <p:cBhvr>
                                        <p:cTn id="918" dur="2000"/>
                                        <p:tgtEl>
                                          <p:spTgt spid="56715"/>
                                        </p:tgtEl>
                                      </p:cBhvr>
                                    </p:animEffect>
                                    <p:set>
                                      <p:cBhvr>
                                        <p:cTn id="919" dur="1" fill="hold">
                                          <p:stCondLst>
                                            <p:cond delay="1999"/>
                                          </p:stCondLst>
                                        </p:cTn>
                                        <p:tgtEl>
                                          <p:spTgt spid="56715"/>
                                        </p:tgtEl>
                                        <p:attrNameLst>
                                          <p:attrName>style.visibility</p:attrName>
                                        </p:attrNameLst>
                                      </p:cBhvr>
                                      <p:to>
                                        <p:strVal val="hidden"/>
                                      </p:to>
                                    </p:set>
                                  </p:childTnLst>
                                </p:cTn>
                              </p:par>
                              <p:par>
                                <p:cTn id="920" presetID="10" presetClass="exit" presetSubtype="0" fill="remove" nodeType="withEffect">
                                  <p:stCondLst>
                                    <p:cond delay="0"/>
                                  </p:stCondLst>
                                  <p:childTnLst>
                                    <p:animEffect transition="out" filter="fade">
                                      <p:cBhvr>
                                        <p:cTn id="921" dur="2000"/>
                                        <p:tgtEl>
                                          <p:spTgt spid="56809"/>
                                        </p:tgtEl>
                                      </p:cBhvr>
                                    </p:animEffect>
                                    <p:set>
                                      <p:cBhvr>
                                        <p:cTn id="922" dur="1" fill="hold">
                                          <p:stCondLst>
                                            <p:cond delay="1999"/>
                                          </p:stCondLst>
                                        </p:cTn>
                                        <p:tgtEl>
                                          <p:spTgt spid="56809"/>
                                        </p:tgtEl>
                                        <p:attrNameLst>
                                          <p:attrName>style.visibility</p:attrName>
                                        </p:attrNameLst>
                                      </p:cBhvr>
                                      <p:to>
                                        <p:strVal val="hidden"/>
                                      </p:to>
                                    </p:set>
                                  </p:childTnLst>
                                </p:cTn>
                              </p:par>
                            </p:childTnLst>
                          </p:cTn>
                        </p:par>
                      </p:childTnLst>
                    </p:cTn>
                  </p:par>
                  <p:par>
                    <p:cTn id="923" fill="hold" nodeType="clickPar">
                      <p:stCondLst>
                        <p:cond delay="indefinite"/>
                      </p:stCondLst>
                      <p:childTnLst>
                        <p:par>
                          <p:cTn id="924" fill="hold" nodeType="withGroup">
                            <p:stCondLst>
                              <p:cond delay="0"/>
                            </p:stCondLst>
                            <p:childTnLst>
                              <p:par>
                                <p:cTn id="925" presetID="3" presetClass="exit" presetSubtype="10" fill="hold" nodeType="clickEffect">
                                  <p:stCondLst>
                                    <p:cond delay="0"/>
                                  </p:stCondLst>
                                  <p:childTnLst>
                                    <p:animEffect transition="out" filter="blinds(horizontal)">
                                      <p:cBhvr>
                                        <p:cTn id="926" dur="500"/>
                                        <p:tgtEl>
                                          <p:spTgt spid="56884"/>
                                        </p:tgtEl>
                                      </p:cBhvr>
                                    </p:animEffect>
                                    <p:set>
                                      <p:cBhvr>
                                        <p:cTn id="927" dur="1" fill="hold">
                                          <p:stCondLst>
                                            <p:cond delay="499"/>
                                          </p:stCondLst>
                                        </p:cTn>
                                        <p:tgtEl>
                                          <p:spTgt spid="56884"/>
                                        </p:tgtEl>
                                        <p:attrNameLst>
                                          <p:attrName>style.visibility</p:attrName>
                                        </p:attrNameLst>
                                      </p:cBhvr>
                                      <p:to>
                                        <p:strVal val="hidden"/>
                                      </p:to>
                                    </p:set>
                                  </p:childTnLst>
                                </p:cTn>
                              </p:par>
                              <p:par>
                                <p:cTn id="928" presetID="8" presetClass="exit" presetSubtype="16" fill="hold" grpId="1" nodeType="withEffect">
                                  <p:stCondLst>
                                    <p:cond delay="0"/>
                                  </p:stCondLst>
                                  <p:iterate type="lt">
                                    <p:tmPct val="0"/>
                                  </p:iterate>
                                  <p:childTnLst>
                                    <p:animEffect transition="out" filter="diamond(in)">
                                      <p:cBhvr>
                                        <p:cTn id="929" dur="2000"/>
                                        <p:tgtEl>
                                          <p:spTgt spid="111947"/>
                                        </p:tgtEl>
                                      </p:cBhvr>
                                    </p:animEffect>
                                    <p:set>
                                      <p:cBhvr>
                                        <p:cTn id="930" dur="1" fill="hold">
                                          <p:stCondLst>
                                            <p:cond delay="1999"/>
                                          </p:stCondLst>
                                        </p:cTn>
                                        <p:tgtEl>
                                          <p:spTgt spid="111947"/>
                                        </p:tgtEl>
                                        <p:attrNameLst>
                                          <p:attrName>style.visibility</p:attrName>
                                        </p:attrNameLst>
                                      </p:cBhvr>
                                      <p:to>
                                        <p:strVal val="hidden"/>
                                      </p:to>
                                    </p:set>
                                  </p:childTnLst>
                                </p:cTn>
                              </p:par>
                              <p:par>
                                <p:cTn id="931" presetID="1" presetClass="entr" presetSubtype="0" fill="hold" nodeType="withEffect">
                                  <p:stCondLst>
                                    <p:cond delay="0"/>
                                  </p:stCondLst>
                                  <p:childTnLst>
                                    <p:set>
                                      <p:cBhvr>
                                        <p:cTn id="932" dur="1" fill="hold">
                                          <p:stCondLst>
                                            <p:cond delay="0"/>
                                          </p:stCondLst>
                                        </p:cTn>
                                        <p:tgtEl>
                                          <p:spTgt spid="111966"/>
                                        </p:tgtEl>
                                        <p:attrNameLst>
                                          <p:attrName>style.visibility</p:attrName>
                                        </p:attrNameLst>
                                      </p:cBhvr>
                                      <p:to>
                                        <p:strVal val="visible"/>
                                      </p:to>
                                    </p:set>
                                  </p:childTnLst>
                                  <p:subTnLst>
                                    <p:audio>
                                      <p:cMediaNode>
                                        <p:cTn display="0" masterRel="sameClick">
                                          <p:stCondLst>
                                            <p:cond evt="begin" delay="0">
                                              <p:tn val="931"/>
                                            </p:cond>
                                          </p:stCondLst>
                                          <p:endCondLst>
                                            <p:cond evt="onStopAudio" delay="0">
                                              <p:tgtEl>
                                                <p:sldTgt/>
                                              </p:tgtEl>
                                            </p:cond>
                                          </p:endCondLst>
                                        </p:cTn>
                                        <p:tgtEl>
                                          <p:sndTgt r:embed="rId4" name="applause.wav"/>
                                        </p:tgtEl>
                                      </p:cMediaNode>
                                    </p:audio>
                                  </p:subTnLst>
                                </p:cTn>
                              </p:par>
                            </p:childTnLst>
                          </p:cTn>
                        </p:par>
                        <p:par>
                          <p:cTn id="933" fill="hold" nodeType="afterGroup">
                            <p:stCondLst>
                              <p:cond delay="2000"/>
                            </p:stCondLst>
                            <p:childTnLst>
                              <p:par>
                                <p:cTn id="934" presetID="4" presetClass="exit" presetSubtype="16" fill="hold" nodeType="afterEffect">
                                  <p:stCondLst>
                                    <p:cond delay="0"/>
                                  </p:stCondLst>
                                  <p:childTnLst>
                                    <p:animEffect transition="out" filter="box(in)">
                                      <p:cBhvr>
                                        <p:cTn id="935" dur="3000"/>
                                        <p:tgtEl>
                                          <p:spTgt spid="111966"/>
                                        </p:tgtEl>
                                      </p:cBhvr>
                                    </p:animEffect>
                                    <p:set>
                                      <p:cBhvr>
                                        <p:cTn id="936" dur="1" fill="hold">
                                          <p:stCondLst>
                                            <p:cond delay="2999"/>
                                          </p:stCondLst>
                                        </p:cTn>
                                        <p:tgtEl>
                                          <p:spTgt spid="111966"/>
                                        </p:tgtEl>
                                        <p:attrNameLst>
                                          <p:attrName>style.visibility</p:attrName>
                                        </p:attrNameLst>
                                      </p:cBhvr>
                                      <p:to>
                                        <p:strVal val="hidden"/>
                                      </p:to>
                                    </p:set>
                                  </p:childTnLst>
                                </p:cTn>
                              </p:par>
                            </p:childTnLst>
                          </p:cTn>
                        </p:par>
                      </p:childTnLst>
                    </p:cTn>
                  </p:par>
                </p:childTnLst>
              </p:cTn>
              <p:nextCondLst>
                <p:cond evt="onClick" delay="0">
                  <p:tgtEl>
                    <p:spTgt spid="111631"/>
                  </p:tgtEl>
                </p:cond>
              </p:nextCondLst>
            </p:seq>
            <p:seq concurrent="1" nextAc="seek">
              <p:cTn id="937" restart="whenNotActive" fill="hold" evtFilter="cancelBubble" nodeType="interactiveSeq">
                <p:stCondLst>
                  <p:cond evt="onClick" delay="0">
                    <p:tgtEl>
                      <p:spTgt spid="111627"/>
                    </p:tgtEl>
                  </p:cond>
                </p:stCondLst>
                <p:endSync evt="end" delay="0">
                  <p:rtn val="all"/>
                </p:endSync>
                <p:childTnLst>
                  <p:par>
                    <p:cTn id="938" fill="hold" nodeType="clickPar">
                      <p:stCondLst>
                        <p:cond delay="0"/>
                      </p:stCondLst>
                      <p:childTnLst>
                        <p:par>
                          <p:cTn id="939" fill="hold" nodeType="withGroup">
                            <p:stCondLst>
                              <p:cond delay="0"/>
                            </p:stCondLst>
                            <p:childTnLst>
                              <p:par>
                                <p:cTn id="940" presetID="27" presetClass="entr" presetSubtype="0" fill="hold" grpId="0" nodeType="clickEffect">
                                  <p:stCondLst>
                                    <p:cond delay="0"/>
                                  </p:stCondLst>
                                  <p:iterate type="lt">
                                    <p:tmPct val="50000"/>
                                  </p:iterate>
                                  <p:childTnLst>
                                    <p:set>
                                      <p:cBhvr>
                                        <p:cTn id="941" dur="1" fill="hold">
                                          <p:stCondLst>
                                            <p:cond delay="0"/>
                                          </p:stCondLst>
                                        </p:cTn>
                                        <p:tgtEl>
                                          <p:spTgt spid="111967"/>
                                        </p:tgtEl>
                                        <p:attrNameLst>
                                          <p:attrName>style.visibility</p:attrName>
                                        </p:attrNameLst>
                                      </p:cBhvr>
                                      <p:to>
                                        <p:strVal val="visible"/>
                                      </p:to>
                                    </p:set>
                                    <p:anim calcmode="discrete" valueType="clr">
                                      <p:cBhvr override="childStyle">
                                        <p:cTn id="942" dur="80"/>
                                        <p:tgtEl>
                                          <p:spTgt spid="111967"/>
                                        </p:tgtEl>
                                        <p:attrNameLst>
                                          <p:attrName>style.color</p:attrName>
                                        </p:attrNameLst>
                                      </p:cBhvr>
                                      <p:tavLst>
                                        <p:tav tm="0">
                                          <p:val>
                                            <p:clrVal>
                                              <a:schemeClr val="accent2"/>
                                            </p:clrVal>
                                          </p:val>
                                        </p:tav>
                                        <p:tav tm="50000">
                                          <p:val>
                                            <p:clrVal>
                                              <a:schemeClr val="hlink"/>
                                            </p:clrVal>
                                          </p:val>
                                        </p:tav>
                                      </p:tavLst>
                                    </p:anim>
                                    <p:anim calcmode="discrete" valueType="clr">
                                      <p:cBhvr>
                                        <p:cTn id="943" dur="80"/>
                                        <p:tgtEl>
                                          <p:spTgt spid="111967"/>
                                        </p:tgtEl>
                                        <p:attrNameLst>
                                          <p:attrName>fillcolor</p:attrName>
                                        </p:attrNameLst>
                                      </p:cBhvr>
                                      <p:tavLst>
                                        <p:tav tm="0">
                                          <p:val>
                                            <p:clrVal>
                                              <a:schemeClr val="accent2"/>
                                            </p:clrVal>
                                          </p:val>
                                        </p:tav>
                                        <p:tav tm="50000">
                                          <p:val>
                                            <p:clrVal>
                                              <a:schemeClr val="hlink"/>
                                            </p:clrVal>
                                          </p:val>
                                        </p:tav>
                                      </p:tavLst>
                                    </p:anim>
                                    <p:set>
                                      <p:cBhvr>
                                        <p:cTn id="944" dur="80"/>
                                        <p:tgtEl>
                                          <p:spTgt spid="111967"/>
                                        </p:tgtEl>
                                        <p:attrNameLst>
                                          <p:attrName>fill.type</p:attrName>
                                        </p:attrNameLst>
                                      </p:cBhvr>
                                      <p:to>
                                        <p:strVal val="solid"/>
                                      </p:to>
                                    </p:set>
                                  </p:childTnLst>
                                </p:cTn>
                              </p:par>
                            </p:childTnLst>
                          </p:cTn>
                        </p:par>
                      </p:childTnLst>
                    </p:cTn>
                  </p:par>
                  <p:par>
                    <p:cTn id="945" fill="hold" nodeType="clickPar">
                      <p:stCondLst>
                        <p:cond delay="indefinite"/>
                      </p:stCondLst>
                      <p:childTnLst>
                        <p:par>
                          <p:cTn id="946" fill="hold" nodeType="withGroup">
                            <p:stCondLst>
                              <p:cond delay="0"/>
                            </p:stCondLst>
                            <p:childTnLst>
                              <p:par>
                                <p:cTn id="947" presetID="10" presetClass="entr" presetSubtype="0" fill="remove" grpId="0" nodeType="clickEffect">
                                  <p:stCondLst>
                                    <p:cond delay="0"/>
                                  </p:stCondLst>
                                  <p:childTnLst>
                                    <p:set>
                                      <p:cBhvr>
                                        <p:cTn id="948" dur="1" fill="hold">
                                          <p:stCondLst>
                                            <p:cond delay="0"/>
                                          </p:stCondLst>
                                        </p:cTn>
                                        <p:tgtEl>
                                          <p:spTgt spid="56716"/>
                                        </p:tgtEl>
                                        <p:attrNameLst>
                                          <p:attrName>style.visibility</p:attrName>
                                        </p:attrNameLst>
                                      </p:cBhvr>
                                      <p:to>
                                        <p:strVal val="visible"/>
                                      </p:to>
                                    </p:set>
                                    <p:animEffect transition="in" filter="fade">
                                      <p:cBhvr>
                                        <p:cTn id="949" dur="1000"/>
                                        <p:tgtEl>
                                          <p:spTgt spid="56716"/>
                                        </p:tgtEl>
                                      </p:cBhvr>
                                    </p:animEffect>
                                  </p:childTnLst>
                                  <p:subTnLst>
                                    <p:audio>
                                      <p:cMediaNode vol="100000">
                                        <p:cTn display="0" masterRel="sameClick">
                                          <p:stCondLst>
                                            <p:cond evt="begin" delay="0">
                                              <p:tn val="947"/>
                                            </p:cond>
                                          </p:stCondLst>
                                          <p:endCondLst>
                                            <p:cond evt="onStopAudio" delay="0">
                                              <p:tgtEl>
                                                <p:sldTgt/>
                                              </p:tgtEl>
                                            </p:cond>
                                          </p:endCondLst>
                                        </p:cTn>
                                        <p:tgtEl>
                                          <p:sndTgt r:embed="rId2" name="click.wav"/>
                                        </p:tgtEl>
                                      </p:cMediaNode>
                                    </p:audio>
                                  </p:subTnLst>
                                </p:cTn>
                              </p:par>
                            </p:childTnLst>
                          </p:cTn>
                        </p:par>
                        <p:par>
                          <p:cTn id="950" fill="hold" nodeType="afterGroup">
                            <p:stCondLst>
                              <p:cond delay="1000"/>
                            </p:stCondLst>
                            <p:childTnLst>
                              <p:par>
                                <p:cTn id="951" presetID="10" presetClass="entr" presetSubtype="0" fill="remove" grpId="0" nodeType="afterEffect">
                                  <p:stCondLst>
                                    <p:cond delay="0"/>
                                  </p:stCondLst>
                                  <p:childTnLst>
                                    <p:set>
                                      <p:cBhvr>
                                        <p:cTn id="952" dur="1" fill="hold">
                                          <p:stCondLst>
                                            <p:cond delay="0"/>
                                          </p:stCondLst>
                                        </p:cTn>
                                        <p:tgtEl>
                                          <p:spTgt spid="56717"/>
                                        </p:tgtEl>
                                        <p:attrNameLst>
                                          <p:attrName>style.visibility</p:attrName>
                                        </p:attrNameLst>
                                      </p:cBhvr>
                                      <p:to>
                                        <p:strVal val="visible"/>
                                      </p:to>
                                    </p:set>
                                    <p:animEffect transition="in" filter="fade">
                                      <p:cBhvr>
                                        <p:cTn id="953" dur="1000"/>
                                        <p:tgtEl>
                                          <p:spTgt spid="56717"/>
                                        </p:tgtEl>
                                      </p:cBhvr>
                                    </p:animEffect>
                                  </p:childTnLst>
                                  <p:subTnLst>
                                    <p:audio>
                                      <p:cMediaNode vol="100000">
                                        <p:cTn display="0" masterRel="sameClick">
                                          <p:stCondLst>
                                            <p:cond evt="begin" delay="0">
                                              <p:tn val="951"/>
                                            </p:cond>
                                          </p:stCondLst>
                                          <p:endCondLst>
                                            <p:cond evt="onStopAudio" delay="0">
                                              <p:tgtEl>
                                                <p:sldTgt/>
                                              </p:tgtEl>
                                            </p:cond>
                                          </p:endCondLst>
                                        </p:cTn>
                                        <p:tgtEl>
                                          <p:sndTgt r:embed="rId2" name="click.wav"/>
                                        </p:tgtEl>
                                      </p:cMediaNode>
                                    </p:audio>
                                  </p:subTnLst>
                                </p:cTn>
                              </p:par>
                            </p:childTnLst>
                          </p:cTn>
                        </p:par>
                        <p:par>
                          <p:cTn id="954" fill="hold" nodeType="afterGroup">
                            <p:stCondLst>
                              <p:cond delay="2000"/>
                            </p:stCondLst>
                            <p:childTnLst>
                              <p:par>
                                <p:cTn id="955" presetID="10" presetClass="entr" presetSubtype="0" fill="remove" grpId="0" nodeType="afterEffect">
                                  <p:stCondLst>
                                    <p:cond delay="0"/>
                                  </p:stCondLst>
                                  <p:childTnLst>
                                    <p:set>
                                      <p:cBhvr>
                                        <p:cTn id="956" dur="1" fill="hold">
                                          <p:stCondLst>
                                            <p:cond delay="0"/>
                                          </p:stCondLst>
                                        </p:cTn>
                                        <p:tgtEl>
                                          <p:spTgt spid="56718"/>
                                        </p:tgtEl>
                                        <p:attrNameLst>
                                          <p:attrName>style.visibility</p:attrName>
                                        </p:attrNameLst>
                                      </p:cBhvr>
                                      <p:to>
                                        <p:strVal val="visible"/>
                                      </p:to>
                                    </p:set>
                                    <p:animEffect transition="in" filter="fade">
                                      <p:cBhvr>
                                        <p:cTn id="957" dur="1000"/>
                                        <p:tgtEl>
                                          <p:spTgt spid="56718"/>
                                        </p:tgtEl>
                                      </p:cBhvr>
                                    </p:animEffect>
                                  </p:childTnLst>
                                  <p:subTnLst>
                                    <p:audio>
                                      <p:cMediaNode vol="100000">
                                        <p:cTn display="0" masterRel="sameClick">
                                          <p:stCondLst>
                                            <p:cond evt="begin" delay="0">
                                              <p:tn val="955"/>
                                            </p:cond>
                                          </p:stCondLst>
                                          <p:endCondLst>
                                            <p:cond evt="onStopAudio" delay="0">
                                              <p:tgtEl>
                                                <p:sldTgt/>
                                              </p:tgtEl>
                                            </p:cond>
                                          </p:endCondLst>
                                        </p:cTn>
                                        <p:tgtEl>
                                          <p:sndTgt r:embed="rId2" name="click.wav"/>
                                        </p:tgtEl>
                                      </p:cMediaNode>
                                    </p:audio>
                                  </p:subTnLst>
                                </p:cTn>
                              </p:par>
                            </p:childTnLst>
                          </p:cTn>
                        </p:par>
                        <p:par>
                          <p:cTn id="958" fill="hold" nodeType="afterGroup">
                            <p:stCondLst>
                              <p:cond delay="3000"/>
                            </p:stCondLst>
                            <p:childTnLst>
                              <p:par>
                                <p:cTn id="959" presetID="10" presetClass="entr" presetSubtype="0" fill="remove" grpId="0" nodeType="afterEffect">
                                  <p:stCondLst>
                                    <p:cond delay="0"/>
                                  </p:stCondLst>
                                  <p:childTnLst>
                                    <p:set>
                                      <p:cBhvr>
                                        <p:cTn id="960" dur="1" fill="hold">
                                          <p:stCondLst>
                                            <p:cond delay="0"/>
                                          </p:stCondLst>
                                        </p:cTn>
                                        <p:tgtEl>
                                          <p:spTgt spid="56719"/>
                                        </p:tgtEl>
                                        <p:attrNameLst>
                                          <p:attrName>style.visibility</p:attrName>
                                        </p:attrNameLst>
                                      </p:cBhvr>
                                      <p:to>
                                        <p:strVal val="visible"/>
                                      </p:to>
                                    </p:set>
                                    <p:animEffect transition="in" filter="fade">
                                      <p:cBhvr>
                                        <p:cTn id="961" dur="1000"/>
                                        <p:tgtEl>
                                          <p:spTgt spid="56719"/>
                                        </p:tgtEl>
                                      </p:cBhvr>
                                    </p:animEffect>
                                  </p:childTnLst>
                                  <p:subTnLst>
                                    <p:audio>
                                      <p:cMediaNode vol="100000">
                                        <p:cTn display="0" masterRel="sameClick">
                                          <p:stCondLst>
                                            <p:cond evt="begin" delay="0">
                                              <p:tn val="959"/>
                                            </p:cond>
                                          </p:stCondLst>
                                          <p:endCondLst>
                                            <p:cond evt="onStopAudio" delay="0">
                                              <p:tgtEl>
                                                <p:sldTgt/>
                                              </p:tgtEl>
                                            </p:cond>
                                          </p:endCondLst>
                                        </p:cTn>
                                        <p:tgtEl>
                                          <p:sndTgt r:embed="rId2" name="click.wav"/>
                                        </p:tgtEl>
                                      </p:cMediaNode>
                                    </p:audio>
                                  </p:subTnLst>
                                </p:cTn>
                              </p:par>
                            </p:childTnLst>
                          </p:cTn>
                        </p:par>
                        <p:par>
                          <p:cTn id="962" fill="hold" nodeType="afterGroup">
                            <p:stCondLst>
                              <p:cond delay="4000"/>
                            </p:stCondLst>
                            <p:childTnLst>
                              <p:par>
                                <p:cTn id="963" presetID="10" presetClass="entr" presetSubtype="0" fill="remove" grpId="0" nodeType="afterEffect">
                                  <p:stCondLst>
                                    <p:cond delay="0"/>
                                  </p:stCondLst>
                                  <p:childTnLst>
                                    <p:set>
                                      <p:cBhvr>
                                        <p:cTn id="964" dur="1" fill="hold">
                                          <p:stCondLst>
                                            <p:cond delay="0"/>
                                          </p:stCondLst>
                                        </p:cTn>
                                        <p:tgtEl>
                                          <p:spTgt spid="56720"/>
                                        </p:tgtEl>
                                        <p:attrNameLst>
                                          <p:attrName>style.visibility</p:attrName>
                                        </p:attrNameLst>
                                      </p:cBhvr>
                                      <p:to>
                                        <p:strVal val="visible"/>
                                      </p:to>
                                    </p:set>
                                    <p:animEffect transition="in" filter="fade">
                                      <p:cBhvr>
                                        <p:cTn id="965" dur="1000"/>
                                        <p:tgtEl>
                                          <p:spTgt spid="56720"/>
                                        </p:tgtEl>
                                      </p:cBhvr>
                                    </p:animEffect>
                                  </p:childTnLst>
                                  <p:subTnLst>
                                    <p:audio>
                                      <p:cMediaNode vol="100000">
                                        <p:cTn display="0" masterRel="sameClick">
                                          <p:stCondLst>
                                            <p:cond evt="begin" delay="0">
                                              <p:tn val="963"/>
                                            </p:cond>
                                          </p:stCondLst>
                                          <p:endCondLst>
                                            <p:cond evt="onStopAudio" delay="0">
                                              <p:tgtEl>
                                                <p:sldTgt/>
                                              </p:tgtEl>
                                            </p:cond>
                                          </p:endCondLst>
                                        </p:cTn>
                                        <p:tgtEl>
                                          <p:sndTgt r:embed="rId2" name="click.wav"/>
                                        </p:tgtEl>
                                      </p:cMediaNode>
                                    </p:audio>
                                  </p:subTnLst>
                                </p:cTn>
                              </p:par>
                            </p:childTnLst>
                          </p:cTn>
                        </p:par>
                        <p:par>
                          <p:cTn id="966" fill="hold" nodeType="afterGroup">
                            <p:stCondLst>
                              <p:cond delay="5000"/>
                            </p:stCondLst>
                            <p:childTnLst>
                              <p:par>
                                <p:cTn id="967" presetID="10" presetClass="entr" presetSubtype="0" fill="remove" grpId="0" nodeType="afterEffect">
                                  <p:stCondLst>
                                    <p:cond delay="0"/>
                                  </p:stCondLst>
                                  <p:childTnLst>
                                    <p:set>
                                      <p:cBhvr>
                                        <p:cTn id="968" dur="1" fill="hold">
                                          <p:stCondLst>
                                            <p:cond delay="0"/>
                                          </p:stCondLst>
                                        </p:cTn>
                                        <p:tgtEl>
                                          <p:spTgt spid="56721"/>
                                        </p:tgtEl>
                                        <p:attrNameLst>
                                          <p:attrName>style.visibility</p:attrName>
                                        </p:attrNameLst>
                                      </p:cBhvr>
                                      <p:to>
                                        <p:strVal val="visible"/>
                                      </p:to>
                                    </p:set>
                                    <p:animEffect transition="in" filter="fade">
                                      <p:cBhvr>
                                        <p:cTn id="969" dur="1000"/>
                                        <p:tgtEl>
                                          <p:spTgt spid="56721"/>
                                        </p:tgtEl>
                                      </p:cBhvr>
                                    </p:animEffect>
                                  </p:childTnLst>
                                  <p:subTnLst>
                                    <p:audio>
                                      <p:cMediaNode vol="100000">
                                        <p:cTn display="0" masterRel="sameClick">
                                          <p:stCondLst>
                                            <p:cond evt="begin" delay="0">
                                              <p:tn val="967"/>
                                            </p:cond>
                                          </p:stCondLst>
                                          <p:endCondLst>
                                            <p:cond evt="onStopAudio" delay="0">
                                              <p:tgtEl>
                                                <p:sldTgt/>
                                              </p:tgtEl>
                                            </p:cond>
                                          </p:endCondLst>
                                        </p:cTn>
                                        <p:tgtEl>
                                          <p:sndTgt r:embed="rId2" name="click.wav"/>
                                        </p:tgtEl>
                                      </p:cMediaNode>
                                    </p:audio>
                                  </p:subTnLst>
                                </p:cTn>
                              </p:par>
                            </p:childTnLst>
                          </p:cTn>
                        </p:par>
                        <p:par>
                          <p:cTn id="970" fill="hold" nodeType="afterGroup">
                            <p:stCondLst>
                              <p:cond delay="6000"/>
                            </p:stCondLst>
                            <p:childTnLst>
                              <p:par>
                                <p:cTn id="971" presetID="10" presetClass="entr" presetSubtype="0" fill="remove" grpId="0" nodeType="afterEffect">
                                  <p:stCondLst>
                                    <p:cond delay="0"/>
                                  </p:stCondLst>
                                  <p:childTnLst>
                                    <p:set>
                                      <p:cBhvr>
                                        <p:cTn id="972" dur="1" fill="hold">
                                          <p:stCondLst>
                                            <p:cond delay="0"/>
                                          </p:stCondLst>
                                        </p:cTn>
                                        <p:tgtEl>
                                          <p:spTgt spid="56722"/>
                                        </p:tgtEl>
                                        <p:attrNameLst>
                                          <p:attrName>style.visibility</p:attrName>
                                        </p:attrNameLst>
                                      </p:cBhvr>
                                      <p:to>
                                        <p:strVal val="visible"/>
                                      </p:to>
                                    </p:set>
                                    <p:animEffect transition="in" filter="fade">
                                      <p:cBhvr>
                                        <p:cTn id="973" dur="1000"/>
                                        <p:tgtEl>
                                          <p:spTgt spid="56722"/>
                                        </p:tgtEl>
                                      </p:cBhvr>
                                    </p:animEffect>
                                  </p:childTnLst>
                                  <p:subTnLst>
                                    <p:audio>
                                      <p:cMediaNode vol="100000">
                                        <p:cTn display="0" masterRel="sameClick">
                                          <p:stCondLst>
                                            <p:cond evt="begin" delay="0">
                                              <p:tn val="971"/>
                                            </p:cond>
                                          </p:stCondLst>
                                          <p:endCondLst>
                                            <p:cond evt="onStopAudio" delay="0">
                                              <p:tgtEl>
                                                <p:sldTgt/>
                                              </p:tgtEl>
                                            </p:cond>
                                          </p:endCondLst>
                                        </p:cTn>
                                        <p:tgtEl>
                                          <p:sndTgt r:embed="rId2" name="click.wav"/>
                                        </p:tgtEl>
                                      </p:cMediaNode>
                                    </p:audio>
                                  </p:subTnLst>
                                </p:cTn>
                              </p:par>
                            </p:childTnLst>
                          </p:cTn>
                        </p:par>
                        <p:par>
                          <p:cTn id="974" fill="hold" nodeType="afterGroup">
                            <p:stCondLst>
                              <p:cond delay="7000"/>
                            </p:stCondLst>
                            <p:childTnLst>
                              <p:par>
                                <p:cTn id="975" presetID="10" presetClass="entr" presetSubtype="0" fill="remove" grpId="0" nodeType="afterEffect">
                                  <p:stCondLst>
                                    <p:cond delay="0"/>
                                  </p:stCondLst>
                                  <p:childTnLst>
                                    <p:set>
                                      <p:cBhvr>
                                        <p:cTn id="976" dur="1" fill="hold">
                                          <p:stCondLst>
                                            <p:cond delay="0"/>
                                          </p:stCondLst>
                                        </p:cTn>
                                        <p:tgtEl>
                                          <p:spTgt spid="56723"/>
                                        </p:tgtEl>
                                        <p:attrNameLst>
                                          <p:attrName>style.visibility</p:attrName>
                                        </p:attrNameLst>
                                      </p:cBhvr>
                                      <p:to>
                                        <p:strVal val="visible"/>
                                      </p:to>
                                    </p:set>
                                    <p:animEffect transition="in" filter="fade">
                                      <p:cBhvr>
                                        <p:cTn id="977" dur="1000"/>
                                        <p:tgtEl>
                                          <p:spTgt spid="56723"/>
                                        </p:tgtEl>
                                      </p:cBhvr>
                                    </p:animEffect>
                                  </p:childTnLst>
                                  <p:subTnLst>
                                    <p:audio>
                                      <p:cMediaNode vol="100000">
                                        <p:cTn display="0" masterRel="sameClick">
                                          <p:stCondLst>
                                            <p:cond evt="begin" delay="0">
                                              <p:tn val="975"/>
                                            </p:cond>
                                          </p:stCondLst>
                                          <p:endCondLst>
                                            <p:cond evt="onStopAudio" delay="0">
                                              <p:tgtEl>
                                                <p:sldTgt/>
                                              </p:tgtEl>
                                            </p:cond>
                                          </p:endCondLst>
                                        </p:cTn>
                                        <p:tgtEl>
                                          <p:sndTgt r:embed="rId2" name="click.wav"/>
                                        </p:tgtEl>
                                      </p:cMediaNode>
                                    </p:audio>
                                  </p:subTnLst>
                                </p:cTn>
                              </p:par>
                            </p:childTnLst>
                          </p:cTn>
                        </p:par>
                        <p:par>
                          <p:cTn id="978" fill="hold" nodeType="afterGroup">
                            <p:stCondLst>
                              <p:cond delay="8000"/>
                            </p:stCondLst>
                            <p:childTnLst>
                              <p:par>
                                <p:cTn id="979" presetID="10" presetClass="entr" presetSubtype="0" fill="remove" nodeType="afterEffect">
                                  <p:stCondLst>
                                    <p:cond delay="0"/>
                                  </p:stCondLst>
                                  <p:childTnLst>
                                    <p:set>
                                      <p:cBhvr>
                                        <p:cTn id="980" dur="1" fill="hold">
                                          <p:stCondLst>
                                            <p:cond delay="0"/>
                                          </p:stCondLst>
                                        </p:cTn>
                                        <p:tgtEl>
                                          <p:spTgt spid="56724"/>
                                        </p:tgtEl>
                                        <p:attrNameLst>
                                          <p:attrName>style.visibility</p:attrName>
                                        </p:attrNameLst>
                                      </p:cBhvr>
                                      <p:to>
                                        <p:strVal val="visible"/>
                                      </p:to>
                                    </p:set>
                                    <p:animEffect transition="in" filter="fade">
                                      <p:cBhvr>
                                        <p:cTn id="981" dur="1000"/>
                                        <p:tgtEl>
                                          <p:spTgt spid="56724"/>
                                        </p:tgtEl>
                                      </p:cBhvr>
                                    </p:animEffect>
                                  </p:childTnLst>
                                  <p:subTnLst>
                                    <p:audio>
                                      <p:cMediaNode vol="100000">
                                        <p:cTn display="0" masterRel="sameClick">
                                          <p:stCondLst>
                                            <p:cond evt="begin" delay="0">
                                              <p:tn val="979"/>
                                            </p:cond>
                                          </p:stCondLst>
                                          <p:endCondLst>
                                            <p:cond evt="onStopAudio" delay="0">
                                              <p:tgtEl>
                                                <p:sldTgt/>
                                              </p:tgtEl>
                                            </p:cond>
                                          </p:endCondLst>
                                        </p:cTn>
                                        <p:tgtEl>
                                          <p:sndTgt r:embed="rId2" name="click.wav"/>
                                        </p:tgtEl>
                                      </p:cMediaNode>
                                    </p:audio>
                                  </p:subTnLst>
                                </p:cTn>
                              </p:par>
                            </p:childTnLst>
                          </p:cTn>
                        </p:par>
                        <p:par>
                          <p:cTn id="982" fill="hold" nodeType="afterGroup">
                            <p:stCondLst>
                              <p:cond delay="9000"/>
                            </p:stCondLst>
                            <p:childTnLst>
                              <p:par>
                                <p:cTn id="983" presetID="10" presetClass="entr" presetSubtype="0" fill="remove" nodeType="afterEffect">
                                  <p:stCondLst>
                                    <p:cond delay="0"/>
                                  </p:stCondLst>
                                  <p:childTnLst>
                                    <p:set>
                                      <p:cBhvr>
                                        <p:cTn id="984" dur="1" fill="hold">
                                          <p:stCondLst>
                                            <p:cond delay="0"/>
                                          </p:stCondLst>
                                        </p:cTn>
                                        <p:tgtEl>
                                          <p:spTgt spid="56725"/>
                                        </p:tgtEl>
                                        <p:attrNameLst>
                                          <p:attrName>style.visibility</p:attrName>
                                        </p:attrNameLst>
                                      </p:cBhvr>
                                      <p:to>
                                        <p:strVal val="visible"/>
                                      </p:to>
                                    </p:set>
                                    <p:animEffect transition="in" filter="fade">
                                      <p:cBhvr>
                                        <p:cTn id="985" dur="1000"/>
                                        <p:tgtEl>
                                          <p:spTgt spid="56725"/>
                                        </p:tgtEl>
                                      </p:cBhvr>
                                    </p:animEffect>
                                  </p:childTnLst>
                                  <p:subTnLst>
                                    <p:audio>
                                      <p:cMediaNode vol="100000">
                                        <p:cTn display="0" masterRel="sameClick">
                                          <p:stCondLst>
                                            <p:cond evt="begin" delay="0">
                                              <p:tn val="983"/>
                                            </p:cond>
                                          </p:stCondLst>
                                          <p:endCondLst>
                                            <p:cond evt="onStopAudio" delay="0">
                                              <p:tgtEl>
                                                <p:sldTgt/>
                                              </p:tgtEl>
                                            </p:cond>
                                          </p:endCondLst>
                                        </p:cTn>
                                        <p:tgtEl>
                                          <p:sndTgt r:embed="rId2" name="click.wav"/>
                                        </p:tgtEl>
                                      </p:cMediaNode>
                                    </p:audio>
                                  </p:subTnLst>
                                </p:cTn>
                              </p:par>
                            </p:childTnLst>
                          </p:cTn>
                        </p:par>
                        <p:par>
                          <p:cTn id="986" fill="hold" nodeType="afterGroup">
                            <p:stCondLst>
                              <p:cond delay="10000"/>
                            </p:stCondLst>
                            <p:childTnLst>
                              <p:par>
                                <p:cTn id="987" presetID="10" presetClass="entr" presetSubtype="0" fill="remove" nodeType="afterEffect">
                                  <p:stCondLst>
                                    <p:cond delay="0"/>
                                  </p:stCondLst>
                                  <p:childTnLst>
                                    <p:set>
                                      <p:cBhvr>
                                        <p:cTn id="988" dur="1" fill="hold">
                                          <p:stCondLst>
                                            <p:cond delay="0"/>
                                          </p:stCondLst>
                                        </p:cTn>
                                        <p:tgtEl>
                                          <p:spTgt spid="56726"/>
                                        </p:tgtEl>
                                        <p:attrNameLst>
                                          <p:attrName>style.visibility</p:attrName>
                                        </p:attrNameLst>
                                      </p:cBhvr>
                                      <p:to>
                                        <p:strVal val="visible"/>
                                      </p:to>
                                    </p:set>
                                    <p:animEffect transition="in" filter="fade">
                                      <p:cBhvr>
                                        <p:cTn id="989" dur="1000"/>
                                        <p:tgtEl>
                                          <p:spTgt spid="56726"/>
                                        </p:tgtEl>
                                      </p:cBhvr>
                                    </p:animEffect>
                                  </p:childTnLst>
                                  <p:subTnLst>
                                    <p:audio>
                                      <p:cMediaNode vol="100000">
                                        <p:cTn display="0" masterRel="sameClick">
                                          <p:stCondLst>
                                            <p:cond evt="begin" delay="0">
                                              <p:tn val="987"/>
                                            </p:cond>
                                          </p:stCondLst>
                                          <p:endCondLst>
                                            <p:cond evt="onStopAudio" delay="0">
                                              <p:tgtEl>
                                                <p:sldTgt/>
                                              </p:tgtEl>
                                            </p:cond>
                                          </p:endCondLst>
                                        </p:cTn>
                                        <p:tgtEl>
                                          <p:sndTgt r:embed="rId2" name="click.wav"/>
                                        </p:tgtEl>
                                      </p:cMediaNode>
                                    </p:audio>
                                  </p:subTnLst>
                                </p:cTn>
                              </p:par>
                            </p:childTnLst>
                          </p:cTn>
                        </p:par>
                        <p:par>
                          <p:cTn id="990" fill="hold" nodeType="afterGroup">
                            <p:stCondLst>
                              <p:cond delay="11000"/>
                            </p:stCondLst>
                            <p:childTnLst>
                              <p:par>
                                <p:cTn id="991" presetID="10" presetClass="entr" presetSubtype="0" fill="remove" nodeType="afterEffect">
                                  <p:stCondLst>
                                    <p:cond delay="0"/>
                                  </p:stCondLst>
                                  <p:childTnLst>
                                    <p:set>
                                      <p:cBhvr>
                                        <p:cTn id="992" dur="1" fill="hold">
                                          <p:stCondLst>
                                            <p:cond delay="0"/>
                                          </p:stCondLst>
                                        </p:cTn>
                                        <p:tgtEl>
                                          <p:spTgt spid="56727"/>
                                        </p:tgtEl>
                                        <p:attrNameLst>
                                          <p:attrName>style.visibility</p:attrName>
                                        </p:attrNameLst>
                                      </p:cBhvr>
                                      <p:to>
                                        <p:strVal val="visible"/>
                                      </p:to>
                                    </p:set>
                                    <p:animEffect transition="in" filter="fade">
                                      <p:cBhvr>
                                        <p:cTn id="993" dur="1000"/>
                                        <p:tgtEl>
                                          <p:spTgt spid="56727"/>
                                        </p:tgtEl>
                                      </p:cBhvr>
                                    </p:animEffect>
                                  </p:childTnLst>
                                  <p:subTnLst>
                                    <p:audio>
                                      <p:cMediaNode vol="100000">
                                        <p:cTn display="0" masterRel="sameClick">
                                          <p:stCondLst>
                                            <p:cond evt="begin" delay="0">
                                              <p:tn val="991"/>
                                            </p:cond>
                                          </p:stCondLst>
                                          <p:endCondLst>
                                            <p:cond evt="onStopAudio" delay="0">
                                              <p:tgtEl>
                                                <p:sldTgt/>
                                              </p:tgtEl>
                                            </p:cond>
                                          </p:endCondLst>
                                        </p:cTn>
                                        <p:tgtEl>
                                          <p:sndTgt r:embed="rId2" name="click.wav"/>
                                        </p:tgtEl>
                                      </p:cMediaNode>
                                    </p:audio>
                                  </p:subTnLst>
                                </p:cTn>
                              </p:par>
                            </p:childTnLst>
                          </p:cTn>
                        </p:par>
                        <p:par>
                          <p:cTn id="994" fill="hold" nodeType="afterGroup">
                            <p:stCondLst>
                              <p:cond delay="12000"/>
                            </p:stCondLst>
                            <p:childTnLst>
                              <p:par>
                                <p:cTn id="995" presetID="10" presetClass="entr" presetSubtype="0" fill="remove" nodeType="afterEffect">
                                  <p:stCondLst>
                                    <p:cond delay="0"/>
                                  </p:stCondLst>
                                  <p:childTnLst>
                                    <p:set>
                                      <p:cBhvr>
                                        <p:cTn id="996" dur="1" fill="hold">
                                          <p:stCondLst>
                                            <p:cond delay="0"/>
                                          </p:stCondLst>
                                        </p:cTn>
                                        <p:tgtEl>
                                          <p:spTgt spid="56728"/>
                                        </p:tgtEl>
                                        <p:attrNameLst>
                                          <p:attrName>style.visibility</p:attrName>
                                        </p:attrNameLst>
                                      </p:cBhvr>
                                      <p:to>
                                        <p:strVal val="visible"/>
                                      </p:to>
                                    </p:set>
                                    <p:animEffect transition="in" filter="fade">
                                      <p:cBhvr>
                                        <p:cTn id="997" dur="1000"/>
                                        <p:tgtEl>
                                          <p:spTgt spid="56728"/>
                                        </p:tgtEl>
                                      </p:cBhvr>
                                    </p:animEffect>
                                  </p:childTnLst>
                                  <p:subTnLst>
                                    <p:audio>
                                      <p:cMediaNode vol="100000">
                                        <p:cTn display="0" masterRel="sameClick">
                                          <p:stCondLst>
                                            <p:cond evt="begin" delay="0">
                                              <p:tn val="995"/>
                                            </p:cond>
                                          </p:stCondLst>
                                          <p:endCondLst>
                                            <p:cond evt="onStopAudio" delay="0">
                                              <p:tgtEl>
                                                <p:sldTgt/>
                                              </p:tgtEl>
                                            </p:cond>
                                          </p:endCondLst>
                                        </p:cTn>
                                        <p:tgtEl>
                                          <p:sndTgt r:embed="rId2" name="click.wav"/>
                                        </p:tgtEl>
                                      </p:cMediaNode>
                                    </p:audio>
                                  </p:subTnLst>
                                </p:cTn>
                              </p:par>
                            </p:childTnLst>
                          </p:cTn>
                        </p:par>
                        <p:par>
                          <p:cTn id="998" fill="hold" nodeType="afterGroup">
                            <p:stCondLst>
                              <p:cond delay="13000"/>
                            </p:stCondLst>
                            <p:childTnLst>
                              <p:par>
                                <p:cTn id="999" presetID="10" presetClass="entr" presetSubtype="0" fill="remove" nodeType="afterEffect">
                                  <p:stCondLst>
                                    <p:cond delay="0"/>
                                  </p:stCondLst>
                                  <p:childTnLst>
                                    <p:set>
                                      <p:cBhvr>
                                        <p:cTn id="1000" dur="1" fill="hold">
                                          <p:stCondLst>
                                            <p:cond delay="0"/>
                                          </p:stCondLst>
                                        </p:cTn>
                                        <p:tgtEl>
                                          <p:spTgt spid="56730"/>
                                        </p:tgtEl>
                                        <p:attrNameLst>
                                          <p:attrName>style.visibility</p:attrName>
                                        </p:attrNameLst>
                                      </p:cBhvr>
                                      <p:to>
                                        <p:strVal val="visible"/>
                                      </p:to>
                                    </p:set>
                                    <p:animEffect transition="in" filter="fade">
                                      <p:cBhvr>
                                        <p:cTn id="1001" dur="1000"/>
                                        <p:tgtEl>
                                          <p:spTgt spid="56730"/>
                                        </p:tgtEl>
                                      </p:cBhvr>
                                    </p:animEffect>
                                  </p:childTnLst>
                                  <p:subTnLst>
                                    <p:audio>
                                      <p:cMediaNode vol="100000">
                                        <p:cTn display="0" masterRel="sameClick">
                                          <p:stCondLst>
                                            <p:cond evt="begin" delay="0">
                                              <p:tn val="999"/>
                                            </p:cond>
                                          </p:stCondLst>
                                          <p:endCondLst>
                                            <p:cond evt="onStopAudio" delay="0">
                                              <p:tgtEl>
                                                <p:sldTgt/>
                                              </p:tgtEl>
                                            </p:cond>
                                          </p:endCondLst>
                                        </p:cTn>
                                        <p:tgtEl>
                                          <p:sndTgt r:embed="rId2" name="click.wav"/>
                                        </p:tgtEl>
                                      </p:cMediaNode>
                                    </p:audio>
                                  </p:subTnLst>
                                </p:cTn>
                              </p:par>
                            </p:childTnLst>
                          </p:cTn>
                        </p:par>
                        <p:par>
                          <p:cTn id="1002" fill="hold" nodeType="afterGroup">
                            <p:stCondLst>
                              <p:cond delay="14000"/>
                            </p:stCondLst>
                            <p:childTnLst>
                              <p:par>
                                <p:cTn id="1003" presetID="10" presetClass="entr" presetSubtype="0" fill="remove" nodeType="afterEffect">
                                  <p:stCondLst>
                                    <p:cond delay="0"/>
                                  </p:stCondLst>
                                  <p:childTnLst>
                                    <p:set>
                                      <p:cBhvr>
                                        <p:cTn id="1004" dur="1" fill="hold">
                                          <p:stCondLst>
                                            <p:cond delay="0"/>
                                          </p:stCondLst>
                                        </p:cTn>
                                        <p:tgtEl>
                                          <p:spTgt spid="56731"/>
                                        </p:tgtEl>
                                        <p:attrNameLst>
                                          <p:attrName>style.visibility</p:attrName>
                                        </p:attrNameLst>
                                      </p:cBhvr>
                                      <p:to>
                                        <p:strVal val="visible"/>
                                      </p:to>
                                    </p:set>
                                    <p:animEffect transition="in" filter="fade">
                                      <p:cBhvr>
                                        <p:cTn id="1005" dur="1000"/>
                                        <p:tgtEl>
                                          <p:spTgt spid="56731"/>
                                        </p:tgtEl>
                                      </p:cBhvr>
                                    </p:animEffect>
                                  </p:childTnLst>
                                  <p:subTnLst>
                                    <p:audio>
                                      <p:cMediaNode vol="100000">
                                        <p:cTn display="0" masterRel="sameClick">
                                          <p:stCondLst>
                                            <p:cond evt="begin" delay="0">
                                              <p:tn val="1003"/>
                                            </p:cond>
                                          </p:stCondLst>
                                          <p:endCondLst>
                                            <p:cond evt="onStopAudio" delay="0">
                                              <p:tgtEl>
                                                <p:sldTgt/>
                                              </p:tgtEl>
                                            </p:cond>
                                          </p:endCondLst>
                                        </p:cTn>
                                        <p:tgtEl>
                                          <p:sndTgt r:embed="rId2" name="click.wav"/>
                                        </p:tgtEl>
                                      </p:cMediaNode>
                                    </p:audio>
                                  </p:subTnLst>
                                </p:cTn>
                              </p:par>
                            </p:childTnLst>
                          </p:cTn>
                        </p:par>
                        <p:par>
                          <p:cTn id="1006" fill="hold" nodeType="afterGroup">
                            <p:stCondLst>
                              <p:cond delay="15000"/>
                            </p:stCondLst>
                            <p:childTnLst>
                              <p:par>
                                <p:cTn id="1007" presetID="10" presetClass="entr" presetSubtype="0" fill="remove" grpId="0" nodeType="afterEffect">
                                  <p:stCondLst>
                                    <p:cond delay="0"/>
                                  </p:stCondLst>
                                  <p:childTnLst>
                                    <p:set>
                                      <p:cBhvr>
                                        <p:cTn id="1008" dur="1" fill="hold">
                                          <p:stCondLst>
                                            <p:cond delay="0"/>
                                          </p:stCondLst>
                                        </p:cTn>
                                        <p:tgtEl>
                                          <p:spTgt spid="56825"/>
                                        </p:tgtEl>
                                        <p:attrNameLst>
                                          <p:attrName>style.visibility</p:attrName>
                                        </p:attrNameLst>
                                      </p:cBhvr>
                                      <p:to>
                                        <p:strVal val="visible"/>
                                      </p:to>
                                    </p:set>
                                    <p:animEffect transition="in" filter="fade">
                                      <p:cBhvr>
                                        <p:cTn id="1009" dur="2000"/>
                                        <p:tgtEl>
                                          <p:spTgt spid="56825"/>
                                        </p:tgtEl>
                                      </p:cBhvr>
                                    </p:animEffect>
                                  </p:childTnLst>
                                  <p:subTnLst>
                                    <p:audio>
                                      <p:cMediaNode>
                                        <p:cTn display="0" masterRel="sameClick">
                                          <p:stCondLst>
                                            <p:cond evt="begin" delay="0">
                                              <p:tn val="1007"/>
                                            </p:cond>
                                          </p:stCondLst>
                                          <p:endCondLst>
                                            <p:cond evt="onStopAudio" delay="0">
                                              <p:tgtEl>
                                                <p:sldTgt/>
                                              </p:tgtEl>
                                            </p:cond>
                                          </p:endCondLst>
                                        </p:cTn>
                                        <p:tgtEl>
                                          <p:sndTgt r:embed="rId3" name="bomb.wav"/>
                                        </p:tgtEl>
                                      </p:cMediaNode>
                                    </p:audio>
                                  </p:subTnLst>
                                </p:cTn>
                              </p:par>
                              <p:par>
                                <p:cTn id="1010" presetID="10" presetClass="exit" presetSubtype="0" fill="remove" nodeType="withEffect">
                                  <p:stCondLst>
                                    <p:cond delay="0"/>
                                  </p:stCondLst>
                                  <p:childTnLst>
                                    <p:animEffect transition="out" filter="fade">
                                      <p:cBhvr>
                                        <p:cTn id="1011" dur="2000"/>
                                        <p:tgtEl>
                                          <p:spTgt spid="56716"/>
                                        </p:tgtEl>
                                      </p:cBhvr>
                                    </p:animEffect>
                                    <p:set>
                                      <p:cBhvr>
                                        <p:cTn id="1012" dur="1" fill="hold">
                                          <p:stCondLst>
                                            <p:cond delay="1999"/>
                                          </p:stCondLst>
                                        </p:cTn>
                                        <p:tgtEl>
                                          <p:spTgt spid="56716"/>
                                        </p:tgtEl>
                                        <p:attrNameLst>
                                          <p:attrName>style.visibility</p:attrName>
                                        </p:attrNameLst>
                                      </p:cBhvr>
                                      <p:to>
                                        <p:strVal val="hidden"/>
                                      </p:to>
                                    </p:set>
                                  </p:childTnLst>
                                </p:cTn>
                              </p:par>
                              <p:par>
                                <p:cTn id="1013" presetID="10" presetClass="exit" presetSubtype="0" fill="remove" nodeType="withEffect">
                                  <p:stCondLst>
                                    <p:cond delay="0"/>
                                  </p:stCondLst>
                                  <p:childTnLst>
                                    <p:animEffect transition="out" filter="fade">
                                      <p:cBhvr>
                                        <p:cTn id="1014" dur="2000"/>
                                        <p:tgtEl>
                                          <p:spTgt spid="56717"/>
                                        </p:tgtEl>
                                      </p:cBhvr>
                                    </p:animEffect>
                                    <p:set>
                                      <p:cBhvr>
                                        <p:cTn id="1015" dur="1" fill="hold">
                                          <p:stCondLst>
                                            <p:cond delay="1999"/>
                                          </p:stCondLst>
                                        </p:cTn>
                                        <p:tgtEl>
                                          <p:spTgt spid="56717"/>
                                        </p:tgtEl>
                                        <p:attrNameLst>
                                          <p:attrName>style.visibility</p:attrName>
                                        </p:attrNameLst>
                                      </p:cBhvr>
                                      <p:to>
                                        <p:strVal val="hidden"/>
                                      </p:to>
                                    </p:set>
                                  </p:childTnLst>
                                </p:cTn>
                              </p:par>
                              <p:par>
                                <p:cTn id="1016" presetID="10" presetClass="exit" presetSubtype="0" fill="remove" nodeType="withEffect">
                                  <p:stCondLst>
                                    <p:cond delay="0"/>
                                  </p:stCondLst>
                                  <p:childTnLst>
                                    <p:animEffect transition="out" filter="fade">
                                      <p:cBhvr>
                                        <p:cTn id="1017" dur="2000"/>
                                        <p:tgtEl>
                                          <p:spTgt spid="56718"/>
                                        </p:tgtEl>
                                      </p:cBhvr>
                                    </p:animEffect>
                                    <p:set>
                                      <p:cBhvr>
                                        <p:cTn id="1018" dur="1" fill="hold">
                                          <p:stCondLst>
                                            <p:cond delay="1999"/>
                                          </p:stCondLst>
                                        </p:cTn>
                                        <p:tgtEl>
                                          <p:spTgt spid="56718"/>
                                        </p:tgtEl>
                                        <p:attrNameLst>
                                          <p:attrName>style.visibility</p:attrName>
                                        </p:attrNameLst>
                                      </p:cBhvr>
                                      <p:to>
                                        <p:strVal val="hidden"/>
                                      </p:to>
                                    </p:set>
                                  </p:childTnLst>
                                </p:cTn>
                              </p:par>
                              <p:par>
                                <p:cTn id="1019" presetID="10" presetClass="exit" presetSubtype="0" fill="remove" nodeType="withEffect">
                                  <p:stCondLst>
                                    <p:cond delay="0"/>
                                  </p:stCondLst>
                                  <p:childTnLst>
                                    <p:animEffect transition="out" filter="fade">
                                      <p:cBhvr>
                                        <p:cTn id="1020" dur="2000"/>
                                        <p:tgtEl>
                                          <p:spTgt spid="56719"/>
                                        </p:tgtEl>
                                      </p:cBhvr>
                                    </p:animEffect>
                                    <p:set>
                                      <p:cBhvr>
                                        <p:cTn id="1021" dur="1" fill="hold">
                                          <p:stCondLst>
                                            <p:cond delay="1999"/>
                                          </p:stCondLst>
                                        </p:cTn>
                                        <p:tgtEl>
                                          <p:spTgt spid="56719"/>
                                        </p:tgtEl>
                                        <p:attrNameLst>
                                          <p:attrName>style.visibility</p:attrName>
                                        </p:attrNameLst>
                                      </p:cBhvr>
                                      <p:to>
                                        <p:strVal val="hidden"/>
                                      </p:to>
                                    </p:set>
                                  </p:childTnLst>
                                </p:cTn>
                              </p:par>
                              <p:par>
                                <p:cTn id="1022" presetID="10" presetClass="exit" presetSubtype="0" fill="remove" nodeType="withEffect">
                                  <p:stCondLst>
                                    <p:cond delay="0"/>
                                  </p:stCondLst>
                                  <p:childTnLst>
                                    <p:animEffect transition="out" filter="fade">
                                      <p:cBhvr>
                                        <p:cTn id="1023" dur="2000"/>
                                        <p:tgtEl>
                                          <p:spTgt spid="56720"/>
                                        </p:tgtEl>
                                      </p:cBhvr>
                                    </p:animEffect>
                                    <p:set>
                                      <p:cBhvr>
                                        <p:cTn id="1024" dur="1" fill="hold">
                                          <p:stCondLst>
                                            <p:cond delay="1999"/>
                                          </p:stCondLst>
                                        </p:cTn>
                                        <p:tgtEl>
                                          <p:spTgt spid="56720"/>
                                        </p:tgtEl>
                                        <p:attrNameLst>
                                          <p:attrName>style.visibility</p:attrName>
                                        </p:attrNameLst>
                                      </p:cBhvr>
                                      <p:to>
                                        <p:strVal val="hidden"/>
                                      </p:to>
                                    </p:set>
                                  </p:childTnLst>
                                </p:cTn>
                              </p:par>
                              <p:par>
                                <p:cTn id="1025" presetID="10" presetClass="exit" presetSubtype="0" fill="remove" nodeType="withEffect">
                                  <p:stCondLst>
                                    <p:cond delay="0"/>
                                  </p:stCondLst>
                                  <p:childTnLst>
                                    <p:animEffect transition="out" filter="fade">
                                      <p:cBhvr>
                                        <p:cTn id="1026" dur="2000"/>
                                        <p:tgtEl>
                                          <p:spTgt spid="56721"/>
                                        </p:tgtEl>
                                      </p:cBhvr>
                                    </p:animEffect>
                                    <p:set>
                                      <p:cBhvr>
                                        <p:cTn id="1027" dur="1" fill="hold">
                                          <p:stCondLst>
                                            <p:cond delay="1999"/>
                                          </p:stCondLst>
                                        </p:cTn>
                                        <p:tgtEl>
                                          <p:spTgt spid="56721"/>
                                        </p:tgtEl>
                                        <p:attrNameLst>
                                          <p:attrName>style.visibility</p:attrName>
                                        </p:attrNameLst>
                                      </p:cBhvr>
                                      <p:to>
                                        <p:strVal val="hidden"/>
                                      </p:to>
                                    </p:set>
                                  </p:childTnLst>
                                </p:cTn>
                              </p:par>
                              <p:par>
                                <p:cTn id="1028" presetID="10" presetClass="exit" presetSubtype="0" fill="remove" nodeType="withEffect">
                                  <p:stCondLst>
                                    <p:cond delay="0"/>
                                  </p:stCondLst>
                                  <p:childTnLst>
                                    <p:animEffect transition="out" filter="fade">
                                      <p:cBhvr>
                                        <p:cTn id="1029" dur="2000"/>
                                        <p:tgtEl>
                                          <p:spTgt spid="56722"/>
                                        </p:tgtEl>
                                      </p:cBhvr>
                                    </p:animEffect>
                                    <p:set>
                                      <p:cBhvr>
                                        <p:cTn id="1030" dur="1" fill="hold">
                                          <p:stCondLst>
                                            <p:cond delay="1999"/>
                                          </p:stCondLst>
                                        </p:cTn>
                                        <p:tgtEl>
                                          <p:spTgt spid="56722"/>
                                        </p:tgtEl>
                                        <p:attrNameLst>
                                          <p:attrName>style.visibility</p:attrName>
                                        </p:attrNameLst>
                                      </p:cBhvr>
                                      <p:to>
                                        <p:strVal val="hidden"/>
                                      </p:to>
                                    </p:set>
                                  </p:childTnLst>
                                </p:cTn>
                              </p:par>
                              <p:par>
                                <p:cTn id="1031" presetID="10" presetClass="exit" presetSubtype="0" fill="remove" nodeType="withEffect">
                                  <p:stCondLst>
                                    <p:cond delay="0"/>
                                  </p:stCondLst>
                                  <p:childTnLst>
                                    <p:animEffect transition="out" filter="fade">
                                      <p:cBhvr>
                                        <p:cTn id="1032" dur="2000"/>
                                        <p:tgtEl>
                                          <p:spTgt spid="56723"/>
                                        </p:tgtEl>
                                      </p:cBhvr>
                                    </p:animEffect>
                                    <p:set>
                                      <p:cBhvr>
                                        <p:cTn id="1033" dur="1" fill="hold">
                                          <p:stCondLst>
                                            <p:cond delay="1999"/>
                                          </p:stCondLst>
                                        </p:cTn>
                                        <p:tgtEl>
                                          <p:spTgt spid="56723"/>
                                        </p:tgtEl>
                                        <p:attrNameLst>
                                          <p:attrName>style.visibility</p:attrName>
                                        </p:attrNameLst>
                                      </p:cBhvr>
                                      <p:to>
                                        <p:strVal val="hidden"/>
                                      </p:to>
                                    </p:set>
                                  </p:childTnLst>
                                </p:cTn>
                              </p:par>
                              <p:par>
                                <p:cTn id="1034" presetID="10" presetClass="exit" presetSubtype="0" fill="remove" nodeType="withEffect">
                                  <p:stCondLst>
                                    <p:cond delay="0"/>
                                  </p:stCondLst>
                                  <p:childTnLst>
                                    <p:animEffect transition="out" filter="fade">
                                      <p:cBhvr>
                                        <p:cTn id="1035" dur="2000"/>
                                        <p:tgtEl>
                                          <p:spTgt spid="56724"/>
                                        </p:tgtEl>
                                      </p:cBhvr>
                                    </p:animEffect>
                                    <p:set>
                                      <p:cBhvr>
                                        <p:cTn id="1036" dur="1" fill="hold">
                                          <p:stCondLst>
                                            <p:cond delay="1999"/>
                                          </p:stCondLst>
                                        </p:cTn>
                                        <p:tgtEl>
                                          <p:spTgt spid="56724"/>
                                        </p:tgtEl>
                                        <p:attrNameLst>
                                          <p:attrName>style.visibility</p:attrName>
                                        </p:attrNameLst>
                                      </p:cBhvr>
                                      <p:to>
                                        <p:strVal val="hidden"/>
                                      </p:to>
                                    </p:set>
                                  </p:childTnLst>
                                </p:cTn>
                              </p:par>
                              <p:par>
                                <p:cTn id="1037" presetID="10" presetClass="exit" presetSubtype="0" fill="remove" nodeType="withEffect">
                                  <p:stCondLst>
                                    <p:cond delay="0"/>
                                  </p:stCondLst>
                                  <p:childTnLst>
                                    <p:animEffect transition="out" filter="fade">
                                      <p:cBhvr>
                                        <p:cTn id="1038" dur="2000"/>
                                        <p:tgtEl>
                                          <p:spTgt spid="56725"/>
                                        </p:tgtEl>
                                      </p:cBhvr>
                                    </p:animEffect>
                                    <p:set>
                                      <p:cBhvr>
                                        <p:cTn id="1039" dur="1" fill="hold">
                                          <p:stCondLst>
                                            <p:cond delay="1999"/>
                                          </p:stCondLst>
                                        </p:cTn>
                                        <p:tgtEl>
                                          <p:spTgt spid="56725"/>
                                        </p:tgtEl>
                                        <p:attrNameLst>
                                          <p:attrName>style.visibility</p:attrName>
                                        </p:attrNameLst>
                                      </p:cBhvr>
                                      <p:to>
                                        <p:strVal val="hidden"/>
                                      </p:to>
                                    </p:set>
                                  </p:childTnLst>
                                </p:cTn>
                              </p:par>
                              <p:par>
                                <p:cTn id="1040" presetID="10" presetClass="exit" presetSubtype="0" fill="remove" nodeType="withEffect">
                                  <p:stCondLst>
                                    <p:cond delay="0"/>
                                  </p:stCondLst>
                                  <p:childTnLst>
                                    <p:animEffect transition="out" filter="fade">
                                      <p:cBhvr>
                                        <p:cTn id="1041" dur="2000"/>
                                        <p:tgtEl>
                                          <p:spTgt spid="56726"/>
                                        </p:tgtEl>
                                      </p:cBhvr>
                                    </p:animEffect>
                                    <p:set>
                                      <p:cBhvr>
                                        <p:cTn id="1042" dur="1" fill="hold">
                                          <p:stCondLst>
                                            <p:cond delay="1999"/>
                                          </p:stCondLst>
                                        </p:cTn>
                                        <p:tgtEl>
                                          <p:spTgt spid="56726"/>
                                        </p:tgtEl>
                                        <p:attrNameLst>
                                          <p:attrName>style.visibility</p:attrName>
                                        </p:attrNameLst>
                                      </p:cBhvr>
                                      <p:to>
                                        <p:strVal val="hidden"/>
                                      </p:to>
                                    </p:set>
                                  </p:childTnLst>
                                </p:cTn>
                              </p:par>
                              <p:par>
                                <p:cTn id="1043" presetID="10" presetClass="exit" presetSubtype="0" fill="remove" nodeType="withEffect">
                                  <p:stCondLst>
                                    <p:cond delay="0"/>
                                  </p:stCondLst>
                                  <p:childTnLst>
                                    <p:animEffect transition="out" filter="fade">
                                      <p:cBhvr>
                                        <p:cTn id="1044" dur="2000"/>
                                        <p:tgtEl>
                                          <p:spTgt spid="56727"/>
                                        </p:tgtEl>
                                      </p:cBhvr>
                                    </p:animEffect>
                                    <p:set>
                                      <p:cBhvr>
                                        <p:cTn id="1045" dur="1" fill="hold">
                                          <p:stCondLst>
                                            <p:cond delay="1999"/>
                                          </p:stCondLst>
                                        </p:cTn>
                                        <p:tgtEl>
                                          <p:spTgt spid="56727"/>
                                        </p:tgtEl>
                                        <p:attrNameLst>
                                          <p:attrName>style.visibility</p:attrName>
                                        </p:attrNameLst>
                                      </p:cBhvr>
                                      <p:to>
                                        <p:strVal val="hidden"/>
                                      </p:to>
                                    </p:set>
                                  </p:childTnLst>
                                </p:cTn>
                              </p:par>
                              <p:par>
                                <p:cTn id="1046" presetID="10" presetClass="exit" presetSubtype="0" fill="remove" nodeType="withEffect">
                                  <p:stCondLst>
                                    <p:cond delay="0"/>
                                  </p:stCondLst>
                                  <p:childTnLst>
                                    <p:animEffect transition="out" filter="fade">
                                      <p:cBhvr>
                                        <p:cTn id="1047" dur="2000"/>
                                        <p:tgtEl>
                                          <p:spTgt spid="56728"/>
                                        </p:tgtEl>
                                      </p:cBhvr>
                                    </p:animEffect>
                                    <p:set>
                                      <p:cBhvr>
                                        <p:cTn id="1048" dur="1" fill="hold">
                                          <p:stCondLst>
                                            <p:cond delay="1999"/>
                                          </p:stCondLst>
                                        </p:cTn>
                                        <p:tgtEl>
                                          <p:spTgt spid="56728"/>
                                        </p:tgtEl>
                                        <p:attrNameLst>
                                          <p:attrName>style.visibility</p:attrName>
                                        </p:attrNameLst>
                                      </p:cBhvr>
                                      <p:to>
                                        <p:strVal val="hidden"/>
                                      </p:to>
                                    </p:set>
                                  </p:childTnLst>
                                </p:cTn>
                              </p:par>
                              <p:par>
                                <p:cTn id="1049" presetID="10" presetClass="exit" presetSubtype="0" fill="remove" nodeType="withEffect">
                                  <p:stCondLst>
                                    <p:cond delay="0"/>
                                  </p:stCondLst>
                                  <p:childTnLst>
                                    <p:animEffect transition="out" filter="fade">
                                      <p:cBhvr>
                                        <p:cTn id="1050" dur="2000"/>
                                        <p:tgtEl>
                                          <p:spTgt spid="56730"/>
                                        </p:tgtEl>
                                      </p:cBhvr>
                                    </p:animEffect>
                                    <p:set>
                                      <p:cBhvr>
                                        <p:cTn id="1051" dur="1" fill="hold">
                                          <p:stCondLst>
                                            <p:cond delay="1999"/>
                                          </p:stCondLst>
                                        </p:cTn>
                                        <p:tgtEl>
                                          <p:spTgt spid="56730"/>
                                        </p:tgtEl>
                                        <p:attrNameLst>
                                          <p:attrName>style.visibility</p:attrName>
                                        </p:attrNameLst>
                                      </p:cBhvr>
                                      <p:to>
                                        <p:strVal val="hidden"/>
                                      </p:to>
                                    </p:set>
                                  </p:childTnLst>
                                </p:cTn>
                              </p:par>
                              <p:par>
                                <p:cTn id="1052" presetID="10" presetClass="exit" presetSubtype="0" fill="remove" nodeType="withEffect">
                                  <p:stCondLst>
                                    <p:cond delay="0"/>
                                  </p:stCondLst>
                                  <p:childTnLst>
                                    <p:animEffect transition="out" filter="fade">
                                      <p:cBhvr>
                                        <p:cTn id="1053" dur="2000"/>
                                        <p:tgtEl>
                                          <p:spTgt spid="56731"/>
                                        </p:tgtEl>
                                      </p:cBhvr>
                                    </p:animEffect>
                                    <p:set>
                                      <p:cBhvr>
                                        <p:cTn id="1054" dur="1" fill="hold">
                                          <p:stCondLst>
                                            <p:cond delay="1999"/>
                                          </p:stCondLst>
                                        </p:cTn>
                                        <p:tgtEl>
                                          <p:spTgt spid="56731"/>
                                        </p:tgtEl>
                                        <p:attrNameLst>
                                          <p:attrName>style.visibility</p:attrName>
                                        </p:attrNameLst>
                                      </p:cBhvr>
                                      <p:to>
                                        <p:strVal val="hidden"/>
                                      </p:to>
                                    </p:set>
                                  </p:childTnLst>
                                </p:cTn>
                              </p:par>
                              <p:par>
                                <p:cTn id="1055" presetID="10" presetClass="exit" presetSubtype="0" fill="remove" nodeType="withEffect">
                                  <p:stCondLst>
                                    <p:cond delay="0"/>
                                  </p:stCondLst>
                                  <p:childTnLst>
                                    <p:animEffect transition="out" filter="fade">
                                      <p:cBhvr>
                                        <p:cTn id="1056" dur="2000"/>
                                        <p:tgtEl>
                                          <p:spTgt spid="56825"/>
                                        </p:tgtEl>
                                      </p:cBhvr>
                                    </p:animEffect>
                                    <p:set>
                                      <p:cBhvr>
                                        <p:cTn id="1057" dur="1" fill="hold">
                                          <p:stCondLst>
                                            <p:cond delay="1999"/>
                                          </p:stCondLst>
                                        </p:cTn>
                                        <p:tgtEl>
                                          <p:spTgt spid="56825"/>
                                        </p:tgtEl>
                                        <p:attrNameLst>
                                          <p:attrName>style.visibility</p:attrName>
                                        </p:attrNameLst>
                                      </p:cBhvr>
                                      <p:to>
                                        <p:strVal val="hidden"/>
                                      </p:to>
                                    </p:set>
                                  </p:childTnLst>
                                </p:cTn>
                              </p:par>
                            </p:childTnLst>
                          </p:cTn>
                        </p:par>
                      </p:childTnLst>
                    </p:cTn>
                  </p:par>
                  <p:par>
                    <p:cTn id="1058" fill="hold" nodeType="clickPar">
                      <p:stCondLst>
                        <p:cond delay="indefinite"/>
                      </p:stCondLst>
                      <p:childTnLst>
                        <p:par>
                          <p:cTn id="1059" fill="hold" nodeType="withGroup">
                            <p:stCondLst>
                              <p:cond delay="0"/>
                            </p:stCondLst>
                            <p:childTnLst>
                              <p:par>
                                <p:cTn id="1060" presetID="3" presetClass="exit" presetSubtype="10" fill="hold" nodeType="clickEffect">
                                  <p:stCondLst>
                                    <p:cond delay="0"/>
                                  </p:stCondLst>
                                  <p:childTnLst>
                                    <p:animEffect transition="out" filter="blinds(horizontal)">
                                      <p:cBhvr>
                                        <p:cTn id="1061" dur="500"/>
                                        <p:tgtEl>
                                          <p:spTgt spid="56885"/>
                                        </p:tgtEl>
                                      </p:cBhvr>
                                    </p:animEffect>
                                    <p:set>
                                      <p:cBhvr>
                                        <p:cTn id="1062" dur="1" fill="hold">
                                          <p:stCondLst>
                                            <p:cond delay="499"/>
                                          </p:stCondLst>
                                        </p:cTn>
                                        <p:tgtEl>
                                          <p:spTgt spid="56885"/>
                                        </p:tgtEl>
                                        <p:attrNameLst>
                                          <p:attrName>style.visibility</p:attrName>
                                        </p:attrNameLst>
                                      </p:cBhvr>
                                      <p:to>
                                        <p:strVal val="hidden"/>
                                      </p:to>
                                    </p:set>
                                  </p:childTnLst>
                                </p:cTn>
                              </p:par>
                              <p:par>
                                <p:cTn id="1063" presetID="5" presetClass="exit" presetSubtype="10" fill="hold" grpId="1" nodeType="withEffect">
                                  <p:stCondLst>
                                    <p:cond delay="0"/>
                                  </p:stCondLst>
                                  <p:iterate type="lt">
                                    <p:tmPct val="0"/>
                                  </p:iterate>
                                  <p:childTnLst>
                                    <p:animEffect transition="out" filter="checkerboard(across)">
                                      <p:cBhvr>
                                        <p:cTn id="1064" dur="500"/>
                                        <p:tgtEl>
                                          <p:spTgt spid="111967"/>
                                        </p:tgtEl>
                                      </p:cBhvr>
                                    </p:animEffect>
                                    <p:set>
                                      <p:cBhvr>
                                        <p:cTn id="1065" dur="1" fill="hold">
                                          <p:stCondLst>
                                            <p:cond delay="499"/>
                                          </p:stCondLst>
                                        </p:cTn>
                                        <p:tgtEl>
                                          <p:spTgt spid="111967"/>
                                        </p:tgtEl>
                                        <p:attrNameLst>
                                          <p:attrName>style.visibility</p:attrName>
                                        </p:attrNameLst>
                                      </p:cBhvr>
                                      <p:to>
                                        <p:strVal val="hidden"/>
                                      </p:to>
                                    </p:set>
                                  </p:childTnLst>
                                </p:cTn>
                              </p:par>
                              <p:par>
                                <p:cTn id="1066" presetID="1" presetClass="entr" presetSubtype="0" fill="hold" nodeType="withEffect">
                                  <p:stCondLst>
                                    <p:cond delay="0"/>
                                  </p:stCondLst>
                                  <p:childTnLst>
                                    <p:set>
                                      <p:cBhvr>
                                        <p:cTn id="1067" dur="1" fill="hold">
                                          <p:stCondLst>
                                            <p:cond delay="0"/>
                                          </p:stCondLst>
                                        </p:cTn>
                                        <p:tgtEl>
                                          <p:spTgt spid="111986"/>
                                        </p:tgtEl>
                                        <p:attrNameLst>
                                          <p:attrName>style.visibility</p:attrName>
                                        </p:attrNameLst>
                                      </p:cBhvr>
                                      <p:to>
                                        <p:strVal val="visible"/>
                                      </p:to>
                                    </p:set>
                                  </p:childTnLst>
                                  <p:subTnLst>
                                    <p:audio>
                                      <p:cMediaNode>
                                        <p:cTn display="0" masterRel="sameClick">
                                          <p:stCondLst>
                                            <p:cond evt="begin" delay="0">
                                              <p:tn val="1066"/>
                                            </p:cond>
                                          </p:stCondLst>
                                          <p:endCondLst>
                                            <p:cond evt="onStopAudio" delay="0">
                                              <p:tgtEl>
                                                <p:sldTgt/>
                                              </p:tgtEl>
                                            </p:cond>
                                          </p:endCondLst>
                                        </p:cTn>
                                        <p:tgtEl>
                                          <p:sndTgt r:embed="rId4" name="applause.wav"/>
                                        </p:tgtEl>
                                      </p:cMediaNode>
                                    </p:audio>
                                  </p:subTnLst>
                                </p:cTn>
                              </p:par>
                            </p:childTnLst>
                          </p:cTn>
                        </p:par>
                        <p:par>
                          <p:cTn id="1068" fill="hold" nodeType="afterGroup">
                            <p:stCondLst>
                              <p:cond delay="500"/>
                            </p:stCondLst>
                            <p:childTnLst>
                              <p:par>
                                <p:cTn id="1069" presetID="4" presetClass="exit" presetSubtype="16" fill="hold" nodeType="afterEffect">
                                  <p:stCondLst>
                                    <p:cond delay="0"/>
                                  </p:stCondLst>
                                  <p:childTnLst>
                                    <p:animEffect transition="out" filter="box(in)">
                                      <p:cBhvr>
                                        <p:cTn id="1070" dur="3000"/>
                                        <p:tgtEl>
                                          <p:spTgt spid="111986"/>
                                        </p:tgtEl>
                                      </p:cBhvr>
                                    </p:animEffect>
                                    <p:set>
                                      <p:cBhvr>
                                        <p:cTn id="1071" dur="1" fill="hold">
                                          <p:stCondLst>
                                            <p:cond delay="2999"/>
                                          </p:stCondLst>
                                        </p:cTn>
                                        <p:tgtEl>
                                          <p:spTgt spid="111986"/>
                                        </p:tgtEl>
                                        <p:attrNameLst>
                                          <p:attrName>style.visibility</p:attrName>
                                        </p:attrNameLst>
                                      </p:cBhvr>
                                      <p:to>
                                        <p:strVal val="hidden"/>
                                      </p:to>
                                    </p:set>
                                  </p:childTnLst>
                                </p:cTn>
                              </p:par>
                            </p:childTnLst>
                          </p:cTn>
                        </p:par>
                      </p:childTnLst>
                    </p:cTn>
                  </p:par>
                </p:childTnLst>
              </p:cTn>
              <p:nextCondLst>
                <p:cond evt="onClick" delay="0">
                  <p:tgtEl>
                    <p:spTgt spid="111627"/>
                  </p:tgtEl>
                </p:cond>
              </p:nextCondLst>
            </p:seq>
            <p:seq concurrent="1" nextAc="seek">
              <p:cTn id="1072" restart="whenNotActive" fill="hold" evtFilter="cancelBubble" nodeType="interactiveSeq">
                <p:stCondLst>
                  <p:cond evt="onClick" delay="0">
                    <p:tgtEl>
                      <p:spTgt spid="111632"/>
                    </p:tgtEl>
                  </p:cond>
                </p:stCondLst>
                <p:endSync evt="end" delay="0">
                  <p:rtn val="all"/>
                </p:endSync>
                <p:childTnLst>
                  <p:par>
                    <p:cTn id="1073" fill="hold" nodeType="clickPar">
                      <p:stCondLst>
                        <p:cond delay="0"/>
                      </p:stCondLst>
                      <p:childTnLst>
                        <p:par>
                          <p:cTn id="1074" fill="hold" nodeType="withGroup">
                            <p:stCondLst>
                              <p:cond delay="0"/>
                            </p:stCondLst>
                            <p:childTnLst>
                              <p:par>
                                <p:cTn id="1075" presetID="8" presetClass="entr" presetSubtype="16" fill="hold" grpId="0" nodeType="clickEffect">
                                  <p:stCondLst>
                                    <p:cond delay="0"/>
                                  </p:stCondLst>
                                  <p:childTnLst>
                                    <p:set>
                                      <p:cBhvr>
                                        <p:cTn id="1076" dur="1" fill="hold">
                                          <p:stCondLst>
                                            <p:cond delay="0"/>
                                          </p:stCondLst>
                                        </p:cTn>
                                        <p:tgtEl>
                                          <p:spTgt spid="111987"/>
                                        </p:tgtEl>
                                        <p:attrNameLst>
                                          <p:attrName>style.visibility</p:attrName>
                                        </p:attrNameLst>
                                      </p:cBhvr>
                                      <p:to>
                                        <p:strVal val="visible"/>
                                      </p:to>
                                    </p:set>
                                    <p:animEffect transition="in" filter="diamond(in)">
                                      <p:cBhvr>
                                        <p:cTn id="1077" dur="2000"/>
                                        <p:tgtEl>
                                          <p:spTgt spid="111987"/>
                                        </p:tgtEl>
                                      </p:cBhvr>
                                    </p:animEffect>
                                  </p:childTnLst>
                                </p:cTn>
                              </p:par>
                            </p:childTnLst>
                          </p:cTn>
                        </p:par>
                      </p:childTnLst>
                    </p:cTn>
                  </p:par>
                  <p:par>
                    <p:cTn id="1078" fill="hold" nodeType="clickPar">
                      <p:stCondLst>
                        <p:cond delay="indefinite"/>
                      </p:stCondLst>
                      <p:childTnLst>
                        <p:par>
                          <p:cTn id="1079" fill="hold" nodeType="withGroup">
                            <p:stCondLst>
                              <p:cond delay="0"/>
                            </p:stCondLst>
                            <p:childTnLst>
                              <p:par>
                                <p:cTn id="1080" presetID="10" presetClass="entr" presetSubtype="0" fill="remove" grpId="0" nodeType="clickEffect">
                                  <p:stCondLst>
                                    <p:cond delay="0"/>
                                  </p:stCondLst>
                                  <p:childTnLst>
                                    <p:set>
                                      <p:cBhvr>
                                        <p:cTn id="1081" dur="1" fill="hold">
                                          <p:stCondLst>
                                            <p:cond delay="0"/>
                                          </p:stCondLst>
                                        </p:cTn>
                                        <p:tgtEl>
                                          <p:spTgt spid="56732"/>
                                        </p:tgtEl>
                                        <p:attrNameLst>
                                          <p:attrName>style.visibility</p:attrName>
                                        </p:attrNameLst>
                                      </p:cBhvr>
                                      <p:to>
                                        <p:strVal val="visible"/>
                                      </p:to>
                                    </p:set>
                                    <p:animEffect transition="in" filter="fade">
                                      <p:cBhvr>
                                        <p:cTn id="1082" dur="1000"/>
                                        <p:tgtEl>
                                          <p:spTgt spid="56732"/>
                                        </p:tgtEl>
                                      </p:cBhvr>
                                    </p:animEffect>
                                  </p:childTnLst>
                                  <p:subTnLst>
                                    <p:audio>
                                      <p:cMediaNode vol="100000">
                                        <p:cTn display="0" masterRel="sameClick">
                                          <p:stCondLst>
                                            <p:cond evt="begin" delay="0">
                                              <p:tn val="1080"/>
                                            </p:cond>
                                          </p:stCondLst>
                                          <p:endCondLst>
                                            <p:cond evt="onStopAudio" delay="0">
                                              <p:tgtEl>
                                                <p:sldTgt/>
                                              </p:tgtEl>
                                            </p:cond>
                                          </p:endCondLst>
                                        </p:cTn>
                                        <p:tgtEl>
                                          <p:sndTgt r:embed="rId2" name="click.wav"/>
                                        </p:tgtEl>
                                      </p:cMediaNode>
                                    </p:audio>
                                  </p:subTnLst>
                                </p:cTn>
                              </p:par>
                            </p:childTnLst>
                          </p:cTn>
                        </p:par>
                        <p:par>
                          <p:cTn id="1083" fill="hold" nodeType="afterGroup">
                            <p:stCondLst>
                              <p:cond delay="1000"/>
                            </p:stCondLst>
                            <p:childTnLst>
                              <p:par>
                                <p:cTn id="1084" presetID="10" presetClass="entr" presetSubtype="0" fill="remove" grpId="0" nodeType="afterEffect">
                                  <p:stCondLst>
                                    <p:cond delay="0"/>
                                  </p:stCondLst>
                                  <p:childTnLst>
                                    <p:set>
                                      <p:cBhvr>
                                        <p:cTn id="1085" dur="1" fill="hold">
                                          <p:stCondLst>
                                            <p:cond delay="0"/>
                                          </p:stCondLst>
                                        </p:cTn>
                                        <p:tgtEl>
                                          <p:spTgt spid="56733"/>
                                        </p:tgtEl>
                                        <p:attrNameLst>
                                          <p:attrName>style.visibility</p:attrName>
                                        </p:attrNameLst>
                                      </p:cBhvr>
                                      <p:to>
                                        <p:strVal val="visible"/>
                                      </p:to>
                                    </p:set>
                                    <p:animEffect transition="in" filter="fade">
                                      <p:cBhvr>
                                        <p:cTn id="1086" dur="1000"/>
                                        <p:tgtEl>
                                          <p:spTgt spid="56733"/>
                                        </p:tgtEl>
                                      </p:cBhvr>
                                    </p:animEffect>
                                  </p:childTnLst>
                                  <p:subTnLst>
                                    <p:audio>
                                      <p:cMediaNode vol="100000">
                                        <p:cTn display="0" masterRel="sameClick">
                                          <p:stCondLst>
                                            <p:cond evt="begin" delay="0">
                                              <p:tn val="1084"/>
                                            </p:cond>
                                          </p:stCondLst>
                                          <p:endCondLst>
                                            <p:cond evt="onStopAudio" delay="0">
                                              <p:tgtEl>
                                                <p:sldTgt/>
                                              </p:tgtEl>
                                            </p:cond>
                                          </p:endCondLst>
                                        </p:cTn>
                                        <p:tgtEl>
                                          <p:sndTgt r:embed="rId2" name="click.wav"/>
                                        </p:tgtEl>
                                      </p:cMediaNode>
                                    </p:audio>
                                  </p:subTnLst>
                                </p:cTn>
                              </p:par>
                            </p:childTnLst>
                          </p:cTn>
                        </p:par>
                        <p:par>
                          <p:cTn id="1087" fill="hold" nodeType="afterGroup">
                            <p:stCondLst>
                              <p:cond delay="2000"/>
                            </p:stCondLst>
                            <p:childTnLst>
                              <p:par>
                                <p:cTn id="1088" presetID="10" presetClass="entr" presetSubtype="0" fill="remove" grpId="0" nodeType="afterEffect">
                                  <p:stCondLst>
                                    <p:cond delay="0"/>
                                  </p:stCondLst>
                                  <p:childTnLst>
                                    <p:set>
                                      <p:cBhvr>
                                        <p:cTn id="1089" dur="1" fill="hold">
                                          <p:stCondLst>
                                            <p:cond delay="0"/>
                                          </p:stCondLst>
                                        </p:cTn>
                                        <p:tgtEl>
                                          <p:spTgt spid="56734"/>
                                        </p:tgtEl>
                                        <p:attrNameLst>
                                          <p:attrName>style.visibility</p:attrName>
                                        </p:attrNameLst>
                                      </p:cBhvr>
                                      <p:to>
                                        <p:strVal val="visible"/>
                                      </p:to>
                                    </p:set>
                                    <p:animEffect transition="in" filter="fade">
                                      <p:cBhvr>
                                        <p:cTn id="1090" dur="1000"/>
                                        <p:tgtEl>
                                          <p:spTgt spid="56734"/>
                                        </p:tgtEl>
                                      </p:cBhvr>
                                    </p:animEffect>
                                  </p:childTnLst>
                                  <p:subTnLst>
                                    <p:audio>
                                      <p:cMediaNode vol="100000">
                                        <p:cTn display="0" masterRel="sameClick">
                                          <p:stCondLst>
                                            <p:cond evt="begin" delay="0">
                                              <p:tn val="1088"/>
                                            </p:cond>
                                          </p:stCondLst>
                                          <p:endCondLst>
                                            <p:cond evt="onStopAudio" delay="0">
                                              <p:tgtEl>
                                                <p:sldTgt/>
                                              </p:tgtEl>
                                            </p:cond>
                                          </p:endCondLst>
                                        </p:cTn>
                                        <p:tgtEl>
                                          <p:sndTgt r:embed="rId2" name="click.wav"/>
                                        </p:tgtEl>
                                      </p:cMediaNode>
                                    </p:audio>
                                  </p:subTnLst>
                                </p:cTn>
                              </p:par>
                            </p:childTnLst>
                          </p:cTn>
                        </p:par>
                        <p:par>
                          <p:cTn id="1091" fill="hold" nodeType="afterGroup">
                            <p:stCondLst>
                              <p:cond delay="3000"/>
                            </p:stCondLst>
                            <p:childTnLst>
                              <p:par>
                                <p:cTn id="1092" presetID="10" presetClass="entr" presetSubtype="0" fill="remove" grpId="0" nodeType="afterEffect">
                                  <p:stCondLst>
                                    <p:cond delay="0"/>
                                  </p:stCondLst>
                                  <p:childTnLst>
                                    <p:set>
                                      <p:cBhvr>
                                        <p:cTn id="1093" dur="1" fill="hold">
                                          <p:stCondLst>
                                            <p:cond delay="0"/>
                                          </p:stCondLst>
                                        </p:cTn>
                                        <p:tgtEl>
                                          <p:spTgt spid="56735"/>
                                        </p:tgtEl>
                                        <p:attrNameLst>
                                          <p:attrName>style.visibility</p:attrName>
                                        </p:attrNameLst>
                                      </p:cBhvr>
                                      <p:to>
                                        <p:strVal val="visible"/>
                                      </p:to>
                                    </p:set>
                                    <p:animEffect transition="in" filter="fade">
                                      <p:cBhvr>
                                        <p:cTn id="1094" dur="1000"/>
                                        <p:tgtEl>
                                          <p:spTgt spid="56735"/>
                                        </p:tgtEl>
                                      </p:cBhvr>
                                    </p:animEffect>
                                  </p:childTnLst>
                                  <p:subTnLst>
                                    <p:audio>
                                      <p:cMediaNode vol="100000">
                                        <p:cTn display="0" masterRel="sameClick">
                                          <p:stCondLst>
                                            <p:cond evt="begin" delay="0">
                                              <p:tn val="1092"/>
                                            </p:cond>
                                          </p:stCondLst>
                                          <p:endCondLst>
                                            <p:cond evt="onStopAudio" delay="0">
                                              <p:tgtEl>
                                                <p:sldTgt/>
                                              </p:tgtEl>
                                            </p:cond>
                                          </p:endCondLst>
                                        </p:cTn>
                                        <p:tgtEl>
                                          <p:sndTgt r:embed="rId2" name="click.wav"/>
                                        </p:tgtEl>
                                      </p:cMediaNode>
                                    </p:audio>
                                  </p:subTnLst>
                                </p:cTn>
                              </p:par>
                            </p:childTnLst>
                          </p:cTn>
                        </p:par>
                        <p:par>
                          <p:cTn id="1095" fill="hold" nodeType="afterGroup">
                            <p:stCondLst>
                              <p:cond delay="4000"/>
                            </p:stCondLst>
                            <p:childTnLst>
                              <p:par>
                                <p:cTn id="1096" presetID="10" presetClass="entr" presetSubtype="0" fill="remove" grpId="0" nodeType="afterEffect">
                                  <p:stCondLst>
                                    <p:cond delay="0"/>
                                  </p:stCondLst>
                                  <p:childTnLst>
                                    <p:set>
                                      <p:cBhvr>
                                        <p:cTn id="1097" dur="1" fill="hold">
                                          <p:stCondLst>
                                            <p:cond delay="0"/>
                                          </p:stCondLst>
                                        </p:cTn>
                                        <p:tgtEl>
                                          <p:spTgt spid="111936"/>
                                        </p:tgtEl>
                                        <p:attrNameLst>
                                          <p:attrName>style.visibility</p:attrName>
                                        </p:attrNameLst>
                                      </p:cBhvr>
                                      <p:to>
                                        <p:strVal val="visible"/>
                                      </p:to>
                                    </p:set>
                                    <p:animEffect transition="in" filter="fade">
                                      <p:cBhvr>
                                        <p:cTn id="1098" dur="1000"/>
                                        <p:tgtEl>
                                          <p:spTgt spid="111936"/>
                                        </p:tgtEl>
                                      </p:cBhvr>
                                    </p:animEffect>
                                  </p:childTnLst>
                                  <p:subTnLst>
                                    <p:audio>
                                      <p:cMediaNode vol="100000">
                                        <p:cTn display="0" masterRel="sameClick">
                                          <p:stCondLst>
                                            <p:cond evt="begin" delay="0">
                                              <p:tn val="1096"/>
                                            </p:cond>
                                          </p:stCondLst>
                                          <p:endCondLst>
                                            <p:cond evt="onStopAudio" delay="0">
                                              <p:tgtEl>
                                                <p:sldTgt/>
                                              </p:tgtEl>
                                            </p:cond>
                                          </p:endCondLst>
                                        </p:cTn>
                                        <p:tgtEl>
                                          <p:sndTgt r:embed="rId2" name="click.wav"/>
                                        </p:tgtEl>
                                      </p:cMediaNode>
                                    </p:audio>
                                  </p:subTnLst>
                                </p:cTn>
                              </p:par>
                            </p:childTnLst>
                          </p:cTn>
                        </p:par>
                        <p:par>
                          <p:cTn id="1099" fill="hold" nodeType="afterGroup">
                            <p:stCondLst>
                              <p:cond delay="5000"/>
                            </p:stCondLst>
                            <p:childTnLst>
                              <p:par>
                                <p:cTn id="1100" presetID="10" presetClass="entr" presetSubtype="0" fill="remove" grpId="0" nodeType="afterEffect">
                                  <p:stCondLst>
                                    <p:cond delay="0"/>
                                  </p:stCondLst>
                                  <p:childTnLst>
                                    <p:set>
                                      <p:cBhvr>
                                        <p:cTn id="1101" dur="1" fill="hold">
                                          <p:stCondLst>
                                            <p:cond delay="0"/>
                                          </p:stCondLst>
                                        </p:cTn>
                                        <p:tgtEl>
                                          <p:spTgt spid="111937"/>
                                        </p:tgtEl>
                                        <p:attrNameLst>
                                          <p:attrName>style.visibility</p:attrName>
                                        </p:attrNameLst>
                                      </p:cBhvr>
                                      <p:to>
                                        <p:strVal val="visible"/>
                                      </p:to>
                                    </p:set>
                                    <p:animEffect transition="in" filter="fade">
                                      <p:cBhvr>
                                        <p:cTn id="1102" dur="1000"/>
                                        <p:tgtEl>
                                          <p:spTgt spid="111937"/>
                                        </p:tgtEl>
                                      </p:cBhvr>
                                    </p:animEffect>
                                  </p:childTnLst>
                                  <p:subTnLst>
                                    <p:audio>
                                      <p:cMediaNode vol="100000">
                                        <p:cTn display="0" masterRel="sameClick">
                                          <p:stCondLst>
                                            <p:cond evt="begin" delay="0">
                                              <p:tn val="1100"/>
                                            </p:cond>
                                          </p:stCondLst>
                                          <p:endCondLst>
                                            <p:cond evt="onStopAudio" delay="0">
                                              <p:tgtEl>
                                                <p:sldTgt/>
                                              </p:tgtEl>
                                            </p:cond>
                                          </p:endCondLst>
                                        </p:cTn>
                                        <p:tgtEl>
                                          <p:sndTgt r:embed="rId2" name="click.wav"/>
                                        </p:tgtEl>
                                      </p:cMediaNode>
                                    </p:audio>
                                  </p:subTnLst>
                                </p:cTn>
                              </p:par>
                            </p:childTnLst>
                          </p:cTn>
                        </p:par>
                        <p:par>
                          <p:cTn id="1103" fill="hold" nodeType="afterGroup">
                            <p:stCondLst>
                              <p:cond delay="6000"/>
                            </p:stCondLst>
                            <p:childTnLst>
                              <p:par>
                                <p:cTn id="1104" presetID="10" presetClass="entr" presetSubtype="0" fill="remove" grpId="0" nodeType="afterEffect">
                                  <p:stCondLst>
                                    <p:cond delay="0"/>
                                  </p:stCondLst>
                                  <p:childTnLst>
                                    <p:set>
                                      <p:cBhvr>
                                        <p:cTn id="1105" dur="1" fill="hold">
                                          <p:stCondLst>
                                            <p:cond delay="0"/>
                                          </p:stCondLst>
                                        </p:cTn>
                                        <p:tgtEl>
                                          <p:spTgt spid="111938"/>
                                        </p:tgtEl>
                                        <p:attrNameLst>
                                          <p:attrName>style.visibility</p:attrName>
                                        </p:attrNameLst>
                                      </p:cBhvr>
                                      <p:to>
                                        <p:strVal val="visible"/>
                                      </p:to>
                                    </p:set>
                                    <p:animEffect transition="in" filter="fade">
                                      <p:cBhvr>
                                        <p:cTn id="1106" dur="1000"/>
                                        <p:tgtEl>
                                          <p:spTgt spid="111938"/>
                                        </p:tgtEl>
                                      </p:cBhvr>
                                    </p:animEffect>
                                  </p:childTnLst>
                                  <p:subTnLst>
                                    <p:audio>
                                      <p:cMediaNode vol="100000">
                                        <p:cTn display="0" masterRel="sameClick">
                                          <p:stCondLst>
                                            <p:cond evt="begin" delay="0">
                                              <p:tn val="1104"/>
                                            </p:cond>
                                          </p:stCondLst>
                                          <p:endCondLst>
                                            <p:cond evt="onStopAudio" delay="0">
                                              <p:tgtEl>
                                                <p:sldTgt/>
                                              </p:tgtEl>
                                            </p:cond>
                                          </p:endCondLst>
                                        </p:cTn>
                                        <p:tgtEl>
                                          <p:sndTgt r:embed="rId2" name="click.wav"/>
                                        </p:tgtEl>
                                      </p:cMediaNode>
                                    </p:audio>
                                  </p:subTnLst>
                                </p:cTn>
                              </p:par>
                            </p:childTnLst>
                          </p:cTn>
                        </p:par>
                        <p:par>
                          <p:cTn id="1107" fill="hold" nodeType="afterGroup">
                            <p:stCondLst>
                              <p:cond delay="7000"/>
                            </p:stCondLst>
                            <p:childTnLst>
                              <p:par>
                                <p:cTn id="1108" presetID="10" presetClass="entr" presetSubtype="0" fill="remove" grpId="0" nodeType="afterEffect">
                                  <p:stCondLst>
                                    <p:cond delay="0"/>
                                  </p:stCondLst>
                                  <p:childTnLst>
                                    <p:set>
                                      <p:cBhvr>
                                        <p:cTn id="1109" dur="1" fill="hold">
                                          <p:stCondLst>
                                            <p:cond delay="0"/>
                                          </p:stCondLst>
                                        </p:cTn>
                                        <p:tgtEl>
                                          <p:spTgt spid="111939"/>
                                        </p:tgtEl>
                                        <p:attrNameLst>
                                          <p:attrName>style.visibility</p:attrName>
                                        </p:attrNameLst>
                                      </p:cBhvr>
                                      <p:to>
                                        <p:strVal val="visible"/>
                                      </p:to>
                                    </p:set>
                                    <p:animEffect transition="in" filter="fade">
                                      <p:cBhvr>
                                        <p:cTn id="1110" dur="1000"/>
                                        <p:tgtEl>
                                          <p:spTgt spid="111939"/>
                                        </p:tgtEl>
                                      </p:cBhvr>
                                    </p:animEffect>
                                  </p:childTnLst>
                                  <p:subTnLst>
                                    <p:audio>
                                      <p:cMediaNode vol="100000">
                                        <p:cTn display="0" masterRel="sameClick">
                                          <p:stCondLst>
                                            <p:cond evt="begin" delay="0">
                                              <p:tn val="1108"/>
                                            </p:cond>
                                          </p:stCondLst>
                                          <p:endCondLst>
                                            <p:cond evt="onStopAudio" delay="0">
                                              <p:tgtEl>
                                                <p:sldTgt/>
                                              </p:tgtEl>
                                            </p:cond>
                                          </p:endCondLst>
                                        </p:cTn>
                                        <p:tgtEl>
                                          <p:sndTgt r:embed="rId2" name="click.wav"/>
                                        </p:tgtEl>
                                      </p:cMediaNode>
                                    </p:audio>
                                  </p:subTnLst>
                                </p:cTn>
                              </p:par>
                            </p:childTnLst>
                          </p:cTn>
                        </p:par>
                        <p:par>
                          <p:cTn id="1111" fill="hold" nodeType="afterGroup">
                            <p:stCondLst>
                              <p:cond delay="8000"/>
                            </p:stCondLst>
                            <p:childTnLst>
                              <p:par>
                                <p:cTn id="1112" presetID="10" presetClass="entr" presetSubtype="0" fill="remove" nodeType="afterEffect">
                                  <p:stCondLst>
                                    <p:cond delay="0"/>
                                  </p:stCondLst>
                                  <p:childTnLst>
                                    <p:set>
                                      <p:cBhvr>
                                        <p:cTn id="1113" dur="1" fill="hold">
                                          <p:stCondLst>
                                            <p:cond delay="0"/>
                                          </p:stCondLst>
                                        </p:cTn>
                                        <p:tgtEl>
                                          <p:spTgt spid="111940"/>
                                        </p:tgtEl>
                                        <p:attrNameLst>
                                          <p:attrName>style.visibility</p:attrName>
                                        </p:attrNameLst>
                                      </p:cBhvr>
                                      <p:to>
                                        <p:strVal val="visible"/>
                                      </p:to>
                                    </p:set>
                                    <p:animEffect transition="in" filter="fade">
                                      <p:cBhvr>
                                        <p:cTn id="1114" dur="1000"/>
                                        <p:tgtEl>
                                          <p:spTgt spid="111940"/>
                                        </p:tgtEl>
                                      </p:cBhvr>
                                    </p:animEffect>
                                  </p:childTnLst>
                                  <p:subTnLst>
                                    <p:audio>
                                      <p:cMediaNode vol="100000">
                                        <p:cTn display="0" masterRel="sameClick">
                                          <p:stCondLst>
                                            <p:cond evt="begin" delay="0">
                                              <p:tn val="1112"/>
                                            </p:cond>
                                          </p:stCondLst>
                                          <p:endCondLst>
                                            <p:cond evt="onStopAudio" delay="0">
                                              <p:tgtEl>
                                                <p:sldTgt/>
                                              </p:tgtEl>
                                            </p:cond>
                                          </p:endCondLst>
                                        </p:cTn>
                                        <p:tgtEl>
                                          <p:sndTgt r:embed="rId2" name="click.wav"/>
                                        </p:tgtEl>
                                      </p:cMediaNode>
                                    </p:audio>
                                  </p:subTnLst>
                                </p:cTn>
                              </p:par>
                            </p:childTnLst>
                          </p:cTn>
                        </p:par>
                        <p:par>
                          <p:cTn id="1115" fill="hold" nodeType="afterGroup">
                            <p:stCondLst>
                              <p:cond delay="9000"/>
                            </p:stCondLst>
                            <p:childTnLst>
                              <p:par>
                                <p:cTn id="1116" presetID="10" presetClass="entr" presetSubtype="0" fill="remove" nodeType="afterEffect">
                                  <p:stCondLst>
                                    <p:cond delay="0"/>
                                  </p:stCondLst>
                                  <p:childTnLst>
                                    <p:set>
                                      <p:cBhvr>
                                        <p:cTn id="1117" dur="1" fill="hold">
                                          <p:stCondLst>
                                            <p:cond delay="0"/>
                                          </p:stCondLst>
                                        </p:cTn>
                                        <p:tgtEl>
                                          <p:spTgt spid="111941"/>
                                        </p:tgtEl>
                                        <p:attrNameLst>
                                          <p:attrName>style.visibility</p:attrName>
                                        </p:attrNameLst>
                                      </p:cBhvr>
                                      <p:to>
                                        <p:strVal val="visible"/>
                                      </p:to>
                                    </p:set>
                                    <p:animEffect transition="in" filter="fade">
                                      <p:cBhvr>
                                        <p:cTn id="1118" dur="1000"/>
                                        <p:tgtEl>
                                          <p:spTgt spid="111941"/>
                                        </p:tgtEl>
                                      </p:cBhvr>
                                    </p:animEffect>
                                  </p:childTnLst>
                                  <p:subTnLst>
                                    <p:audio>
                                      <p:cMediaNode vol="100000">
                                        <p:cTn display="0" masterRel="sameClick">
                                          <p:stCondLst>
                                            <p:cond evt="begin" delay="0">
                                              <p:tn val="1116"/>
                                            </p:cond>
                                          </p:stCondLst>
                                          <p:endCondLst>
                                            <p:cond evt="onStopAudio" delay="0">
                                              <p:tgtEl>
                                                <p:sldTgt/>
                                              </p:tgtEl>
                                            </p:cond>
                                          </p:endCondLst>
                                        </p:cTn>
                                        <p:tgtEl>
                                          <p:sndTgt r:embed="rId2" name="click.wav"/>
                                        </p:tgtEl>
                                      </p:cMediaNode>
                                    </p:audio>
                                  </p:subTnLst>
                                </p:cTn>
                              </p:par>
                            </p:childTnLst>
                          </p:cTn>
                        </p:par>
                        <p:par>
                          <p:cTn id="1119" fill="hold" nodeType="afterGroup">
                            <p:stCondLst>
                              <p:cond delay="10000"/>
                            </p:stCondLst>
                            <p:childTnLst>
                              <p:par>
                                <p:cTn id="1120" presetID="10" presetClass="entr" presetSubtype="0" fill="remove" nodeType="afterEffect">
                                  <p:stCondLst>
                                    <p:cond delay="0"/>
                                  </p:stCondLst>
                                  <p:childTnLst>
                                    <p:set>
                                      <p:cBhvr>
                                        <p:cTn id="1121" dur="1" fill="hold">
                                          <p:stCondLst>
                                            <p:cond delay="0"/>
                                          </p:stCondLst>
                                        </p:cTn>
                                        <p:tgtEl>
                                          <p:spTgt spid="111942"/>
                                        </p:tgtEl>
                                        <p:attrNameLst>
                                          <p:attrName>style.visibility</p:attrName>
                                        </p:attrNameLst>
                                      </p:cBhvr>
                                      <p:to>
                                        <p:strVal val="visible"/>
                                      </p:to>
                                    </p:set>
                                    <p:animEffect transition="in" filter="fade">
                                      <p:cBhvr>
                                        <p:cTn id="1122" dur="1000"/>
                                        <p:tgtEl>
                                          <p:spTgt spid="111942"/>
                                        </p:tgtEl>
                                      </p:cBhvr>
                                    </p:animEffect>
                                  </p:childTnLst>
                                  <p:subTnLst>
                                    <p:audio>
                                      <p:cMediaNode vol="100000">
                                        <p:cTn display="0" masterRel="sameClick">
                                          <p:stCondLst>
                                            <p:cond evt="begin" delay="0">
                                              <p:tn val="1120"/>
                                            </p:cond>
                                          </p:stCondLst>
                                          <p:endCondLst>
                                            <p:cond evt="onStopAudio" delay="0">
                                              <p:tgtEl>
                                                <p:sldTgt/>
                                              </p:tgtEl>
                                            </p:cond>
                                          </p:endCondLst>
                                        </p:cTn>
                                        <p:tgtEl>
                                          <p:sndTgt r:embed="rId2" name="click.wav"/>
                                        </p:tgtEl>
                                      </p:cMediaNode>
                                    </p:audio>
                                  </p:subTnLst>
                                </p:cTn>
                              </p:par>
                            </p:childTnLst>
                          </p:cTn>
                        </p:par>
                        <p:par>
                          <p:cTn id="1123" fill="hold" nodeType="afterGroup">
                            <p:stCondLst>
                              <p:cond delay="11000"/>
                            </p:stCondLst>
                            <p:childTnLst>
                              <p:par>
                                <p:cTn id="1124" presetID="10" presetClass="entr" presetSubtype="0" fill="remove" nodeType="afterEffect">
                                  <p:stCondLst>
                                    <p:cond delay="0"/>
                                  </p:stCondLst>
                                  <p:childTnLst>
                                    <p:set>
                                      <p:cBhvr>
                                        <p:cTn id="1125" dur="1" fill="hold">
                                          <p:stCondLst>
                                            <p:cond delay="0"/>
                                          </p:stCondLst>
                                        </p:cTn>
                                        <p:tgtEl>
                                          <p:spTgt spid="111943"/>
                                        </p:tgtEl>
                                        <p:attrNameLst>
                                          <p:attrName>style.visibility</p:attrName>
                                        </p:attrNameLst>
                                      </p:cBhvr>
                                      <p:to>
                                        <p:strVal val="visible"/>
                                      </p:to>
                                    </p:set>
                                    <p:animEffect transition="in" filter="fade">
                                      <p:cBhvr>
                                        <p:cTn id="1126" dur="1000"/>
                                        <p:tgtEl>
                                          <p:spTgt spid="111943"/>
                                        </p:tgtEl>
                                      </p:cBhvr>
                                    </p:animEffect>
                                  </p:childTnLst>
                                  <p:subTnLst>
                                    <p:audio>
                                      <p:cMediaNode vol="100000">
                                        <p:cTn display="0" masterRel="sameClick">
                                          <p:stCondLst>
                                            <p:cond evt="begin" delay="0">
                                              <p:tn val="1124"/>
                                            </p:cond>
                                          </p:stCondLst>
                                          <p:endCondLst>
                                            <p:cond evt="onStopAudio" delay="0">
                                              <p:tgtEl>
                                                <p:sldTgt/>
                                              </p:tgtEl>
                                            </p:cond>
                                          </p:endCondLst>
                                        </p:cTn>
                                        <p:tgtEl>
                                          <p:sndTgt r:embed="rId2" name="click.wav"/>
                                        </p:tgtEl>
                                      </p:cMediaNode>
                                    </p:audio>
                                  </p:subTnLst>
                                </p:cTn>
                              </p:par>
                            </p:childTnLst>
                          </p:cTn>
                        </p:par>
                        <p:par>
                          <p:cTn id="1127" fill="hold" nodeType="afterGroup">
                            <p:stCondLst>
                              <p:cond delay="12000"/>
                            </p:stCondLst>
                            <p:childTnLst>
                              <p:par>
                                <p:cTn id="1128" presetID="10" presetClass="entr" presetSubtype="0" fill="remove" nodeType="afterEffect">
                                  <p:stCondLst>
                                    <p:cond delay="0"/>
                                  </p:stCondLst>
                                  <p:childTnLst>
                                    <p:set>
                                      <p:cBhvr>
                                        <p:cTn id="1129" dur="1" fill="hold">
                                          <p:stCondLst>
                                            <p:cond delay="0"/>
                                          </p:stCondLst>
                                        </p:cTn>
                                        <p:tgtEl>
                                          <p:spTgt spid="111944"/>
                                        </p:tgtEl>
                                        <p:attrNameLst>
                                          <p:attrName>style.visibility</p:attrName>
                                        </p:attrNameLst>
                                      </p:cBhvr>
                                      <p:to>
                                        <p:strVal val="visible"/>
                                      </p:to>
                                    </p:set>
                                    <p:animEffect transition="in" filter="fade">
                                      <p:cBhvr>
                                        <p:cTn id="1130" dur="1000"/>
                                        <p:tgtEl>
                                          <p:spTgt spid="111944"/>
                                        </p:tgtEl>
                                      </p:cBhvr>
                                    </p:animEffect>
                                  </p:childTnLst>
                                  <p:subTnLst>
                                    <p:audio>
                                      <p:cMediaNode vol="100000">
                                        <p:cTn display="0" masterRel="sameClick">
                                          <p:stCondLst>
                                            <p:cond evt="begin" delay="0">
                                              <p:tn val="1128"/>
                                            </p:cond>
                                          </p:stCondLst>
                                          <p:endCondLst>
                                            <p:cond evt="onStopAudio" delay="0">
                                              <p:tgtEl>
                                                <p:sldTgt/>
                                              </p:tgtEl>
                                            </p:cond>
                                          </p:endCondLst>
                                        </p:cTn>
                                        <p:tgtEl>
                                          <p:sndTgt r:embed="rId2" name="click.wav"/>
                                        </p:tgtEl>
                                      </p:cMediaNode>
                                    </p:audio>
                                  </p:subTnLst>
                                </p:cTn>
                              </p:par>
                            </p:childTnLst>
                          </p:cTn>
                        </p:par>
                        <p:par>
                          <p:cTn id="1131" fill="hold" nodeType="afterGroup">
                            <p:stCondLst>
                              <p:cond delay="13000"/>
                            </p:stCondLst>
                            <p:childTnLst>
                              <p:par>
                                <p:cTn id="1132" presetID="10" presetClass="entr" presetSubtype="0" fill="remove" nodeType="afterEffect">
                                  <p:stCondLst>
                                    <p:cond delay="0"/>
                                  </p:stCondLst>
                                  <p:childTnLst>
                                    <p:set>
                                      <p:cBhvr>
                                        <p:cTn id="1133" dur="1" fill="hold">
                                          <p:stCondLst>
                                            <p:cond delay="0"/>
                                          </p:stCondLst>
                                        </p:cTn>
                                        <p:tgtEl>
                                          <p:spTgt spid="111945"/>
                                        </p:tgtEl>
                                        <p:attrNameLst>
                                          <p:attrName>style.visibility</p:attrName>
                                        </p:attrNameLst>
                                      </p:cBhvr>
                                      <p:to>
                                        <p:strVal val="visible"/>
                                      </p:to>
                                    </p:set>
                                    <p:animEffect transition="in" filter="fade">
                                      <p:cBhvr>
                                        <p:cTn id="1134" dur="1000"/>
                                        <p:tgtEl>
                                          <p:spTgt spid="111945"/>
                                        </p:tgtEl>
                                      </p:cBhvr>
                                    </p:animEffect>
                                  </p:childTnLst>
                                  <p:subTnLst>
                                    <p:audio>
                                      <p:cMediaNode vol="100000">
                                        <p:cTn display="0" masterRel="sameClick">
                                          <p:stCondLst>
                                            <p:cond evt="begin" delay="0">
                                              <p:tn val="1132"/>
                                            </p:cond>
                                          </p:stCondLst>
                                          <p:endCondLst>
                                            <p:cond evt="onStopAudio" delay="0">
                                              <p:tgtEl>
                                                <p:sldTgt/>
                                              </p:tgtEl>
                                            </p:cond>
                                          </p:endCondLst>
                                        </p:cTn>
                                        <p:tgtEl>
                                          <p:sndTgt r:embed="rId2" name="click.wav"/>
                                        </p:tgtEl>
                                      </p:cMediaNode>
                                    </p:audio>
                                  </p:subTnLst>
                                </p:cTn>
                              </p:par>
                            </p:childTnLst>
                          </p:cTn>
                        </p:par>
                        <p:par>
                          <p:cTn id="1135" fill="hold" nodeType="afterGroup">
                            <p:stCondLst>
                              <p:cond delay="14000"/>
                            </p:stCondLst>
                            <p:childTnLst>
                              <p:par>
                                <p:cTn id="1136" presetID="10" presetClass="entr" presetSubtype="0" fill="remove" nodeType="afterEffect">
                                  <p:stCondLst>
                                    <p:cond delay="0"/>
                                  </p:stCondLst>
                                  <p:childTnLst>
                                    <p:set>
                                      <p:cBhvr>
                                        <p:cTn id="1137" dur="1" fill="hold">
                                          <p:stCondLst>
                                            <p:cond delay="0"/>
                                          </p:stCondLst>
                                        </p:cTn>
                                        <p:tgtEl>
                                          <p:spTgt spid="111948"/>
                                        </p:tgtEl>
                                        <p:attrNameLst>
                                          <p:attrName>style.visibility</p:attrName>
                                        </p:attrNameLst>
                                      </p:cBhvr>
                                      <p:to>
                                        <p:strVal val="visible"/>
                                      </p:to>
                                    </p:set>
                                    <p:animEffect transition="in" filter="fade">
                                      <p:cBhvr>
                                        <p:cTn id="1138" dur="1000"/>
                                        <p:tgtEl>
                                          <p:spTgt spid="111948"/>
                                        </p:tgtEl>
                                      </p:cBhvr>
                                    </p:animEffect>
                                  </p:childTnLst>
                                  <p:subTnLst>
                                    <p:audio>
                                      <p:cMediaNode vol="100000">
                                        <p:cTn display="0" masterRel="sameClick">
                                          <p:stCondLst>
                                            <p:cond evt="begin" delay="0">
                                              <p:tn val="1136"/>
                                            </p:cond>
                                          </p:stCondLst>
                                          <p:endCondLst>
                                            <p:cond evt="onStopAudio" delay="0">
                                              <p:tgtEl>
                                                <p:sldTgt/>
                                              </p:tgtEl>
                                            </p:cond>
                                          </p:endCondLst>
                                        </p:cTn>
                                        <p:tgtEl>
                                          <p:sndTgt r:embed="rId2" name="click.wav"/>
                                        </p:tgtEl>
                                      </p:cMediaNode>
                                    </p:audio>
                                  </p:subTnLst>
                                </p:cTn>
                              </p:par>
                            </p:childTnLst>
                          </p:cTn>
                        </p:par>
                        <p:par>
                          <p:cTn id="1139" fill="hold" nodeType="afterGroup">
                            <p:stCondLst>
                              <p:cond delay="15000"/>
                            </p:stCondLst>
                            <p:childTnLst>
                              <p:par>
                                <p:cTn id="1140" presetID="10" presetClass="entr" presetSubtype="0" fill="remove" grpId="0" nodeType="afterEffect">
                                  <p:stCondLst>
                                    <p:cond delay="0"/>
                                  </p:stCondLst>
                                  <p:childTnLst>
                                    <p:set>
                                      <p:cBhvr>
                                        <p:cTn id="1141" dur="1" fill="hold">
                                          <p:stCondLst>
                                            <p:cond delay="0"/>
                                          </p:stCondLst>
                                        </p:cTn>
                                        <p:tgtEl>
                                          <p:spTgt spid="56841"/>
                                        </p:tgtEl>
                                        <p:attrNameLst>
                                          <p:attrName>style.visibility</p:attrName>
                                        </p:attrNameLst>
                                      </p:cBhvr>
                                      <p:to>
                                        <p:strVal val="visible"/>
                                      </p:to>
                                    </p:set>
                                    <p:animEffect transition="in" filter="fade">
                                      <p:cBhvr>
                                        <p:cTn id="1142" dur="2000"/>
                                        <p:tgtEl>
                                          <p:spTgt spid="56841"/>
                                        </p:tgtEl>
                                      </p:cBhvr>
                                    </p:animEffect>
                                  </p:childTnLst>
                                  <p:subTnLst>
                                    <p:audio>
                                      <p:cMediaNode>
                                        <p:cTn display="0" masterRel="sameClick">
                                          <p:stCondLst>
                                            <p:cond evt="begin" delay="0">
                                              <p:tn val="1140"/>
                                            </p:cond>
                                          </p:stCondLst>
                                          <p:endCondLst>
                                            <p:cond evt="onStopAudio" delay="0">
                                              <p:tgtEl>
                                                <p:sldTgt/>
                                              </p:tgtEl>
                                            </p:cond>
                                          </p:endCondLst>
                                        </p:cTn>
                                        <p:tgtEl>
                                          <p:sndTgt r:embed="rId3" name="bomb.wav"/>
                                        </p:tgtEl>
                                      </p:cMediaNode>
                                    </p:audio>
                                  </p:subTnLst>
                                </p:cTn>
                              </p:par>
                              <p:par>
                                <p:cTn id="1143" presetID="10" presetClass="exit" presetSubtype="0" fill="remove" nodeType="withEffect">
                                  <p:stCondLst>
                                    <p:cond delay="0"/>
                                  </p:stCondLst>
                                  <p:childTnLst>
                                    <p:animEffect transition="out" filter="fade">
                                      <p:cBhvr>
                                        <p:cTn id="1144" dur="2000"/>
                                        <p:tgtEl>
                                          <p:spTgt spid="56732"/>
                                        </p:tgtEl>
                                      </p:cBhvr>
                                    </p:animEffect>
                                    <p:set>
                                      <p:cBhvr>
                                        <p:cTn id="1145" dur="1" fill="hold">
                                          <p:stCondLst>
                                            <p:cond delay="1999"/>
                                          </p:stCondLst>
                                        </p:cTn>
                                        <p:tgtEl>
                                          <p:spTgt spid="56732"/>
                                        </p:tgtEl>
                                        <p:attrNameLst>
                                          <p:attrName>style.visibility</p:attrName>
                                        </p:attrNameLst>
                                      </p:cBhvr>
                                      <p:to>
                                        <p:strVal val="hidden"/>
                                      </p:to>
                                    </p:set>
                                  </p:childTnLst>
                                </p:cTn>
                              </p:par>
                              <p:par>
                                <p:cTn id="1146" presetID="10" presetClass="exit" presetSubtype="0" fill="remove" nodeType="withEffect">
                                  <p:stCondLst>
                                    <p:cond delay="0"/>
                                  </p:stCondLst>
                                  <p:childTnLst>
                                    <p:animEffect transition="out" filter="fade">
                                      <p:cBhvr>
                                        <p:cTn id="1147" dur="2000"/>
                                        <p:tgtEl>
                                          <p:spTgt spid="56733"/>
                                        </p:tgtEl>
                                      </p:cBhvr>
                                    </p:animEffect>
                                    <p:set>
                                      <p:cBhvr>
                                        <p:cTn id="1148" dur="1" fill="hold">
                                          <p:stCondLst>
                                            <p:cond delay="1999"/>
                                          </p:stCondLst>
                                        </p:cTn>
                                        <p:tgtEl>
                                          <p:spTgt spid="56733"/>
                                        </p:tgtEl>
                                        <p:attrNameLst>
                                          <p:attrName>style.visibility</p:attrName>
                                        </p:attrNameLst>
                                      </p:cBhvr>
                                      <p:to>
                                        <p:strVal val="hidden"/>
                                      </p:to>
                                    </p:set>
                                  </p:childTnLst>
                                </p:cTn>
                              </p:par>
                              <p:par>
                                <p:cTn id="1149" presetID="10" presetClass="exit" presetSubtype="0" fill="remove" nodeType="withEffect">
                                  <p:stCondLst>
                                    <p:cond delay="0"/>
                                  </p:stCondLst>
                                  <p:childTnLst>
                                    <p:animEffect transition="out" filter="fade">
                                      <p:cBhvr>
                                        <p:cTn id="1150" dur="2000"/>
                                        <p:tgtEl>
                                          <p:spTgt spid="56734"/>
                                        </p:tgtEl>
                                      </p:cBhvr>
                                    </p:animEffect>
                                    <p:set>
                                      <p:cBhvr>
                                        <p:cTn id="1151" dur="1" fill="hold">
                                          <p:stCondLst>
                                            <p:cond delay="1999"/>
                                          </p:stCondLst>
                                        </p:cTn>
                                        <p:tgtEl>
                                          <p:spTgt spid="56734"/>
                                        </p:tgtEl>
                                        <p:attrNameLst>
                                          <p:attrName>style.visibility</p:attrName>
                                        </p:attrNameLst>
                                      </p:cBhvr>
                                      <p:to>
                                        <p:strVal val="hidden"/>
                                      </p:to>
                                    </p:set>
                                  </p:childTnLst>
                                </p:cTn>
                              </p:par>
                              <p:par>
                                <p:cTn id="1152" presetID="10" presetClass="exit" presetSubtype="0" fill="remove" nodeType="withEffect">
                                  <p:stCondLst>
                                    <p:cond delay="0"/>
                                  </p:stCondLst>
                                  <p:childTnLst>
                                    <p:animEffect transition="out" filter="fade">
                                      <p:cBhvr>
                                        <p:cTn id="1153" dur="2000"/>
                                        <p:tgtEl>
                                          <p:spTgt spid="56735"/>
                                        </p:tgtEl>
                                      </p:cBhvr>
                                    </p:animEffect>
                                    <p:set>
                                      <p:cBhvr>
                                        <p:cTn id="1154" dur="1" fill="hold">
                                          <p:stCondLst>
                                            <p:cond delay="1999"/>
                                          </p:stCondLst>
                                        </p:cTn>
                                        <p:tgtEl>
                                          <p:spTgt spid="56735"/>
                                        </p:tgtEl>
                                        <p:attrNameLst>
                                          <p:attrName>style.visibility</p:attrName>
                                        </p:attrNameLst>
                                      </p:cBhvr>
                                      <p:to>
                                        <p:strVal val="hidden"/>
                                      </p:to>
                                    </p:set>
                                  </p:childTnLst>
                                </p:cTn>
                              </p:par>
                              <p:par>
                                <p:cTn id="1155" presetID="10" presetClass="exit" presetSubtype="0" fill="remove" nodeType="withEffect">
                                  <p:stCondLst>
                                    <p:cond delay="0"/>
                                  </p:stCondLst>
                                  <p:childTnLst>
                                    <p:animEffect transition="out" filter="fade">
                                      <p:cBhvr>
                                        <p:cTn id="1156" dur="2000"/>
                                        <p:tgtEl>
                                          <p:spTgt spid="111936"/>
                                        </p:tgtEl>
                                      </p:cBhvr>
                                    </p:animEffect>
                                    <p:set>
                                      <p:cBhvr>
                                        <p:cTn id="1157" dur="1" fill="hold">
                                          <p:stCondLst>
                                            <p:cond delay="1999"/>
                                          </p:stCondLst>
                                        </p:cTn>
                                        <p:tgtEl>
                                          <p:spTgt spid="111936"/>
                                        </p:tgtEl>
                                        <p:attrNameLst>
                                          <p:attrName>style.visibility</p:attrName>
                                        </p:attrNameLst>
                                      </p:cBhvr>
                                      <p:to>
                                        <p:strVal val="hidden"/>
                                      </p:to>
                                    </p:set>
                                  </p:childTnLst>
                                </p:cTn>
                              </p:par>
                              <p:par>
                                <p:cTn id="1158" presetID="10" presetClass="exit" presetSubtype="0" fill="remove" nodeType="withEffect">
                                  <p:stCondLst>
                                    <p:cond delay="0"/>
                                  </p:stCondLst>
                                  <p:childTnLst>
                                    <p:animEffect transition="out" filter="fade">
                                      <p:cBhvr>
                                        <p:cTn id="1159" dur="2000"/>
                                        <p:tgtEl>
                                          <p:spTgt spid="111937"/>
                                        </p:tgtEl>
                                      </p:cBhvr>
                                    </p:animEffect>
                                    <p:set>
                                      <p:cBhvr>
                                        <p:cTn id="1160" dur="1" fill="hold">
                                          <p:stCondLst>
                                            <p:cond delay="1999"/>
                                          </p:stCondLst>
                                        </p:cTn>
                                        <p:tgtEl>
                                          <p:spTgt spid="111937"/>
                                        </p:tgtEl>
                                        <p:attrNameLst>
                                          <p:attrName>style.visibility</p:attrName>
                                        </p:attrNameLst>
                                      </p:cBhvr>
                                      <p:to>
                                        <p:strVal val="hidden"/>
                                      </p:to>
                                    </p:set>
                                  </p:childTnLst>
                                </p:cTn>
                              </p:par>
                              <p:par>
                                <p:cTn id="1161" presetID="10" presetClass="exit" presetSubtype="0" fill="remove" nodeType="withEffect">
                                  <p:stCondLst>
                                    <p:cond delay="0"/>
                                  </p:stCondLst>
                                  <p:childTnLst>
                                    <p:animEffect transition="out" filter="fade">
                                      <p:cBhvr>
                                        <p:cTn id="1162" dur="2000"/>
                                        <p:tgtEl>
                                          <p:spTgt spid="111938"/>
                                        </p:tgtEl>
                                      </p:cBhvr>
                                    </p:animEffect>
                                    <p:set>
                                      <p:cBhvr>
                                        <p:cTn id="1163" dur="1" fill="hold">
                                          <p:stCondLst>
                                            <p:cond delay="1999"/>
                                          </p:stCondLst>
                                        </p:cTn>
                                        <p:tgtEl>
                                          <p:spTgt spid="111938"/>
                                        </p:tgtEl>
                                        <p:attrNameLst>
                                          <p:attrName>style.visibility</p:attrName>
                                        </p:attrNameLst>
                                      </p:cBhvr>
                                      <p:to>
                                        <p:strVal val="hidden"/>
                                      </p:to>
                                    </p:set>
                                  </p:childTnLst>
                                </p:cTn>
                              </p:par>
                              <p:par>
                                <p:cTn id="1164" presetID="10" presetClass="exit" presetSubtype="0" fill="remove" nodeType="withEffect">
                                  <p:stCondLst>
                                    <p:cond delay="0"/>
                                  </p:stCondLst>
                                  <p:childTnLst>
                                    <p:animEffect transition="out" filter="fade">
                                      <p:cBhvr>
                                        <p:cTn id="1165" dur="2000"/>
                                        <p:tgtEl>
                                          <p:spTgt spid="111939"/>
                                        </p:tgtEl>
                                      </p:cBhvr>
                                    </p:animEffect>
                                    <p:set>
                                      <p:cBhvr>
                                        <p:cTn id="1166" dur="1" fill="hold">
                                          <p:stCondLst>
                                            <p:cond delay="1999"/>
                                          </p:stCondLst>
                                        </p:cTn>
                                        <p:tgtEl>
                                          <p:spTgt spid="111939"/>
                                        </p:tgtEl>
                                        <p:attrNameLst>
                                          <p:attrName>style.visibility</p:attrName>
                                        </p:attrNameLst>
                                      </p:cBhvr>
                                      <p:to>
                                        <p:strVal val="hidden"/>
                                      </p:to>
                                    </p:set>
                                  </p:childTnLst>
                                </p:cTn>
                              </p:par>
                              <p:par>
                                <p:cTn id="1167" presetID="10" presetClass="exit" presetSubtype="0" fill="remove" nodeType="withEffect">
                                  <p:stCondLst>
                                    <p:cond delay="0"/>
                                  </p:stCondLst>
                                  <p:childTnLst>
                                    <p:animEffect transition="out" filter="fade">
                                      <p:cBhvr>
                                        <p:cTn id="1168" dur="2000"/>
                                        <p:tgtEl>
                                          <p:spTgt spid="111940"/>
                                        </p:tgtEl>
                                      </p:cBhvr>
                                    </p:animEffect>
                                    <p:set>
                                      <p:cBhvr>
                                        <p:cTn id="1169" dur="1" fill="hold">
                                          <p:stCondLst>
                                            <p:cond delay="1999"/>
                                          </p:stCondLst>
                                        </p:cTn>
                                        <p:tgtEl>
                                          <p:spTgt spid="111940"/>
                                        </p:tgtEl>
                                        <p:attrNameLst>
                                          <p:attrName>style.visibility</p:attrName>
                                        </p:attrNameLst>
                                      </p:cBhvr>
                                      <p:to>
                                        <p:strVal val="hidden"/>
                                      </p:to>
                                    </p:set>
                                  </p:childTnLst>
                                </p:cTn>
                              </p:par>
                              <p:par>
                                <p:cTn id="1170" presetID="10" presetClass="exit" presetSubtype="0" fill="remove" nodeType="withEffect">
                                  <p:stCondLst>
                                    <p:cond delay="0"/>
                                  </p:stCondLst>
                                  <p:childTnLst>
                                    <p:animEffect transition="out" filter="fade">
                                      <p:cBhvr>
                                        <p:cTn id="1171" dur="2000"/>
                                        <p:tgtEl>
                                          <p:spTgt spid="111941"/>
                                        </p:tgtEl>
                                      </p:cBhvr>
                                    </p:animEffect>
                                    <p:set>
                                      <p:cBhvr>
                                        <p:cTn id="1172" dur="1" fill="hold">
                                          <p:stCondLst>
                                            <p:cond delay="1999"/>
                                          </p:stCondLst>
                                        </p:cTn>
                                        <p:tgtEl>
                                          <p:spTgt spid="111941"/>
                                        </p:tgtEl>
                                        <p:attrNameLst>
                                          <p:attrName>style.visibility</p:attrName>
                                        </p:attrNameLst>
                                      </p:cBhvr>
                                      <p:to>
                                        <p:strVal val="hidden"/>
                                      </p:to>
                                    </p:set>
                                  </p:childTnLst>
                                </p:cTn>
                              </p:par>
                              <p:par>
                                <p:cTn id="1173" presetID="10" presetClass="exit" presetSubtype="0" fill="remove" nodeType="withEffect">
                                  <p:stCondLst>
                                    <p:cond delay="0"/>
                                  </p:stCondLst>
                                  <p:childTnLst>
                                    <p:animEffect transition="out" filter="fade">
                                      <p:cBhvr>
                                        <p:cTn id="1174" dur="2000"/>
                                        <p:tgtEl>
                                          <p:spTgt spid="111942"/>
                                        </p:tgtEl>
                                      </p:cBhvr>
                                    </p:animEffect>
                                    <p:set>
                                      <p:cBhvr>
                                        <p:cTn id="1175" dur="1" fill="hold">
                                          <p:stCondLst>
                                            <p:cond delay="1999"/>
                                          </p:stCondLst>
                                        </p:cTn>
                                        <p:tgtEl>
                                          <p:spTgt spid="111942"/>
                                        </p:tgtEl>
                                        <p:attrNameLst>
                                          <p:attrName>style.visibility</p:attrName>
                                        </p:attrNameLst>
                                      </p:cBhvr>
                                      <p:to>
                                        <p:strVal val="hidden"/>
                                      </p:to>
                                    </p:set>
                                  </p:childTnLst>
                                </p:cTn>
                              </p:par>
                              <p:par>
                                <p:cTn id="1176" presetID="10" presetClass="exit" presetSubtype="0" fill="remove" nodeType="withEffect">
                                  <p:stCondLst>
                                    <p:cond delay="0"/>
                                  </p:stCondLst>
                                  <p:childTnLst>
                                    <p:animEffect transition="out" filter="fade">
                                      <p:cBhvr>
                                        <p:cTn id="1177" dur="2000"/>
                                        <p:tgtEl>
                                          <p:spTgt spid="111943"/>
                                        </p:tgtEl>
                                      </p:cBhvr>
                                    </p:animEffect>
                                    <p:set>
                                      <p:cBhvr>
                                        <p:cTn id="1178" dur="1" fill="hold">
                                          <p:stCondLst>
                                            <p:cond delay="1999"/>
                                          </p:stCondLst>
                                        </p:cTn>
                                        <p:tgtEl>
                                          <p:spTgt spid="111943"/>
                                        </p:tgtEl>
                                        <p:attrNameLst>
                                          <p:attrName>style.visibility</p:attrName>
                                        </p:attrNameLst>
                                      </p:cBhvr>
                                      <p:to>
                                        <p:strVal val="hidden"/>
                                      </p:to>
                                    </p:set>
                                  </p:childTnLst>
                                </p:cTn>
                              </p:par>
                              <p:par>
                                <p:cTn id="1179" presetID="10" presetClass="exit" presetSubtype="0" fill="remove" nodeType="withEffect">
                                  <p:stCondLst>
                                    <p:cond delay="0"/>
                                  </p:stCondLst>
                                  <p:childTnLst>
                                    <p:animEffect transition="out" filter="fade">
                                      <p:cBhvr>
                                        <p:cTn id="1180" dur="2000"/>
                                        <p:tgtEl>
                                          <p:spTgt spid="111944"/>
                                        </p:tgtEl>
                                      </p:cBhvr>
                                    </p:animEffect>
                                    <p:set>
                                      <p:cBhvr>
                                        <p:cTn id="1181" dur="1" fill="hold">
                                          <p:stCondLst>
                                            <p:cond delay="1999"/>
                                          </p:stCondLst>
                                        </p:cTn>
                                        <p:tgtEl>
                                          <p:spTgt spid="111944"/>
                                        </p:tgtEl>
                                        <p:attrNameLst>
                                          <p:attrName>style.visibility</p:attrName>
                                        </p:attrNameLst>
                                      </p:cBhvr>
                                      <p:to>
                                        <p:strVal val="hidden"/>
                                      </p:to>
                                    </p:set>
                                  </p:childTnLst>
                                </p:cTn>
                              </p:par>
                              <p:par>
                                <p:cTn id="1182" presetID="10" presetClass="exit" presetSubtype="0" fill="remove" nodeType="withEffect">
                                  <p:stCondLst>
                                    <p:cond delay="0"/>
                                  </p:stCondLst>
                                  <p:childTnLst>
                                    <p:animEffect transition="out" filter="fade">
                                      <p:cBhvr>
                                        <p:cTn id="1183" dur="2000"/>
                                        <p:tgtEl>
                                          <p:spTgt spid="111945"/>
                                        </p:tgtEl>
                                      </p:cBhvr>
                                    </p:animEffect>
                                    <p:set>
                                      <p:cBhvr>
                                        <p:cTn id="1184" dur="1" fill="hold">
                                          <p:stCondLst>
                                            <p:cond delay="1999"/>
                                          </p:stCondLst>
                                        </p:cTn>
                                        <p:tgtEl>
                                          <p:spTgt spid="111945"/>
                                        </p:tgtEl>
                                        <p:attrNameLst>
                                          <p:attrName>style.visibility</p:attrName>
                                        </p:attrNameLst>
                                      </p:cBhvr>
                                      <p:to>
                                        <p:strVal val="hidden"/>
                                      </p:to>
                                    </p:set>
                                  </p:childTnLst>
                                </p:cTn>
                              </p:par>
                              <p:par>
                                <p:cTn id="1185" presetID="10" presetClass="exit" presetSubtype="0" fill="remove" nodeType="withEffect">
                                  <p:stCondLst>
                                    <p:cond delay="0"/>
                                  </p:stCondLst>
                                  <p:childTnLst>
                                    <p:animEffect transition="out" filter="fade">
                                      <p:cBhvr>
                                        <p:cTn id="1186" dur="2000"/>
                                        <p:tgtEl>
                                          <p:spTgt spid="111948"/>
                                        </p:tgtEl>
                                      </p:cBhvr>
                                    </p:animEffect>
                                    <p:set>
                                      <p:cBhvr>
                                        <p:cTn id="1187" dur="1" fill="hold">
                                          <p:stCondLst>
                                            <p:cond delay="1999"/>
                                          </p:stCondLst>
                                        </p:cTn>
                                        <p:tgtEl>
                                          <p:spTgt spid="111948"/>
                                        </p:tgtEl>
                                        <p:attrNameLst>
                                          <p:attrName>style.visibility</p:attrName>
                                        </p:attrNameLst>
                                      </p:cBhvr>
                                      <p:to>
                                        <p:strVal val="hidden"/>
                                      </p:to>
                                    </p:set>
                                  </p:childTnLst>
                                </p:cTn>
                              </p:par>
                              <p:par>
                                <p:cTn id="1188" presetID="10" presetClass="exit" presetSubtype="0" fill="remove" nodeType="withEffect">
                                  <p:stCondLst>
                                    <p:cond delay="0"/>
                                  </p:stCondLst>
                                  <p:childTnLst>
                                    <p:animEffect transition="out" filter="fade">
                                      <p:cBhvr>
                                        <p:cTn id="1189" dur="2000"/>
                                        <p:tgtEl>
                                          <p:spTgt spid="56841"/>
                                        </p:tgtEl>
                                      </p:cBhvr>
                                    </p:animEffect>
                                    <p:set>
                                      <p:cBhvr>
                                        <p:cTn id="1190" dur="1" fill="hold">
                                          <p:stCondLst>
                                            <p:cond delay="1999"/>
                                          </p:stCondLst>
                                        </p:cTn>
                                        <p:tgtEl>
                                          <p:spTgt spid="56841"/>
                                        </p:tgtEl>
                                        <p:attrNameLst>
                                          <p:attrName>style.visibility</p:attrName>
                                        </p:attrNameLst>
                                      </p:cBhvr>
                                      <p:to>
                                        <p:strVal val="hidden"/>
                                      </p:to>
                                    </p:set>
                                  </p:childTnLst>
                                </p:cTn>
                              </p:par>
                            </p:childTnLst>
                          </p:cTn>
                        </p:par>
                      </p:childTnLst>
                    </p:cTn>
                  </p:par>
                  <p:par>
                    <p:cTn id="1191" fill="hold" nodeType="clickPar">
                      <p:stCondLst>
                        <p:cond delay="indefinite"/>
                      </p:stCondLst>
                      <p:childTnLst>
                        <p:par>
                          <p:cTn id="1192" fill="hold" nodeType="withGroup">
                            <p:stCondLst>
                              <p:cond delay="0"/>
                            </p:stCondLst>
                            <p:childTnLst>
                              <p:par>
                                <p:cTn id="1193" presetID="3" presetClass="exit" presetSubtype="10" fill="hold" nodeType="clickEffect">
                                  <p:stCondLst>
                                    <p:cond delay="0"/>
                                  </p:stCondLst>
                                  <p:childTnLst>
                                    <p:animEffect transition="out" filter="blinds(horizontal)">
                                      <p:cBhvr>
                                        <p:cTn id="1194" dur="500"/>
                                        <p:tgtEl>
                                          <p:spTgt spid="56886"/>
                                        </p:tgtEl>
                                      </p:cBhvr>
                                    </p:animEffect>
                                    <p:set>
                                      <p:cBhvr>
                                        <p:cTn id="1195" dur="1" fill="hold">
                                          <p:stCondLst>
                                            <p:cond delay="499"/>
                                          </p:stCondLst>
                                        </p:cTn>
                                        <p:tgtEl>
                                          <p:spTgt spid="56886"/>
                                        </p:tgtEl>
                                        <p:attrNameLst>
                                          <p:attrName>style.visibility</p:attrName>
                                        </p:attrNameLst>
                                      </p:cBhvr>
                                      <p:to>
                                        <p:strVal val="hidden"/>
                                      </p:to>
                                    </p:set>
                                  </p:childTnLst>
                                </p:cTn>
                              </p:par>
                              <p:par>
                                <p:cTn id="1196" presetID="4" presetClass="exit" presetSubtype="16" fill="hold" grpId="1" nodeType="withEffect">
                                  <p:stCondLst>
                                    <p:cond delay="0"/>
                                  </p:stCondLst>
                                  <p:childTnLst>
                                    <p:animEffect transition="out" filter="box(in)">
                                      <p:cBhvr>
                                        <p:cTn id="1197" dur="500"/>
                                        <p:tgtEl>
                                          <p:spTgt spid="111987"/>
                                        </p:tgtEl>
                                      </p:cBhvr>
                                    </p:animEffect>
                                    <p:set>
                                      <p:cBhvr>
                                        <p:cTn id="1198" dur="1" fill="hold">
                                          <p:stCondLst>
                                            <p:cond delay="499"/>
                                          </p:stCondLst>
                                        </p:cTn>
                                        <p:tgtEl>
                                          <p:spTgt spid="111987"/>
                                        </p:tgtEl>
                                        <p:attrNameLst>
                                          <p:attrName>style.visibility</p:attrName>
                                        </p:attrNameLst>
                                      </p:cBhvr>
                                      <p:to>
                                        <p:strVal val="hidden"/>
                                      </p:to>
                                    </p:set>
                                  </p:childTnLst>
                                </p:cTn>
                              </p:par>
                              <p:par>
                                <p:cTn id="1199" presetID="1" presetClass="entr" presetSubtype="0" fill="hold" nodeType="withEffect">
                                  <p:stCondLst>
                                    <p:cond delay="0"/>
                                  </p:stCondLst>
                                  <p:childTnLst>
                                    <p:set>
                                      <p:cBhvr>
                                        <p:cTn id="1200" dur="1" fill="hold">
                                          <p:stCondLst>
                                            <p:cond delay="0"/>
                                          </p:stCondLst>
                                        </p:cTn>
                                        <p:tgtEl>
                                          <p:spTgt spid="112011"/>
                                        </p:tgtEl>
                                        <p:attrNameLst>
                                          <p:attrName>style.visibility</p:attrName>
                                        </p:attrNameLst>
                                      </p:cBhvr>
                                      <p:to>
                                        <p:strVal val="visible"/>
                                      </p:to>
                                    </p:set>
                                  </p:childTnLst>
                                  <p:subTnLst>
                                    <p:audio>
                                      <p:cMediaNode>
                                        <p:cTn display="0" masterRel="sameClick">
                                          <p:stCondLst>
                                            <p:cond evt="begin" delay="0">
                                              <p:tn val="1199"/>
                                            </p:cond>
                                          </p:stCondLst>
                                          <p:endCondLst>
                                            <p:cond evt="onStopAudio" delay="0">
                                              <p:tgtEl>
                                                <p:sldTgt/>
                                              </p:tgtEl>
                                            </p:cond>
                                          </p:endCondLst>
                                        </p:cTn>
                                        <p:tgtEl>
                                          <p:sndTgt r:embed="rId4" name="applause.wav"/>
                                        </p:tgtEl>
                                      </p:cMediaNode>
                                    </p:audio>
                                  </p:subTnLst>
                                </p:cTn>
                              </p:par>
                            </p:childTnLst>
                          </p:cTn>
                        </p:par>
                        <p:par>
                          <p:cTn id="1201" fill="hold" nodeType="afterGroup">
                            <p:stCondLst>
                              <p:cond delay="500"/>
                            </p:stCondLst>
                            <p:childTnLst>
                              <p:par>
                                <p:cTn id="1202" presetID="4" presetClass="exit" presetSubtype="16" fill="hold" nodeType="afterEffect">
                                  <p:stCondLst>
                                    <p:cond delay="0"/>
                                  </p:stCondLst>
                                  <p:childTnLst>
                                    <p:animEffect transition="out" filter="box(in)">
                                      <p:cBhvr>
                                        <p:cTn id="1203" dur="3000"/>
                                        <p:tgtEl>
                                          <p:spTgt spid="112011"/>
                                        </p:tgtEl>
                                      </p:cBhvr>
                                    </p:animEffect>
                                    <p:set>
                                      <p:cBhvr>
                                        <p:cTn id="1204" dur="1" fill="hold">
                                          <p:stCondLst>
                                            <p:cond delay="2999"/>
                                          </p:stCondLst>
                                        </p:cTn>
                                        <p:tgtEl>
                                          <p:spTgt spid="112011"/>
                                        </p:tgtEl>
                                        <p:attrNameLst>
                                          <p:attrName>style.visibility</p:attrName>
                                        </p:attrNameLst>
                                      </p:cBhvr>
                                      <p:to>
                                        <p:strVal val="hidden"/>
                                      </p:to>
                                    </p:set>
                                  </p:childTnLst>
                                </p:cTn>
                              </p:par>
                            </p:childTnLst>
                          </p:cTn>
                        </p:par>
                      </p:childTnLst>
                    </p:cTn>
                  </p:par>
                </p:childTnLst>
              </p:cTn>
              <p:nextCondLst>
                <p:cond evt="onClick" delay="0">
                  <p:tgtEl>
                    <p:spTgt spid="111632"/>
                  </p:tgtEl>
                </p:cond>
              </p:nextCondLst>
            </p:seq>
            <p:seq concurrent="1" nextAc="seek">
              <p:cTn id="1205" restart="whenNotActive" fill="hold" evtFilter="cancelBubble" nodeType="interactiveSeq">
                <p:stCondLst>
                  <p:cond evt="onClick" delay="0">
                    <p:tgtEl>
                      <p:spTgt spid="2"/>
                    </p:tgtEl>
                  </p:cond>
                </p:stCondLst>
                <p:endSync evt="end" delay="0">
                  <p:rtn val="all"/>
                </p:endSync>
                <p:childTnLst>
                  <p:par>
                    <p:cTn id="1206" fill="hold" nodeType="clickPar">
                      <p:stCondLst>
                        <p:cond delay="0"/>
                      </p:stCondLst>
                      <p:childTnLst>
                        <p:par>
                          <p:cTn id="1207" fill="hold" nodeType="withGroup">
                            <p:stCondLst>
                              <p:cond delay="0"/>
                            </p:stCondLst>
                            <p:childTnLst>
                              <p:par>
                                <p:cTn id="1208" presetID="10" presetClass="entr" presetSubtype="0" fill="hold" nodeType="clickEffect">
                                  <p:stCondLst>
                                    <p:cond delay="0"/>
                                  </p:stCondLst>
                                  <p:childTnLst>
                                    <p:set>
                                      <p:cBhvr>
                                        <p:cTn id="1209" dur="1" fill="hold">
                                          <p:stCondLst>
                                            <p:cond delay="0"/>
                                          </p:stCondLst>
                                        </p:cTn>
                                        <p:tgtEl>
                                          <p:spTgt spid="56692"/>
                                        </p:tgtEl>
                                        <p:attrNameLst>
                                          <p:attrName>style.visibility</p:attrName>
                                        </p:attrNameLst>
                                      </p:cBhvr>
                                      <p:to>
                                        <p:strVal val="visible"/>
                                      </p:to>
                                    </p:set>
                                    <p:animEffect transition="in" filter="fade">
                                      <p:cBhvr>
                                        <p:cTn id="1210" dur="2000"/>
                                        <p:tgtEl>
                                          <p:spTgt spid="56692"/>
                                        </p:tgtEl>
                                      </p:cBhvr>
                                    </p:animEffect>
                                  </p:childTnLst>
                                </p:cTn>
                              </p:par>
                            </p:childTnLst>
                          </p:cTn>
                        </p:par>
                      </p:childTnLst>
                    </p:cTn>
                  </p:par>
                </p:childTnLst>
              </p:cTn>
              <p:nextCondLst>
                <p:cond evt="onClick" delay="0">
                  <p:tgtEl>
                    <p:spTgt spid="2"/>
                  </p:tgtEl>
                </p:cond>
              </p:nextCondLst>
            </p:seq>
          </p:childTnLst>
        </p:cTn>
      </p:par>
    </p:tnLst>
    <p:bldLst>
      <p:bldP spid="111839" grpId="0" animBg="1"/>
      <p:bldP spid="111839" grpId="1" animBg="1"/>
      <p:bldP spid="111864" grpId="0" animBg="1"/>
      <p:bldP spid="111867" grpId="0" animBg="1"/>
      <p:bldP spid="111867" grpId="1" animBg="1"/>
      <p:bldP spid="111911" grpId="0" animBg="1"/>
      <p:bldP spid="111911" grpId="1" animBg="1"/>
      <p:bldP spid="111927" grpId="0" animBg="1"/>
      <p:bldP spid="111927" grpId="1" animBg="1"/>
      <p:bldP spid="111929" grpId="0" animBg="1"/>
      <p:bldP spid="111929" grpId="1" animBg="1"/>
      <p:bldP spid="111947" grpId="0" animBg="1"/>
      <p:bldP spid="111947" grpId="1" animBg="1"/>
      <p:bldP spid="111967" grpId="0" animBg="1"/>
      <p:bldP spid="111967" grpId="1" animBg="1"/>
      <p:bldP spid="111987" grpId="0" animBg="1"/>
      <p:bldP spid="111987" grpId="1" animBg="1"/>
      <p:bldP spid="3" grpId="0" animBg="1"/>
      <p:bldP spid="4" grpId="0" animBg="1"/>
      <p:bldP spid="5" grpId="0" animBg="1"/>
      <p:bldP spid="6" grpId="0" animBg="1"/>
      <p:bldP spid="7" grpId="0" animBg="1"/>
      <p:bldP spid="8" grpId="0" animBg="1"/>
      <p:bldP spid="9" grpId="0" animBg="1"/>
      <p:bldP spid="10" grpId="0" animBg="1"/>
      <p:bldP spid="56729" grpId="0" animBg="1"/>
      <p:bldP spid="18" grpId="0" animBg="1"/>
      <p:bldP spid="19" grpId="0" animBg="1"/>
      <p:bldP spid="20" grpId="0" animBg="1"/>
      <p:bldP spid="21" grpId="0" animBg="1"/>
      <p:bldP spid="22" grpId="0" animBg="1"/>
      <p:bldP spid="23" grpId="0" animBg="1"/>
      <p:bldP spid="24" grpId="0" animBg="1"/>
      <p:bldP spid="25" grpId="0" animBg="1"/>
      <p:bldP spid="56745" grpId="0" animBg="1"/>
      <p:bldP spid="56673" grpId="0" animBg="1"/>
      <p:bldP spid="56674" grpId="0" animBg="1"/>
      <p:bldP spid="56675" grpId="0" animBg="1"/>
      <p:bldP spid="56676" grpId="0" animBg="1"/>
      <p:bldP spid="56677" grpId="0" animBg="1"/>
      <p:bldP spid="56678" grpId="0" animBg="1"/>
      <p:bldP spid="56679" grpId="0" animBg="1"/>
      <p:bldP spid="56680" grpId="0" animBg="1"/>
      <p:bldP spid="56761" grpId="0" animBg="1"/>
      <p:bldP spid="56688" grpId="0" animBg="1"/>
      <p:bldP spid="56690" grpId="0" animBg="1"/>
      <p:bldP spid="56691" grpId="0" animBg="1"/>
      <p:bldP spid="56693" grpId="0" animBg="1"/>
      <p:bldP spid="56694" grpId="0" animBg="1"/>
      <p:bldP spid="56695" grpId="0" animBg="1"/>
      <p:bldP spid="56696" grpId="0" animBg="1"/>
      <p:bldP spid="56697" grpId="0" animBg="1"/>
      <p:bldP spid="56777" grpId="0" animBg="1"/>
      <p:bldP spid="111905" grpId="0" animBg="1"/>
      <p:bldP spid="111906" grpId="0" animBg="1"/>
      <p:bldP spid="111907" grpId="0" animBg="1"/>
      <p:bldP spid="111908" grpId="0" animBg="1"/>
      <p:bldP spid="111909" grpId="0" animBg="1"/>
      <p:bldP spid="111910" grpId="0" animBg="1"/>
      <p:bldP spid="111913" grpId="0" animBg="1"/>
      <p:bldP spid="111914" grpId="0" animBg="1"/>
      <p:bldP spid="56793" grpId="0" animBg="1"/>
      <p:bldP spid="111922" grpId="0" animBg="1"/>
      <p:bldP spid="111923" grpId="0" animBg="1"/>
      <p:bldP spid="111924" grpId="0" animBg="1"/>
      <p:bldP spid="111925" grpId="0" animBg="1"/>
      <p:bldP spid="111926" grpId="0" animBg="1"/>
      <p:bldP spid="111930" grpId="0" animBg="1"/>
      <p:bldP spid="111931" grpId="0" animBg="1"/>
      <p:bldP spid="111932" grpId="0" animBg="1"/>
      <p:bldP spid="56809" grpId="0" animBg="1"/>
      <p:bldP spid="56716" grpId="0" animBg="1"/>
      <p:bldP spid="56717" grpId="0" animBg="1"/>
      <p:bldP spid="56718" grpId="0" animBg="1"/>
      <p:bldP spid="56719" grpId="0" animBg="1"/>
      <p:bldP spid="56720" grpId="0" animBg="1"/>
      <p:bldP spid="56721" grpId="0" animBg="1"/>
      <p:bldP spid="56722" grpId="0" animBg="1"/>
      <p:bldP spid="56723" grpId="0" animBg="1"/>
      <p:bldP spid="56825" grpId="0" animBg="1"/>
      <p:bldP spid="56732" grpId="0" animBg="1"/>
      <p:bldP spid="56733" grpId="0" animBg="1"/>
      <p:bldP spid="56734" grpId="0" animBg="1"/>
      <p:bldP spid="56735" grpId="0" animBg="1"/>
      <p:bldP spid="111936" grpId="0" animBg="1"/>
      <p:bldP spid="111937" grpId="0" animBg="1"/>
      <p:bldP spid="111938" grpId="0" animBg="1"/>
      <p:bldP spid="111939" grpId="0" animBg="1"/>
      <p:bldP spid="56841" grpId="0" animBg="1"/>
      <p:bldP spid="111949" grpId="0" animBg="1"/>
      <p:bldP spid="111950" grpId="0" animBg="1"/>
      <p:bldP spid="111951" grpId="0" animBg="1"/>
      <p:bldP spid="111952" grpId="0" animBg="1"/>
      <p:bldP spid="111953" grpId="0" animBg="1"/>
      <p:bldP spid="111954" grpId="0" animBg="1"/>
      <p:bldP spid="111955" grpId="0" animBg="1"/>
      <p:bldP spid="111956" grpId="0" animBg="1"/>
      <p:bldP spid="568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9"/>
        <p:cNvGrpSpPr/>
        <p:nvPr/>
      </p:nvGrpSpPr>
      <p:grpSpPr>
        <a:xfrm>
          <a:off x="0" y="0"/>
          <a:ext cx="0" cy="0"/>
          <a:chOff x="0" y="0"/>
          <a:chExt cx="0" cy="0"/>
        </a:xfrm>
      </p:grpSpPr>
      <p:sp>
        <p:nvSpPr>
          <p:cNvPr id="123" name="TextBox 122"/>
          <p:cNvSpPr txBox="1"/>
          <p:nvPr/>
        </p:nvSpPr>
        <p:spPr>
          <a:xfrm>
            <a:off x="3373482" y="253206"/>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II. VẬN DỤNG</a:t>
            </a:r>
          </a:p>
        </p:txBody>
      </p:sp>
      <p:sp>
        <p:nvSpPr>
          <p:cNvPr id="124" name="TextBox 123"/>
          <p:cNvSpPr txBox="1"/>
          <p:nvPr/>
        </p:nvSpPr>
        <p:spPr>
          <a:xfrm>
            <a:off x="988690" y="854189"/>
            <a:ext cx="7315202" cy="923330"/>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11. Máy biến thế</a:t>
            </a:r>
          </a:p>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a) </a:t>
            </a:r>
            <a:r>
              <a:rPr lang="vi-VN" sz="1800" b="1" i="1">
                <a:solidFill>
                  <a:schemeClr val="accent3">
                    <a:lumMod val="50000"/>
                  </a:schemeClr>
                </a:solidFill>
                <a:latin typeface="Times New Roman" panose="02020603050405020304" pitchFamily="18" charset="0"/>
                <a:cs typeface="Times New Roman" panose="02020603050405020304" pitchFamily="18" charset="0"/>
              </a:rPr>
              <a:t>Vì sao để vận tải điện năng đi xa người ta phải dùng máy biến thế?</a:t>
            </a:r>
          </a:p>
        </p:txBody>
      </p:sp>
      <p:grpSp>
        <p:nvGrpSpPr>
          <p:cNvPr id="6" name="Group 5"/>
          <p:cNvGrpSpPr/>
          <p:nvPr/>
        </p:nvGrpSpPr>
        <p:grpSpPr>
          <a:xfrm>
            <a:off x="988690" y="2483527"/>
            <a:ext cx="5431299" cy="983919"/>
            <a:chOff x="1002114" y="3970853"/>
            <a:chExt cx="7106982" cy="983919"/>
          </a:xfrm>
        </p:grpSpPr>
        <p:sp>
          <p:nvSpPr>
            <p:cNvPr id="5" name="Rectangle 4"/>
            <p:cNvSpPr/>
            <p:nvPr/>
          </p:nvSpPr>
          <p:spPr>
            <a:xfrm>
              <a:off x="1098696" y="3970853"/>
              <a:ext cx="6953693" cy="923330"/>
            </a:xfrm>
            <a:prstGeom prst="rect">
              <a:avLst/>
            </a:prstGeom>
          </p:spPr>
          <p:txBody>
            <a:bodyPr wrap="square">
              <a:spAutoFit/>
            </a:bodyPr>
            <a:lstStyle/>
            <a:p>
              <a:pPr algn="just">
                <a:lnSpc>
                  <a:spcPct val="150000"/>
                </a:lnSpc>
              </a:pPr>
              <a:r>
                <a:rPr lang="vi-VN" sz="1800" i="1">
                  <a:solidFill>
                    <a:srgbClr val="F9B2A0">
                      <a:lumMod val="50000"/>
                    </a:srgbClr>
                  </a:solidFill>
                  <a:latin typeface="Times New Roman" panose="02020603050405020304" pitchFamily="18" charset="0"/>
                  <a:cs typeface="Times New Roman" panose="02020603050405020304" pitchFamily="18" charset="0"/>
                </a:rPr>
                <a:t>Để vận tải điện năng đi xa người ta </a:t>
              </a:r>
              <a:r>
                <a:rPr lang="en-US" sz="1800" i="1">
                  <a:solidFill>
                    <a:srgbClr val="F9B2A0">
                      <a:lumMod val="50000"/>
                    </a:srgbClr>
                  </a:solidFill>
                  <a:latin typeface="Times New Roman" panose="02020603050405020304" pitchFamily="18" charset="0"/>
                  <a:cs typeface="Times New Roman" panose="02020603050405020304" pitchFamily="18" charset="0"/>
                </a:rPr>
                <a:t>phải </a:t>
              </a:r>
              <a:r>
                <a:rPr lang="vi-VN" sz="1800" i="1">
                  <a:solidFill>
                    <a:srgbClr val="F9B2A0">
                      <a:lumMod val="50000"/>
                    </a:srgbClr>
                  </a:solidFill>
                  <a:latin typeface="Times New Roman" panose="02020603050405020304" pitchFamily="18" charset="0"/>
                  <a:cs typeface="Times New Roman" panose="02020603050405020304" pitchFamily="18" charset="0"/>
                </a:rPr>
                <a:t>d</a:t>
              </a:r>
              <a:r>
                <a:rPr lang="en-US" sz="1800" i="1">
                  <a:solidFill>
                    <a:srgbClr val="F9B2A0">
                      <a:lumMod val="50000"/>
                    </a:srgbClr>
                  </a:solidFill>
                  <a:latin typeface="Times New Roman" panose="02020603050405020304" pitchFamily="18" charset="0"/>
                  <a:cs typeface="Times New Roman" panose="02020603050405020304" pitchFamily="18" charset="0"/>
                </a:rPr>
                <a:t>ù</a:t>
              </a:r>
              <a:r>
                <a:rPr lang="vi-VN" sz="1800" i="1">
                  <a:solidFill>
                    <a:srgbClr val="F9B2A0">
                      <a:lumMod val="50000"/>
                    </a:srgbClr>
                  </a:solidFill>
                  <a:latin typeface="Times New Roman" panose="02020603050405020304" pitchFamily="18" charset="0"/>
                  <a:cs typeface="Times New Roman" panose="02020603050405020304" pitchFamily="18" charset="0"/>
                </a:rPr>
                <a:t>ng máy biến thế để giảm hao phí do tỏa nhiệt trên đường dây.</a:t>
              </a:r>
              <a:endParaRPr lang="en-US" sz="1800" i="1">
                <a:solidFill>
                  <a:srgbClr val="F9B2A0">
                    <a:lumMod val="50000"/>
                  </a:srgbClr>
                </a:solidFill>
                <a:latin typeface="Times New Roman" panose="02020603050405020304" pitchFamily="18" charset="0"/>
                <a:cs typeface="Times New Roman" panose="02020603050405020304" pitchFamily="18" charset="0"/>
              </a:endParaRPr>
            </a:p>
          </p:txBody>
        </p:sp>
        <p:sp>
          <p:nvSpPr>
            <p:cNvPr id="129" name="Rounded Rectangle 128"/>
            <p:cNvSpPr/>
            <p:nvPr/>
          </p:nvSpPr>
          <p:spPr>
            <a:xfrm>
              <a:off x="1002114" y="3970853"/>
              <a:ext cx="7106982" cy="983919"/>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pic>
        <p:nvPicPr>
          <p:cNvPr id="2" name="Picture 1"/>
          <p:cNvPicPr>
            <a:picLocks noChangeAspect="1"/>
          </p:cNvPicPr>
          <p:nvPr/>
        </p:nvPicPr>
        <p:blipFill>
          <a:blip r:embed="rId3"/>
          <a:stretch>
            <a:fillRect/>
          </a:stretch>
        </p:blipFill>
        <p:spPr>
          <a:xfrm>
            <a:off x="6450462" y="1777519"/>
            <a:ext cx="2353260" cy="239593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44" name="TextBox 43"/>
          <p:cNvSpPr txBox="1"/>
          <p:nvPr/>
        </p:nvSpPr>
        <p:spPr>
          <a:xfrm>
            <a:off x="3352799" y="367344"/>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II. VẬN DỤNG</a:t>
            </a:r>
          </a:p>
        </p:txBody>
      </p:sp>
      <p:sp>
        <p:nvSpPr>
          <p:cNvPr id="45" name="TextBox 44"/>
          <p:cNvSpPr txBox="1"/>
          <p:nvPr/>
        </p:nvSpPr>
        <p:spPr>
          <a:xfrm>
            <a:off x="1080974" y="908295"/>
            <a:ext cx="7375453" cy="1754326"/>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11. Máy biến thế</a:t>
            </a:r>
          </a:p>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b) </a:t>
            </a:r>
            <a:r>
              <a:rPr lang="vi-VN" sz="1800" b="1" i="1">
                <a:solidFill>
                  <a:schemeClr val="accent3">
                    <a:lumMod val="50000"/>
                  </a:schemeClr>
                </a:solidFill>
                <a:latin typeface="Times New Roman" panose="02020603050405020304" pitchFamily="18" charset="0"/>
                <a:cs typeface="Times New Roman" panose="02020603050405020304" pitchFamily="18" charset="0"/>
              </a:rPr>
              <a:t>Trên cùng một đường dây tải điện, nếu dùng máy biến thế để tăng hiệu điện thế ở hai đầu dây dẫn lên 100 lần thì công suất hao phí vì tỏa nhiệt trên đường dây sẽ giảm đi bao nhiêu lần</a:t>
            </a:r>
            <a:r>
              <a:rPr lang="en-US" sz="1800" b="1" i="1">
                <a:solidFill>
                  <a:schemeClr val="accent3">
                    <a:lumMod val="50000"/>
                  </a:schemeClr>
                </a:solidFill>
                <a:latin typeface="Times New Roman" panose="02020603050405020304" pitchFamily="18" charset="0"/>
                <a:cs typeface="Times New Roman" panose="02020603050405020304" pitchFamily="18" charset="0"/>
              </a:rPr>
              <a:t> </a:t>
            </a:r>
            <a:r>
              <a:rPr lang="vi-VN" sz="1800" b="1" i="1">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4" name="Rectangle 3"/>
          <p:cNvSpPr/>
          <p:nvPr/>
        </p:nvSpPr>
        <p:spPr>
          <a:xfrm>
            <a:off x="808957" y="3151378"/>
            <a:ext cx="7533170" cy="1754326"/>
          </a:xfrm>
          <a:prstGeom prst="rect">
            <a:avLst/>
          </a:prstGeom>
        </p:spPr>
        <p:txBody>
          <a:bodyPr>
            <a:spAutoFit/>
          </a:bodyPr>
          <a:lstStyle/>
          <a:p>
            <a:pPr algn="just">
              <a:lnSpc>
                <a:spcPct val="150000"/>
              </a:lnSpc>
            </a:pPr>
            <a:r>
              <a:rPr lang="en-US" sz="1800" i="1">
                <a:solidFill>
                  <a:schemeClr val="tx1"/>
                </a:solidFill>
                <a:latin typeface="Times New Roman" panose="02020603050405020304" pitchFamily="18" charset="0"/>
                <a:cs typeface="Times New Roman" panose="02020603050405020304" pitchFamily="18" charset="0"/>
              </a:rPr>
              <a:t>Ta có công thức:</a:t>
            </a:r>
          </a:p>
          <a:p>
            <a:pPr algn="just">
              <a:lnSpc>
                <a:spcPct val="150000"/>
              </a:lnSpc>
            </a:pPr>
            <a:r>
              <a:rPr lang="en-US" sz="1800" i="1">
                <a:solidFill>
                  <a:schemeClr val="tx1"/>
                </a:solidFill>
                <a:latin typeface="Times New Roman" panose="02020603050405020304" pitchFamily="18" charset="0"/>
                <a:cs typeface="Times New Roman" panose="02020603050405020304" pitchFamily="18" charset="0"/>
              </a:rPr>
              <a:t>Vì c</a:t>
            </a:r>
            <a:r>
              <a:rPr lang="vi-VN" sz="1800" i="1">
                <a:solidFill>
                  <a:schemeClr val="tx1"/>
                </a:solidFill>
                <a:latin typeface="Times New Roman" panose="02020603050405020304" pitchFamily="18" charset="0"/>
                <a:cs typeface="Times New Roman" panose="02020603050405020304" pitchFamily="18" charset="0"/>
              </a:rPr>
              <a:t>ông suất hao phí tỉ lệ nghịch với bình phương hiệu điện thế đặt vào đầu đường dây tải điện. </a:t>
            </a:r>
            <a:endParaRPr lang="en-US" sz="1800" i="1">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8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i="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a:t>
            </a:r>
            <a:r>
              <a:rPr lang="vi-VN" sz="1800" i="1">
                <a:solidFill>
                  <a:schemeClr val="tx1"/>
                </a:solidFill>
                <a:latin typeface="Times New Roman" panose="02020603050405020304" pitchFamily="18" charset="0"/>
                <a:cs typeface="Times New Roman" panose="02020603050405020304" pitchFamily="18" charset="0"/>
              </a:rPr>
              <a:t>hi tăng hiệu điện thế lên 100 lần thì công suất giảm</a:t>
            </a:r>
            <a:r>
              <a:rPr lang="en-US" sz="1800" i="1">
                <a:solidFill>
                  <a:schemeClr val="tx1"/>
                </a:solidFill>
                <a:latin typeface="Times New Roman" panose="02020603050405020304" pitchFamily="18" charset="0"/>
                <a:cs typeface="Times New Roman" panose="02020603050405020304" pitchFamily="18" charset="0"/>
              </a:rPr>
              <a:t> là:</a:t>
            </a:r>
            <a:r>
              <a:rPr lang="vi-VN" sz="1800" i="1">
                <a:solidFill>
                  <a:schemeClr val="tx1"/>
                </a:solidFill>
                <a:latin typeface="Times New Roman" panose="02020603050405020304" pitchFamily="18" charset="0"/>
                <a:cs typeface="Times New Roman" panose="02020603050405020304" pitchFamily="18" charset="0"/>
              </a:rPr>
              <a:t> 100</a:t>
            </a:r>
            <a:r>
              <a:rPr lang="en-US" sz="1800" i="1" baseline="30000">
                <a:solidFill>
                  <a:schemeClr val="tx1"/>
                </a:solidFill>
                <a:latin typeface="Times New Roman" panose="02020603050405020304" pitchFamily="18" charset="0"/>
                <a:cs typeface="Times New Roman" panose="02020603050405020304" pitchFamily="18" charset="0"/>
              </a:rPr>
              <a:t>2</a:t>
            </a:r>
            <a:r>
              <a:rPr lang="vi-VN" sz="1800" i="1">
                <a:solidFill>
                  <a:schemeClr val="tx1"/>
                </a:solidFill>
                <a:latin typeface="Times New Roman" panose="02020603050405020304" pitchFamily="18" charset="0"/>
                <a:cs typeface="Times New Roman" panose="02020603050405020304" pitchFamily="18" charset="0"/>
              </a:rPr>
              <a:t> = 10000 lần.</a:t>
            </a:r>
            <a:endParaRPr lang="en-US" sz="1800" i="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278025" y="2707533"/>
            <a:ext cx="595035" cy="369332"/>
          </a:xfrm>
          <a:prstGeom prst="rect">
            <a:avLst/>
          </a:prstGeom>
        </p:spPr>
        <p:txBody>
          <a:bodyPr wrap="none">
            <a:spAutoFit/>
          </a:bodyPr>
          <a:lstStyle/>
          <a:p>
            <a:pPr algn="ctr"/>
            <a:r>
              <a:rPr lang="en-US" sz="1800" b="1" i="1">
                <a:solidFill>
                  <a:srgbClr val="F9B2A0">
                    <a:lumMod val="50000"/>
                  </a:srgbClr>
                </a:solidFill>
                <a:latin typeface="Times New Roman" panose="02020603050405020304" pitchFamily="18" charset="0"/>
                <a:cs typeface="Times New Roman" panose="02020603050405020304" pitchFamily="18" charset="0"/>
              </a:rPr>
              <a:t>Giải</a:t>
            </a:r>
            <a:endParaRPr lang="en-US" b="1"/>
          </a:p>
        </p:txBody>
      </p:sp>
      <mc:AlternateContent xmlns:mc="http://schemas.openxmlformats.org/markup-compatibility/2006" xmlns:a14="http://schemas.microsoft.com/office/drawing/2010/main">
        <mc:Choice Requires="a14">
          <p:sp>
            <p:nvSpPr>
              <p:cNvPr id="7" name="Rectangle 6"/>
              <p:cNvSpPr/>
              <p:nvPr/>
            </p:nvSpPr>
            <p:spPr>
              <a:xfrm>
                <a:off x="2557376" y="3076865"/>
                <a:ext cx="1389868" cy="599780"/>
              </a:xfrm>
              <a:prstGeom prst="rect">
                <a:avLst/>
              </a:prstGeom>
              <a:solidFill>
                <a:srgbClr val="FFAB40">
                  <a:lumMod val="60000"/>
                  <a:lumOff val="4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434343"/>
                    </a:solidFill>
                    <a:effectLst/>
                    <a:uLnTx/>
                    <a:uFillTx/>
                    <a:latin typeface="UVN Ke Chuyen3" panose="03030602030607080B05" pitchFamily="66" charset="0"/>
                  </a:rPr>
                  <a:t>P</a:t>
                </a:r>
                <a:r>
                  <a:rPr kumimoji="0" lang="en-US" sz="2000" b="0" i="0" u="none" strike="noStrike" kern="0" cap="none" spc="0" normalizeH="0" baseline="-25000" noProof="0">
                    <a:ln>
                      <a:noFill/>
                    </a:ln>
                    <a:solidFill>
                      <a:srgbClr val="434343"/>
                    </a:solidFill>
                    <a:effectLst/>
                    <a:uLnTx/>
                    <a:uFillTx/>
                    <a:latin typeface="Times New Roman" panose="02020603050405020304" pitchFamily="18" charset="0"/>
                    <a:cs typeface="Times New Roman" panose="02020603050405020304" pitchFamily="18" charset="0"/>
                  </a:rPr>
                  <a:t>hp</a:t>
                </a:r>
                <a:r>
                  <a:rPr kumimoji="0" lang="en-US" sz="2000" b="0" i="0" u="none" strike="noStrike" kern="0" cap="none" spc="0" normalizeH="0" baseline="0" noProof="0">
                    <a:ln>
                      <a:noFill/>
                    </a:ln>
                    <a:solidFill>
                      <a:srgbClr val="434343"/>
                    </a:solidFill>
                    <a:effectLst/>
                    <a:uLnTx/>
                    <a:uFillTx/>
                    <a:latin typeface="Times New Roman" panose="02020603050405020304" pitchFamily="18" charset="0"/>
                    <a:cs typeface="Times New Roman" panose="02020603050405020304" pitchFamily="18" charset="0"/>
                  </a:rPr>
                  <a:t> = </a:t>
                </a:r>
                <a14:m>
                  <m:oMath xmlns:m="http://schemas.openxmlformats.org/officeDocument/2006/math">
                    <m:f>
                      <m:fPr>
                        <m:ctrlPr>
                          <a:rPr kumimoji="0" lang="en-US" sz="2000" b="0" i="1"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ctrlPr>
                      </m:fPr>
                      <m:num>
                        <m:r>
                          <m:rPr>
                            <m:sty m:val="p"/>
                          </m:rP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R</m:t>
                        </m:r>
                        <m: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m:t>
                        </m:r>
                        <m:sSup>
                          <m:sSupPr>
                            <m:ctrlPr>
                              <a:rPr kumimoji="0" lang="en-US" sz="2000" b="0" i="1"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ctrlPr>
                          </m:sSupPr>
                          <m:e>
                            <m:r>
                              <m:rPr>
                                <m:nor/>
                              </m:rPr>
                              <a:rPr kumimoji="0" lang="en-US" sz="2000" b="0" i="0" u="none" strike="noStrike" kern="0" cap="none" spc="0" normalizeH="0" baseline="0" noProof="0" smtClean="0">
                                <a:ln>
                                  <a:noFill/>
                                </a:ln>
                                <a:solidFill>
                                  <a:srgbClr val="434343"/>
                                </a:solidFill>
                                <a:effectLst/>
                                <a:uLnTx/>
                                <a:uFillTx/>
                                <a:latin typeface="UVN Ke Chuyen3" panose="03030602030607080B05" pitchFamily="66" charset="0"/>
                              </a:rPr>
                              <m:t>P</m:t>
                            </m:r>
                          </m:e>
                          <m:sup>
                            <m: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  2</m:t>
                            </m:r>
                          </m:sup>
                        </m:sSup>
                      </m:num>
                      <m:den>
                        <m:sSup>
                          <m:sSupPr>
                            <m:ctrlPr>
                              <a:rPr kumimoji="0" lang="en-US" sz="2000" b="0" i="1"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ctrlPr>
                          </m:sSupPr>
                          <m:e>
                            <m:r>
                              <m:rPr>
                                <m:sty m:val="p"/>
                              </m:rP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U</m:t>
                            </m:r>
                          </m:e>
                          <m:sup>
                            <m: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2</m:t>
                            </m:r>
                          </m:sup>
                        </m:sSup>
                      </m:den>
                    </m:f>
                  </m:oMath>
                </a14:m>
                <a:endParaRPr kumimoji="0" lang="en-US" sz="2000" b="0" i="0" u="none" strike="noStrike" kern="0" cap="none" spc="0" normalizeH="0" baseline="0" noProof="0">
                  <a:ln>
                    <a:noFill/>
                  </a:ln>
                  <a:solidFill>
                    <a:srgbClr val="434343"/>
                  </a:solidFill>
                  <a:effectLst/>
                  <a:uLnTx/>
                  <a:uFillTx/>
                  <a:latin typeface="Barlow Condensed"/>
                </a:endParaRPr>
              </a:p>
            </p:txBody>
          </p:sp>
        </mc:Choice>
        <mc:Fallback xmlns="">
          <p:sp>
            <p:nvSpPr>
              <p:cNvPr id="7" name="Rectangle 6"/>
              <p:cNvSpPr>
                <a:spLocks noRot="1" noChangeAspect="1" noMove="1" noResize="1" noEditPoints="1" noAdjustHandles="1" noChangeArrowheads="1" noChangeShapeType="1" noTextEdit="1"/>
              </p:cNvSpPr>
              <p:nvPr/>
            </p:nvSpPr>
            <p:spPr>
              <a:xfrm>
                <a:off x="2557376" y="3076865"/>
                <a:ext cx="1389868" cy="599780"/>
              </a:xfrm>
              <a:prstGeom prst="rect">
                <a:avLst/>
              </a:prstGeom>
              <a:blipFill>
                <a:blip r:embed="rId3"/>
                <a:stretch>
                  <a:fillRect l="-4825" b="-8163"/>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7"/>
        <p:cNvGrpSpPr/>
        <p:nvPr/>
      </p:nvGrpSpPr>
      <p:grpSpPr>
        <a:xfrm>
          <a:off x="0" y="0"/>
          <a:ext cx="0" cy="0"/>
          <a:chOff x="0" y="0"/>
          <a:chExt cx="0" cy="0"/>
        </a:xfrm>
      </p:grpSpPr>
      <p:sp>
        <p:nvSpPr>
          <p:cNvPr id="637" name="TextBox 636"/>
          <p:cNvSpPr txBox="1"/>
          <p:nvPr/>
        </p:nvSpPr>
        <p:spPr>
          <a:xfrm>
            <a:off x="3338622" y="693409"/>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II. VẬN DỤNG</a:t>
            </a:r>
          </a:p>
        </p:txBody>
      </p:sp>
      <p:sp>
        <p:nvSpPr>
          <p:cNvPr id="638" name="TextBox 637"/>
          <p:cNvSpPr txBox="1"/>
          <p:nvPr/>
        </p:nvSpPr>
        <p:spPr>
          <a:xfrm>
            <a:off x="689339" y="1435544"/>
            <a:ext cx="7744049" cy="369332"/>
          </a:xfrm>
          <a:prstGeom prst="rect">
            <a:avLst/>
          </a:prstGeom>
          <a:noFill/>
        </p:spPr>
        <p:txBody>
          <a:bodyPr wrap="square" rtlCol="0">
            <a:spAutoFit/>
          </a:bodyPr>
          <a:lstStyle/>
          <a:p>
            <a:pPr algn="just"/>
            <a:r>
              <a:rPr lang="en-US" sz="1800" b="1" i="1">
                <a:solidFill>
                  <a:schemeClr val="accent3">
                    <a:lumMod val="50000"/>
                  </a:schemeClr>
                </a:solidFill>
                <a:latin typeface="Times New Roman" panose="02020603050405020304" pitchFamily="18" charset="0"/>
                <a:cs typeface="Times New Roman" panose="02020603050405020304" pitchFamily="18" charset="0"/>
              </a:rPr>
              <a:t>12. Giải thích vì sao không thể dùng dòng điện không đổi để chạy máy biến thế.</a:t>
            </a:r>
            <a:endParaRPr lang="vi-VN" sz="1800" b="1" i="1">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645" name="Group 644"/>
          <p:cNvGrpSpPr/>
          <p:nvPr/>
        </p:nvGrpSpPr>
        <p:grpSpPr>
          <a:xfrm>
            <a:off x="874300" y="2305086"/>
            <a:ext cx="7374125" cy="1834523"/>
            <a:chOff x="1002114" y="3970853"/>
            <a:chExt cx="7106982" cy="1834523"/>
          </a:xfrm>
        </p:grpSpPr>
        <p:sp>
          <p:nvSpPr>
            <p:cNvPr id="646" name="Rectangle 645"/>
            <p:cNvSpPr/>
            <p:nvPr/>
          </p:nvSpPr>
          <p:spPr>
            <a:xfrm>
              <a:off x="1098696" y="3970853"/>
              <a:ext cx="6953693" cy="1754326"/>
            </a:xfrm>
            <a:prstGeom prst="rect">
              <a:avLst/>
            </a:prstGeom>
          </p:spPr>
          <p:txBody>
            <a:bodyPr wrap="square">
              <a:spAutoFit/>
            </a:bodyPr>
            <a:lstStyle/>
            <a:p>
              <a:pPr algn="just">
                <a:lnSpc>
                  <a:spcPct val="150000"/>
                </a:lnSpc>
              </a:pPr>
              <a:r>
                <a:rPr lang="vi-VN" sz="1800" i="1">
                  <a:solidFill>
                    <a:srgbClr val="F9B2A0">
                      <a:lumMod val="50000"/>
                    </a:srgbClr>
                  </a:solidFill>
                  <a:latin typeface="Times New Roman" panose="02020603050405020304" pitchFamily="18" charset="0"/>
                  <a:cs typeface="Times New Roman" panose="02020603050405020304" pitchFamily="18" charset="0"/>
                </a:rPr>
                <a:t>Dòng điện không đổi không tạo ra từ trường biến thiên, số đường sức từ xuyên qua tiết diện S của cuộn dây thứ cấp không biến đối nên trong cuộn dây này không xuất hiện dòng điện cảm ứng.</a:t>
              </a:r>
              <a:endParaRPr lang="en-US" sz="1800" i="1">
                <a:solidFill>
                  <a:srgbClr val="F9B2A0">
                    <a:lumMod val="50000"/>
                  </a:srgbClr>
                </a:solidFill>
                <a:latin typeface="Times New Roman" panose="02020603050405020304" pitchFamily="18" charset="0"/>
                <a:cs typeface="Times New Roman" panose="02020603050405020304" pitchFamily="18" charset="0"/>
              </a:endParaRPr>
            </a:p>
            <a:p>
              <a:pPr algn="just">
                <a:lnSpc>
                  <a:spcPct val="150000"/>
                </a:lnSpc>
              </a:pPr>
              <a:r>
                <a:rPr lang="en-US" sz="1800">
                  <a:solidFill>
                    <a:srgbClr val="F9B2A0">
                      <a:lumMod val="50000"/>
                    </a:srgbClr>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i="1">
                  <a:solidFill>
                    <a:srgbClr val="F9B2A0">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i="1">
                  <a:solidFill>
                    <a:srgbClr val="F9B2A0">
                      <a:lumMod val="50000"/>
                    </a:srgbClr>
                  </a:solidFill>
                  <a:latin typeface="Times New Roman" panose="02020603050405020304" pitchFamily="18" charset="0"/>
                  <a:cs typeface="Times New Roman" panose="02020603050405020304" pitchFamily="18" charset="0"/>
                </a:rPr>
                <a:t>Không thể dùng dòng điện không đổi để chạy máy biến thế.</a:t>
              </a:r>
            </a:p>
          </p:txBody>
        </p:sp>
        <p:sp>
          <p:nvSpPr>
            <p:cNvPr id="647" name="Rounded Rectangle 646"/>
            <p:cNvSpPr/>
            <p:nvPr/>
          </p:nvSpPr>
          <p:spPr>
            <a:xfrm>
              <a:off x="1002114" y="3970853"/>
              <a:ext cx="7106982" cy="1834523"/>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barn(inVertical)">
                                      <p:cBhvr>
                                        <p:cTn id="7" dur="5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9"/>
        <p:cNvGrpSpPr/>
        <p:nvPr/>
      </p:nvGrpSpPr>
      <p:grpSpPr>
        <a:xfrm>
          <a:off x="0" y="0"/>
          <a:ext cx="0" cy="0"/>
          <a:chOff x="0" y="0"/>
          <a:chExt cx="0" cy="0"/>
        </a:xfrm>
      </p:grpSpPr>
      <p:sp>
        <p:nvSpPr>
          <p:cNvPr id="27" name="TextBox 26"/>
          <p:cNvSpPr txBox="1"/>
          <p:nvPr/>
        </p:nvSpPr>
        <p:spPr>
          <a:xfrm>
            <a:off x="3352799" y="317725"/>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II. VẬN DỤNG</a:t>
            </a:r>
          </a:p>
        </p:txBody>
      </p:sp>
      <p:sp>
        <p:nvSpPr>
          <p:cNvPr id="28" name="TextBox 27"/>
          <p:cNvSpPr txBox="1"/>
          <p:nvPr/>
        </p:nvSpPr>
        <p:spPr>
          <a:xfrm>
            <a:off x="972877" y="779390"/>
            <a:ext cx="7205332" cy="2169825"/>
          </a:xfrm>
          <a:prstGeom prst="rect">
            <a:avLst/>
          </a:prstGeom>
          <a:noFill/>
        </p:spPr>
        <p:txBody>
          <a:bodyPr wrap="square" rtlCol="0">
            <a:spAutoFit/>
          </a:bodyPr>
          <a:lstStyle/>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13. </a:t>
            </a:r>
            <a:r>
              <a:rPr lang="vi-VN" sz="1800" b="1" i="1">
                <a:solidFill>
                  <a:schemeClr val="accent3">
                    <a:lumMod val="50000"/>
                  </a:schemeClr>
                </a:solidFill>
                <a:latin typeface="Times New Roman" panose="02020603050405020304" pitchFamily="18" charset="0"/>
                <a:cs typeface="Times New Roman" panose="02020603050405020304" pitchFamily="18" charset="0"/>
              </a:rPr>
              <a:t>Trên hình </a:t>
            </a:r>
            <a:r>
              <a:rPr lang="en-US" sz="1800" b="1" i="1">
                <a:solidFill>
                  <a:schemeClr val="accent3">
                    <a:lumMod val="50000"/>
                  </a:schemeClr>
                </a:solidFill>
                <a:latin typeface="Times New Roman" panose="02020603050405020304" pitchFamily="18" charset="0"/>
                <a:cs typeface="Times New Roman" panose="02020603050405020304" pitchFamily="18" charset="0"/>
              </a:rPr>
              <a:t>dưới </a:t>
            </a:r>
            <a:r>
              <a:rPr lang="vi-VN" sz="1800" b="1" i="1">
                <a:solidFill>
                  <a:schemeClr val="accent3">
                    <a:lumMod val="50000"/>
                  </a:schemeClr>
                </a:solidFill>
                <a:latin typeface="Times New Roman" panose="02020603050405020304" pitchFamily="18" charset="0"/>
                <a:cs typeface="Times New Roman" panose="02020603050405020304" pitchFamily="18" charset="0"/>
              </a:rPr>
              <a:t>vẽ một khung dây đặt trong từ trường. Trường hợp nào dưới đây trong khung dây không xuất hiện dòng điện xoay chiều</a:t>
            </a:r>
            <a:r>
              <a:rPr lang="en-US" sz="1800" b="1" i="1">
                <a:solidFill>
                  <a:schemeClr val="accent3">
                    <a:lumMod val="50000"/>
                  </a:schemeClr>
                </a:solidFill>
                <a:latin typeface="Times New Roman" panose="02020603050405020304" pitchFamily="18" charset="0"/>
                <a:cs typeface="Times New Roman" panose="02020603050405020304" pitchFamily="18" charset="0"/>
              </a:rPr>
              <a:t> </a:t>
            </a:r>
            <a:r>
              <a:rPr lang="vi-VN" sz="1800" b="1" i="1">
                <a:solidFill>
                  <a:schemeClr val="accent3">
                    <a:lumMod val="50000"/>
                  </a:schemeClr>
                </a:solidFill>
                <a:latin typeface="Times New Roman" panose="02020603050405020304" pitchFamily="18" charset="0"/>
                <a:cs typeface="Times New Roman" panose="02020603050405020304" pitchFamily="18" charset="0"/>
              </a:rPr>
              <a:t>? Hãy giải thích vì sao</a:t>
            </a:r>
            <a:r>
              <a:rPr lang="en-US" sz="1800" b="1" i="1">
                <a:solidFill>
                  <a:schemeClr val="accent3">
                    <a:lumMod val="50000"/>
                  </a:schemeClr>
                </a:solidFill>
                <a:latin typeface="Times New Roman" panose="02020603050405020304" pitchFamily="18" charset="0"/>
                <a:cs typeface="Times New Roman" panose="02020603050405020304" pitchFamily="18" charset="0"/>
              </a:rPr>
              <a:t>.</a:t>
            </a:r>
          </a:p>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a) Khung dây quay quanh trục PQ nằm ngang.</a:t>
            </a:r>
          </a:p>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b) Khung dây quay quanh trục AB thẳng đứng.</a:t>
            </a:r>
            <a:endParaRPr lang="vi-VN" sz="1800" b="1" i="1">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6251944" y="3274826"/>
            <a:ext cx="2707760" cy="1335297"/>
            <a:chOff x="2706651" y="2869499"/>
            <a:chExt cx="3333750" cy="1676400"/>
          </a:xfrm>
        </p:grpSpPr>
        <p:pic>
          <p:nvPicPr>
            <p:cNvPr id="3" name="Picture 2"/>
            <p:cNvPicPr>
              <a:picLocks noChangeAspect="1"/>
            </p:cNvPicPr>
            <p:nvPr/>
          </p:nvPicPr>
          <p:blipFill>
            <a:blip r:embed="rId3"/>
            <a:stretch>
              <a:fillRect/>
            </a:stretch>
          </p:blipFill>
          <p:spPr>
            <a:xfrm>
              <a:off x="2706651" y="2869499"/>
              <a:ext cx="3333750" cy="1676400"/>
            </a:xfrm>
            <a:prstGeom prst="rect">
              <a:avLst/>
            </a:prstGeom>
            <a:ln>
              <a:noFill/>
            </a:ln>
            <a:effectLst>
              <a:outerShdw blurRad="190500" algn="tl" rotWithShape="0">
                <a:srgbClr val="000000">
                  <a:alpha val="70000"/>
                </a:srgbClr>
              </a:outerShdw>
            </a:effectLst>
          </p:spPr>
        </p:pic>
        <p:sp>
          <p:nvSpPr>
            <p:cNvPr id="4" name="Rectangle 3"/>
            <p:cNvSpPr/>
            <p:nvPr/>
          </p:nvSpPr>
          <p:spPr>
            <a:xfrm>
              <a:off x="5117805" y="4288465"/>
              <a:ext cx="829339" cy="2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87414" y="3100049"/>
            <a:ext cx="5873442" cy="1834523"/>
            <a:chOff x="147354" y="3156757"/>
            <a:chExt cx="5904953" cy="1834523"/>
          </a:xfrm>
        </p:grpSpPr>
        <p:sp>
          <p:nvSpPr>
            <p:cNvPr id="6" name="Rectangle 5"/>
            <p:cNvSpPr/>
            <p:nvPr/>
          </p:nvSpPr>
          <p:spPr>
            <a:xfrm>
              <a:off x="259609" y="3196856"/>
              <a:ext cx="5680445" cy="1754326"/>
            </a:xfrm>
            <a:prstGeom prst="rect">
              <a:avLst/>
            </a:prstGeom>
          </p:spPr>
          <p:txBody>
            <a:bodyPr wrap="square">
              <a:spAutoFit/>
            </a:bodyPr>
            <a:lstStyle/>
            <a:p>
              <a:pPr algn="just">
                <a:lnSpc>
                  <a:spcPct val="150000"/>
                </a:lnSpc>
              </a:pPr>
              <a:r>
                <a:rPr lang="vi-VN" sz="1800" i="1">
                  <a:solidFill>
                    <a:srgbClr val="F9B2A0">
                      <a:lumMod val="50000"/>
                    </a:srgbClr>
                  </a:solidFill>
                  <a:latin typeface="Times New Roman" panose="02020603050405020304" pitchFamily="18" charset="0"/>
                  <a:cs typeface="Times New Roman" panose="02020603050405020304" pitchFamily="18" charset="0"/>
                </a:rPr>
                <a:t>Trường hợp a: </a:t>
              </a:r>
              <a:r>
                <a:rPr lang="en-US" sz="1800" i="1">
                  <a:solidFill>
                    <a:srgbClr val="F9B2A0">
                      <a:lumMod val="50000"/>
                    </a:srgbClr>
                  </a:solidFill>
                  <a:latin typeface="Times New Roman" panose="02020603050405020304" pitchFamily="18" charset="0"/>
                  <a:cs typeface="Times New Roman" panose="02020603050405020304" pitchFamily="18" charset="0"/>
                </a:rPr>
                <a:t>k</a:t>
              </a:r>
              <a:r>
                <a:rPr lang="vi-VN" sz="1800" i="1">
                  <a:solidFill>
                    <a:srgbClr val="F9B2A0">
                      <a:lumMod val="50000"/>
                    </a:srgbClr>
                  </a:solidFill>
                  <a:latin typeface="Times New Roman" panose="02020603050405020304" pitchFamily="18" charset="0"/>
                  <a:cs typeface="Times New Roman" panose="02020603050405020304" pitchFamily="18" charset="0"/>
                </a:rPr>
                <a:t>hi khung dây quay quanh trục PQ nằm ngang thì đường sức từ xuyên qua tiết diện S của khung đây luôn không đổi. </a:t>
              </a:r>
              <a:endParaRPr lang="en-US" sz="1800" i="1">
                <a:solidFill>
                  <a:srgbClr val="F9B2A0">
                    <a:lumMod val="50000"/>
                  </a:srgbClr>
                </a:solidFill>
                <a:latin typeface="Times New Roman" panose="02020603050405020304" pitchFamily="18" charset="0"/>
                <a:cs typeface="Times New Roman" panose="02020603050405020304" pitchFamily="18" charset="0"/>
              </a:endParaRPr>
            </a:p>
            <a:p>
              <a:pPr algn="just">
                <a:lnSpc>
                  <a:spcPct val="150000"/>
                </a:lnSpc>
              </a:pPr>
              <a:r>
                <a:rPr lang="en-US" sz="1800" i="1">
                  <a:solidFill>
                    <a:srgbClr val="F9B2A0">
                      <a:lumMod val="50000"/>
                    </a:srgbClr>
                  </a:solidFill>
                  <a:latin typeface="Times New Roman" panose="02020603050405020304" pitchFamily="18" charset="0"/>
                  <a:cs typeface="Times New Roman" panose="02020603050405020304" pitchFamily="18" charset="0"/>
                  <a:sym typeface="Wingdings" panose="05000000000000000000" pitchFamily="2" charset="2"/>
                </a:rPr>
                <a:t> T</a:t>
              </a:r>
              <a:r>
                <a:rPr lang="vi-VN" sz="1800" i="1">
                  <a:solidFill>
                    <a:srgbClr val="F9B2A0">
                      <a:lumMod val="50000"/>
                    </a:srgbClr>
                  </a:solidFill>
                  <a:latin typeface="Times New Roman" panose="02020603050405020304" pitchFamily="18" charset="0"/>
                  <a:cs typeface="Times New Roman" panose="02020603050405020304" pitchFamily="18" charset="0"/>
                </a:rPr>
                <a:t>rong khung dây không xuất hiện dòng điện </a:t>
              </a:r>
              <a:r>
                <a:rPr lang="en-US" sz="1800" i="1">
                  <a:solidFill>
                    <a:srgbClr val="F9B2A0">
                      <a:lumMod val="50000"/>
                    </a:srgbClr>
                  </a:solidFill>
                  <a:latin typeface="Times New Roman" panose="02020603050405020304" pitchFamily="18" charset="0"/>
                  <a:cs typeface="Times New Roman" panose="02020603050405020304" pitchFamily="18" charset="0"/>
                </a:rPr>
                <a:t>xoay chiều</a:t>
              </a:r>
              <a:r>
                <a:rPr lang="vi-VN" sz="1800" i="1">
                  <a:solidFill>
                    <a:srgbClr val="F9B2A0">
                      <a:lumMod val="50000"/>
                    </a:srgbClr>
                  </a:solidFill>
                  <a:latin typeface="Times New Roman" panose="02020603050405020304" pitchFamily="18" charset="0"/>
                  <a:cs typeface="Times New Roman" panose="02020603050405020304" pitchFamily="18" charset="0"/>
                </a:rPr>
                <a:t>.</a:t>
              </a:r>
              <a:endParaRPr lang="en-US" sz="1800" i="1">
                <a:solidFill>
                  <a:srgbClr val="F9B2A0">
                    <a:lumMod val="50000"/>
                  </a:srgbClr>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147354" y="3156757"/>
              <a:ext cx="5904953" cy="1834523"/>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AutoShape 8">
            <a:extLst>
              <a:ext uri="{FF2B5EF4-FFF2-40B4-BE49-F238E27FC236}">
                <a16:creationId xmlns:a16="http://schemas.microsoft.com/office/drawing/2014/main" id="{1E8824DD-6612-4BB7-9210-7C90BD29DFC6}"/>
              </a:ext>
            </a:extLst>
          </p:cNvPr>
          <p:cNvSpPr>
            <a:spLocks noChangeArrowheads="1"/>
          </p:cNvSpPr>
          <p:nvPr/>
        </p:nvSpPr>
        <p:spPr bwMode="auto">
          <a:xfrm>
            <a:off x="1771650" y="1485900"/>
            <a:ext cx="5943600" cy="2514600"/>
          </a:xfrm>
          <a:prstGeom prst="horizontalScroll">
            <a:avLst>
              <a:gd name="adj" fmla="val 12500"/>
            </a:avLst>
          </a:prstGeom>
          <a:solidFill>
            <a:srgbClr val="FFFF99"/>
          </a:solidFill>
          <a:ln w="9525">
            <a:solidFill>
              <a:schemeClr val="tx1"/>
            </a:solidFill>
            <a:round/>
            <a:headEnd/>
            <a:tailEnd/>
          </a:ln>
        </p:spPr>
        <p:txBody>
          <a:bodyPr wrap="none" anchor="ct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Tx/>
              <a:buAutoNum type="arabicPeriod"/>
            </a:pPr>
            <a:endParaRPr lang="vi-VN" altLang="en-US" sz="1050" b="0"/>
          </a:p>
        </p:txBody>
      </p:sp>
      <p:sp>
        <p:nvSpPr>
          <p:cNvPr id="23555" name="Rectangle 9">
            <a:extLst>
              <a:ext uri="{FF2B5EF4-FFF2-40B4-BE49-F238E27FC236}">
                <a16:creationId xmlns:a16="http://schemas.microsoft.com/office/drawing/2014/main" id="{94E1472A-DC98-4F16-9C80-2327CB3C7A54}"/>
              </a:ext>
            </a:extLst>
          </p:cNvPr>
          <p:cNvSpPr>
            <a:spLocks noChangeArrowheads="1"/>
          </p:cNvSpPr>
          <p:nvPr/>
        </p:nvSpPr>
        <p:spPr bwMode="auto">
          <a:xfrm>
            <a:off x="1475185" y="534591"/>
            <a:ext cx="618291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u="sng">
                <a:solidFill>
                  <a:srgbClr val="0000FF"/>
                </a:solidFill>
                <a:latin typeface=".VnTime" panose="020B7200000000000000" pitchFamily="34" charset="0"/>
              </a:rPr>
              <a:t>H­íng dÉn vÒ nhµ vµ chuÈn bÞ bµi sau</a:t>
            </a:r>
            <a:r>
              <a:rPr lang="en-US" altLang="en-US" sz="2400" b="0">
                <a:solidFill>
                  <a:srgbClr val="0000FF"/>
                </a:solidFill>
                <a:latin typeface=".VnTime" panose="020B7200000000000000" pitchFamily="34" charset="0"/>
              </a:rPr>
              <a:t>:</a:t>
            </a:r>
            <a:br>
              <a:rPr lang="en-US" altLang="en-US" sz="2400" b="0">
                <a:solidFill>
                  <a:srgbClr val="0000FF"/>
                </a:solidFill>
                <a:latin typeface=".VnTime" panose="020B7200000000000000" pitchFamily="34" charset="0"/>
              </a:rPr>
            </a:br>
            <a:endParaRPr lang="en-US" altLang="en-US" sz="2400" b="0">
              <a:solidFill>
                <a:srgbClr val="0000FF"/>
              </a:solidFill>
              <a:latin typeface=".VnTime" panose="020B7200000000000000" pitchFamily="34" charset="0"/>
            </a:endParaRPr>
          </a:p>
        </p:txBody>
      </p:sp>
      <p:sp>
        <p:nvSpPr>
          <p:cNvPr id="23556" name="Text Box 11">
            <a:extLst>
              <a:ext uri="{FF2B5EF4-FFF2-40B4-BE49-F238E27FC236}">
                <a16:creationId xmlns:a16="http://schemas.microsoft.com/office/drawing/2014/main" id="{0AC7199E-9EB1-4293-9D69-9847D0242AF2}"/>
              </a:ext>
            </a:extLst>
          </p:cNvPr>
          <p:cNvSpPr txBox="1">
            <a:spLocks noChangeArrowheads="1"/>
          </p:cNvSpPr>
          <p:nvPr/>
        </p:nvSpPr>
        <p:spPr bwMode="auto">
          <a:xfrm>
            <a:off x="2228850" y="2000251"/>
            <a:ext cx="54292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1800" b="0" dirty="0">
                <a:solidFill>
                  <a:srgbClr val="0000FF"/>
                </a:solidFill>
              </a:rPr>
              <a:t>1. </a:t>
            </a:r>
            <a:r>
              <a:rPr lang="en-US" altLang="en-US" sz="1800" b="0" dirty="0" err="1">
                <a:solidFill>
                  <a:srgbClr val="0000FF"/>
                </a:solidFill>
              </a:rPr>
              <a:t>Xem</a:t>
            </a:r>
            <a:r>
              <a:rPr lang="en-US" altLang="en-US" sz="1800" b="0" dirty="0">
                <a:solidFill>
                  <a:srgbClr val="0000FF"/>
                </a:solidFill>
              </a:rPr>
              <a:t> </a:t>
            </a:r>
            <a:r>
              <a:rPr lang="en-US" altLang="en-US" sz="1800" b="0" dirty="0" err="1">
                <a:solidFill>
                  <a:srgbClr val="0000FF"/>
                </a:solidFill>
              </a:rPr>
              <a:t>lại</a:t>
            </a:r>
            <a:r>
              <a:rPr lang="en-US" altLang="en-US" sz="1800" b="0" dirty="0">
                <a:solidFill>
                  <a:srgbClr val="0000FF"/>
                </a:solidFill>
              </a:rPr>
              <a:t> </a:t>
            </a:r>
            <a:r>
              <a:rPr lang="en-US" altLang="en-US" sz="1800" b="0" dirty="0" err="1">
                <a:solidFill>
                  <a:srgbClr val="0000FF"/>
                </a:solidFill>
              </a:rPr>
              <a:t>các</a:t>
            </a:r>
            <a:r>
              <a:rPr lang="en-US" altLang="en-US" sz="1800" b="0" dirty="0">
                <a:solidFill>
                  <a:srgbClr val="0000FF"/>
                </a:solidFill>
              </a:rPr>
              <a:t> </a:t>
            </a:r>
            <a:r>
              <a:rPr lang="en-US" altLang="en-US" sz="1800" b="0" dirty="0" err="1">
                <a:solidFill>
                  <a:srgbClr val="0000FF"/>
                </a:solidFill>
              </a:rPr>
              <a:t>bài</a:t>
            </a:r>
            <a:r>
              <a:rPr lang="en-US" altLang="en-US" sz="1800" b="0" dirty="0">
                <a:solidFill>
                  <a:srgbClr val="0000FF"/>
                </a:solidFill>
              </a:rPr>
              <a:t> </a:t>
            </a:r>
            <a:r>
              <a:rPr lang="en-US" altLang="en-US" sz="1800" b="0" dirty="0" err="1">
                <a:solidFill>
                  <a:srgbClr val="0000FF"/>
                </a:solidFill>
              </a:rPr>
              <a:t>tập</a:t>
            </a:r>
            <a:r>
              <a:rPr lang="en-US" altLang="en-US" sz="1800" b="0" dirty="0">
                <a:solidFill>
                  <a:srgbClr val="0000FF"/>
                </a:solidFill>
              </a:rPr>
              <a:t> </a:t>
            </a:r>
            <a:r>
              <a:rPr lang="en-US" altLang="en-US" sz="1800" b="0" dirty="0" err="1">
                <a:solidFill>
                  <a:srgbClr val="0000FF"/>
                </a:solidFill>
              </a:rPr>
              <a:t>đã</a:t>
            </a:r>
            <a:r>
              <a:rPr lang="en-US" altLang="en-US" sz="1800" b="0" dirty="0">
                <a:solidFill>
                  <a:srgbClr val="0000FF"/>
                </a:solidFill>
              </a:rPr>
              <a:t> </a:t>
            </a:r>
            <a:r>
              <a:rPr lang="en-US" altLang="en-US" sz="1800" b="0" dirty="0" err="1">
                <a:solidFill>
                  <a:srgbClr val="0000FF"/>
                </a:solidFill>
              </a:rPr>
              <a:t>giải</a:t>
            </a:r>
            <a:r>
              <a:rPr lang="en-US" altLang="en-US" sz="1800" b="0" dirty="0">
                <a:solidFill>
                  <a:srgbClr val="0000FF"/>
                </a:solidFill>
              </a:rPr>
              <a:t>.</a:t>
            </a:r>
          </a:p>
          <a:p>
            <a:pPr eaLnBrk="1" hangingPunct="1"/>
            <a:r>
              <a:rPr lang="en-US" altLang="en-US" sz="1800" b="0" dirty="0">
                <a:solidFill>
                  <a:srgbClr val="0000FF"/>
                </a:solidFill>
              </a:rPr>
              <a:t>2. </a:t>
            </a:r>
            <a:r>
              <a:rPr lang="en-US" altLang="en-US" sz="1800" b="0" dirty="0" err="1">
                <a:solidFill>
                  <a:srgbClr val="0000FF"/>
                </a:solidFill>
              </a:rPr>
              <a:t>Trả</a:t>
            </a:r>
            <a:r>
              <a:rPr lang="en-US" altLang="en-US" sz="1800" b="0" dirty="0">
                <a:solidFill>
                  <a:srgbClr val="0000FF"/>
                </a:solidFill>
              </a:rPr>
              <a:t> </a:t>
            </a:r>
            <a:r>
              <a:rPr lang="en-US" altLang="en-US" sz="1800" b="0" dirty="0" err="1">
                <a:solidFill>
                  <a:srgbClr val="0000FF"/>
                </a:solidFill>
              </a:rPr>
              <a:t>lời</a:t>
            </a:r>
            <a:r>
              <a:rPr lang="en-US" altLang="en-US" sz="1800" b="0" dirty="0">
                <a:solidFill>
                  <a:srgbClr val="0000FF"/>
                </a:solidFill>
              </a:rPr>
              <a:t> </a:t>
            </a:r>
            <a:r>
              <a:rPr lang="en-US" altLang="en-US" sz="1800" b="0" dirty="0" err="1">
                <a:solidFill>
                  <a:srgbClr val="0000FF"/>
                </a:solidFill>
              </a:rPr>
              <a:t>các</a:t>
            </a:r>
            <a:r>
              <a:rPr lang="en-US" altLang="en-US" sz="1800" b="0" dirty="0">
                <a:solidFill>
                  <a:srgbClr val="0000FF"/>
                </a:solidFill>
              </a:rPr>
              <a:t> </a:t>
            </a:r>
            <a:r>
              <a:rPr lang="en-US" altLang="en-US" sz="1800" b="0" dirty="0" err="1">
                <a:solidFill>
                  <a:srgbClr val="0000FF"/>
                </a:solidFill>
              </a:rPr>
              <a:t>câu</a:t>
            </a:r>
            <a:r>
              <a:rPr lang="en-US" altLang="en-US" sz="1800" b="0" dirty="0">
                <a:solidFill>
                  <a:srgbClr val="0000FF"/>
                </a:solidFill>
              </a:rPr>
              <a:t> </a:t>
            </a:r>
            <a:r>
              <a:rPr lang="en-US" altLang="en-US" sz="1800" b="0" dirty="0" err="1">
                <a:solidFill>
                  <a:srgbClr val="0000FF"/>
                </a:solidFill>
              </a:rPr>
              <a:t>hỏi</a:t>
            </a:r>
            <a:r>
              <a:rPr lang="en-US" altLang="en-US" sz="1800" b="0" dirty="0">
                <a:solidFill>
                  <a:srgbClr val="0000FF"/>
                </a:solidFill>
              </a:rPr>
              <a:t> ở </a:t>
            </a:r>
            <a:r>
              <a:rPr lang="en-US" altLang="en-US" sz="1800" b="0" dirty="0" err="1">
                <a:solidFill>
                  <a:srgbClr val="0000FF"/>
                </a:solidFill>
              </a:rPr>
              <a:t>phần</a:t>
            </a:r>
            <a:r>
              <a:rPr lang="en-US" altLang="en-US" sz="1800" b="0" dirty="0">
                <a:solidFill>
                  <a:srgbClr val="0000FF"/>
                </a:solidFill>
              </a:rPr>
              <a:t> </a:t>
            </a:r>
            <a:r>
              <a:rPr lang="en-US" altLang="en-US" sz="1800" b="0" dirty="0" err="1">
                <a:solidFill>
                  <a:srgbClr val="0000FF"/>
                </a:solidFill>
              </a:rPr>
              <a:t>tự</a:t>
            </a:r>
            <a:r>
              <a:rPr lang="en-US" altLang="en-US" sz="1800" b="0" dirty="0">
                <a:solidFill>
                  <a:srgbClr val="0000FF"/>
                </a:solidFill>
              </a:rPr>
              <a:t> </a:t>
            </a:r>
            <a:r>
              <a:rPr lang="en-US" altLang="en-US" sz="1800" b="0" dirty="0" err="1">
                <a:solidFill>
                  <a:srgbClr val="0000FF"/>
                </a:solidFill>
              </a:rPr>
              <a:t>kiểm</a:t>
            </a:r>
            <a:r>
              <a:rPr lang="en-US" altLang="en-US" sz="1800" b="0" dirty="0">
                <a:solidFill>
                  <a:srgbClr val="0000FF"/>
                </a:solidFill>
              </a:rPr>
              <a:t> </a:t>
            </a:r>
            <a:r>
              <a:rPr lang="en-US" altLang="en-US" sz="1800" b="0" dirty="0" err="1">
                <a:solidFill>
                  <a:srgbClr val="0000FF"/>
                </a:solidFill>
              </a:rPr>
              <a:t>tra</a:t>
            </a:r>
            <a:r>
              <a:rPr lang="en-US" altLang="en-US" sz="1800" b="0" dirty="0">
                <a:solidFill>
                  <a:srgbClr val="0000FF"/>
                </a:solidFill>
              </a:rPr>
              <a:t> </a:t>
            </a:r>
            <a:r>
              <a:rPr lang="en-US" altLang="en-US" sz="1800" b="0" dirty="0" err="1">
                <a:solidFill>
                  <a:srgbClr val="0000FF"/>
                </a:solidFill>
              </a:rPr>
              <a:t>còn</a:t>
            </a:r>
            <a:r>
              <a:rPr lang="en-US" altLang="en-US" sz="1800" b="0" dirty="0">
                <a:solidFill>
                  <a:srgbClr val="0000FF"/>
                </a:solidFill>
              </a:rPr>
              <a:t> </a:t>
            </a:r>
            <a:r>
              <a:rPr lang="en-US" altLang="en-US" sz="1800" b="0" dirty="0" err="1">
                <a:solidFill>
                  <a:srgbClr val="0000FF"/>
                </a:solidFill>
              </a:rPr>
              <a:t>lại</a:t>
            </a:r>
            <a:r>
              <a:rPr lang="en-US" altLang="en-US" sz="1800" b="0" dirty="0">
                <a:solidFill>
                  <a:srgbClr val="0000FF"/>
                </a:solidFill>
              </a:rPr>
              <a:t> </a:t>
            </a:r>
            <a:r>
              <a:rPr lang="en-US" altLang="en-US" sz="1800" b="0" dirty="0" err="1">
                <a:solidFill>
                  <a:srgbClr val="0000FF"/>
                </a:solidFill>
              </a:rPr>
              <a:t>và</a:t>
            </a:r>
            <a:r>
              <a:rPr lang="en-US" altLang="en-US" sz="1800" b="0" dirty="0">
                <a:solidFill>
                  <a:srgbClr val="0000FF"/>
                </a:solidFill>
              </a:rPr>
              <a:t> </a:t>
            </a:r>
            <a:r>
              <a:rPr lang="en-US" altLang="en-US" sz="1800" b="0" dirty="0" err="1">
                <a:solidFill>
                  <a:srgbClr val="0000FF"/>
                </a:solidFill>
              </a:rPr>
              <a:t>làm</a:t>
            </a:r>
            <a:r>
              <a:rPr lang="en-US" altLang="en-US" sz="1800" b="0" dirty="0">
                <a:solidFill>
                  <a:srgbClr val="0000FF"/>
                </a:solidFill>
              </a:rPr>
              <a:t> </a:t>
            </a:r>
            <a:r>
              <a:rPr lang="en-US" altLang="en-US" sz="1800" b="0" dirty="0" err="1">
                <a:solidFill>
                  <a:srgbClr val="0000FF"/>
                </a:solidFill>
              </a:rPr>
              <a:t>câu</a:t>
            </a:r>
            <a:r>
              <a:rPr lang="en-US" altLang="en-US" sz="1800" b="0" dirty="0">
                <a:solidFill>
                  <a:srgbClr val="0000FF"/>
                </a:solidFill>
              </a:rPr>
              <a:t>  12, 13 (SGK – 106).</a:t>
            </a:r>
          </a:p>
          <a:p>
            <a:pPr eaLnBrk="1" hangingPunct="1"/>
            <a:r>
              <a:rPr lang="en-US" altLang="en-US" sz="1800" b="0" dirty="0" err="1">
                <a:solidFill>
                  <a:srgbClr val="0000FF"/>
                </a:solidFill>
              </a:rPr>
              <a:t>Chuẩn</a:t>
            </a:r>
            <a:r>
              <a:rPr lang="en-US" altLang="en-US" sz="1800" b="0" dirty="0">
                <a:solidFill>
                  <a:srgbClr val="0000FF"/>
                </a:solidFill>
              </a:rPr>
              <a:t> </a:t>
            </a:r>
            <a:r>
              <a:rPr lang="en-US" altLang="en-US" sz="1800" b="0" dirty="0" err="1">
                <a:solidFill>
                  <a:srgbClr val="0000FF"/>
                </a:solidFill>
              </a:rPr>
              <a:t>bị</a:t>
            </a:r>
            <a:r>
              <a:rPr lang="en-US" altLang="en-US" sz="1800" b="0" dirty="0">
                <a:solidFill>
                  <a:srgbClr val="0000FF"/>
                </a:solidFill>
              </a:rPr>
              <a:t> </a:t>
            </a:r>
            <a:r>
              <a:rPr lang="en-US" altLang="en-US" sz="1800" b="0" dirty="0" err="1">
                <a:solidFill>
                  <a:srgbClr val="0000FF"/>
                </a:solidFill>
              </a:rPr>
              <a:t>tiết</a:t>
            </a:r>
            <a:r>
              <a:rPr lang="en-US" altLang="en-US" sz="1800" b="0" dirty="0">
                <a:solidFill>
                  <a:srgbClr val="0000FF"/>
                </a:solidFill>
              </a:rPr>
              <a:t> </a:t>
            </a:r>
            <a:r>
              <a:rPr lang="en-US" altLang="en-US" sz="1800" b="0" dirty="0" err="1">
                <a:solidFill>
                  <a:srgbClr val="0000FF"/>
                </a:solidFill>
              </a:rPr>
              <a:t>sau</a:t>
            </a:r>
            <a:r>
              <a:rPr lang="en-US" altLang="en-US" sz="1800" b="0" dirty="0">
                <a:solidFill>
                  <a:srgbClr val="0000FF"/>
                </a:solidFill>
              </a:rPr>
              <a:t> </a:t>
            </a:r>
            <a:r>
              <a:rPr lang="en-US" altLang="en-US" sz="1800" b="0" dirty="0" err="1">
                <a:solidFill>
                  <a:srgbClr val="0000FF"/>
                </a:solidFill>
              </a:rPr>
              <a:t>làm</a:t>
            </a:r>
            <a:r>
              <a:rPr lang="en-US" altLang="en-US" sz="1800" b="0" dirty="0">
                <a:solidFill>
                  <a:srgbClr val="0000FF"/>
                </a:solidFill>
              </a:rPr>
              <a:t> </a:t>
            </a:r>
            <a:r>
              <a:rPr lang="en-US" altLang="en-US" sz="1800" b="0" dirty="0" err="1">
                <a:solidFill>
                  <a:srgbClr val="0000FF"/>
                </a:solidFill>
              </a:rPr>
              <a:t>bài</a:t>
            </a:r>
            <a:r>
              <a:rPr lang="en-US" altLang="en-US" sz="1800" b="0" dirty="0">
                <a:solidFill>
                  <a:srgbClr val="0000FF"/>
                </a:solidFill>
              </a:rPr>
              <a:t> </a:t>
            </a:r>
            <a:r>
              <a:rPr lang="en-US" altLang="en-US" sz="1800" b="0" dirty="0" err="1">
                <a:solidFill>
                  <a:srgbClr val="0000FF"/>
                </a:solidFill>
              </a:rPr>
              <a:t>tập</a:t>
            </a:r>
            <a:r>
              <a:rPr lang="en-US" altLang="en-US" sz="1800" b="0" dirty="0">
                <a:solidFill>
                  <a:srgbClr val="0000FF"/>
                </a:solidFill>
              </a:rPr>
              <a:t>.</a:t>
            </a:r>
          </a:p>
          <a:p>
            <a:pPr eaLnBrk="1" hangingPunct="1">
              <a:spcBef>
                <a:spcPct val="50000"/>
              </a:spcBef>
            </a:pPr>
            <a:endParaRPr lang="en-US" altLang="en-US" sz="1800" b="0" dirty="0">
              <a:solidFill>
                <a:srgbClr val="0000FF"/>
              </a:solidFill>
            </a:endParaRPr>
          </a:p>
        </p:txBody>
      </p:sp>
    </p:spTree>
    <p:extLst>
      <p:ext uri="{BB962C8B-B14F-4D97-AF65-F5344CB8AC3E}">
        <p14:creationId xmlns:p14="http://schemas.microsoft.com/office/powerpoint/2010/main" val="762882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26632">
                                            <p:txEl>
                                              <p:pRg st="0" end="0"/>
                                            </p:txEl>
                                          </p:spTgt>
                                        </p:tgtEl>
                                        <p:attrNameLst>
                                          <p:attrName>style.visibility</p:attrName>
                                        </p:attrNameLst>
                                      </p:cBhvr>
                                      <p:to>
                                        <p:strVal val="visible"/>
                                      </p:to>
                                    </p:set>
                                    <p:animEffect transition="in" filter="blinds(horizontal)">
                                      <p:cBhvr>
                                        <p:cTn id="7" dur="500"/>
                                        <p:tgtEl>
                                          <p:spTgt spid="266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6"/>
        <p:cNvGrpSpPr/>
        <p:nvPr/>
      </p:nvGrpSpPr>
      <p:grpSpPr>
        <a:xfrm>
          <a:off x="0" y="0"/>
          <a:ext cx="0" cy="0"/>
          <a:chOff x="0" y="0"/>
          <a:chExt cx="0" cy="0"/>
        </a:xfrm>
      </p:grpSpPr>
      <p:grpSp>
        <p:nvGrpSpPr>
          <p:cNvPr id="3610" name="Google Shape;3610;p52"/>
          <p:cNvGrpSpPr/>
          <p:nvPr/>
        </p:nvGrpSpPr>
        <p:grpSpPr>
          <a:xfrm>
            <a:off x="2148191" y="3009756"/>
            <a:ext cx="4847621" cy="180772"/>
            <a:chOff x="2041329" y="3009769"/>
            <a:chExt cx="4847621" cy="180772"/>
          </a:xfrm>
        </p:grpSpPr>
        <p:grpSp>
          <p:nvGrpSpPr>
            <p:cNvPr id="3611" name="Google Shape;3611;p52"/>
            <p:cNvGrpSpPr/>
            <p:nvPr/>
          </p:nvGrpSpPr>
          <p:grpSpPr>
            <a:xfrm>
              <a:off x="2041329" y="3009769"/>
              <a:ext cx="230802" cy="180772"/>
              <a:chOff x="6872416" y="539494"/>
              <a:chExt cx="230802" cy="180772"/>
            </a:xfrm>
          </p:grpSpPr>
          <p:sp>
            <p:nvSpPr>
              <p:cNvPr id="3612" name="Google Shape;3612;p52"/>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5" name="Google Shape;3615;p52"/>
            <p:cNvGrpSpPr/>
            <p:nvPr/>
          </p:nvGrpSpPr>
          <p:grpSpPr>
            <a:xfrm>
              <a:off x="6657719" y="3009769"/>
              <a:ext cx="231231" cy="180772"/>
              <a:chOff x="7771356" y="539494"/>
              <a:chExt cx="231231" cy="180772"/>
            </a:xfrm>
          </p:grpSpPr>
          <p:sp>
            <p:nvSpPr>
              <p:cNvPr id="3616" name="Google Shape;3616;p52"/>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2336;p32"/>
          <p:cNvSpPr txBox="1">
            <a:spLocks/>
          </p:cNvSpPr>
          <p:nvPr/>
        </p:nvSpPr>
        <p:spPr>
          <a:xfrm>
            <a:off x="2032039" y="1718287"/>
            <a:ext cx="5070510" cy="169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4"/>
              </a:buClr>
              <a:buSzPts val="4800"/>
              <a:buFont typeface="Caveat Brush"/>
              <a:buNone/>
              <a:defRPr sz="106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9pPr>
          </a:lstStyle>
          <a:p>
            <a:pPr algn="ctr">
              <a:lnSpc>
                <a:spcPct val="125000"/>
              </a:lnSpc>
            </a:pPr>
            <a:r>
              <a:rPr lang="en-US" sz="4400">
                <a:latin typeface="UTM American Sans" panose="02040603050506020204" pitchFamily="18" charset="0"/>
              </a:rPr>
              <a:t>TẠM BIỆT CÁC EM !</a:t>
            </a:r>
            <a:endParaRPr lang="vi-VN" sz="4400">
              <a:latin typeface="UTM American Sans" panose="02040603050506020204" pitchFamily="18" charset="0"/>
            </a:endParaRPr>
          </a:p>
        </p:txBody>
      </p:sp>
      <p:grpSp>
        <p:nvGrpSpPr>
          <p:cNvPr id="19" name="Google Shape;5727;p71"/>
          <p:cNvGrpSpPr/>
          <p:nvPr/>
        </p:nvGrpSpPr>
        <p:grpSpPr>
          <a:xfrm>
            <a:off x="7828045" y="0"/>
            <a:ext cx="1325930" cy="405709"/>
            <a:chOff x="6941010" y="1715875"/>
            <a:chExt cx="1325930" cy="405709"/>
          </a:xfrm>
        </p:grpSpPr>
        <p:sp>
          <p:nvSpPr>
            <p:cNvPr id="20" name="Google Shape;5728;p71"/>
            <p:cNvSpPr/>
            <p:nvPr/>
          </p:nvSpPr>
          <p:spPr>
            <a:xfrm>
              <a:off x="7008551" y="1748732"/>
              <a:ext cx="1135899" cy="218803"/>
            </a:xfrm>
            <a:custGeom>
              <a:avLst/>
              <a:gdLst/>
              <a:ahLst/>
              <a:cxnLst/>
              <a:rect l="l" t="t" r="r" b="b"/>
              <a:pathLst>
                <a:path w="69591" h="13405" extrusionOk="0">
                  <a:moveTo>
                    <a:pt x="69066" y="1"/>
                  </a:moveTo>
                  <a:cubicBezTo>
                    <a:pt x="68994" y="1"/>
                    <a:pt x="68918" y="24"/>
                    <a:pt x="68843" y="79"/>
                  </a:cubicBezTo>
                  <a:cubicBezTo>
                    <a:pt x="59112" y="7216"/>
                    <a:pt x="47575" y="11527"/>
                    <a:pt x="35537" y="12493"/>
                  </a:cubicBezTo>
                  <a:cubicBezTo>
                    <a:pt x="33801" y="12632"/>
                    <a:pt x="32064" y="12702"/>
                    <a:pt x="30331" y="12702"/>
                  </a:cubicBezTo>
                  <a:cubicBezTo>
                    <a:pt x="20057" y="12702"/>
                    <a:pt x="9890" y="10266"/>
                    <a:pt x="692" y="5552"/>
                  </a:cubicBezTo>
                  <a:cubicBezTo>
                    <a:pt x="632" y="5522"/>
                    <a:pt x="574" y="5509"/>
                    <a:pt x="520" y="5509"/>
                  </a:cubicBezTo>
                  <a:cubicBezTo>
                    <a:pt x="188" y="5509"/>
                    <a:pt x="1" y="6012"/>
                    <a:pt x="370" y="6196"/>
                  </a:cubicBezTo>
                  <a:cubicBezTo>
                    <a:pt x="8867" y="10543"/>
                    <a:pt x="18204" y="12994"/>
                    <a:pt x="27756" y="13351"/>
                  </a:cubicBezTo>
                  <a:cubicBezTo>
                    <a:pt x="28626" y="13387"/>
                    <a:pt x="29499" y="13405"/>
                    <a:pt x="30372" y="13405"/>
                  </a:cubicBezTo>
                  <a:cubicBezTo>
                    <a:pt x="32118" y="13405"/>
                    <a:pt x="33867" y="13333"/>
                    <a:pt x="35608" y="13190"/>
                  </a:cubicBezTo>
                  <a:cubicBezTo>
                    <a:pt x="47772" y="12224"/>
                    <a:pt x="59434" y="7878"/>
                    <a:pt x="69272" y="651"/>
                  </a:cubicBezTo>
                  <a:cubicBezTo>
                    <a:pt x="69590" y="420"/>
                    <a:pt x="69370" y="1"/>
                    <a:pt x="69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29;p71"/>
            <p:cNvSpPr/>
            <p:nvPr/>
          </p:nvSpPr>
          <p:spPr>
            <a:xfrm>
              <a:off x="7113845" y="1872014"/>
              <a:ext cx="168203" cy="206267"/>
            </a:xfrm>
            <a:custGeom>
              <a:avLst/>
              <a:gdLst/>
              <a:ahLst/>
              <a:cxnLst/>
              <a:rect l="l" t="t" r="r" b="b"/>
              <a:pathLst>
                <a:path w="10305" h="12637" extrusionOk="0">
                  <a:moveTo>
                    <a:pt x="765" y="1"/>
                  </a:moveTo>
                  <a:cubicBezTo>
                    <a:pt x="355" y="1"/>
                    <a:pt x="1" y="336"/>
                    <a:pt x="1" y="772"/>
                  </a:cubicBezTo>
                  <a:lnTo>
                    <a:pt x="287" y="11898"/>
                  </a:lnTo>
                  <a:cubicBezTo>
                    <a:pt x="299" y="12344"/>
                    <a:pt x="677" y="12636"/>
                    <a:pt x="1065" y="12636"/>
                  </a:cubicBezTo>
                  <a:cubicBezTo>
                    <a:pt x="1252" y="12636"/>
                    <a:pt x="1442" y="12568"/>
                    <a:pt x="1593" y="12417"/>
                  </a:cubicBezTo>
                  <a:lnTo>
                    <a:pt x="9911" y="4063"/>
                  </a:lnTo>
                  <a:cubicBezTo>
                    <a:pt x="10304" y="3652"/>
                    <a:pt x="10143" y="2972"/>
                    <a:pt x="9606" y="2811"/>
                  </a:cubicBezTo>
                  <a:lnTo>
                    <a:pt x="1003" y="39"/>
                  </a:lnTo>
                  <a:cubicBezTo>
                    <a:pt x="923" y="13"/>
                    <a:pt x="843" y="1"/>
                    <a:pt x="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30;p71"/>
            <p:cNvSpPr/>
            <p:nvPr/>
          </p:nvSpPr>
          <p:spPr>
            <a:xfrm>
              <a:off x="7114432" y="1891437"/>
              <a:ext cx="147457" cy="63543"/>
            </a:xfrm>
            <a:custGeom>
              <a:avLst/>
              <a:gdLst/>
              <a:ahLst/>
              <a:cxnLst/>
              <a:rect l="l" t="t" r="r" b="b"/>
              <a:pathLst>
                <a:path w="9034" h="3893" extrusionOk="0">
                  <a:moveTo>
                    <a:pt x="1186" y="0"/>
                  </a:moveTo>
                  <a:cubicBezTo>
                    <a:pt x="1132" y="0"/>
                    <a:pt x="1076" y="4"/>
                    <a:pt x="1020" y="11"/>
                  </a:cubicBezTo>
                  <a:cubicBezTo>
                    <a:pt x="716" y="65"/>
                    <a:pt x="412" y="190"/>
                    <a:pt x="162" y="351"/>
                  </a:cubicBezTo>
                  <a:lnTo>
                    <a:pt x="1" y="441"/>
                  </a:lnTo>
                  <a:lnTo>
                    <a:pt x="1" y="709"/>
                  </a:lnTo>
                  <a:cubicBezTo>
                    <a:pt x="90" y="655"/>
                    <a:pt x="180" y="619"/>
                    <a:pt x="269" y="566"/>
                  </a:cubicBezTo>
                  <a:cubicBezTo>
                    <a:pt x="502" y="405"/>
                    <a:pt x="752" y="315"/>
                    <a:pt x="1038" y="262"/>
                  </a:cubicBezTo>
                  <a:cubicBezTo>
                    <a:pt x="1094" y="253"/>
                    <a:pt x="1149" y="249"/>
                    <a:pt x="1204" y="249"/>
                  </a:cubicBezTo>
                  <a:cubicBezTo>
                    <a:pt x="1848" y="249"/>
                    <a:pt x="2400" y="810"/>
                    <a:pt x="2845" y="1371"/>
                  </a:cubicBezTo>
                  <a:cubicBezTo>
                    <a:pt x="3361" y="1991"/>
                    <a:pt x="3977" y="2644"/>
                    <a:pt x="4757" y="2644"/>
                  </a:cubicBezTo>
                  <a:cubicBezTo>
                    <a:pt x="4787" y="2644"/>
                    <a:pt x="4818" y="2643"/>
                    <a:pt x="4848" y="2641"/>
                  </a:cubicBezTo>
                  <a:cubicBezTo>
                    <a:pt x="5242" y="2587"/>
                    <a:pt x="5617" y="2444"/>
                    <a:pt x="5939" y="2247"/>
                  </a:cubicBezTo>
                  <a:cubicBezTo>
                    <a:pt x="6286" y="2060"/>
                    <a:pt x="6609" y="1895"/>
                    <a:pt x="6937" y="1895"/>
                  </a:cubicBezTo>
                  <a:cubicBezTo>
                    <a:pt x="7016" y="1895"/>
                    <a:pt x="7094" y="1905"/>
                    <a:pt x="7174" y="1925"/>
                  </a:cubicBezTo>
                  <a:cubicBezTo>
                    <a:pt x="7585" y="2033"/>
                    <a:pt x="7835" y="2444"/>
                    <a:pt x="8086" y="2891"/>
                  </a:cubicBezTo>
                  <a:cubicBezTo>
                    <a:pt x="8157" y="3016"/>
                    <a:pt x="8247" y="3142"/>
                    <a:pt x="8318" y="3267"/>
                  </a:cubicBezTo>
                  <a:cubicBezTo>
                    <a:pt x="8461" y="3499"/>
                    <a:pt x="8658" y="3696"/>
                    <a:pt x="8873" y="3893"/>
                  </a:cubicBezTo>
                  <a:lnTo>
                    <a:pt x="9034" y="3714"/>
                  </a:lnTo>
                  <a:cubicBezTo>
                    <a:pt x="8837" y="3535"/>
                    <a:pt x="8658" y="3338"/>
                    <a:pt x="8515" y="3124"/>
                  </a:cubicBezTo>
                  <a:cubicBezTo>
                    <a:pt x="8444" y="2998"/>
                    <a:pt x="8372" y="2873"/>
                    <a:pt x="8300" y="2748"/>
                  </a:cubicBezTo>
                  <a:cubicBezTo>
                    <a:pt x="8032" y="2301"/>
                    <a:pt x="7746" y="1818"/>
                    <a:pt x="7227" y="1675"/>
                  </a:cubicBezTo>
                  <a:cubicBezTo>
                    <a:pt x="7122" y="1646"/>
                    <a:pt x="7020" y="1633"/>
                    <a:pt x="6921" y="1633"/>
                  </a:cubicBezTo>
                  <a:cubicBezTo>
                    <a:pt x="6533" y="1633"/>
                    <a:pt x="6188" y="1829"/>
                    <a:pt x="5832" y="2015"/>
                  </a:cubicBezTo>
                  <a:cubicBezTo>
                    <a:pt x="5528" y="2211"/>
                    <a:pt x="5188" y="2337"/>
                    <a:pt x="4830" y="2390"/>
                  </a:cubicBezTo>
                  <a:cubicBezTo>
                    <a:pt x="4811" y="2391"/>
                    <a:pt x="4791" y="2392"/>
                    <a:pt x="4772" y="2392"/>
                  </a:cubicBezTo>
                  <a:cubicBezTo>
                    <a:pt x="4083" y="2392"/>
                    <a:pt x="3529" y="1784"/>
                    <a:pt x="3042" y="1210"/>
                  </a:cubicBezTo>
                  <a:cubicBezTo>
                    <a:pt x="2591" y="660"/>
                    <a:pt x="1939" y="0"/>
                    <a:pt x="1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31;p71"/>
            <p:cNvSpPr/>
            <p:nvPr/>
          </p:nvSpPr>
          <p:spPr>
            <a:xfrm>
              <a:off x="7117354" y="2018620"/>
              <a:ext cx="42651" cy="39435"/>
            </a:xfrm>
            <a:custGeom>
              <a:avLst/>
              <a:gdLst/>
              <a:ahLst/>
              <a:cxnLst/>
              <a:rect l="l" t="t" r="r" b="b"/>
              <a:pathLst>
                <a:path w="2613" h="2416" extrusionOk="0">
                  <a:moveTo>
                    <a:pt x="1" y="0"/>
                  </a:moveTo>
                  <a:lnTo>
                    <a:pt x="1" y="251"/>
                  </a:lnTo>
                  <a:cubicBezTo>
                    <a:pt x="430" y="430"/>
                    <a:pt x="680" y="823"/>
                    <a:pt x="967" y="1234"/>
                  </a:cubicBezTo>
                  <a:cubicBezTo>
                    <a:pt x="1253" y="1646"/>
                    <a:pt x="1521" y="2057"/>
                    <a:pt x="1968" y="2290"/>
                  </a:cubicBezTo>
                  <a:cubicBezTo>
                    <a:pt x="2093" y="2343"/>
                    <a:pt x="2237" y="2397"/>
                    <a:pt x="2398" y="2415"/>
                  </a:cubicBezTo>
                  <a:lnTo>
                    <a:pt x="2612" y="2200"/>
                  </a:lnTo>
                  <a:cubicBezTo>
                    <a:pt x="2433" y="2183"/>
                    <a:pt x="2237" y="2147"/>
                    <a:pt x="2076" y="2075"/>
                  </a:cubicBezTo>
                  <a:cubicBezTo>
                    <a:pt x="1682" y="1878"/>
                    <a:pt x="1432" y="1503"/>
                    <a:pt x="1163" y="1109"/>
                  </a:cubicBezTo>
                  <a:cubicBezTo>
                    <a:pt x="895" y="698"/>
                    <a:pt x="591" y="233"/>
                    <a:pt x="108" y="3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32;p71"/>
            <p:cNvSpPr/>
            <p:nvPr/>
          </p:nvSpPr>
          <p:spPr>
            <a:xfrm>
              <a:off x="7116766" y="1981650"/>
              <a:ext cx="82935" cy="41067"/>
            </a:xfrm>
            <a:custGeom>
              <a:avLst/>
              <a:gdLst/>
              <a:ahLst/>
              <a:cxnLst/>
              <a:rect l="l" t="t" r="r" b="b"/>
              <a:pathLst>
                <a:path w="5081" h="2516" extrusionOk="0">
                  <a:moveTo>
                    <a:pt x="327" y="0"/>
                  </a:moveTo>
                  <a:cubicBezTo>
                    <a:pt x="219" y="0"/>
                    <a:pt x="110" y="10"/>
                    <a:pt x="1" y="29"/>
                  </a:cubicBezTo>
                  <a:lnTo>
                    <a:pt x="1" y="262"/>
                  </a:lnTo>
                  <a:cubicBezTo>
                    <a:pt x="97" y="243"/>
                    <a:pt x="193" y="233"/>
                    <a:pt x="290" y="233"/>
                  </a:cubicBezTo>
                  <a:cubicBezTo>
                    <a:pt x="462" y="233"/>
                    <a:pt x="634" y="265"/>
                    <a:pt x="806" y="333"/>
                  </a:cubicBezTo>
                  <a:cubicBezTo>
                    <a:pt x="1217" y="494"/>
                    <a:pt x="1485" y="888"/>
                    <a:pt x="1772" y="1317"/>
                  </a:cubicBezTo>
                  <a:cubicBezTo>
                    <a:pt x="2040" y="1729"/>
                    <a:pt x="2326" y="2140"/>
                    <a:pt x="2773" y="2355"/>
                  </a:cubicBezTo>
                  <a:cubicBezTo>
                    <a:pt x="3012" y="2474"/>
                    <a:pt x="3260" y="2515"/>
                    <a:pt x="3515" y="2515"/>
                  </a:cubicBezTo>
                  <a:cubicBezTo>
                    <a:pt x="3834" y="2515"/>
                    <a:pt x="4162" y="2450"/>
                    <a:pt x="4491" y="2390"/>
                  </a:cubicBezTo>
                  <a:lnTo>
                    <a:pt x="4795" y="2319"/>
                  </a:lnTo>
                  <a:lnTo>
                    <a:pt x="5081" y="2033"/>
                  </a:lnTo>
                  <a:lnTo>
                    <a:pt x="5081" y="2033"/>
                  </a:lnTo>
                  <a:cubicBezTo>
                    <a:pt x="4848" y="2051"/>
                    <a:pt x="4634" y="2104"/>
                    <a:pt x="4419" y="2140"/>
                  </a:cubicBezTo>
                  <a:cubicBezTo>
                    <a:pt x="4103" y="2211"/>
                    <a:pt x="3792" y="2277"/>
                    <a:pt x="3497" y="2277"/>
                  </a:cubicBezTo>
                  <a:cubicBezTo>
                    <a:pt x="3275" y="2277"/>
                    <a:pt x="3063" y="2240"/>
                    <a:pt x="2863" y="2140"/>
                  </a:cubicBezTo>
                  <a:cubicBezTo>
                    <a:pt x="2469" y="1961"/>
                    <a:pt x="2219" y="1568"/>
                    <a:pt x="1968" y="1174"/>
                  </a:cubicBezTo>
                  <a:cubicBezTo>
                    <a:pt x="1718" y="781"/>
                    <a:pt x="1378" y="298"/>
                    <a:pt x="895" y="101"/>
                  </a:cubicBezTo>
                  <a:cubicBezTo>
                    <a:pt x="712" y="32"/>
                    <a:pt x="521"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33;p71"/>
            <p:cNvSpPr/>
            <p:nvPr/>
          </p:nvSpPr>
          <p:spPr>
            <a:xfrm>
              <a:off x="7115607" y="1934708"/>
              <a:ext cx="119138" cy="47433"/>
            </a:xfrm>
            <a:custGeom>
              <a:avLst/>
              <a:gdLst/>
              <a:ahLst/>
              <a:cxnLst/>
              <a:rect l="l" t="t" r="r" b="b"/>
              <a:pathLst>
                <a:path w="7299" h="2906" extrusionOk="0">
                  <a:moveTo>
                    <a:pt x="1040" y="0"/>
                  </a:moveTo>
                  <a:cubicBezTo>
                    <a:pt x="676" y="0"/>
                    <a:pt x="332" y="139"/>
                    <a:pt x="0" y="312"/>
                  </a:cubicBezTo>
                  <a:lnTo>
                    <a:pt x="0" y="580"/>
                  </a:lnTo>
                  <a:cubicBezTo>
                    <a:pt x="338" y="389"/>
                    <a:pt x="675" y="235"/>
                    <a:pt x="1023" y="235"/>
                  </a:cubicBezTo>
                  <a:cubicBezTo>
                    <a:pt x="1099" y="235"/>
                    <a:pt x="1175" y="242"/>
                    <a:pt x="1252" y="258"/>
                  </a:cubicBezTo>
                  <a:cubicBezTo>
                    <a:pt x="1735" y="365"/>
                    <a:pt x="2057" y="795"/>
                    <a:pt x="2397" y="1260"/>
                  </a:cubicBezTo>
                  <a:cubicBezTo>
                    <a:pt x="2737" y="1725"/>
                    <a:pt x="3095" y="2208"/>
                    <a:pt x="3649" y="2351"/>
                  </a:cubicBezTo>
                  <a:cubicBezTo>
                    <a:pt x="3758" y="2377"/>
                    <a:pt x="3869" y="2388"/>
                    <a:pt x="3979" y="2388"/>
                  </a:cubicBezTo>
                  <a:cubicBezTo>
                    <a:pt x="4322" y="2388"/>
                    <a:pt x="4671" y="2280"/>
                    <a:pt x="5009" y="2172"/>
                  </a:cubicBezTo>
                  <a:cubicBezTo>
                    <a:pt x="5314" y="2087"/>
                    <a:pt x="5618" y="1993"/>
                    <a:pt x="5912" y="1993"/>
                  </a:cubicBezTo>
                  <a:cubicBezTo>
                    <a:pt x="6049" y="1993"/>
                    <a:pt x="6184" y="2013"/>
                    <a:pt x="6315" y="2065"/>
                  </a:cubicBezTo>
                  <a:cubicBezTo>
                    <a:pt x="6654" y="2208"/>
                    <a:pt x="6887" y="2530"/>
                    <a:pt x="7102" y="2870"/>
                  </a:cubicBezTo>
                  <a:lnTo>
                    <a:pt x="7137" y="2905"/>
                  </a:lnTo>
                  <a:lnTo>
                    <a:pt x="7298" y="2726"/>
                  </a:lnTo>
                  <a:cubicBezTo>
                    <a:pt x="7066" y="2369"/>
                    <a:pt x="6815" y="2011"/>
                    <a:pt x="6404" y="1832"/>
                  </a:cubicBezTo>
                  <a:cubicBezTo>
                    <a:pt x="6245" y="1773"/>
                    <a:pt x="6084" y="1749"/>
                    <a:pt x="5923" y="1749"/>
                  </a:cubicBezTo>
                  <a:cubicBezTo>
                    <a:pt x="5594" y="1749"/>
                    <a:pt x="5261" y="1849"/>
                    <a:pt x="4937" y="1957"/>
                  </a:cubicBezTo>
                  <a:cubicBezTo>
                    <a:pt x="4609" y="2053"/>
                    <a:pt x="4292" y="2149"/>
                    <a:pt x="3985" y="2149"/>
                  </a:cubicBezTo>
                  <a:cubicBezTo>
                    <a:pt x="3890" y="2149"/>
                    <a:pt x="3796" y="2139"/>
                    <a:pt x="3703" y="2118"/>
                  </a:cubicBezTo>
                  <a:cubicBezTo>
                    <a:pt x="3238" y="1993"/>
                    <a:pt x="2916" y="1564"/>
                    <a:pt x="2594" y="1117"/>
                  </a:cubicBezTo>
                  <a:cubicBezTo>
                    <a:pt x="2272" y="669"/>
                    <a:pt x="1878" y="151"/>
                    <a:pt x="1306" y="25"/>
                  </a:cubicBezTo>
                  <a:cubicBezTo>
                    <a:pt x="1216" y="8"/>
                    <a:pt x="1128" y="0"/>
                    <a:pt x="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34;p71"/>
            <p:cNvSpPr/>
            <p:nvPr/>
          </p:nvSpPr>
          <p:spPr>
            <a:xfrm>
              <a:off x="7875565" y="1804635"/>
              <a:ext cx="161119" cy="217350"/>
            </a:xfrm>
            <a:custGeom>
              <a:avLst/>
              <a:gdLst/>
              <a:ahLst/>
              <a:cxnLst/>
              <a:rect l="l" t="t" r="r" b="b"/>
              <a:pathLst>
                <a:path w="9871" h="13316" extrusionOk="0">
                  <a:moveTo>
                    <a:pt x="9089" y="1"/>
                  </a:moveTo>
                  <a:cubicBezTo>
                    <a:pt x="8982" y="1"/>
                    <a:pt x="8872" y="23"/>
                    <a:pt x="8766" y="70"/>
                  </a:cubicBezTo>
                  <a:lnTo>
                    <a:pt x="591" y="3916"/>
                  </a:lnTo>
                  <a:cubicBezTo>
                    <a:pt x="108" y="4149"/>
                    <a:pt x="1" y="4775"/>
                    <a:pt x="377" y="5150"/>
                  </a:cubicBezTo>
                  <a:lnTo>
                    <a:pt x="8175" y="13092"/>
                  </a:lnTo>
                  <a:cubicBezTo>
                    <a:pt x="8329" y="13246"/>
                    <a:pt x="8520" y="13316"/>
                    <a:pt x="8707" y="13316"/>
                  </a:cubicBezTo>
                  <a:cubicBezTo>
                    <a:pt x="9086" y="13316"/>
                    <a:pt x="9451" y="13029"/>
                    <a:pt x="9463" y="12574"/>
                  </a:cubicBezTo>
                  <a:lnTo>
                    <a:pt x="9857" y="786"/>
                  </a:lnTo>
                  <a:cubicBezTo>
                    <a:pt x="9871" y="331"/>
                    <a:pt x="9501" y="1"/>
                    <a:pt x="9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5;p71"/>
            <p:cNvSpPr/>
            <p:nvPr/>
          </p:nvSpPr>
          <p:spPr>
            <a:xfrm>
              <a:off x="7891038" y="1830800"/>
              <a:ext cx="144552" cy="70758"/>
            </a:xfrm>
            <a:custGeom>
              <a:avLst/>
              <a:gdLst/>
              <a:ahLst/>
              <a:cxnLst/>
              <a:rect l="l" t="t" r="r" b="b"/>
              <a:pathLst>
                <a:path w="8856" h="4335" extrusionOk="0">
                  <a:moveTo>
                    <a:pt x="6700" y="0"/>
                  </a:moveTo>
                  <a:cubicBezTo>
                    <a:pt x="6508" y="0"/>
                    <a:pt x="6320" y="36"/>
                    <a:pt x="6136" y="131"/>
                  </a:cubicBezTo>
                  <a:cubicBezTo>
                    <a:pt x="5671" y="381"/>
                    <a:pt x="5510" y="864"/>
                    <a:pt x="5349" y="1347"/>
                  </a:cubicBezTo>
                  <a:cubicBezTo>
                    <a:pt x="5260" y="1687"/>
                    <a:pt x="5099" y="2009"/>
                    <a:pt x="4866" y="2295"/>
                  </a:cubicBezTo>
                  <a:cubicBezTo>
                    <a:pt x="4560" y="2625"/>
                    <a:pt x="4102" y="2716"/>
                    <a:pt x="3612" y="2716"/>
                  </a:cubicBezTo>
                  <a:cubicBezTo>
                    <a:pt x="3329" y="2716"/>
                    <a:pt x="3037" y="2686"/>
                    <a:pt x="2756" y="2653"/>
                  </a:cubicBezTo>
                  <a:cubicBezTo>
                    <a:pt x="2509" y="2625"/>
                    <a:pt x="2242" y="2600"/>
                    <a:pt x="1976" y="2600"/>
                  </a:cubicBezTo>
                  <a:cubicBezTo>
                    <a:pt x="1395" y="2600"/>
                    <a:pt x="816" y="2718"/>
                    <a:pt x="448" y="3172"/>
                  </a:cubicBezTo>
                  <a:cubicBezTo>
                    <a:pt x="269" y="3404"/>
                    <a:pt x="144" y="3690"/>
                    <a:pt x="72" y="3995"/>
                  </a:cubicBezTo>
                  <a:lnTo>
                    <a:pt x="1" y="4156"/>
                  </a:lnTo>
                  <a:lnTo>
                    <a:pt x="198" y="4334"/>
                  </a:lnTo>
                  <a:cubicBezTo>
                    <a:pt x="233" y="4245"/>
                    <a:pt x="269" y="4156"/>
                    <a:pt x="305" y="4066"/>
                  </a:cubicBezTo>
                  <a:cubicBezTo>
                    <a:pt x="377" y="3798"/>
                    <a:pt x="484" y="3547"/>
                    <a:pt x="663" y="3315"/>
                  </a:cubicBezTo>
                  <a:cubicBezTo>
                    <a:pt x="967" y="2938"/>
                    <a:pt x="1461" y="2834"/>
                    <a:pt x="1987" y="2834"/>
                  </a:cubicBezTo>
                  <a:cubicBezTo>
                    <a:pt x="2236" y="2834"/>
                    <a:pt x="2491" y="2857"/>
                    <a:pt x="2738" y="2886"/>
                  </a:cubicBezTo>
                  <a:cubicBezTo>
                    <a:pt x="3031" y="2924"/>
                    <a:pt x="3338" y="2958"/>
                    <a:pt x="3637" y="2958"/>
                  </a:cubicBezTo>
                  <a:cubicBezTo>
                    <a:pt x="4178" y="2958"/>
                    <a:pt x="4695" y="2848"/>
                    <a:pt x="5063" y="2456"/>
                  </a:cubicBezTo>
                  <a:cubicBezTo>
                    <a:pt x="5313" y="2152"/>
                    <a:pt x="5492" y="1794"/>
                    <a:pt x="5582" y="1419"/>
                  </a:cubicBezTo>
                  <a:cubicBezTo>
                    <a:pt x="5743" y="972"/>
                    <a:pt x="5904" y="542"/>
                    <a:pt x="6261" y="346"/>
                  </a:cubicBezTo>
                  <a:cubicBezTo>
                    <a:pt x="6394" y="273"/>
                    <a:pt x="6544" y="244"/>
                    <a:pt x="6704" y="244"/>
                  </a:cubicBezTo>
                  <a:cubicBezTo>
                    <a:pt x="6977" y="244"/>
                    <a:pt x="7281" y="327"/>
                    <a:pt x="7585" y="417"/>
                  </a:cubicBezTo>
                  <a:cubicBezTo>
                    <a:pt x="7728" y="471"/>
                    <a:pt x="7871" y="507"/>
                    <a:pt x="8014" y="542"/>
                  </a:cubicBezTo>
                  <a:cubicBezTo>
                    <a:pt x="8235" y="586"/>
                    <a:pt x="8468" y="619"/>
                    <a:pt x="8703" y="619"/>
                  </a:cubicBezTo>
                  <a:cubicBezTo>
                    <a:pt x="8754" y="619"/>
                    <a:pt x="8804" y="617"/>
                    <a:pt x="8855" y="614"/>
                  </a:cubicBezTo>
                  <a:lnTo>
                    <a:pt x="8855" y="381"/>
                  </a:lnTo>
                  <a:cubicBezTo>
                    <a:pt x="8587" y="381"/>
                    <a:pt x="8319" y="363"/>
                    <a:pt x="8068" y="310"/>
                  </a:cubicBezTo>
                  <a:cubicBezTo>
                    <a:pt x="7925" y="274"/>
                    <a:pt x="7782" y="238"/>
                    <a:pt x="7657" y="185"/>
                  </a:cubicBezTo>
                  <a:cubicBezTo>
                    <a:pt x="7335" y="96"/>
                    <a:pt x="7013" y="0"/>
                    <a:pt x="6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36;p71"/>
            <p:cNvSpPr/>
            <p:nvPr/>
          </p:nvSpPr>
          <p:spPr>
            <a:xfrm>
              <a:off x="7975424" y="1981536"/>
              <a:ext cx="55480" cy="9108"/>
            </a:xfrm>
            <a:custGeom>
              <a:avLst/>
              <a:gdLst/>
              <a:ahLst/>
              <a:cxnLst/>
              <a:rect l="l" t="t" r="r" b="b"/>
              <a:pathLst>
                <a:path w="3399" h="558" extrusionOk="0">
                  <a:moveTo>
                    <a:pt x="3399" y="1"/>
                  </a:moveTo>
                  <a:cubicBezTo>
                    <a:pt x="3256" y="108"/>
                    <a:pt x="3095" y="197"/>
                    <a:pt x="2934" y="269"/>
                  </a:cubicBezTo>
                  <a:cubicBezTo>
                    <a:pt x="2796" y="309"/>
                    <a:pt x="2659" y="325"/>
                    <a:pt x="2520" y="325"/>
                  </a:cubicBezTo>
                  <a:cubicBezTo>
                    <a:pt x="2226" y="325"/>
                    <a:pt x="1926" y="252"/>
                    <a:pt x="1610" y="179"/>
                  </a:cubicBezTo>
                  <a:cubicBezTo>
                    <a:pt x="1298" y="101"/>
                    <a:pt x="979" y="23"/>
                    <a:pt x="661" y="23"/>
                  </a:cubicBezTo>
                  <a:cubicBezTo>
                    <a:pt x="469" y="23"/>
                    <a:pt x="278" y="52"/>
                    <a:pt x="90" y="126"/>
                  </a:cubicBezTo>
                  <a:cubicBezTo>
                    <a:pt x="54" y="144"/>
                    <a:pt x="36" y="144"/>
                    <a:pt x="0" y="162"/>
                  </a:cubicBezTo>
                  <a:lnTo>
                    <a:pt x="179" y="340"/>
                  </a:lnTo>
                  <a:cubicBezTo>
                    <a:pt x="327" y="285"/>
                    <a:pt x="477" y="264"/>
                    <a:pt x="630" y="264"/>
                  </a:cubicBezTo>
                  <a:cubicBezTo>
                    <a:pt x="923" y="264"/>
                    <a:pt x="1228" y="342"/>
                    <a:pt x="1557" y="412"/>
                  </a:cubicBezTo>
                  <a:cubicBezTo>
                    <a:pt x="1885" y="485"/>
                    <a:pt x="2213" y="558"/>
                    <a:pt x="2541" y="558"/>
                  </a:cubicBezTo>
                  <a:cubicBezTo>
                    <a:pt x="2696" y="558"/>
                    <a:pt x="2851" y="542"/>
                    <a:pt x="3005" y="501"/>
                  </a:cubicBezTo>
                  <a:cubicBezTo>
                    <a:pt x="3131" y="448"/>
                    <a:pt x="3274" y="376"/>
                    <a:pt x="3399" y="305"/>
                  </a:cubicBezTo>
                  <a:lnTo>
                    <a:pt x="33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37;p71"/>
            <p:cNvSpPr/>
            <p:nvPr/>
          </p:nvSpPr>
          <p:spPr>
            <a:xfrm>
              <a:off x="7949733" y="1925485"/>
              <a:ext cx="83228" cy="35338"/>
            </a:xfrm>
            <a:custGeom>
              <a:avLst/>
              <a:gdLst/>
              <a:ahLst/>
              <a:cxnLst/>
              <a:rect l="l" t="t" r="r" b="b"/>
              <a:pathLst>
                <a:path w="5099" h="2165" extrusionOk="0">
                  <a:moveTo>
                    <a:pt x="5098" y="0"/>
                  </a:moveTo>
                  <a:lnTo>
                    <a:pt x="5098" y="0"/>
                  </a:lnTo>
                  <a:cubicBezTo>
                    <a:pt x="4973" y="161"/>
                    <a:pt x="4830" y="340"/>
                    <a:pt x="4705" y="519"/>
                  </a:cubicBezTo>
                  <a:cubicBezTo>
                    <a:pt x="4365" y="984"/>
                    <a:pt x="4043" y="1413"/>
                    <a:pt x="3560" y="1574"/>
                  </a:cubicBezTo>
                  <a:cubicBezTo>
                    <a:pt x="3412" y="1624"/>
                    <a:pt x="3263" y="1643"/>
                    <a:pt x="3114" y="1643"/>
                  </a:cubicBezTo>
                  <a:cubicBezTo>
                    <a:pt x="2830" y="1643"/>
                    <a:pt x="2541" y="1573"/>
                    <a:pt x="2236" y="1503"/>
                  </a:cubicBezTo>
                  <a:cubicBezTo>
                    <a:pt x="1915" y="1422"/>
                    <a:pt x="1586" y="1342"/>
                    <a:pt x="1259" y="1342"/>
                  </a:cubicBezTo>
                  <a:cubicBezTo>
                    <a:pt x="1077" y="1342"/>
                    <a:pt x="895" y="1367"/>
                    <a:pt x="716" y="1431"/>
                  </a:cubicBezTo>
                  <a:cubicBezTo>
                    <a:pt x="430" y="1556"/>
                    <a:pt x="179" y="1735"/>
                    <a:pt x="0" y="1986"/>
                  </a:cubicBezTo>
                  <a:lnTo>
                    <a:pt x="179" y="2165"/>
                  </a:lnTo>
                  <a:cubicBezTo>
                    <a:pt x="340" y="1932"/>
                    <a:pt x="555" y="1753"/>
                    <a:pt x="805" y="1664"/>
                  </a:cubicBezTo>
                  <a:cubicBezTo>
                    <a:pt x="956" y="1605"/>
                    <a:pt x="1115" y="1582"/>
                    <a:pt x="1280" y="1582"/>
                  </a:cubicBezTo>
                  <a:cubicBezTo>
                    <a:pt x="1563" y="1582"/>
                    <a:pt x="1866" y="1650"/>
                    <a:pt x="2183" y="1717"/>
                  </a:cubicBezTo>
                  <a:cubicBezTo>
                    <a:pt x="2502" y="1800"/>
                    <a:pt x="2821" y="1875"/>
                    <a:pt x="3140" y="1875"/>
                  </a:cubicBezTo>
                  <a:cubicBezTo>
                    <a:pt x="3304" y="1875"/>
                    <a:pt x="3468" y="1855"/>
                    <a:pt x="3631" y="1807"/>
                  </a:cubicBezTo>
                  <a:cubicBezTo>
                    <a:pt x="4204" y="1628"/>
                    <a:pt x="4562" y="1127"/>
                    <a:pt x="4901" y="644"/>
                  </a:cubicBezTo>
                  <a:lnTo>
                    <a:pt x="5080" y="394"/>
                  </a:lnTo>
                  <a:lnTo>
                    <a:pt x="50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38;p71"/>
            <p:cNvSpPr/>
            <p:nvPr/>
          </p:nvSpPr>
          <p:spPr>
            <a:xfrm>
              <a:off x="7920238" y="1873238"/>
              <a:ext cx="113882" cy="57814"/>
            </a:xfrm>
            <a:custGeom>
              <a:avLst/>
              <a:gdLst/>
              <a:ahLst/>
              <a:cxnLst/>
              <a:rect l="l" t="t" r="r" b="b"/>
              <a:pathLst>
                <a:path w="6977" h="3542" extrusionOk="0">
                  <a:moveTo>
                    <a:pt x="6212" y="1"/>
                  </a:moveTo>
                  <a:cubicBezTo>
                    <a:pt x="6044" y="1"/>
                    <a:pt x="5876" y="26"/>
                    <a:pt x="5707" y="89"/>
                  </a:cubicBezTo>
                  <a:cubicBezTo>
                    <a:pt x="5242" y="268"/>
                    <a:pt x="4991" y="733"/>
                    <a:pt x="4741" y="1180"/>
                  </a:cubicBezTo>
                  <a:cubicBezTo>
                    <a:pt x="4508" y="1573"/>
                    <a:pt x="4294" y="1931"/>
                    <a:pt x="3954" y="2128"/>
                  </a:cubicBezTo>
                  <a:cubicBezTo>
                    <a:pt x="3755" y="2235"/>
                    <a:pt x="3538" y="2274"/>
                    <a:pt x="3307" y="2274"/>
                  </a:cubicBezTo>
                  <a:cubicBezTo>
                    <a:pt x="3038" y="2274"/>
                    <a:pt x="2750" y="2221"/>
                    <a:pt x="2451" y="2164"/>
                  </a:cubicBezTo>
                  <a:cubicBezTo>
                    <a:pt x="2162" y="2117"/>
                    <a:pt x="1853" y="2061"/>
                    <a:pt x="1552" y="2061"/>
                  </a:cubicBezTo>
                  <a:cubicBezTo>
                    <a:pt x="1277" y="2061"/>
                    <a:pt x="1009" y="2108"/>
                    <a:pt x="770" y="2253"/>
                  </a:cubicBezTo>
                  <a:cubicBezTo>
                    <a:pt x="358" y="2504"/>
                    <a:pt x="162" y="2933"/>
                    <a:pt x="1" y="3362"/>
                  </a:cubicBezTo>
                  <a:lnTo>
                    <a:pt x="180" y="3541"/>
                  </a:lnTo>
                  <a:cubicBezTo>
                    <a:pt x="341" y="3094"/>
                    <a:pt x="501" y="2682"/>
                    <a:pt x="877" y="2468"/>
                  </a:cubicBezTo>
                  <a:cubicBezTo>
                    <a:pt x="1081" y="2340"/>
                    <a:pt x="1310" y="2298"/>
                    <a:pt x="1553" y="2298"/>
                  </a:cubicBezTo>
                  <a:cubicBezTo>
                    <a:pt x="1821" y="2298"/>
                    <a:pt x="2107" y="2349"/>
                    <a:pt x="2398" y="2396"/>
                  </a:cubicBezTo>
                  <a:cubicBezTo>
                    <a:pt x="2709" y="2455"/>
                    <a:pt x="3025" y="2518"/>
                    <a:pt x="3329" y="2518"/>
                  </a:cubicBezTo>
                  <a:cubicBezTo>
                    <a:pt x="3585" y="2518"/>
                    <a:pt x="3832" y="2473"/>
                    <a:pt x="4061" y="2343"/>
                  </a:cubicBezTo>
                  <a:cubicBezTo>
                    <a:pt x="4472" y="2110"/>
                    <a:pt x="4705" y="1699"/>
                    <a:pt x="4938" y="1287"/>
                  </a:cubicBezTo>
                  <a:cubicBezTo>
                    <a:pt x="5170" y="894"/>
                    <a:pt x="5403" y="464"/>
                    <a:pt x="5814" y="321"/>
                  </a:cubicBezTo>
                  <a:cubicBezTo>
                    <a:pt x="5947" y="268"/>
                    <a:pt x="6082" y="247"/>
                    <a:pt x="6220" y="247"/>
                  </a:cubicBezTo>
                  <a:cubicBezTo>
                    <a:pt x="6453" y="247"/>
                    <a:pt x="6694" y="308"/>
                    <a:pt x="6941" y="375"/>
                  </a:cubicBezTo>
                  <a:lnTo>
                    <a:pt x="6977" y="375"/>
                  </a:lnTo>
                  <a:lnTo>
                    <a:pt x="6977" y="125"/>
                  </a:lnTo>
                  <a:cubicBezTo>
                    <a:pt x="6727" y="59"/>
                    <a:pt x="6471" y="1"/>
                    <a:pt x="6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39;p71"/>
            <p:cNvSpPr/>
            <p:nvPr/>
          </p:nvSpPr>
          <p:spPr>
            <a:xfrm>
              <a:off x="7306919" y="1918402"/>
              <a:ext cx="174536" cy="203182"/>
            </a:xfrm>
            <a:custGeom>
              <a:avLst/>
              <a:gdLst/>
              <a:ahLst/>
              <a:cxnLst/>
              <a:rect l="l" t="t" r="r" b="b"/>
              <a:pathLst>
                <a:path w="10693" h="12448" extrusionOk="0">
                  <a:moveTo>
                    <a:pt x="823" y="0"/>
                  </a:moveTo>
                  <a:cubicBezTo>
                    <a:pt x="362" y="0"/>
                    <a:pt x="1" y="409"/>
                    <a:pt x="85" y="881"/>
                  </a:cubicBezTo>
                  <a:lnTo>
                    <a:pt x="2142" y="11828"/>
                  </a:lnTo>
                  <a:cubicBezTo>
                    <a:pt x="2217" y="12225"/>
                    <a:pt x="2549" y="12448"/>
                    <a:pt x="2887" y="12448"/>
                  </a:cubicBezTo>
                  <a:cubicBezTo>
                    <a:pt x="3114" y="12448"/>
                    <a:pt x="3344" y="12348"/>
                    <a:pt x="3501" y="12133"/>
                  </a:cubicBezTo>
                  <a:lnTo>
                    <a:pt x="10370" y="2545"/>
                  </a:lnTo>
                  <a:cubicBezTo>
                    <a:pt x="10692" y="2080"/>
                    <a:pt x="10424" y="1436"/>
                    <a:pt x="9851" y="1346"/>
                  </a:cubicBezTo>
                  <a:lnTo>
                    <a:pt x="908" y="5"/>
                  </a:lnTo>
                  <a:cubicBezTo>
                    <a:pt x="879" y="2"/>
                    <a:pt x="851" y="0"/>
                    <a:pt x="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40;p71"/>
            <p:cNvSpPr/>
            <p:nvPr/>
          </p:nvSpPr>
          <p:spPr>
            <a:xfrm>
              <a:off x="7310347" y="1925163"/>
              <a:ext cx="154754" cy="42618"/>
            </a:xfrm>
            <a:custGeom>
              <a:avLst/>
              <a:gdLst/>
              <a:ahLst/>
              <a:cxnLst/>
              <a:rect l="l" t="t" r="r" b="b"/>
              <a:pathLst>
                <a:path w="9481" h="2611" extrusionOk="0">
                  <a:moveTo>
                    <a:pt x="1303" y="1"/>
                  </a:moveTo>
                  <a:cubicBezTo>
                    <a:pt x="1179" y="1"/>
                    <a:pt x="1055" y="17"/>
                    <a:pt x="930" y="53"/>
                  </a:cubicBezTo>
                  <a:cubicBezTo>
                    <a:pt x="644" y="160"/>
                    <a:pt x="376" y="321"/>
                    <a:pt x="143" y="536"/>
                  </a:cubicBezTo>
                  <a:lnTo>
                    <a:pt x="0" y="643"/>
                  </a:lnTo>
                  <a:lnTo>
                    <a:pt x="54" y="911"/>
                  </a:lnTo>
                  <a:cubicBezTo>
                    <a:pt x="143" y="858"/>
                    <a:pt x="215" y="786"/>
                    <a:pt x="304" y="733"/>
                  </a:cubicBezTo>
                  <a:cubicBezTo>
                    <a:pt x="501" y="536"/>
                    <a:pt x="751" y="393"/>
                    <a:pt x="1020" y="303"/>
                  </a:cubicBezTo>
                  <a:cubicBezTo>
                    <a:pt x="1130" y="268"/>
                    <a:pt x="1242" y="252"/>
                    <a:pt x="1353" y="252"/>
                  </a:cubicBezTo>
                  <a:cubicBezTo>
                    <a:pt x="1924" y="252"/>
                    <a:pt x="2493" y="674"/>
                    <a:pt x="2987" y="1108"/>
                  </a:cubicBezTo>
                  <a:cubicBezTo>
                    <a:pt x="3533" y="1576"/>
                    <a:pt x="4161" y="2072"/>
                    <a:pt x="4847" y="2072"/>
                  </a:cubicBezTo>
                  <a:cubicBezTo>
                    <a:pt x="4947" y="2072"/>
                    <a:pt x="5049" y="2061"/>
                    <a:pt x="5152" y="2038"/>
                  </a:cubicBezTo>
                  <a:cubicBezTo>
                    <a:pt x="5527" y="1913"/>
                    <a:pt x="5885" y="1734"/>
                    <a:pt x="6171" y="1466"/>
                  </a:cubicBezTo>
                  <a:cubicBezTo>
                    <a:pt x="6524" y="1197"/>
                    <a:pt x="6861" y="944"/>
                    <a:pt x="7257" y="944"/>
                  </a:cubicBezTo>
                  <a:cubicBezTo>
                    <a:pt x="7282" y="944"/>
                    <a:pt x="7308" y="945"/>
                    <a:pt x="7334" y="947"/>
                  </a:cubicBezTo>
                  <a:cubicBezTo>
                    <a:pt x="7763" y="1001"/>
                    <a:pt x="8067" y="1359"/>
                    <a:pt x="8389" y="1752"/>
                  </a:cubicBezTo>
                  <a:cubicBezTo>
                    <a:pt x="8497" y="1859"/>
                    <a:pt x="8586" y="1985"/>
                    <a:pt x="8675" y="2092"/>
                  </a:cubicBezTo>
                  <a:cubicBezTo>
                    <a:pt x="8872" y="2289"/>
                    <a:pt x="9087" y="2468"/>
                    <a:pt x="9337" y="2611"/>
                  </a:cubicBezTo>
                  <a:lnTo>
                    <a:pt x="9480" y="2414"/>
                  </a:lnTo>
                  <a:cubicBezTo>
                    <a:pt x="9248" y="2289"/>
                    <a:pt x="9033" y="2110"/>
                    <a:pt x="8854" y="1931"/>
                  </a:cubicBezTo>
                  <a:cubicBezTo>
                    <a:pt x="8765" y="1824"/>
                    <a:pt x="8675" y="1698"/>
                    <a:pt x="8568" y="1609"/>
                  </a:cubicBezTo>
                  <a:cubicBezTo>
                    <a:pt x="8246" y="1198"/>
                    <a:pt x="7888" y="768"/>
                    <a:pt x="7352" y="715"/>
                  </a:cubicBezTo>
                  <a:cubicBezTo>
                    <a:pt x="7302" y="708"/>
                    <a:pt x="7253" y="705"/>
                    <a:pt x="7206" y="705"/>
                  </a:cubicBezTo>
                  <a:cubicBezTo>
                    <a:pt x="6754" y="705"/>
                    <a:pt x="6382" y="994"/>
                    <a:pt x="6010" y="1269"/>
                  </a:cubicBezTo>
                  <a:cubicBezTo>
                    <a:pt x="5742" y="1502"/>
                    <a:pt x="5438" y="1681"/>
                    <a:pt x="5098" y="1788"/>
                  </a:cubicBezTo>
                  <a:cubicBezTo>
                    <a:pt x="5012" y="1808"/>
                    <a:pt x="4926" y="1817"/>
                    <a:pt x="4841" y="1817"/>
                  </a:cubicBezTo>
                  <a:cubicBezTo>
                    <a:pt x="4234" y="1817"/>
                    <a:pt x="3648" y="1350"/>
                    <a:pt x="3130" y="911"/>
                  </a:cubicBezTo>
                  <a:cubicBezTo>
                    <a:pt x="2631" y="488"/>
                    <a:pt x="1979" y="1"/>
                    <a:pt x="1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41;p71"/>
            <p:cNvSpPr/>
            <p:nvPr/>
          </p:nvSpPr>
          <p:spPr>
            <a:xfrm>
              <a:off x="7332822" y="2053603"/>
              <a:ext cx="47890" cy="32710"/>
            </a:xfrm>
            <a:custGeom>
              <a:avLst/>
              <a:gdLst/>
              <a:ahLst/>
              <a:cxnLst/>
              <a:rect l="l" t="t" r="r" b="b"/>
              <a:pathLst>
                <a:path w="2934" h="2004" extrusionOk="0">
                  <a:moveTo>
                    <a:pt x="0" y="1"/>
                  </a:moveTo>
                  <a:lnTo>
                    <a:pt x="54" y="251"/>
                  </a:lnTo>
                  <a:cubicBezTo>
                    <a:pt x="501" y="358"/>
                    <a:pt x="805" y="698"/>
                    <a:pt x="1145" y="1056"/>
                  </a:cubicBezTo>
                  <a:cubicBezTo>
                    <a:pt x="1485" y="1432"/>
                    <a:pt x="1825" y="1789"/>
                    <a:pt x="2308" y="1932"/>
                  </a:cubicBezTo>
                  <a:cubicBezTo>
                    <a:pt x="2451" y="1986"/>
                    <a:pt x="2594" y="2004"/>
                    <a:pt x="2755" y="2004"/>
                  </a:cubicBezTo>
                  <a:lnTo>
                    <a:pt x="2934" y="1754"/>
                  </a:lnTo>
                  <a:lnTo>
                    <a:pt x="2934" y="1754"/>
                  </a:lnTo>
                  <a:cubicBezTo>
                    <a:pt x="2862" y="1760"/>
                    <a:pt x="2792" y="1764"/>
                    <a:pt x="2724" y="1764"/>
                  </a:cubicBezTo>
                  <a:cubicBezTo>
                    <a:pt x="2606" y="1764"/>
                    <a:pt x="2493" y="1752"/>
                    <a:pt x="2379" y="1718"/>
                  </a:cubicBezTo>
                  <a:cubicBezTo>
                    <a:pt x="1950" y="1593"/>
                    <a:pt x="1646" y="1271"/>
                    <a:pt x="1324" y="913"/>
                  </a:cubicBezTo>
                  <a:cubicBezTo>
                    <a:pt x="1002" y="555"/>
                    <a:pt x="609" y="144"/>
                    <a:pt x="90" y="1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42;p71"/>
            <p:cNvSpPr/>
            <p:nvPr/>
          </p:nvSpPr>
          <p:spPr>
            <a:xfrm>
              <a:off x="7325820" y="2015899"/>
              <a:ext cx="87309" cy="32971"/>
            </a:xfrm>
            <a:custGeom>
              <a:avLst/>
              <a:gdLst/>
              <a:ahLst/>
              <a:cxnLst/>
              <a:rect l="l" t="t" r="r" b="b"/>
              <a:pathLst>
                <a:path w="5349" h="2020" extrusionOk="0">
                  <a:moveTo>
                    <a:pt x="573" y="1"/>
                  </a:moveTo>
                  <a:cubicBezTo>
                    <a:pt x="377" y="1"/>
                    <a:pt x="181" y="36"/>
                    <a:pt x="0" y="93"/>
                  </a:cubicBezTo>
                  <a:lnTo>
                    <a:pt x="54" y="343"/>
                  </a:lnTo>
                  <a:cubicBezTo>
                    <a:pt x="214" y="274"/>
                    <a:pt x="390" y="242"/>
                    <a:pt x="565" y="242"/>
                  </a:cubicBezTo>
                  <a:cubicBezTo>
                    <a:pt x="664" y="242"/>
                    <a:pt x="762" y="252"/>
                    <a:pt x="859" y="271"/>
                  </a:cubicBezTo>
                  <a:cubicBezTo>
                    <a:pt x="1306" y="379"/>
                    <a:pt x="1628" y="719"/>
                    <a:pt x="1968" y="1094"/>
                  </a:cubicBezTo>
                  <a:cubicBezTo>
                    <a:pt x="2308" y="1452"/>
                    <a:pt x="2630" y="1810"/>
                    <a:pt x="3113" y="1953"/>
                  </a:cubicBezTo>
                  <a:cubicBezTo>
                    <a:pt x="3268" y="2000"/>
                    <a:pt x="3421" y="2020"/>
                    <a:pt x="3573" y="2020"/>
                  </a:cubicBezTo>
                  <a:cubicBezTo>
                    <a:pt x="3995" y="2020"/>
                    <a:pt x="4403" y="1865"/>
                    <a:pt x="4812" y="1720"/>
                  </a:cubicBezTo>
                  <a:lnTo>
                    <a:pt x="5116" y="1613"/>
                  </a:lnTo>
                  <a:lnTo>
                    <a:pt x="5348" y="1273"/>
                  </a:lnTo>
                  <a:lnTo>
                    <a:pt x="5348" y="1273"/>
                  </a:lnTo>
                  <a:cubicBezTo>
                    <a:pt x="5152" y="1345"/>
                    <a:pt x="4937" y="1416"/>
                    <a:pt x="4740" y="1506"/>
                  </a:cubicBezTo>
                  <a:cubicBezTo>
                    <a:pt x="4339" y="1653"/>
                    <a:pt x="3948" y="1790"/>
                    <a:pt x="3567" y="1790"/>
                  </a:cubicBezTo>
                  <a:cubicBezTo>
                    <a:pt x="3438" y="1790"/>
                    <a:pt x="3310" y="1774"/>
                    <a:pt x="3184" y="1738"/>
                  </a:cubicBezTo>
                  <a:cubicBezTo>
                    <a:pt x="2773" y="1613"/>
                    <a:pt x="2469" y="1291"/>
                    <a:pt x="2129" y="933"/>
                  </a:cubicBezTo>
                  <a:cubicBezTo>
                    <a:pt x="1807" y="575"/>
                    <a:pt x="1431" y="164"/>
                    <a:pt x="912" y="39"/>
                  </a:cubicBezTo>
                  <a:cubicBezTo>
                    <a:pt x="801" y="13"/>
                    <a:pt x="687"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43;p71"/>
            <p:cNvSpPr/>
            <p:nvPr/>
          </p:nvSpPr>
          <p:spPr>
            <a:xfrm>
              <a:off x="7318230" y="1968303"/>
              <a:ext cx="124100" cy="31372"/>
            </a:xfrm>
            <a:custGeom>
              <a:avLst/>
              <a:gdLst/>
              <a:ahLst/>
              <a:cxnLst/>
              <a:rect l="l" t="t" r="r" b="b"/>
              <a:pathLst>
                <a:path w="7603" h="1922" extrusionOk="0">
                  <a:moveTo>
                    <a:pt x="1145" y="0"/>
                  </a:moveTo>
                  <a:cubicBezTo>
                    <a:pt x="719" y="0"/>
                    <a:pt x="352" y="235"/>
                    <a:pt x="0" y="486"/>
                  </a:cubicBezTo>
                  <a:lnTo>
                    <a:pt x="54" y="755"/>
                  </a:lnTo>
                  <a:cubicBezTo>
                    <a:pt x="416" y="462"/>
                    <a:pt x="778" y="235"/>
                    <a:pt x="1188" y="235"/>
                  </a:cubicBezTo>
                  <a:cubicBezTo>
                    <a:pt x="1203" y="235"/>
                    <a:pt x="1219" y="235"/>
                    <a:pt x="1234" y="236"/>
                  </a:cubicBezTo>
                  <a:cubicBezTo>
                    <a:pt x="1735" y="254"/>
                    <a:pt x="2129" y="647"/>
                    <a:pt x="2522" y="1041"/>
                  </a:cubicBezTo>
                  <a:cubicBezTo>
                    <a:pt x="2934" y="1434"/>
                    <a:pt x="3363" y="1846"/>
                    <a:pt x="3935" y="1917"/>
                  </a:cubicBezTo>
                  <a:cubicBezTo>
                    <a:pt x="3970" y="1920"/>
                    <a:pt x="4004" y="1921"/>
                    <a:pt x="4038" y="1921"/>
                  </a:cubicBezTo>
                  <a:cubicBezTo>
                    <a:pt x="4464" y="1921"/>
                    <a:pt x="4861" y="1723"/>
                    <a:pt x="5259" y="1524"/>
                  </a:cubicBezTo>
                  <a:cubicBezTo>
                    <a:pt x="5598" y="1362"/>
                    <a:pt x="5950" y="1175"/>
                    <a:pt x="6304" y="1175"/>
                  </a:cubicBezTo>
                  <a:cubicBezTo>
                    <a:pt x="6379" y="1175"/>
                    <a:pt x="6454" y="1183"/>
                    <a:pt x="6529" y="1202"/>
                  </a:cubicBezTo>
                  <a:cubicBezTo>
                    <a:pt x="6887" y="1291"/>
                    <a:pt x="7155" y="1578"/>
                    <a:pt x="7423" y="1864"/>
                  </a:cubicBezTo>
                  <a:lnTo>
                    <a:pt x="7459" y="1900"/>
                  </a:lnTo>
                  <a:lnTo>
                    <a:pt x="7602" y="1703"/>
                  </a:lnTo>
                  <a:cubicBezTo>
                    <a:pt x="7316" y="1399"/>
                    <a:pt x="7012" y="1059"/>
                    <a:pt x="6583" y="969"/>
                  </a:cubicBezTo>
                  <a:cubicBezTo>
                    <a:pt x="6482" y="945"/>
                    <a:pt x="6384" y="934"/>
                    <a:pt x="6287" y="934"/>
                  </a:cubicBezTo>
                  <a:cubicBezTo>
                    <a:pt x="5884" y="934"/>
                    <a:pt x="5512" y="1122"/>
                    <a:pt x="5152" y="1309"/>
                  </a:cubicBezTo>
                  <a:cubicBezTo>
                    <a:pt x="4773" y="1490"/>
                    <a:pt x="4425" y="1671"/>
                    <a:pt x="4051" y="1671"/>
                  </a:cubicBezTo>
                  <a:cubicBezTo>
                    <a:pt x="4019" y="1671"/>
                    <a:pt x="3986" y="1670"/>
                    <a:pt x="3953" y="1667"/>
                  </a:cubicBezTo>
                  <a:cubicBezTo>
                    <a:pt x="3470" y="1631"/>
                    <a:pt x="3095" y="1256"/>
                    <a:pt x="2683" y="862"/>
                  </a:cubicBezTo>
                  <a:cubicBezTo>
                    <a:pt x="2290" y="469"/>
                    <a:pt x="1842" y="39"/>
                    <a:pt x="1234" y="3"/>
                  </a:cubicBezTo>
                  <a:cubicBezTo>
                    <a:pt x="1204" y="1"/>
                    <a:pt x="1175" y="0"/>
                    <a:pt x="1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44;p71"/>
            <p:cNvSpPr/>
            <p:nvPr/>
          </p:nvSpPr>
          <p:spPr>
            <a:xfrm>
              <a:off x="7497186" y="1914570"/>
              <a:ext cx="176512" cy="203982"/>
            </a:xfrm>
            <a:custGeom>
              <a:avLst/>
              <a:gdLst/>
              <a:ahLst/>
              <a:cxnLst/>
              <a:rect l="l" t="t" r="r" b="b"/>
              <a:pathLst>
                <a:path w="10814" h="12497" extrusionOk="0">
                  <a:moveTo>
                    <a:pt x="9916" y="1"/>
                  </a:moveTo>
                  <a:cubicBezTo>
                    <a:pt x="9890" y="1"/>
                    <a:pt x="9865" y="2"/>
                    <a:pt x="9839" y="4"/>
                  </a:cubicBezTo>
                  <a:lnTo>
                    <a:pt x="842" y="881"/>
                  </a:lnTo>
                  <a:cubicBezTo>
                    <a:pt x="323" y="916"/>
                    <a:pt x="1" y="1471"/>
                    <a:pt x="216" y="1954"/>
                  </a:cubicBezTo>
                  <a:lnTo>
                    <a:pt x="4902" y="12060"/>
                  </a:lnTo>
                  <a:cubicBezTo>
                    <a:pt x="5031" y="12353"/>
                    <a:pt x="5302" y="12497"/>
                    <a:pt x="5576" y="12497"/>
                  </a:cubicBezTo>
                  <a:cubicBezTo>
                    <a:pt x="5870" y="12497"/>
                    <a:pt x="6168" y="12331"/>
                    <a:pt x="6297" y="12007"/>
                  </a:cubicBezTo>
                  <a:lnTo>
                    <a:pt x="10626" y="1042"/>
                  </a:lnTo>
                  <a:cubicBezTo>
                    <a:pt x="10814" y="529"/>
                    <a:pt x="10447" y="1"/>
                    <a:pt x="99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45;p71"/>
            <p:cNvSpPr/>
            <p:nvPr/>
          </p:nvSpPr>
          <p:spPr>
            <a:xfrm>
              <a:off x="7506832" y="1930811"/>
              <a:ext cx="156794" cy="32384"/>
            </a:xfrm>
            <a:custGeom>
              <a:avLst/>
              <a:gdLst/>
              <a:ahLst/>
              <a:cxnLst/>
              <a:rect l="l" t="t" r="r" b="b"/>
              <a:pathLst>
                <a:path w="9606" h="1984" extrusionOk="0">
                  <a:moveTo>
                    <a:pt x="7288" y="1"/>
                  </a:moveTo>
                  <a:cubicBezTo>
                    <a:pt x="7239" y="1"/>
                    <a:pt x="7189" y="4"/>
                    <a:pt x="7137" y="11"/>
                  </a:cubicBezTo>
                  <a:cubicBezTo>
                    <a:pt x="6601" y="82"/>
                    <a:pt x="6297" y="476"/>
                    <a:pt x="5993" y="869"/>
                  </a:cubicBezTo>
                  <a:cubicBezTo>
                    <a:pt x="5778" y="1174"/>
                    <a:pt x="5527" y="1424"/>
                    <a:pt x="5223" y="1603"/>
                  </a:cubicBezTo>
                  <a:cubicBezTo>
                    <a:pt x="5042" y="1694"/>
                    <a:pt x="4849" y="1732"/>
                    <a:pt x="4650" y="1732"/>
                  </a:cubicBezTo>
                  <a:cubicBezTo>
                    <a:pt x="4143" y="1732"/>
                    <a:pt x="3596" y="1484"/>
                    <a:pt x="3095" y="1227"/>
                  </a:cubicBezTo>
                  <a:cubicBezTo>
                    <a:pt x="2633" y="996"/>
                    <a:pt x="2055" y="749"/>
                    <a:pt x="1502" y="749"/>
                  </a:cubicBezTo>
                  <a:cubicBezTo>
                    <a:pt x="1241" y="749"/>
                    <a:pt x="986" y="804"/>
                    <a:pt x="752" y="941"/>
                  </a:cubicBezTo>
                  <a:cubicBezTo>
                    <a:pt x="501" y="1120"/>
                    <a:pt x="286" y="1335"/>
                    <a:pt x="108" y="1603"/>
                  </a:cubicBezTo>
                  <a:lnTo>
                    <a:pt x="0" y="1728"/>
                  </a:lnTo>
                  <a:lnTo>
                    <a:pt x="108" y="1978"/>
                  </a:lnTo>
                  <a:cubicBezTo>
                    <a:pt x="161" y="1907"/>
                    <a:pt x="233" y="1818"/>
                    <a:pt x="286" y="1746"/>
                  </a:cubicBezTo>
                  <a:cubicBezTo>
                    <a:pt x="447" y="1513"/>
                    <a:pt x="644" y="1317"/>
                    <a:pt x="877" y="1156"/>
                  </a:cubicBezTo>
                  <a:cubicBezTo>
                    <a:pt x="1069" y="1037"/>
                    <a:pt x="1282" y="988"/>
                    <a:pt x="1504" y="988"/>
                  </a:cubicBezTo>
                  <a:cubicBezTo>
                    <a:pt x="1984" y="988"/>
                    <a:pt x="2511" y="1215"/>
                    <a:pt x="2987" y="1460"/>
                  </a:cubicBezTo>
                  <a:cubicBezTo>
                    <a:pt x="3507" y="1726"/>
                    <a:pt x="4090" y="1983"/>
                    <a:pt x="4646" y="1983"/>
                  </a:cubicBezTo>
                  <a:cubicBezTo>
                    <a:pt x="4875" y="1983"/>
                    <a:pt x="5099" y="1940"/>
                    <a:pt x="5313" y="1835"/>
                  </a:cubicBezTo>
                  <a:cubicBezTo>
                    <a:pt x="5653" y="1621"/>
                    <a:pt x="5939" y="1352"/>
                    <a:pt x="6171" y="1030"/>
                  </a:cubicBezTo>
                  <a:cubicBezTo>
                    <a:pt x="6458" y="655"/>
                    <a:pt x="6744" y="297"/>
                    <a:pt x="7155" y="243"/>
                  </a:cubicBezTo>
                  <a:cubicBezTo>
                    <a:pt x="7191" y="239"/>
                    <a:pt x="7226" y="237"/>
                    <a:pt x="7261" y="237"/>
                  </a:cubicBezTo>
                  <a:cubicBezTo>
                    <a:pt x="7649" y="237"/>
                    <a:pt x="8012" y="500"/>
                    <a:pt x="8389" y="762"/>
                  </a:cubicBezTo>
                  <a:cubicBezTo>
                    <a:pt x="8515" y="852"/>
                    <a:pt x="8622" y="941"/>
                    <a:pt x="8747" y="1013"/>
                  </a:cubicBezTo>
                  <a:cubicBezTo>
                    <a:pt x="8980" y="1174"/>
                    <a:pt x="9248" y="1281"/>
                    <a:pt x="9516" y="1370"/>
                  </a:cubicBezTo>
                  <a:lnTo>
                    <a:pt x="9606" y="1138"/>
                  </a:lnTo>
                  <a:cubicBezTo>
                    <a:pt x="9355" y="1066"/>
                    <a:pt x="9105" y="959"/>
                    <a:pt x="8890" y="816"/>
                  </a:cubicBezTo>
                  <a:cubicBezTo>
                    <a:pt x="8765" y="744"/>
                    <a:pt x="8658" y="655"/>
                    <a:pt x="8532" y="565"/>
                  </a:cubicBezTo>
                  <a:cubicBezTo>
                    <a:pt x="8144" y="290"/>
                    <a:pt x="7756" y="1"/>
                    <a:pt x="7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46;p71"/>
            <p:cNvSpPr/>
            <p:nvPr/>
          </p:nvSpPr>
          <p:spPr>
            <a:xfrm>
              <a:off x="7557039" y="2067918"/>
              <a:ext cx="53456" cy="21611"/>
            </a:xfrm>
            <a:custGeom>
              <a:avLst/>
              <a:gdLst/>
              <a:ahLst/>
              <a:cxnLst/>
              <a:rect l="l" t="t" r="r" b="b"/>
              <a:pathLst>
                <a:path w="3275" h="1324" extrusionOk="0">
                  <a:moveTo>
                    <a:pt x="1" y="0"/>
                  </a:moveTo>
                  <a:lnTo>
                    <a:pt x="108" y="233"/>
                  </a:lnTo>
                  <a:cubicBezTo>
                    <a:pt x="555" y="233"/>
                    <a:pt x="967" y="483"/>
                    <a:pt x="1378" y="751"/>
                  </a:cubicBezTo>
                  <a:cubicBezTo>
                    <a:pt x="1790" y="1020"/>
                    <a:pt x="2219" y="1288"/>
                    <a:pt x="2720" y="1324"/>
                  </a:cubicBezTo>
                  <a:cubicBezTo>
                    <a:pt x="2863" y="1324"/>
                    <a:pt x="3024" y="1306"/>
                    <a:pt x="3167" y="1270"/>
                  </a:cubicBezTo>
                  <a:lnTo>
                    <a:pt x="3274" y="984"/>
                  </a:lnTo>
                  <a:lnTo>
                    <a:pt x="3274" y="984"/>
                  </a:lnTo>
                  <a:cubicBezTo>
                    <a:pt x="3095" y="1055"/>
                    <a:pt x="2917" y="1091"/>
                    <a:pt x="2720" y="1091"/>
                  </a:cubicBezTo>
                  <a:cubicBezTo>
                    <a:pt x="2290" y="1073"/>
                    <a:pt x="1915" y="823"/>
                    <a:pt x="1503" y="572"/>
                  </a:cubicBezTo>
                  <a:cubicBezTo>
                    <a:pt x="1110" y="304"/>
                    <a:pt x="627"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47;p71"/>
            <p:cNvSpPr/>
            <p:nvPr/>
          </p:nvSpPr>
          <p:spPr>
            <a:xfrm>
              <a:off x="7541859" y="2030230"/>
              <a:ext cx="89366" cy="21382"/>
            </a:xfrm>
            <a:custGeom>
              <a:avLst/>
              <a:gdLst/>
              <a:ahLst/>
              <a:cxnLst/>
              <a:rect l="l" t="t" r="r" b="b"/>
              <a:pathLst>
                <a:path w="5475" h="1310" extrusionOk="0">
                  <a:moveTo>
                    <a:pt x="903" y="1"/>
                  </a:moveTo>
                  <a:cubicBezTo>
                    <a:pt x="889" y="1"/>
                    <a:pt x="874" y="1"/>
                    <a:pt x="859" y="2"/>
                  </a:cubicBezTo>
                  <a:cubicBezTo>
                    <a:pt x="537" y="2"/>
                    <a:pt x="251" y="109"/>
                    <a:pt x="1" y="270"/>
                  </a:cubicBezTo>
                  <a:lnTo>
                    <a:pt x="90" y="502"/>
                  </a:lnTo>
                  <a:cubicBezTo>
                    <a:pt x="323" y="341"/>
                    <a:pt x="591" y="252"/>
                    <a:pt x="859" y="234"/>
                  </a:cubicBezTo>
                  <a:cubicBezTo>
                    <a:pt x="1307" y="234"/>
                    <a:pt x="1718" y="485"/>
                    <a:pt x="2129" y="753"/>
                  </a:cubicBezTo>
                  <a:cubicBezTo>
                    <a:pt x="2559" y="1021"/>
                    <a:pt x="2970" y="1289"/>
                    <a:pt x="3471" y="1307"/>
                  </a:cubicBezTo>
                  <a:cubicBezTo>
                    <a:pt x="3499" y="1309"/>
                    <a:pt x="3527" y="1310"/>
                    <a:pt x="3555" y="1310"/>
                  </a:cubicBezTo>
                  <a:cubicBezTo>
                    <a:pt x="4126" y="1310"/>
                    <a:pt x="4602" y="970"/>
                    <a:pt x="5063" y="663"/>
                  </a:cubicBezTo>
                  <a:lnTo>
                    <a:pt x="5313" y="485"/>
                  </a:lnTo>
                  <a:lnTo>
                    <a:pt x="5474" y="109"/>
                  </a:lnTo>
                  <a:lnTo>
                    <a:pt x="5474" y="109"/>
                  </a:lnTo>
                  <a:cubicBezTo>
                    <a:pt x="5260" y="216"/>
                    <a:pt x="5081" y="341"/>
                    <a:pt x="4920" y="467"/>
                  </a:cubicBezTo>
                  <a:cubicBezTo>
                    <a:pt x="4462" y="772"/>
                    <a:pt x="4036" y="1078"/>
                    <a:pt x="3550" y="1078"/>
                  </a:cubicBezTo>
                  <a:cubicBezTo>
                    <a:pt x="3524" y="1078"/>
                    <a:pt x="3497" y="1077"/>
                    <a:pt x="3471" y="1075"/>
                  </a:cubicBezTo>
                  <a:cubicBezTo>
                    <a:pt x="3042" y="1057"/>
                    <a:pt x="2666" y="824"/>
                    <a:pt x="2255" y="556"/>
                  </a:cubicBezTo>
                  <a:cubicBezTo>
                    <a:pt x="1872" y="295"/>
                    <a:pt x="1405" y="1"/>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48;p71"/>
            <p:cNvSpPr/>
            <p:nvPr/>
          </p:nvSpPr>
          <p:spPr>
            <a:xfrm>
              <a:off x="7524052" y="1977966"/>
              <a:ext cx="125275" cy="25692"/>
            </a:xfrm>
            <a:custGeom>
              <a:avLst/>
              <a:gdLst/>
              <a:ahLst/>
              <a:cxnLst/>
              <a:rect l="l" t="t" r="r" b="b"/>
              <a:pathLst>
                <a:path w="7675" h="1574" extrusionOk="0">
                  <a:moveTo>
                    <a:pt x="6539" y="1"/>
                  </a:moveTo>
                  <a:cubicBezTo>
                    <a:pt x="6524" y="1"/>
                    <a:pt x="6509" y="1"/>
                    <a:pt x="6494" y="2"/>
                  </a:cubicBezTo>
                  <a:cubicBezTo>
                    <a:pt x="5975" y="2"/>
                    <a:pt x="5564" y="342"/>
                    <a:pt x="5188" y="681"/>
                  </a:cubicBezTo>
                  <a:cubicBezTo>
                    <a:pt x="4848" y="968"/>
                    <a:pt x="4508" y="1254"/>
                    <a:pt x="4133" y="1308"/>
                  </a:cubicBezTo>
                  <a:cubicBezTo>
                    <a:pt x="4066" y="1319"/>
                    <a:pt x="4000" y="1325"/>
                    <a:pt x="3935" y="1325"/>
                  </a:cubicBezTo>
                  <a:cubicBezTo>
                    <a:pt x="3512" y="1325"/>
                    <a:pt x="3120" y="1090"/>
                    <a:pt x="2702" y="842"/>
                  </a:cubicBezTo>
                  <a:cubicBezTo>
                    <a:pt x="2287" y="597"/>
                    <a:pt x="1819" y="337"/>
                    <a:pt x="1332" y="337"/>
                  </a:cubicBezTo>
                  <a:cubicBezTo>
                    <a:pt x="1253" y="337"/>
                    <a:pt x="1172" y="344"/>
                    <a:pt x="1092" y="359"/>
                  </a:cubicBezTo>
                  <a:cubicBezTo>
                    <a:pt x="609" y="449"/>
                    <a:pt x="287" y="771"/>
                    <a:pt x="1" y="1129"/>
                  </a:cubicBezTo>
                  <a:lnTo>
                    <a:pt x="108" y="1379"/>
                  </a:lnTo>
                  <a:cubicBezTo>
                    <a:pt x="412" y="1003"/>
                    <a:pt x="698" y="681"/>
                    <a:pt x="1128" y="592"/>
                  </a:cubicBezTo>
                  <a:cubicBezTo>
                    <a:pt x="1194" y="580"/>
                    <a:pt x="1261" y="575"/>
                    <a:pt x="1326" y="575"/>
                  </a:cubicBezTo>
                  <a:cubicBezTo>
                    <a:pt x="1753" y="575"/>
                    <a:pt x="2158" y="809"/>
                    <a:pt x="2576" y="1057"/>
                  </a:cubicBezTo>
                  <a:cubicBezTo>
                    <a:pt x="3016" y="1309"/>
                    <a:pt x="3470" y="1574"/>
                    <a:pt x="3962" y="1574"/>
                  </a:cubicBezTo>
                  <a:cubicBezTo>
                    <a:pt x="4030" y="1574"/>
                    <a:pt x="4099" y="1569"/>
                    <a:pt x="4168" y="1558"/>
                  </a:cubicBezTo>
                  <a:cubicBezTo>
                    <a:pt x="4633" y="1469"/>
                    <a:pt x="4991" y="1164"/>
                    <a:pt x="5349" y="860"/>
                  </a:cubicBezTo>
                  <a:cubicBezTo>
                    <a:pt x="5689" y="556"/>
                    <a:pt x="6064" y="234"/>
                    <a:pt x="6494" y="234"/>
                  </a:cubicBezTo>
                  <a:cubicBezTo>
                    <a:pt x="6869" y="234"/>
                    <a:pt x="7191" y="431"/>
                    <a:pt x="7549" y="664"/>
                  </a:cubicBezTo>
                  <a:lnTo>
                    <a:pt x="7585" y="681"/>
                  </a:lnTo>
                  <a:lnTo>
                    <a:pt x="7674" y="467"/>
                  </a:lnTo>
                  <a:cubicBezTo>
                    <a:pt x="7329" y="242"/>
                    <a:pt x="6966" y="1"/>
                    <a:pt x="6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49;p71"/>
            <p:cNvSpPr/>
            <p:nvPr/>
          </p:nvSpPr>
          <p:spPr>
            <a:xfrm>
              <a:off x="7690472" y="1885757"/>
              <a:ext cx="172937" cy="211703"/>
            </a:xfrm>
            <a:custGeom>
              <a:avLst/>
              <a:gdLst/>
              <a:ahLst/>
              <a:cxnLst/>
              <a:rect l="l" t="t" r="r" b="b"/>
              <a:pathLst>
                <a:path w="10595" h="12970" extrusionOk="0">
                  <a:moveTo>
                    <a:pt x="9742" y="0"/>
                  </a:moveTo>
                  <a:cubicBezTo>
                    <a:pt x="9686" y="0"/>
                    <a:pt x="9628" y="6"/>
                    <a:pt x="9570" y="19"/>
                  </a:cubicBezTo>
                  <a:lnTo>
                    <a:pt x="752" y="2041"/>
                  </a:lnTo>
                  <a:cubicBezTo>
                    <a:pt x="233" y="2148"/>
                    <a:pt x="0" y="2738"/>
                    <a:pt x="287" y="3185"/>
                  </a:cubicBezTo>
                  <a:lnTo>
                    <a:pt x="6189" y="12612"/>
                  </a:lnTo>
                  <a:cubicBezTo>
                    <a:pt x="6341" y="12855"/>
                    <a:pt x="6587" y="12969"/>
                    <a:pt x="6832" y="12969"/>
                  </a:cubicBezTo>
                  <a:cubicBezTo>
                    <a:pt x="7163" y="12969"/>
                    <a:pt x="7492" y="12760"/>
                    <a:pt x="7585" y="12380"/>
                  </a:cubicBezTo>
                  <a:lnTo>
                    <a:pt x="10482" y="950"/>
                  </a:lnTo>
                  <a:cubicBezTo>
                    <a:pt x="10594" y="453"/>
                    <a:pt x="10219" y="0"/>
                    <a:pt x="9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50;p71"/>
            <p:cNvSpPr/>
            <p:nvPr/>
          </p:nvSpPr>
          <p:spPr>
            <a:xfrm>
              <a:off x="7702142" y="1906144"/>
              <a:ext cx="154476" cy="47090"/>
            </a:xfrm>
            <a:custGeom>
              <a:avLst/>
              <a:gdLst/>
              <a:ahLst/>
              <a:cxnLst/>
              <a:rect l="l" t="t" r="r" b="b"/>
              <a:pathLst>
                <a:path w="9464" h="2885" extrusionOk="0">
                  <a:moveTo>
                    <a:pt x="7165" y="1"/>
                  </a:moveTo>
                  <a:cubicBezTo>
                    <a:pt x="7068" y="1"/>
                    <a:pt x="6969" y="13"/>
                    <a:pt x="6870" y="40"/>
                  </a:cubicBezTo>
                  <a:cubicBezTo>
                    <a:pt x="6351" y="184"/>
                    <a:pt x="6100" y="631"/>
                    <a:pt x="5832" y="1060"/>
                  </a:cubicBezTo>
                  <a:cubicBezTo>
                    <a:pt x="5671" y="1364"/>
                    <a:pt x="5439" y="1650"/>
                    <a:pt x="5170" y="1883"/>
                  </a:cubicBezTo>
                  <a:cubicBezTo>
                    <a:pt x="4937" y="2034"/>
                    <a:pt x="4672" y="2093"/>
                    <a:pt x="4394" y="2093"/>
                  </a:cubicBezTo>
                  <a:cubicBezTo>
                    <a:pt x="3947" y="2093"/>
                    <a:pt x="3465" y="1941"/>
                    <a:pt x="3024" y="1775"/>
                  </a:cubicBezTo>
                  <a:cubicBezTo>
                    <a:pt x="2600" y="1631"/>
                    <a:pt x="2099" y="1486"/>
                    <a:pt x="1624" y="1486"/>
                  </a:cubicBezTo>
                  <a:cubicBezTo>
                    <a:pt x="1276" y="1486"/>
                    <a:pt x="942" y="1564"/>
                    <a:pt x="663" y="1775"/>
                  </a:cubicBezTo>
                  <a:cubicBezTo>
                    <a:pt x="430" y="1990"/>
                    <a:pt x="233" y="2241"/>
                    <a:pt x="90" y="2509"/>
                  </a:cubicBezTo>
                  <a:cubicBezTo>
                    <a:pt x="55" y="2563"/>
                    <a:pt x="37" y="2616"/>
                    <a:pt x="1" y="2652"/>
                  </a:cubicBezTo>
                  <a:lnTo>
                    <a:pt x="162" y="2884"/>
                  </a:lnTo>
                  <a:cubicBezTo>
                    <a:pt x="198" y="2795"/>
                    <a:pt x="251" y="2724"/>
                    <a:pt x="305" y="2634"/>
                  </a:cubicBezTo>
                  <a:cubicBezTo>
                    <a:pt x="430" y="2384"/>
                    <a:pt x="609" y="2151"/>
                    <a:pt x="824" y="1954"/>
                  </a:cubicBezTo>
                  <a:cubicBezTo>
                    <a:pt x="1056" y="1767"/>
                    <a:pt x="1334" y="1696"/>
                    <a:pt x="1635" y="1696"/>
                  </a:cubicBezTo>
                  <a:cubicBezTo>
                    <a:pt x="2054" y="1696"/>
                    <a:pt x="2515" y="1834"/>
                    <a:pt x="2952" y="1990"/>
                  </a:cubicBezTo>
                  <a:cubicBezTo>
                    <a:pt x="3413" y="2161"/>
                    <a:pt x="3918" y="2320"/>
                    <a:pt x="4399" y="2320"/>
                  </a:cubicBezTo>
                  <a:cubicBezTo>
                    <a:pt x="4721" y="2320"/>
                    <a:pt x="5033" y="2248"/>
                    <a:pt x="5313" y="2062"/>
                  </a:cubicBezTo>
                  <a:cubicBezTo>
                    <a:pt x="5617" y="1829"/>
                    <a:pt x="5868" y="1525"/>
                    <a:pt x="6047" y="1167"/>
                  </a:cubicBezTo>
                  <a:cubicBezTo>
                    <a:pt x="6297" y="756"/>
                    <a:pt x="6530" y="380"/>
                    <a:pt x="6941" y="273"/>
                  </a:cubicBezTo>
                  <a:cubicBezTo>
                    <a:pt x="7016" y="253"/>
                    <a:pt x="7091" y="245"/>
                    <a:pt x="7167" y="245"/>
                  </a:cubicBezTo>
                  <a:cubicBezTo>
                    <a:pt x="7508" y="245"/>
                    <a:pt x="7860" y="426"/>
                    <a:pt x="8211" y="631"/>
                  </a:cubicBezTo>
                  <a:cubicBezTo>
                    <a:pt x="8354" y="702"/>
                    <a:pt x="8479" y="774"/>
                    <a:pt x="8605" y="845"/>
                  </a:cubicBezTo>
                  <a:cubicBezTo>
                    <a:pt x="8855" y="953"/>
                    <a:pt x="9123" y="1042"/>
                    <a:pt x="9410" y="1078"/>
                  </a:cubicBezTo>
                  <a:lnTo>
                    <a:pt x="9463" y="863"/>
                  </a:lnTo>
                  <a:cubicBezTo>
                    <a:pt x="9195" y="810"/>
                    <a:pt x="8944" y="738"/>
                    <a:pt x="8712" y="631"/>
                  </a:cubicBezTo>
                  <a:cubicBezTo>
                    <a:pt x="8587" y="559"/>
                    <a:pt x="8462" y="488"/>
                    <a:pt x="8318" y="434"/>
                  </a:cubicBezTo>
                  <a:cubicBezTo>
                    <a:pt x="7957" y="217"/>
                    <a:pt x="7573" y="1"/>
                    <a:pt x="7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51;p71"/>
            <p:cNvSpPr/>
            <p:nvPr/>
          </p:nvSpPr>
          <p:spPr>
            <a:xfrm>
              <a:off x="7766092" y="2050596"/>
              <a:ext cx="54893" cy="16567"/>
            </a:xfrm>
            <a:custGeom>
              <a:avLst/>
              <a:gdLst/>
              <a:ahLst/>
              <a:cxnLst/>
              <a:rect l="l" t="t" r="r" b="b"/>
              <a:pathLst>
                <a:path w="3363" h="1015" extrusionOk="0">
                  <a:moveTo>
                    <a:pt x="270" y="1"/>
                  </a:moveTo>
                  <a:cubicBezTo>
                    <a:pt x="216" y="1"/>
                    <a:pt x="162" y="3"/>
                    <a:pt x="107" y="9"/>
                  </a:cubicBezTo>
                  <a:cubicBezTo>
                    <a:pt x="72" y="9"/>
                    <a:pt x="36" y="27"/>
                    <a:pt x="0" y="45"/>
                  </a:cubicBezTo>
                  <a:lnTo>
                    <a:pt x="143" y="259"/>
                  </a:lnTo>
                  <a:cubicBezTo>
                    <a:pt x="194" y="253"/>
                    <a:pt x="244" y="250"/>
                    <a:pt x="294" y="250"/>
                  </a:cubicBezTo>
                  <a:cubicBezTo>
                    <a:pt x="688" y="250"/>
                    <a:pt x="1070" y="427"/>
                    <a:pt x="1467" y="617"/>
                  </a:cubicBezTo>
                  <a:cubicBezTo>
                    <a:pt x="1881" y="816"/>
                    <a:pt x="2295" y="1014"/>
                    <a:pt x="2752" y="1014"/>
                  </a:cubicBezTo>
                  <a:cubicBezTo>
                    <a:pt x="2788" y="1014"/>
                    <a:pt x="2825" y="1013"/>
                    <a:pt x="2862" y="1011"/>
                  </a:cubicBezTo>
                  <a:cubicBezTo>
                    <a:pt x="3005" y="993"/>
                    <a:pt x="3148" y="957"/>
                    <a:pt x="3291" y="903"/>
                  </a:cubicBezTo>
                  <a:lnTo>
                    <a:pt x="3363" y="599"/>
                  </a:lnTo>
                  <a:lnTo>
                    <a:pt x="3363" y="599"/>
                  </a:lnTo>
                  <a:cubicBezTo>
                    <a:pt x="3202" y="689"/>
                    <a:pt x="3023" y="742"/>
                    <a:pt x="2844" y="760"/>
                  </a:cubicBezTo>
                  <a:cubicBezTo>
                    <a:pt x="2810" y="763"/>
                    <a:pt x="2776" y="764"/>
                    <a:pt x="2741" y="764"/>
                  </a:cubicBezTo>
                  <a:cubicBezTo>
                    <a:pt x="2349" y="764"/>
                    <a:pt x="1969" y="583"/>
                    <a:pt x="1574" y="402"/>
                  </a:cubicBezTo>
                  <a:cubicBezTo>
                    <a:pt x="1158" y="194"/>
                    <a:pt x="728" y="1"/>
                    <a:pt x="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52;p71"/>
            <p:cNvSpPr/>
            <p:nvPr/>
          </p:nvSpPr>
          <p:spPr>
            <a:xfrm>
              <a:off x="7746816" y="2006068"/>
              <a:ext cx="88190" cy="23798"/>
            </a:xfrm>
            <a:custGeom>
              <a:avLst/>
              <a:gdLst/>
              <a:ahLst/>
              <a:cxnLst/>
              <a:rect l="l" t="t" r="r" b="b"/>
              <a:pathLst>
                <a:path w="5403" h="1458" extrusionOk="0">
                  <a:moveTo>
                    <a:pt x="5403" y="0"/>
                  </a:moveTo>
                  <a:lnTo>
                    <a:pt x="5403" y="0"/>
                  </a:lnTo>
                  <a:cubicBezTo>
                    <a:pt x="5224" y="143"/>
                    <a:pt x="5063" y="286"/>
                    <a:pt x="4902" y="429"/>
                  </a:cubicBezTo>
                  <a:cubicBezTo>
                    <a:pt x="4472" y="805"/>
                    <a:pt x="4061" y="1181"/>
                    <a:pt x="3560" y="1216"/>
                  </a:cubicBezTo>
                  <a:cubicBezTo>
                    <a:pt x="3526" y="1219"/>
                    <a:pt x="3491" y="1221"/>
                    <a:pt x="3457" y="1221"/>
                  </a:cubicBezTo>
                  <a:cubicBezTo>
                    <a:pt x="3065" y="1221"/>
                    <a:pt x="2685" y="1040"/>
                    <a:pt x="2290" y="859"/>
                  </a:cubicBezTo>
                  <a:cubicBezTo>
                    <a:pt x="1899" y="671"/>
                    <a:pt x="1468" y="470"/>
                    <a:pt x="1019" y="470"/>
                  </a:cubicBezTo>
                  <a:cubicBezTo>
                    <a:pt x="954" y="470"/>
                    <a:pt x="889" y="474"/>
                    <a:pt x="823" y="483"/>
                  </a:cubicBezTo>
                  <a:cubicBezTo>
                    <a:pt x="519" y="519"/>
                    <a:pt x="233" y="662"/>
                    <a:pt x="1" y="859"/>
                  </a:cubicBezTo>
                  <a:lnTo>
                    <a:pt x="126" y="1073"/>
                  </a:lnTo>
                  <a:cubicBezTo>
                    <a:pt x="340" y="877"/>
                    <a:pt x="591" y="769"/>
                    <a:pt x="859" y="716"/>
                  </a:cubicBezTo>
                  <a:cubicBezTo>
                    <a:pt x="919" y="706"/>
                    <a:pt x="979" y="702"/>
                    <a:pt x="1038" y="702"/>
                  </a:cubicBezTo>
                  <a:cubicBezTo>
                    <a:pt x="1422" y="702"/>
                    <a:pt x="1796" y="887"/>
                    <a:pt x="2183" y="1073"/>
                  </a:cubicBezTo>
                  <a:cubicBezTo>
                    <a:pt x="2583" y="1265"/>
                    <a:pt x="2983" y="1457"/>
                    <a:pt x="3421" y="1457"/>
                  </a:cubicBezTo>
                  <a:cubicBezTo>
                    <a:pt x="3473" y="1457"/>
                    <a:pt x="3525" y="1455"/>
                    <a:pt x="3578" y="1449"/>
                  </a:cubicBezTo>
                  <a:cubicBezTo>
                    <a:pt x="4186" y="1413"/>
                    <a:pt x="4633" y="1002"/>
                    <a:pt x="5063" y="608"/>
                  </a:cubicBezTo>
                  <a:lnTo>
                    <a:pt x="5295" y="394"/>
                  </a:lnTo>
                  <a:lnTo>
                    <a:pt x="5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53;p71"/>
            <p:cNvSpPr/>
            <p:nvPr/>
          </p:nvSpPr>
          <p:spPr>
            <a:xfrm>
              <a:off x="7724341" y="1952189"/>
              <a:ext cx="122925" cy="36073"/>
            </a:xfrm>
            <a:custGeom>
              <a:avLst/>
              <a:gdLst/>
              <a:ahLst/>
              <a:cxnLst/>
              <a:rect l="l" t="t" r="r" b="b"/>
              <a:pathLst>
                <a:path w="7531" h="2210" extrusionOk="0">
                  <a:moveTo>
                    <a:pt x="6458" y="0"/>
                  </a:moveTo>
                  <a:cubicBezTo>
                    <a:pt x="6405" y="0"/>
                    <a:pt x="6351" y="3"/>
                    <a:pt x="6297" y="10"/>
                  </a:cubicBezTo>
                  <a:cubicBezTo>
                    <a:pt x="5778" y="99"/>
                    <a:pt x="5420" y="493"/>
                    <a:pt x="5080" y="868"/>
                  </a:cubicBezTo>
                  <a:cubicBezTo>
                    <a:pt x="4794" y="1208"/>
                    <a:pt x="4508" y="1512"/>
                    <a:pt x="4114" y="1638"/>
                  </a:cubicBezTo>
                  <a:cubicBezTo>
                    <a:pt x="4014" y="1665"/>
                    <a:pt x="3911" y="1677"/>
                    <a:pt x="3807" y="1677"/>
                  </a:cubicBezTo>
                  <a:cubicBezTo>
                    <a:pt x="3432" y="1677"/>
                    <a:pt x="3040" y="1520"/>
                    <a:pt x="2648" y="1351"/>
                  </a:cubicBezTo>
                  <a:cubicBezTo>
                    <a:pt x="2253" y="1188"/>
                    <a:pt x="1817" y="1004"/>
                    <a:pt x="1387" y="1004"/>
                  </a:cubicBezTo>
                  <a:cubicBezTo>
                    <a:pt x="1252" y="1004"/>
                    <a:pt x="1117" y="1022"/>
                    <a:pt x="984" y="1065"/>
                  </a:cubicBezTo>
                  <a:cubicBezTo>
                    <a:pt x="537" y="1226"/>
                    <a:pt x="251" y="1584"/>
                    <a:pt x="0" y="1977"/>
                  </a:cubicBezTo>
                  <a:lnTo>
                    <a:pt x="143" y="2210"/>
                  </a:lnTo>
                  <a:cubicBezTo>
                    <a:pt x="376" y="1799"/>
                    <a:pt x="644" y="1423"/>
                    <a:pt x="1056" y="1298"/>
                  </a:cubicBezTo>
                  <a:cubicBezTo>
                    <a:pt x="1178" y="1257"/>
                    <a:pt x="1301" y="1239"/>
                    <a:pt x="1424" y="1239"/>
                  </a:cubicBezTo>
                  <a:cubicBezTo>
                    <a:pt x="1786" y="1239"/>
                    <a:pt x="2153" y="1393"/>
                    <a:pt x="2540" y="1566"/>
                  </a:cubicBezTo>
                  <a:cubicBezTo>
                    <a:pt x="2952" y="1731"/>
                    <a:pt x="3374" y="1906"/>
                    <a:pt x="3799" y="1906"/>
                  </a:cubicBezTo>
                  <a:cubicBezTo>
                    <a:pt x="3928" y="1906"/>
                    <a:pt x="4057" y="1890"/>
                    <a:pt x="4186" y="1852"/>
                  </a:cubicBezTo>
                  <a:cubicBezTo>
                    <a:pt x="4633" y="1727"/>
                    <a:pt x="4955" y="1369"/>
                    <a:pt x="5259" y="1029"/>
                  </a:cubicBezTo>
                  <a:cubicBezTo>
                    <a:pt x="5581" y="672"/>
                    <a:pt x="5903" y="314"/>
                    <a:pt x="6332" y="260"/>
                  </a:cubicBezTo>
                  <a:cubicBezTo>
                    <a:pt x="6380" y="253"/>
                    <a:pt x="6428" y="250"/>
                    <a:pt x="6475" y="250"/>
                  </a:cubicBezTo>
                  <a:cubicBezTo>
                    <a:pt x="6786" y="250"/>
                    <a:pt x="7098" y="391"/>
                    <a:pt x="7424" y="546"/>
                  </a:cubicBezTo>
                  <a:lnTo>
                    <a:pt x="7459" y="564"/>
                  </a:lnTo>
                  <a:lnTo>
                    <a:pt x="7531" y="332"/>
                  </a:lnTo>
                  <a:cubicBezTo>
                    <a:pt x="7185" y="159"/>
                    <a:pt x="6840" y="0"/>
                    <a:pt x="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54;p71"/>
            <p:cNvSpPr/>
            <p:nvPr/>
          </p:nvSpPr>
          <p:spPr>
            <a:xfrm>
              <a:off x="7365809" y="1781523"/>
              <a:ext cx="82396" cy="74888"/>
            </a:xfrm>
            <a:custGeom>
              <a:avLst/>
              <a:gdLst/>
              <a:ahLst/>
              <a:cxnLst/>
              <a:rect l="l" t="t" r="r" b="b"/>
              <a:pathLst>
                <a:path w="5048" h="4588" extrusionOk="0">
                  <a:moveTo>
                    <a:pt x="2207" y="0"/>
                  </a:moveTo>
                  <a:cubicBezTo>
                    <a:pt x="2107" y="0"/>
                    <a:pt x="2007" y="66"/>
                    <a:pt x="1986" y="181"/>
                  </a:cubicBezTo>
                  <a:cubicBezTo>
                    <a:pt x="1915" y="503"/>
                    <a:pt x="1843" y="807"/>
                    <a:pt x="1772" y="1111"/>
                  </a:cubicBezTo>
                  <a:cubicBezTo>
                    <a:pt x="1754" y="1200"/>
                    <a:pt x="1700" y="1272"/>
                    <a:pt x="1611" y="1290"/>
                  </a:cubicBezTo>
                  <a:lnTo>
                    <a:pt x="251" y="1594"/>
                  </a:lnTo>
                  <a:cubicBezTo>
                    <a:pt x="36" y="1647"/>
                    <a:pt x="1" y="1934"/>
                    <a:pt x="197" y="2023"/>
                  </a:cubicBezTo>
                  <a:lnTo>
                    <a:pt x="1271" y="2578"/>
                  </a:lnTo>
                  <a:cubicBezTo>
                    <a:pt x="1360" y="2613"/>
                    <a:pt x="1414" y="2721"/>
                    <a:pt x="1396" y="2828"/>
                  </a:cubicBezTo>
                  <a:cubicBezTo>
                    <a:pt x="1324" y="3096"/>
                    <a:pt x="1271" y="3365"/>
                    <a:pt x="1199" y="3615"/>
                  </a:cubicBezTo>
                  <a:cubicBezTo>
                    <a:pt x="1145" y="3883"/>
                    <a:pt x="1074" y="4152"/>
                    <a:pt x="1020" y="4420"/>
                  </a:cubicBezTo>
                  <a:cubicBezTo>
                    <a:pt x="985" y="4474"/>
                    <a:pt x="1020" y="4545"/>
                    <a:pt x="1092" y="4581"/>
                  </a:cubicBezTo>
                  <a:cubicBezTo>
                    <a:pt x="1101" y="4586"/>
                    <a:pt x="1112" y="4588"/>
                    <a:pt x="1123" y="4588"/>
                  </a:cubicBezTo>
                  <a:cubicBezTo>
                    <a:pt x="1237" y="4588"/>
                    <a:pt x="1425" y="4355"/>
                    <a:pt x="1539" y="4241"/>
                  </a:cubicBezTo>
                  <a:cubicBezTo>
                    <a:pt x="1772" y="4026"/>
                    <a:pt x="1968" y="3794"/>
                    <a:pt x="2201" y="3597"/>
                  </a:cubicBezTo>
                  <a:lnTo>
                    <a:pt x="2308" y="3490"/>
                  </a:lnTo>
                  <a:cubicBezTo>
                    <a:pt x="2362" y="3454"/>
                    <a:pt x="2398" y="3418"/>
                    <a:pt x="2415" y="3382"/>
                  </a:cubicBezTo>
                  <a:lnTo>
                    <a:pt x="2451" y="3347"/>
                  </a:lnTo>
                  <a:cubicBezTo>
                    <a:pt x="2493" y="3305"/>
                    <a:pt x="2547" y="3287"/>
                    <a:pt x="2603" y="3287"/>
                  </a:cubicBezTo>
                  <a:cubicBezTo>
                    <a:pt x="2642" y="3287"/>
                    <a:pt x="2683" y="3296"/>
                    <a:pt x="2720" y="3311"/>
                  </a:cubicBezTo>
                  <a:lnTo>
                    <a:pt x="4276" y="4116"/>
                  </a:lnTo>
                  <a:cubicBezTo>
                    <a:pt x="4312" y="4136"/>
                    <a:pt x="4349" y="4144"/>
                    <a:pt x="4384" y="4144"/>
                  </a:cubicBezTo>
                  <a:cubicBezTo>
                    <a:pt x="4541" y="4144"/>
                    <a:pt x="4667" y="3972"/>
                    <a:pt x="4580" y="3812"/>
                  </a:cubicBezTo>
                  <a:cubicBezTo>
                    <a:pt x="4347" y="3311"/>
                    <a:pt x="4079" y="2792"/>
                    <a:pt x="3793" y="2309"/>
                  </a:cubicBezTo>
                  <a:cubicBezTo>
                    <a:pt x="3739" y="2220"/>
                    <a:pt x="3775" y="2095"/>
                    <a:pt x="3846" y="2023"/>
                  </a:cubicBezTo>
                  <a:cubicBezTo>
                    <a:pt x="4222" y="1683"/>
                    <a:pt x="4562" y="1325"/>
                    <a:pt x="4902" y="950"/>
                  </a:cubicBezTo>
                  <a:cubicBezTo>
                    <a:pt x="5048" y="788"/>
                    <a:pt x="4929" y="567"/>
                    <a:pt x="4746" y="567"/>
                  </a:cubicBezTo>
                  <a:cubicBezTo>
                    <a:pt x="4727" y="567"/>
                    <a:pt x="4707" y="569"/>
                    <a:pt x="4687" y="574"/>
                  </a:cubicBezTo>
                  <a:lnTo>
                    <a:pt x="3149" y="932"/>
                  </a:lnTo>
                  <a:cubicBezTo>
                    <a:pt x="3130" y="935"/>
                    <a:pt x="3113" y="936"/>
                    <a:pt x="3095" y="936"/>
                  </a:cubicBezTo>
                  <a:cubicBezTo>
                    <a:pt x="3012" y="936"/>
                    <a:pt x="2943" y="902"/>
                    <a:pt x="2898" y="842"/>
                  </a:cubicBezTo>
                  <a:cubicBezTo>
                    <a:pt x="2737" y="592"/>
                    <a:pt x="2576" y="342"/>
                    <a:pt x="2398" y="109"/>
                  </a:cubicBezTo>
                  <a:cubicBezTo>
                    <a:pt x="2353" y="34"/>
                    <a:pt x="2280" y="0"/>
                    <a:pt x="2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55;p71"/>
            <p:cNvSpPr/>
            <p:nvPr/>
          </p:nvSpPr>
          <p:spPr>
            <a:xfrm>
              <a:off x="7488437" y="1833934"/>
              <a:ext cx="52575" cy="47743"/>
            </a:xfrm>
            <a:custGeom>
              <a:avLst/>
              <a:gdLst/>
              <a:ahLst/>
              <a:cxnLst/>
              <a:rect l="l" t="t" r="r" b="b"/>
              <a:pathLst>
                <a:path w="3221" h="2925" extrusionOk="0">
                  <a:moveTo>
                    <a:pt x="1708" y="1"/>
                  </a:moveTo>
                  <a:cubicBezTo>
                    <a:pt x="1665" y="1"/>
                    <a:pt x="1621" y="21"/>
                    <a:pt x="1592" y="64"/>
                  </a:cubicBezTo>
                  <a:lnTo>
                    <a:pt x="1252" y="547"/>
                  </a:lnTo>
                  <a:cubicBezTo>
                    <a:pt x="1217" y="601"/>
                    <a:pt x="1163" y="619"/>
                    <a:pt x="1109" y="619"/>
                  </a:cubicBezTo>
                  <a:lnTo>
                    <a:pt x="269" y="476"/>
                  </a:lnTo>
                  <a:cubicBezTo>
                    <a:pt x="261" y="474"/>
                    <a:pt x="253" y="474"/>
                    <a:pt x="245" y="474"/>
                  </a:cubicBezTo>
                  <a:cubicBezTo>
                    <a:pt x="135" y="474"/>
                    <a:pt x="75" y="590"/>
                    <a:pt x="126" y="690"/>
                  </a:cubicBezTo>
                  <a:lnTo>
                    <a:pt x="609" y="1263"/>
                  </a:lnTo>
                  <a:cubicBezTo>
                    <a:pt x="662" y="1316"/>
                    <a:pt x="662" y="1388"/>
                    <a:pt x="609" y="1424"/>
                  </a:cubicBezTo>
                  <a:lnTo>
                    <a:pt x="322" y="1853"/>
                  </a:lnTo>
                  <a:cubicBezTo>
                    <a:pt x="233" y="1978"/>
                    <a:pt x="126" y="2121"/>
                    <a:pt x="18" y="2264"/>
                  </a:cubicBezTo>
                  <a:cubicBezTo>
                    <a:pt x="0" y="2282"/>
                    <a:pt x="0" y="2336"/>
                    <a:pt x="18" y="2372"/>
                  </a:cubicBezTo>
                  <a:cubicBezTo>
                    <a:pt x="30" y="2383"/>
                    <a:pt x="48" y="2388"/>
                    <a:pt x="71" y="2388"/>
                  </a:cubicBezTo>
                  <a:cubicBezTo>
                    <a:pt x="153" y="2388"/>
                    <a:pt x="292" y="2324"/>
                    <a:pt x="376" y="2282"/>
                  </a:cubicBezTo>
                  <a:cubicBezTo>
                    <a:pt x="537" y="2211"/>
                    <a:pt x="716" y="2139"/>
                    <a:pt x="895" y="2068"/>
                  </a:cubicBezTo>
                  <a:lnTo>
                    <a:pt x="984" y="2032"/>
                  </a:lnTo>
                  <a:cubicBezTo>
                    <a:pt x="1020" y="2014"/>
                    <a:pt x="1056" y="2014"/>
                    <a:pt x="1074" y="1996"/>
                  </a:cubicBezTo>
                  <a:lnTo>
                    <a:pt x="1109" y="1996"/>
                  </a:lnTo>
                  <a:cubicBezTo>
                    <a:pt x="1124" y="1991"/>
                    <a:pt x="1138" y="1989"/>
                    <a:pt x="1153" y="1989"/>
                  </a:cubicBezTo>
                  <a:cubicBezTo>
                    <a:pt x="1192" y="1989"/>
                    <a:pt x="1231" y="2006"/>
                    <a:pt x="1270" y="2032"/>
                  </a:cubicBezTo>
                  <a:lnTo>
                    <a:pt x="1968" y="2872"/>
                  </a:lnTo>
                  <a:cubicBezTo>
                    <a:pt x="1998" y="2908"/>
                    <a:pt x="2038" y="2924"/>
                    <a:pt x="2077" y="2924"/>
                  </a:cubicBezTo>
                  <a:cubicBezTo>
                    <a:pt x="2155" y="2924"/>
                    <a:pt x="2230" y="2861"/>
                    <a:pt x="2218" y="2765"/>
                  </a:cubicBezTo>
                  <a:cubicBezTo>
                    <a:pt x="2200" y="2425"/>
                    <a:pt x="2165" y="2068"/>
                    <a:pt x="2129" y="1710"/>
                  </a:cubicBezTo>
                  <a:cubicBezTo>
                    <a:pt x="2129" y="1656"/>
                    <a:pt x="2165" y="1585"/>
                    <a:pt x="2218" y="1567"/>
                  </a:cubicBezTo>
                  <a:cubicBezTo>
                    <a:pt x="2522" y="1459"/>
                    <a:pt x="2809" y="1334"/>
                    <a:pt x="3095" y="1191"/>
                  </a:cubicBezTo>
                  <a:cubicBezTo>
                    <a:pt x="3220" y="1137"/>
                    <a:pt x="3184" y="941"/>
                    <a:pt x="3041" y="923"/>
                  </a:cubicBezTo>
                  <a:lnTo>
                    <a:pt x="2075" y="762"/>
                  </a:lnTo>
                  <a:cubicBezTo>
                    <a:pt x="2022" y="762"/>
                    <a:pt x="1968" y="708"/>
                    <a:pt x="1968" y="654"/>
                  </a:cubicBezTo>
                  <a:cubicBezTo>
                    <a:pt x="1932" y="476"/>
                    <a:pt x="1896" y="297"/>
                    <a:pt x="1843" y="118"/>
                  </a:cubicBezTo>
                  <a:cubicBezTo>
                    <a:pt x="1832" y="43"/>
                    <a:pt x="1771" y="1"/>
                    <a:pt x="1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56;p71"/>
            <p:cNvSpPr/>
            <p:nvPr/>
          </p:nvSpPr>
          <p:spPr>
            <a:xfrm>
              <a:off x="6941010" y="1984996"/>
              <a:ext cx="52575" cy="47629"/>
            </a:xfrm>
            <a:custGeom>
              <a:avLst/>
              <a:gdLst/>
              <a:ahLst/>
              <a:cxnLst/>
              <a:rect l="l" t="t" r="r" b="b"/>
              <a:pathLst>
                <a:path w="3221" h="2918" extrusionOk="0">
                  <a:moveTo>
                    <a:pt x="1724" y="1"/>
                  </a:moveTo>
                  <a:cubicBezTo>
                    <a:pt x="1683" y="1"/>
                    <a:pt x="1640" y="20"/>
                    <a:pt x="1611" y="57"/>
                  </a:cubicBezTo>
                  <a:lnTo>
                    <a:pt x="1253" y="558"/>
                  </a:lnTo>
                  <a:cubicBezTo>
                    <a:pt x="1217" y="593"/>
                    <a:pt x="1163" y="611"/>
                    <a:pt x="1110" y="611"/>
                  </a:cubicBezTo>
                  <a:lnTo>
                    <a:pt x="269" y="468"/>
                  </a:lnTo>
                  <a:cubicBezTo>
                    <a:pt x="262" y="467"/>
                    <a:pt x="255" y="467"/>
                    <a:pt x="248" y="467"/>
                  </a:cubicBezTo>
                  <a:cubicBezTo>
                    <a:pt x="134" y="467"/>
                    <a:pt x="59" y="599"/>
                    <a:pt x="126" y="683"/>
                  </a:cubicBezTo>
                  <a:lnTo>
                    <a:pt x="609" y="1255"/>
                  </a:lnTo>
                  <a:cubicBezTo>
                    <a:pt x="663" y="1309"/>
                    <a:pt x="663" y="1381"/>
                    <a:pt x="609" y="1434"/>
                  </a:cubicBezTo>
                  <a:lnTo>
                    <a:pt x="323" y="1846"/>
                  </a:lnTo>
                  <a:cubicBezTo>
                    <a:pt x="215" y="1989"/>
                    <a:pt x="108" y="2114"/>
                    <a:pt x="19" y="2257"/>
                  </a:cubicBezTo>
                  <a:cubicBezTo>
                    <a:pt x="1" y="2293"/>
                    <a:pt x="1" y="2346"/>
                    <a:pt x="19" y="2364"/>
                  </a:cubicBezTo>
                  <a:cubicBezTo>
                    <a:pt x="32" y="2382"/>
                    <a:pt x="53" y="2388"/>
                    <a:pt x="79" y="2388"/>
                  </a:cubicBezTo>
                  <a:cubicBezTo>
                    <a:pt x="161" y="2388"/>
                    <a:pt x="291" y="2320"/>
                    <a:pt x="358" y="2293"/>
                  </a:cubicBezTo>
                  <a:cubicBezTo>
                    <a:pt x="537" y="2203"/>
                    <a:pt x="716" y="2132"/>
                    <a:pt x="895" y="2060"/>
                  </a:cubicBezTo>
                  <a:lnTo>
                    <a:pt x="985" y="2024"/>
                  </a:lnTo>
                  <a:cubicBezTo>
                    <a:pt x="1020" y="2024"/>
                    <a:pt x="1038" y="2007"/>
                    <a:pt x="1074" y="1989"/>
                  </a:cubicBezTo>
                  <a:lnTo>
                    <a:pt x="1110" y="1989"/>
                  </a:lnTo>
                  <a:cubicBezTo>
                    <a:pt x="1123" y="1984"/>
                    <a:pt x="1137" y="1982"/>
                    <a:pt x="1150" y="1982"/>
                  </a:cubicBezTo>
                  <a:cubicBezTo>
                    <a:pt x="1189" y="1982"/>
                    <a:pt x="1226" y="2002"/>
                    <a:pt x="1253" y="2042"/>
                  </a:cubicBezTo>
                  <a:cubicBezTo>
                    <a:pt x="1503" y="2311"/>
                    <a:pt x="1736" y="2597"/>
                    <a:pt x="1968" y="2865"/>
                  </a:cubicBezTo>
                  <a:cubicBezTo>
                    <a:pt x="1999" y="2902"/>
                    <a:pt x="2040" y="2918"/>
                    <a:pt x="2080" y="2918"/>
                  </a:cubicBezTo>
                  <a:cubicBezTo>
                    <a:pt x="2157" y="2918"/>
                    <a:pt x="2231" y="2858"/>
                    <a:pt x="2219" y="2776"/>
                  </a:cubicBezTo>
                  <a:cubicBezTo>
                    <a:pt x="2201" y="2418"/>
                    <a:pt x="2165" y="2060"/>
                    <a:pt x="2129" y="1720"/>
                  </a:cubicBezTo>
                  <a:cubicBezTo>
                    <a:pt x="2111" y="1649"/>
                    <a:pt x="2165" y="1577"/>
                    <a:pt x="2237" y="1577"/>
                  </a:cubicBezTo>
                  <a:cubicBezTo>
                    <a:pt x="2523" y="1452"/>
                    <a:pt x="2809" y="1345"/>
                    <a:pt x="3095" y="1202"/>
                  </a:cubicBezTo>
                  <a:cubicBezTo>
                    <a:pt x="3220" y="1130"/>
                    <a:pt x="3185" y="951"/>
                    <a:pt x="3059" y="933"/>
                  </a:cubicBezTo>
                  <a:lnTo>
                    <a:pt x="2094" y="772"/>
                  </a:lnTo>
                  <a:cubicBezTo>
                    <a:pt x="2022" y="754"/>
                    <a:pt x="1986" y="719"/>
                    <a:pt x="1968" y="665"/>
                  </a:cubicBezTo>
                  <a:cubicBezTo>
                    <a:pt x="1933" y="468"/>
                    <a:pt x="1897" y="289"/>
                    <a:pt x="1861" y="111"/>
                  </a:cubicBezTo>
                  <a:cubicBezTo>
                    <a:pt x="1840" y="37"/>
                    <a:pt x="1783" y="1"/>
                    <a:pt x="17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57;p71"/>
            <p:cNvSpPr/>
            <p:nvPr/>
          </p:nvSpPr>
          <p:spPr>
            <a:xfrm>
              <a:off x="6991527" y="2021983"/>
              <a:ext cx="82984" cy="73843"/>
            </a:xfrm>
            <a:custGeom>
              <a:avLst/>
              <a:gdLst/>
              <a:ahLst/>
              <a:cxnLst/>
              <a:rect l="l" t="t" r="r" b="b"/>
              <a:pathLst>
                <a:path w="5084" h="4524" extrusionOk="0">
                  <a:moveTo>
                    <a:pt x="2280" y="0"/>
                  </a:moveTo>
                  <a:cubicBezTo>
                    <a:pt x="2184" y="0"/>
                    <a:pt x="2087" y="60"/>
                    <a:pt x="2057" y="170"/>
                  </a:cubicBezTo>
                  <a:lnTo>
                    <a:pt x="1807" y="1082"/>
                  </a:lnTo>
                  <a:cubicBezTo>
                    <a:pt x="1771" y="1172"/>
                    <a:pt x="1717" y="1243"/>
                    <a:pt x="1628" y="1243"/>
                  </a:cubicBezTo>
                  <a:lnTo>
                    <a:pt x="251" y="1494"/>
                  </a:lnTo>
                  <a:cubicBezTo>
                    <a:pt x="36" y="1529"/>
                    <a:pt x="0" y="1816"/>
                    <a:pt x="179" y="1905"/>
                  </a:cubicBezTo>
                  <a:lnTo>
                    <a:pt x="1217" y="2513"/>
                  </a:lnTo>
                  <a:cubicBezTo>
                    <a:pt x="1306" y="2567"/>
                    <a:pt x="1360" y="2674"/>
                    <a:pt x="1324" y="2781"/>
                  </a:cubicBezTo>
                  <a:lnTo>
                    <a:pt x="1109" y="3568"/>
                  </a:lnTo>
                  <a:cubicBezTo>
                    <a:pt x="1020" y="3819"/>
                    <a:pt x="930" y="4087"/>
                    <a:pt x="859" y="4338"/>
                  </a:cubicBezTo>
                  <a:cubicBezTo>
                    <a:pt x="841" y="4409"/>
                    <a:pt x="859" y="4481"/>
                    <a:pt x="930" y="4517"/>
                  </a:cubicBezTo>
                  <a:cubicBezTo>
                    <a:pt x="940" y="4522"/>
                    <a:pt x="952" y="4524"/>
                    <a:pt x="964" y="4524"/>
                  </a:cubicBezTo>
                  <a:cubicBezTo>
                    <a:pt x="1081" y="4524"/>
                    <a:pt x="1284" y="4308"/>
                    <a:pt x="1413" y="4195"/>
                  </a:cubicBezTo>
                  <a:cubicBezTo>
                    <a:pt x="1628" y="3998"/>
                    <a:pt x="1860" y="3783"/>
                    <a:pt x="2093" y="3586"/>
                  </a:cubicBezTo>
                  <a:lnTo>
                    <a:pt x="2218" y="3479"/>
                  </a:lnTo>
                  <a:cubicBezTo>
                    <a:pt x="2254" y="3461"/>
                    <a:pt x="2290" y="3425"/>
                    <a:pt x="2326" y="3390"/>
                  </a:cubicBezTo>
                  <a:lnTo>
                    <a:pt x="2361" y="3354"/>
                  </a:lnTo>
                  <a:cubicBezTo>
                    <a:pt x="2400" y="3315"/>
                    <a:pt x="2448" y="3298"/>
                    <a:pt x="2499" y="3298"/>
                  </a:cubicBezTo>
                  <a:cubicBezTo>
                    <a:pt x="2543" y="3298"/>
                    <a:pt x="2588" y="3311"/>
                    <a:pt x="2630" y="3336"/>
                  </a:cubicBezTo>
                  <a:lnTo>
                    <a:pt x="4150" y="4230"/>
                  </a:lnTo>
                  <a:cubicBezTo>
                    <a:pt x="4187" y="4256"/>
                    <a:pt x="4227" y="4268"/>
                    <a:pt x="4266" y="4268"/>
                  </a:cubicBezTo>
                  <a:cubicBezTo>
                    <a:pt x="4417" y="4268"/>
                    <a:pt x="4557" y="4100"/>
                    <a:pt x="4472" y="3944"/>
                  </a:cubicBezTo>
                  <a:cubicBezTo>
                    <a:pt x="4257" y="3407"/>
                    <a:pt x="4025" y="2907"/>
                    <a:pt x="3757" y="2388"/>
                  </a:cubicBezTo>
                  <a:cubicBezTo>
                    <a:pt x="3703" y="2298"/>
                    <a:pt x="3739" y="2173"/>
                    <a:pt x="3810" y="2120"/>
                  </a:cubicBezTo>
                  <a:cubicBezTo>
                    <a:pt x="4204" y="1780"/>
                    <a:pt x="4579" y="1440"/>
                    <a:pt x="4937" y="1082"/>
                  </a:cubicBezTo>
                  <a:cubicBezTo>
                    <a:pt x="5084" y="935"/>
                    <a:pt x="4978" y="700"/>
                    <a:pt x="4782" y="700"/>
                  </a:cubicBezTo>
                  <a:cubicBezTo>
                    <a:pt x="4763" y="700"/>
                    <a:pt x="4743" y="702"/>
                    <a:pt x="4722" y="707"/>
                  </a:cubicBezTo>
                  <a:lnTo>
                    <a:pt x="3166" y="975"/>
                  </a:lnTo>
                  <a:cubicBezTo>
                    <a:pt x="3155" y="977"/>
                    <a:pt x="3143" y="978"/>
                    <a:pt x="3131" y="978"/>
                  </a:cubicBezTo>
                  <a:cubicBezTo>
                    <a:pt x="3054" y="978"/>
                    <a:pt x="2980" y="930"/>
                    <a:pt x="2934" y="867"/>
                  </a:cubicBezTo>
                  <a:cubicBezTo>
                    <a:pt x="2791" y="617"/>
                    <a:pt x="2630" y="367"/>
                    <a:pt x="2469" y="116"/>
                  </a:cubicBezTo>
                  <a:cubicBezTo>
                    <a:pt x="2429" y="37"/>
                    <a:pt x="2355" y="0"/>
                    <a:pt x="2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58;p71"/>
            <p:cNvSpPr/>
            <p:nvPr/>
          </p:nvSpPr>
          <p:spPr>
            <a:xfrm>
              <a:off x="8102720" y="1773444"/>
              <a:ext cx="164221" cy="187676"/>
            </a:xfrm>
            <a:custGeom>
              <a:avLst/>
              <a:gdLst/>
              <a:ahLst/>
              <a:cxnLst/>
              <a:rect l="l" t="t" r="r" b="b"/>
              <a:pathLst>
                <a:path w="10061" h="11498" extrusionOk="0">
                  <a:moveTo>
                    <a:pt x="4120" y="3477"/>
                  </a:moveTo>
                  <a:cubicBezTo>
                    <a:pt x="4173" y="3477"/>
                    <a:pt x="4225" y="3480"/>
                    <a:pt x="4275" y="3484"/>
                  </a:cubicBezTo>
                  <a:cubicBezTo>
                    <a:pt x="5062" y="3555"/>
                    <a:pt x="5724" y="4199"/>
                    <a:pt x="5760" y="4897"/>
                  </a:cubicBezTo>
                  <a:cubicBezTo>
                    <a:pt x="5760" y="5273"/>
                    <a:pt x="5599" y="5648"/>
                    <a:pt x="5313" y="5899"/>
                  </a:cubicBezTo>
                  <a:cubicBezTo>
                    <a:pt x="5120" y="6092"/>
                    <a:pt x="4853" y="6199"/>
                    <a:pt x="4583" y="6199"/>
                  </a:cubicBezTo>
                  <a:cubicBezTo>
                    <a:pt x="4528" y="6199"/>
                    <a:pt x="4473" y="6194"/>
                    <a:pt x="4418" y="6185"/>
                  </a:cubicBezTo>
                  <a:cubicBezTo>
                    <a:pt x="3882" y="6060"/>
                    <a:pt x="3488" y="5630"/>
                    <a:pt x="3399" y="5094"/>
                  </a:cubicBezTo>
                  <a:cubicBezTo>
                    <a:pt x="3309" y="4557"/>
                    <a:pt x="3381" y="4021"/>
                    <a:pt x="3596" y="3555"/>
                  </a:cubicBezTo>
                  <a:cubicBezTo>
                    <a:pt x="3773" y="3501"/>
                    <a:pt x="3951" y="3477"/>
                    <a:pt x="4120" y="3477"/>
                  </a:cubicBezTo>
                  <a:close/>
                  <a:moveTo>
                    <a:pt x="8318" y="0"/>
                  </a:moveTo>
                  <a:cubicBezTo>
                    <a:pt x="6233" y="0"/>
                    <a:pt x="4140" y="1235"/>
                    <a:pt x="3256" y="3162"/>
                  </a:cubicBezTo>
                  <a:cubicBezTo>
                    <a:pt x="2504" y="3448"/>
                    <a:pt x="1860" y="3967"/>
                    <a:pt x="1413" y="4647"/>
                  </a:cubicBezTo>
                  <a:cubicBezTo>
                    <a:pt x="36" y="6668"/>
                    <a:pt x="0" y="9315"/>
                    <a:pt x="1306" y="11372"/>
                  </a:cubicBezTo>
                  <a:cubicBezTo>
                    <a:pt x="1360" y="11444"/>
                    <a:pt x="1431" y="11480"/>
                    <a:pt x="1521" y="11497"/>
                  </a:cubicBezTo>
                  <a:cubicBezTo>
                    <a:pt x="1556" y="11480"/>
                    <a:pt x="1610" y="11480"/>
                    <a:pt x="1646" y="11444"/>
                  </a:cubicBezTo>
                  <a:cubicBezTo>
                    <a:pt x="1753" y="11372"/>
                    <a:pt x="1789" y="11229"/>
                    <a:pt x="1717" y="11122"/>
                  </a:cubicBezTo>
                  <a:cubicBezTo>
                    <a:pt x="501" y="9208"/>
                    <a:pt x="555" y="6775"/>
                    <a:pt x="1807" y="4915"/>
                  </a:cubicBezTo>
                  <a:cubicBezTo>
                    <a:pt x="2129" y="4450"/>
                    <a:pt x="2522" y="4074"/>
                    <a:pt x="3005" y="3788"/>
                  </a:cubicBezTo>
                  <a:lnTo>
                    <a:pt x="3005" y="3788"/>
                  </a:lnTo>
                  <a:cubicBezTo>
                    <a:pt x="2862" y="4253"/>
                    <a:pt x="2826" y="4718"/>
                    <a:pt x="2916" y="5201"/>
                  </a:cubicBezTo>
                  <a:cubicBezTo>
                    <a:pt x="3059" y="5917"/>
                    <a:pt x="3613" y="6489"/>
                    <a:pt x="4329" y="6668"/>
                  </a:cubicBezTo>
                  <a:cubicBezTo>
                    <a:pt x="4393" y="6675"/>
                    <a:pt x="4457" y="6679"/>
                    <a:pt x="4521" y="6679"/>
                  </a:cubicBezTo>
                  <a:cubicBezTo>
                    <a:pt x="4924" y="6679"/>
                    <a:pt x="5324" y="6534"/>
                    <a:pt x="5617" y="6256"/>
                  </a:cubicBezTo>
                  <a:cubicBezTo>
                    <a:pt x="6028" y="5917"/>
                    <a:pt x="6243" y="5398"/>
                    <a:pt x="6225" y="4861"/>
                  </a:cubicBezTo>
                  <a:cubicBezTo>
                    <a:pt x="6171" y="3931"/>
                    <a:pt x="5313" y="3108"/>
                    <a:pt x="4311" y="3019"/>
                  </a:cubicBezTo>
                  <a:cubicBezTo>
                    <a:pt x="4239" y="3010"/>
                    <a:pt x="4163" y="3005"/>
                    <a:pt x="4087" y="3005"/>
                  </a:cubicBezTo>
                  <a:cubicBezTo>
                    <a:pt x="4011" y="3005"/>
                    <a:pt x="3935" y="3010"/>
                    <a:pt x="3864" y="3019"/>
                  </a:cubicBezTo>
                  <a:cubicBezTo>
                    <a:pt x="4765" y="1460"/>
                    <a:pt x="6534" y="485"/>
                    <a:pt x="8313" y="485"/>
                  </a:cubicBezTo>
                  <a:cubicBezTo>
                    <a:pt x="8760" y="485"/>
                    <a:pt x="9207" y="546"/>
                    <a:pt x="9641" y="676"/>
                  </a:cubicBezTo>
                  <a:cubicBezTo>
                    <a:pt x="9668" y="683"/>
                    <a:pt x="9693" y="687"/>
                    <a:pt x="9717" y="687"/>
                  </a:cubicBezTo>
                  <a:cubicBezTo>
                    <a:pt x="9967" y="687"/>
                    <a:pt x="10061" y="292"/>
                    <a:pt x="9767" y="211"/>
                  </a:cubicBezTo>
                  <a:cubicBezTo>
                    <a:pt x="9295" y="68"/>
                    <a:pt x="8806" y="0"/>
                    <a:pt x="8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59;p71"/>
            <p:cNvSpPr/>
            <p:nvPr/>
          </p:nvSpPr>
          <p:spPr>
            <a:xfrm>
              <a:off x="7533405" y="1734335"/>
              <a:ext cx="204962" cy="93071"/>
            </a:xfrm>
            <a:custGeom>
              <a:avLst/>
              <a:gdLst/>
              <a:ahLst/>
              <a:cxnLst/>
              <a:rect l="l" t="t" r="r" b="b"/>
              <a:pathLst>
                <a:path w="12557" h="5702" extrusionOk="0">
                  <a:moveTo>
                    <a:pt x="5831" y="1784"/>
                  </a:moveTo>
                  <a:cubicBezTo>
                    <a:pt x="5885" y="1873"/>
                    <a:pt x="5956" y="1963"/>
                    <a:pt x="6010" y="2070"/>
                  </a:cubicBezTo>
                  <a:cubicBezTo>
                    <a:pt x="6475" y="2857"/>
                    <a:pt x="6511" y="3787"/>
                    <a:pt x="6100" y="4431"/>
                  </a:cubicBezTo>
                  <a:cubicBezTo>
                    <a:pt x="5849" y="4807"/>
                    <a:pt x="5474" y="5057"/>
                    <a:pt x="5044" y="5111"/>
                  </a:cubicBezTo>
                  <a:cubicBezTo>
                    <a:pt x="4958" y="5129"/>
                    <a:pt x="4870" y="5138"/>
                    <a:pt x="4783" y="5138"/>
                  </a:cubicBezTo>
                  <a:cubicBezTo>
                    <a:pt x="4527" y="5138"/>
                    <a:pt x="4274" y="5061"/>
                    <a:pt x="4060" y="4914"/>
                  </a:cubicBezTo>
                  <a:cubicBezTo>
                    <a:pt x="3452" y="4431"/>
                    <a:pt x="3488" y="3447"/>
                    <a:pt x="3917" y="2857"/>
                  </a:cubicBezTo>
                  <a:cubicBezTo>
                    <a:pt x="4400" y="2159"/>
                    <a:pt x="5259" y="1891"/>
                    <a:pt x="5831" y="1784"/>
                  </a:cubicBezTo>
                  <a:close/>
                  <a:moveTo>
                    <a:pt x="3239" y="0"/>
                  </a:moveTo>
                  <a:cubicBezTo>
                    <a:pt x="2032" y="0"/>
                    <a:pt x="832" y="587"/>
                    <a:pt x="125" y="1730"/>
                  </a:cubicBezTo>
                  <a:cubicBezTo>
                    <a:pt x="1" y="1917"/>
                    <a:pt x="163" y="2095"/>
                    <a:pt x="333" y="2095"/>
                  </a:cubicBezTo>
                  <a:cubicBezTo>
                    <a:pt x="407" y="2095"/>
                    <a:pt x="482" y="2062"/>
                    <a:pt x="537" y="1980"/>
                  </a:cubicBezTo>
                  <a:cubicBezTo>
                    <a:pt x="1149" y="990"/>
                    <a:pt x="2192" y="472"/>
                    <a:pt x="3248" y="472"/>
                  </a:cubicBezTo>
                  <a:cubicBezTo>
                    <a:pt x="4042" y="472"/>
                    <a:pt x="4844" y="766"/>
                    <a:pt x="5474" y="1372"/>
                  </a:cubicBezTo>
                  <a:cubicBezTo>
                    <a:pt x="4704" y="1533"/>
                    <a:pt x="4007" y="1963"/>
                    <a:pt x="3524" y="2571"/>
                  </a:cubicBezTo>
                  <a:cubicBezTo>
                    <a:pt x="2969" y="3358"/>
                    <a:pt x="2934" y="4646"/>
                    <a:pt x="3774" y="5290"/>
                  </a:cubicBezTo>
                  <a:cubicBezTo>
                    <a:pt x="4073" y="5507"/>
                    <a:pt x="4424" y="5632"/>
                    <a:pt x="4780" y="5632"/>
                  </a:cubicBezTo>
                  <a:cubicBezTo>
                    <a:pt x="4892" y="5632"/>
                    <a:pt x="5004" y="5619"/>
                    <a:pt x="5116" y="5594"/>
                  </a:cubicBezTo>
                  <a:cubicBezTo>
                    <a:pt x="5688" y="5504"/>
                    <a:pt x="6189" y="5164"/>
                    <a:pt x="6511" y="4699"/>
                  </a:cubicBezTo>
                  <a:cubicBezTo>
                    <a:pt x="7012" y="3894"/>
                    <a:pt x="6976" y="2768"/>
                    <a:pt x="6422" y="1820"/>
                  </a:cubicBezTo>
                  <a:lnTo>
                    <a:pt x="6368" y="1730"/>
                  </a:lnTo>
                  <a:cubicBezTo>
                    <a:pt x="6489" y="1721"/>
                    <a:pt x="6610" y="1717"/>
                    <a:pt x="6732" y="1717"/>
                  </a:cubicBezTo>
                  <a:cubicBezTo>
                    <a:pt x="9046" y="1717"/>
                    <a:pt x="11343" y="3313"/>
                    <a:pt x="12074" y="5522"/>
                  </a:cubicBezTo>
                  <a:cubicBezTo>
                    <a:pt x="12092" y="5612"/>
                    <a:pt x="12181" y="5683"/>
                    <a:pt x="12289" y="5683"/>
                  </a:cubicBezTo>
                  <a:lnTo>
                    <a:pt x="12289" y="5701"/>
                  </a:lnTo>
                  <a:cubicBezTo>
                    <a:pt x="12450" y="5701"/>
                    <a:pt x="12557" y="5540"/>
                    <a:pt x="12521" y="5379"/>
                  </a:cubicBezTo>
                  <a:cubicBezTo>
                    <a:pt x="11720" y="2942"/>
                    <a:pt x="9272" y="1237"/>
                    <a:pt x="6739" y="1237"/>
                  </a:cubicBezTo>
                  <a:cubicBezTo>
                    <a:pt x="6503" y="1237"/>
                    <a:pt x="6265" y="1252"/>
                    <a:pt x="6028" y="1283"/>
                  </a:cubicBezTo>
                  <a:cubicBezTo>
                    <a:pt x="5290" y="422"/>
                    <a:pt x="4262" y="0"/>
                    <a:pt x="3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760;p71"/>
            <p:cNvSpPr/>
            <p:nvPr/>
          </p:nvSpPr>
          <p:spPr>
            <a:xfrm>
              <a:off x="7191195" y="1715875"/>
              <a:ext cx="97266" cy="103354"/>
            </a:xfrm>
            <a:custGeom>
              <a:avLst/>
              <a:gdLst/>
              <a:ahLst/>
              <a:cxnLst/>
              <a:rect l="l" t="t" r="r" b="b"/>
              <a:pathLst>
                <a:path w="5959" h="6332" extrusionOk="0">
                  <a:moveTo>
                    <a:pt x="262" y="0"/>
                  </a:moveTo>
                  <a:cubicBezTo>
                    <a:pt x="130" y="0"/>
                    <a:pt x="0" y="98"/>
                    <a:pt x="20" y="267"/>
                  </a:cubicBezTo>
                  <a:cubicBezTo>
                    <a:pt x="539" y="3201"/>
                    <a:pt x="2685" y="5562"/>
                    <a:pt x="5547" y="6331"/>
                  </a:cubicBezTo>
                  <a:lnTo>
                    <a:pt x="5619" y="6331"/>
                  </a:lnTo>
                  <a:cubicBezTo>
                    <a:pt x="5905" y="6331"/>
                    <a:pt x="5959" y="5920"/>
                    <a:pt x="5672" y="5866"/>
                  </a:cubicBezTo>
                  <a:cubicBezTo>
                    <a:pt x="2989" y="5133"/>
                    <a:pt x="986" y="2933"/>
                    <a:pt x="503" y="196"/>
                  </a:cubicBezTo>
                  <a:cubicBezTo>
                    <a:pt x="471" y="61"/>
                    <a:pt x="366" y="0"/>
                    <a:pt x="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61;p71"/>
            <p:cNvSpPr/>
            <p:nvPr/>
          </p:nvSpPr>
          <p:spPr>
            <a:xfrm>
              <a:off x="7908862" y="2012189"/>
              <a:ext cx="35338" cy="27471"/>
            </a:xfrm>
            <a:custGeom>
              <a:avLst/>
              <a:gdLst/>
              <a:ahLst/>
              <a:cxnLst/>
              <a:rect l="l" t="t" r="r" b="b"/>
              <a:pathLst>
                <a:path w="2165" h="1683" extrusionOk="0">
                  <a:moveTo>
                    <a:pt x="1091" y="1"/>
                  </a:moveTo>
                  <a:cubicBezTo>
                    <a:pt x="0" y="1"/>
                    <a:pt x="0" y="1682"/>
                    <a:pt x="1091" y="1682"/>
                  </a:cubicBezTo>
                  <a:cubicBezTo>
                    <a:pt x="2164" y="1682"/>
                    <a:pt x="2164" y="1"/>
                    <a:pt x="1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762;p71"/>
            <p:cNvSpPr/>
            <p:nvPr/>
          </p:nvSpPr>
          <p:spPr>
            <a:xfrm>
              <a:off x="7842284" y="1768988"/>
              <a:ext cx="35355" cy="27454"/>
            </a:xfrm>
            <a:custGeom>
              <a:avLst/>
              <a:gdLst/>
              <a:ahLst/>
              <a:cxnLst/>
              <a:rect l="l" t="t" r="r" b="b"/>
              <a:pathLst>
                <a:path w="2166" h="1682" extrusionOk="0">
                  <a:moveTo>
                    <a:pt x="1074" y="1"/>
                  </a:moveTo>
                  <a:cubicBezTo>
                    <a:pt x="1" y="1"/>
                    <a:pt x="1" y="1682"/>
                    <a:pt x="1074" y="1682"/>
                  </a:cubicBezTo>
                  <a:cubicBezTo>
                    <a:pt x="2165" y="1682"/>
                    <a:pt x="2165"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763;p71"/>
            <p:cNvSpPr/>
            <p:nvPr/>
          </p:nvSpPr>
          <p:spPr>
            <a:xfrm>
              <a:off x="7018377" y="1743296"/>
              <a:ext cx="35355" cy="27454"/>
            </a:xfrm>
            <a:custGeom>
              <a:avLst/>
              <a:gdLst/>
              <a:ahLst/>
              <a:cxnLst/>
              <a:rect l="l" t="t" r="r" b="b"/>
              <a:pathLst>
                <a:path w="2166" h="1682" extrusionOk="0">
                  <a:moveTo>
                    <a:pt x="1074" y="1"/>
                  </a:moveTo>
                  <a:cubicBezTo>
                    <a:pt x="1" y="1"/>
                    <a:pt x="1" y="1682"/>
                    <a:pt x="1074" y="1682"/>
                  </a:cubicBezTo>
                  <a:cubicBezTo>
                    <a:pt x="2165" y="1682"/>
                    <a:pt x="2165"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764;p71"/>
          <p:cNvGrpSpPr/>
          <p:nvPr/>
        </p:nvGrpSpPr>
        <p:grpSpPr>
          <a:xfrm>
            <a:off x="2032039" y="1266173"/>
            <a:ext cx="836494" cy="1170399"/>
            <a:chOff x="7179046" y="2268325"/>
            <a:chExt cx="836494" cy="1170399"/>
          </a:xfrm>
        </p:grpSpPr>
        <p:grpSp>
          <p:nvGrpSpPr>
            <p:cNvPr id="57" name="Google Shape;5765;p71"/>
            <p:cNvGrpSpPr/>
            <p:nvPr/>
          </p:nvGrpSpPr>
          <p:grpSpPr>
            <a:xfrm>
              <a:off x="7199481" y="2415878"/>
              <a:ext cx="313294" cy="959039"/>
              <a:chOff x="7192144" y="3846678"/>
              <a:chExt cx="313294" cy="959039"/>
            </a:xfrm>
          </p:grpSpPr>
          <p:sp>
            <p:nvSpPr>
              <p:cNvPr id="92" name="Google Shape;5766;p71"/>
              <p:cNvSpPr/>
              <p:nvPr/>
            </p:nvSpPr>
            <p:spPr>
              <a:xfrm>
                <a:off x="7238564" y="4216443"/>
                <a:ext cx="179286" cy="589275"/>
              </a:xfrm>
              <a:custGeom>
                <a:avLst/>
                <a:gdLst/>
                <a:ahLst/>
                <a:cxnLst/>
                <a:rect l="l" t="t" r="r" b="b"/>
                <a:pathLst>
                  <a:path w="10984" h="36102" extrusionOk="0">
                    <a:moveTo>
                      <a:pt x="6219" y="0"/>
                    </a:moveTo>
                    <a:cubicBezTo>
                      <a:pt x="6114" y="0"/>
                      <a:pt x="6010" y="68"/>
                      <a:pt x="5993" y="211"/>
                    </a:cubicBezTo>
                    <a:cubicBezTo>
                      <a:pt x="5814" y="2751"/>
                      <a:pt x="4419" y="5041"/>
                      <a:pt x="3059" y="7259"/>
                    </a:cubicBezTo>
                    <a:cubicBezTo>
                      <a:pt x="1628" y="9620"/>
                      <a:pt x="162" y="12053"/>
                      <a:pt x="72" y="14825"/>
                    </a:cubicBezTo>
                    <a:cubicBezTo>
                      <a:pt x="1" y="17490"/>
                      <a:pt x="1181" y="20173"/>
                      <a:pt x="3775" y="23322"/>
                    </a:cubicBezTo>
                    <a:cubicBezTo>
                      <a:pt x="4276" y="23912"/>
                      <a:pt x="4794" y="24520"/>
                      <a:pt x="5313" y="25110"/>
                    </a:cubicBezTo>
                    <a:cubicBezTo>
                      <a:pt x="6816" y="26810"/>
                      <a:pt x="8372" y="28580"/>
                      <a:pt x="9374" y="30638"/>
                    </a:cubicBezTo>
                    <a:cubicBezTo>
                      <a:pt x="10179" y="32247"/>
                      <a:pt x="10501" y="34054"/>
                      <a:pt x="10322" y="35843"/>
                    </a:cubicBezTo>
                    <a:cubicBezTo>
                      <a:pt x="10304" y="35950"/>
                      <a:pt x="10375" y="36057"/>
                      <a:pt x="10483" y="36093"/>
                    </a:cubicBezTo>
                    <a:cubicBezTo>
                      <a:pt x="10504" y="36098"/>
                      <a:pt x="10525" y="36101"/>
                      <a:pt x="10546" y="36101"/>
                    </a:cubicBezTo>
                    <a:cubicBezTo>
                      <a:pt x="10666" y="36101"/>
                      <a:pt x="10771" y="36018"/>
                      <a:pt x="10787" y="35896"/>
                    </a:cubicBezTo>
                    <a:cubicBezTo>
                      <a:pt x="10983" y="34018"/>
                      <a:pt x="10644" y="32104"/>
                      <a:pt x="9803" y="30423"/>
                    </a:cubicBezTo>
                    <a:cubicBezTo>
                      <a:pt x="8765" y="28312"/>
                      <a:pt x="7191" y="26506"/>
                      <a:pt x="5671" y="24770"/>
                    </a:cubicBezTo>
                    <a:cubicBezTo>
                      <a:pt x="5170" y="24198"/>
                      <a:pt x="4633" y="23608"/>
                      <a:pt x="4151" y="23000"/>
                    </a:cubicBezTo>
                    <a:cubicBezTo>
                      <a:pt x="1628" y="19977"/>
                      <a:pt x="484" y="17365"/>
                      <a:pt x="555" y="14843"/>
                    </a:cubicBezTo>
                    <a:cubicBezTo>
                      <a:pt x="627" y="12196"/>
                      <a:pt x="2076" y="9817"/>
                      <a:pt x="3471" y="7509"/>
                    </a:cubicBezTo>
                    <a:cubicBezTo>
                      <a:pt x="4866" y="5220"/>
                      <a:pt x="6279" y="2894"/>
                      <a:pt x="6458" y="247"/>
                    </a:cubicBezTo>
                    <a:cubicBezTo>
                      <a:pt x="6458" y="86"/>
                      <a:pt x="6338" y="0"/>
                      <a:pt x="6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767;p71"/>
              <p:cNvSpPr/>
              <p:nvPr/>
            </p:nvSpPr>
            <p:spPr>
              <a:xfrm>
                <a:off x="7300343" y="4204984"/>
                <a:ext cx="58239" cy="54436"/>
              </a:xfrm>
              <a:custGeom>
                <a:avLst/>
                <a:gdLst/>
                <a:ahLst/>
                <a:cxnLst/>
                <a:rect l="l" t="t" r="r" b="b"/>
                <a:pathLst>
                  <a:path w="3568" h="3335" extrusionOk="0">
                    <a:moveTo>
                      <a:pt x="2691" y="1"/>
                    </a:moveTo>
                    <a:lnTo>
                      <a:pt x="1296" y="72"/>
                    </a:lnTo>
                    <a:cubicBezTo>
                      <a:pt x="831" y="806"/>
                      <a:pt x="383" y="1521"/>
                      <a:pt x="169" y="2147"/>
                    </a:cubicBezTo>
                    <a:cubicBezTo>
                      <a:pt x="0" y="2569"/>
                      <a:pt x="339" y="2957"/>
                      <a:pt x="735" y="2957"/>
                    </a:cubicBezTo>
                    <a:cubicBezTo>
                      <a:pt x="843" y="2957"/>
                      <a:pt x="956" y="2928"/>
                      <a:pt x="1063" y="2863"/>
                    </a:cubicBezTo>
                    <a:cubicBezTo>
                      <a:pt x="1209" y="2757"/>
                      <a:pt x="1346" y="2631"/>
                      <a:pt x="1450" y="2477"/>
                    </a:cubicBezTo>
                    <a:lnTo>
                      <a:pt x="1450" y="2477"/>
                    </a:lnTo>
                    <a:cubicBezTo>
                      <a:pt x="1346" y="2767"/>
                      <a:pt x="1488" y="3117"/>
                      <a:pt x="1814" y="3221"/>
                    </a:cubicBezTo>
                    <a:cubicBezTo>
                      <a:pt x="1873" y="3240"/>
                      <a:pt x="1932" y="3249"/>
                      <a:pt x="1989" y="3249"/>
                    </a:cubicBezTo>
                    <a:cubicBezTo>
                      <a:pt x="2302" y="3249"/>
                      <a:pt x="2581" y="2981"/>
                      <a:pt x="2566" y="2648"/>
                    </a:cubicBezTo>
                    <a:lnTo>
                      <a:pt x="2566" y="2648"/>
                    </a:lnTo>
                    <a:cubicBezTo>
                      <a:pt x="2601" y="2899"/>
                      <a:pt x="2745" y="3131"/>
                      <a:pt x="2941" y="3274"/>
                    </a:cubicBezTo>
                    <a:cubicBezTo>
                      <a:pt x="3016" y="3315"/>
                      <a:pt x="3103" y="3335"/>
                      <a:pt x="3187" y="3335"/>
                    </a:cubicBezTo>
                    <a:cubicBezTo>
                      <a:pt x="3363" y="3335"/>
                      <a:pt x="3531" y="3247"/>
                      <a:pt x="3567" y="3078"/>
                    </a:cubicBezTo>
                    <a:cubicBezTo>
                      <a:pt x="3567" y="2970"/>
                      <a:pt x="3549" y="2863"/>
                      <a:pt x="3514" y="2773"/>
                    </a:cubicBezTo>
                    <a:cubicBezTo>
                      <a:pt x="3245" y="1843"/>
                      <a:pt x="2959" y="931"/>
                      <a:pt x="2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768;p71"/>
              <p:cNvSpPr/>
              <p:nvPr/>
            </p:nvSpPr>
            <p:spPr>
              <a:xfrm>
                <a:off x="7192144" y="3846678"/>
                <a:ext cx="313294" cy="369623"/>
              </a:xfrm>
              <a:custGeom>
                <a:avLst/>
                <a:gdLst/>
                <a:ahLst/>
                <a:cxnLst/>
                <a:rect l="l" t="t" r="r" b="b"/>
                <a:pathLst>
                  <a:path w="19194" h="22645" extrusionOk="0">
                    <a:moveTo>
                      <a:pt x="8910" y="0"/>
                    </a:moveTo>
                    <a:cubicBezTo>
                      <a:pt x="7599" y="0"/>
                      <a:pt x="6296" y="304"/>
                      <a:pt x="5152" y="935"/>
                    </a:cubicBezTo>
                    <a:cubicBezTo>
                      <a:pt x="3077" y="2080"/>
                      <a:pt x="1646" y="4209"/>
                      <a:pt x="931" y="6462"/>
                    </a:cubicBezTo>
                    <a:cubicBezTo>
                      <a:pt x="591" y="7572"/>
                      <a:pt x="358" y="8698"/>
                      <a:pt x="233" y="9843"/>
                    </a:cubicBezTo>
                    <a:cubicBezTo>
                      <a:pt x="1" y="11757"/>
                      <a:pt x="108" y="13707"/>
                      <a:pt x="573" y="15585"/>
                    </a:cubicBezTo>
                    <a:cubicBezTo>
                      <a:pt x="1521" y="19288"/>
                      <a:pt x="4133" y="22185"/>
                      <a:pt x="8050" y="22597"/>
                    </a:cubicBezTo>
                    <a:cubicBezTo>
                      <a:pt x="8331" y="22629"/>
                      <a:pt x="8613" y="22644"/>
                      <a:pt x="8895" y="22644"/>
                    </a:cubicBezTo>
                    <a:cubicBezTo>
                      <a:pt x="11159" y="22644"/>
                      <a:pt x="13407" y="21647"/>
                      <a:pt x="15062" y="20057"/>
                    </a:cubicBezTo>
                    <a:cubicBezTo>
                      <a:pt x="16904" y="18286"/>
                      <a:pt x="18031" y="15818"/>
                      <a:pt x="18425" y="13295"/>
                    </a:cubicBezTo>
                    <a:cubicBezTo>
                      <a:pt x="19194" y="8466"/>
                      <a:pt x="17155" y="2974"/>
                      <a:pt x="12557" y="810"/>
                    </a:cubicBezTo>
                    <a:cubicBezTo>
                      <a:pt x="11422" y="277"/>
                      <a:pt x="10162" y="0"/>
                      <a:pt x="8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769;p71"/>
              <p:cNvSpPr/>
              <p:nvPr/>
            </p:nvSpPr>
            <p:spPr>
              <a:xfrm>
                <a:off x="7209951" y="4126752"/>
                <a:ext cx="243222" cy="59871"/>
              </a:xfrm>
              <a:custGeom>
                <a:avLst/>
                <a:gdLst/>
                <a:ahLst/>
                <a:cxnLst/>
                <a:rect l="l" t="t" r="r" b="b"/>
                <a:pathLst>
                  <a:path w="14901" h="3668" extrusionOk="0">
                    <a:moveTo>
                      <a:pt x="1" y="0"/>
                    </a:moveTo>
                    <a:cubicBezTo>
                      <a:pt x="251" y="590"/>
                      <a:pt x="555" y="1145"/>
                      <a:pt x="895" y="1682"/>
                    </a:cubicBezTo>
                    <a:cubicBezTo>
                      <a:pt x="3560" y="2952"/>
                      <a:pt x="6476" y="3631"/>
                      <a:pt x="9427" y="3667"/>
                    </a:cubicBezTo>
                    <a:lnTo>
                      <a:pt x="9624" y="3667"/>
                    </a:lnTo>
                    <a:cubicBezTo>
                      <a:pt x="10930" y="3667"/>
                      <a:pt x="12236" y="3542"/>
                      <a:pt x="13524" y="3291"/>
                    </a:cubicBezTo>
                    <a:cubicBezTo>
                      <a:pt x="13667" y="3166"/>
                      <a:pt x="13828" y="3041"/>
                      <a:pt x="13971" y="2898"/>
                    </a:cubicBezTo>
                    <a:cubicBezTo>
                      <a:pt x="14293" y="2576"/>
                      <a:pt x="14615" y="2236"/>
                      <a:pt x="14901" y="1860"/>
                    </a:cubicBezTo>
                    <a:lnTo>
                      <a:pt x="14901" y="1860"/>
                    </a:lnTo>
                    <a:cubicBezTo>
                      <a:pt x="13177" y="2347"/>
                      <a:pt x="11410" y="2587"/>
                      <a:pt x="9648" y="2587"/>
                    </a:cubicBezTo>
                    <a:cubicBezTo>
                      <a:pt x="6291" y="2587"/>
                      <a:pt x="2957" y="171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770;p71"/>
              <p:cNvSpPr/>
              <p:nvPr/>
            </p:nvSpPr>
            <p:spPr>
              <a:xfrm>
                <a:off x="7226599" y="3874377"/>
                <a:ext cx="232416" cy="37787"/>
              </a:xfrm>
              <a:custGeom>
                <a:avLst/>
                <a:gdLst/>
                <a:ahLst/>
                <a:cxnLst/>
                <a:rect l="l" t="t" r="r" b="b"/>
                <a:pathLst>
                  <a:path w="14239" h="2315" extrusionOk="0">
                    <a:moveTo>
                      <a:pt x="8525" y="0"/>
                    </a:moveTo>
                    <a:cubicBezTo>
                      <a:pt x="7914" y="0"/>
                      <a:pt x="7259" y="26"/>
                      <a:pt x="6547" y="79"/>
                    </a:cubicBezTo>
                    <a:cubicBezTo>
                      <a:pt x="4687" y="204"/>
                      <a:pt x="2844" y="473"/>
                      <a:pt x="1020" y="866"/>
                    </a:cubicBezTo>
                    <a:cubicBezTo>
                      <a:pt x="644" y="1277"/>
                      <a:pt x="304" y="1725"/>
                      <a:pt x="0" y="2208"/>
                    </a:cubicBezTo>
                    <a:cubicBezTo>
                      <a:pt x="2183" y="1653"/>
                      <a:pt x="4383" y="1313"/>
                      <a:pt x="6619" y="1152"/>
                    </a:cubicBezTo>
                    <a:cubicBezTo>
                      <a:pt x="7304" y="1105"/>
                      <a:pt x="7932" y="1081"/>
                      <a:pt x="8517" y="1081"/>
                    </a:cubicBezTo>
                    <a:cubicBezTo>
                      <a:pt x="9687" y="1081"/>
                      <a:pt x="10685" y="1176"/>
                      <a:pt x="11627" y="1367"/>
                    </a:cubicBezTo>
                    <a:cubicBezTo>
                      <a:pt x="12539" y="1564"/>
                      <a:pt x="13416" y="1868"/>
                      <a:pt x="14239" y="2315"/>
                    </a:cubicBezTo>
                    <a:cubicBezTo>
                      <a:pt x="13756" y="1635"/>
                      <a:pt x="13183" y="1027"/>
                      <a:pt x="12557" y="490"/>
                    </a:cubicBezTo>
                    <a:cubicBezTo>
                      <a:pt x="12325" y="419"/>
                      <a:pt x="12092" y="365"/>
                      <a:pt x="11842" y="312"/>
                    </a:cubicBezTo>
                    <a:cubicBezTo>
                      <a:pt x="10834" y="108"/>
                      <a:pt x="9769" y="0"/>
                      <a:pt x="8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771;p71"/>
              <p:cNvSpPr/>
              <p:nvPr/>
            </p:nvSpPr>
            <p:spPr>
              <a:xfrm>
                <a:off x="7195359" y="4067469"/>
                <a:ext cx="296645" cy="46470"/>
              </a:xfrm>
              <a:custGeom>
                <a:avLst/>
                <a:gdLst/>
                <a:ahLst/>
                <a:cxnLst/>
                <a:rect l="l" t="t" r="r" b="b"/>
                <a:pathLst>
                  <a:path w="18174" h="2847" extrusionOk="0">
                    <a:moveTo>
                      <a:pt x="0" y="1"/>
                    </a:moveTo>
                    <a:lnTo>
                      <a:pt x="0" y="1"/>
                    </a:lnTo>
                    <a:cubicBezTo>
                      <a:pt x="54" y="412"/>
                      <a:pt x="108" y="824"/>
                      <a:pt x="197" y="1235"/>
                    </a:cubicBezTo>
                    <a:cubicBezTo>
                      <a:pt x="2844" y="2219"/>
                      <a:pt x="5617" y="2756"/>
                      <a:pt x="8443" y="2845"/>
                    </a:cubicBezTo>
                    <a:lnTo>
                      <a:pt x="8890" y="2845"/>
                    </a:lnTo>
                    <a:cubicBezTo>
                      <a:pt x="8992" y="2846"/>
                      <a:pt x="9094" y="2847"/>
                      <a:pt x="9196" y="2847"/>
                    </a:cubicBezTo>
                    <a:cubicBezTo>
                      <a:pt x="12152" y="2847"/>
                      <a:pt x="15086" y="2346"/>
                      <a:pt x="17870" y="1360"/>
                    </a:cubicBezTo>
                    <a:cubicBezTo>
                      <a:pt x="17995" y="949"/>
                      <a:pt x="18102" y="520"/>
                      <a:pt x="18174" y="90"/>
                    </a:cubicBezTo>
                    <a:lnTo>
                      <a:pt x="18174" y="90"/>
                    </a:lnTo>
                    <a:cubicBezTo>
                      <a:pt x="15289" y="1211"/>
                      <a:pt x="12248" y="1770"/>
                      <a:pt x="9206" y="1770"/>
                    </a:cubicBezTo>
                    <a:cubicBezTo>
                      <a:pt x="6081" y="1770"/>
                      <a:pt x="2956" y="117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772;p71"/>
              <p:cNvSpPr/>
              <p:nvPr/>
            </p:nvSpPr>
            <p:spPr>
              <a:xfrm>
                <a:off x="7204989" y="3930085"/>
                <a:ext cx="284387" cy="50110"/>
              </a:xfrm>
              <a:custGeom>
                <a:avLst/>
                <a:gdLst/>
                <a:ahLst/>
                <a:cxnLst/>
                <a:rect l="l" t="t" r="r" b="b"/>
                <a:pathLst>
                  <a:path w="17423" h="3070" extrusionOk="0">
                    <a:moveTo>
                      <a:pt x="6777" y="0"/>
                    </a:moveTo>
                    <a:cubicBezTo>
                      <a:pt x="4641" y="0"/>
                      <a:pt x="2502" y="224"/>
                      <a:pt x="394" y="673"/>
                    </a:cubicBezTo>
                    <a:cubicBezTo>
                      <a:pt x="305" y="905"/>
                      <a:pt x="215" y="1138"/>
                      <a:pt x="144" y="1370"/>
                    </a:cubicBezTo>
                    <a:cubicBezTo>
                      <a:pt x="90" y="1531"/>
                      <a:pt x="54" y="1692"/>
                      <a:pt x="1" y="1871"/>
                    </a:cubicBezTo>
                    <a:cubicBezTo>
                      <a:pt x="2231" y="1341"/>
                      <a:pt x="4504" y="1079"/>
                      <a:pt x="6772" y="1079"/>
                    </a:cubicBezTo>
                    <a:cubicBezTo>
                      <a:pt x="10398" y="1079"/>
                      <a:pt x="14012" y="1749"/>
                      <a:pt x="17423" y="3070"/>
                    </a:cubicBezTo>
                    <a:cubicBezTo>
                      <a:pt x="17316" y="2622"/>
                      <a:pt x="17190" y="2193"/>
                      <a:pt x="17047" y="1782"/>
                    </a:cubicBezTo>
                    <a:cubicBezTo>
                      <a:pt x="13732" y="595"/>
                      <a:pt x="10259" y="0"/>
                      <a:pt x="6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773;p71"/>
              <p:cNvSpPr/>
              <p:nvPr/>
            </p:nvSpPr>
            <p:spPr>
              <a:xfrm>
                <a:off x="7194771" y="4002082"/>
                <a:ext cx="300742" cy="29723"/>
              </a:xfrm>
              <a:custGeom>
                <a:avLst/>
                <a:gdLst/>
                <a:ahLst/>
                <a:cxnLst/>
                <a:rect l="l" t="t" r="r" b="b"/>
                <a:pathLst>
                  <a:path w="18425" h="1821" extrusionOk="0">
                    <a:moveTo>
                      <a:pt x="108" y="0"/>
                    </a:moveTo>
                    <a:cubicBezTo>
                      <a:pt x="90" y="108"/>
                      <a:pt x="72" y="215"/>
                      <a:pt x="72" y="304"/>
                    </a:cubicBezTo>
                    <a:cubicBezTo>
                      <a:pt x="36" y="573"/>
                      <a:pt x="18" y="823"/>
                      <a:pt x="1" y="1073"/>
                    </a:cubicBezTo>
                    <a:cubicBezTo>
                      <a:pt x="4544" y="1503"/>
                      <a:pt x="9105" y="1753"/>
                      <a:pt x="13684" y="1807"/>
                    </a:cubicBezTo>
                    <a:cubicBezTo>
                      <a:pt x="14471" y="1816"/>
                      <a:pt x="15258" y="1820"/>
                      <a:pt x="16048" y="1820"/>
                    </a:cubicBezTo>
                    <a:cubicBezTo>
                      <a:pt x="16837" y="1820"/>
                      <a:pt x="17629" y="1816"/>
                      <a:pt x="18424" y="1807"/>
                    </a:cubicBezTo>
                    <a:cubicBezTo>
                      <a:pt x="18424" y="1449"/>
                      <a:pt x="18407" y="1091"/>
                      <a:pt x="18389" y="734"/>
                    </a:cubicBezTo>
                    <a:cubicBezTo>
                      <a:pt x="17583" y="745"/>
                      <a:pt x="16778" y="751"/>
                      <a:pt x="15973" y="751"/>
                    </a:cubicBezTo>
                    <a:cubicBezTo>
                      <a:pt x="10679" y="751"/>
                      <a:pt x="5387" y="497"/>
                      <a:pt x="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774;p71"/>
            <p:cNvSpPr/>
            <p:nvPr/>
          </p:nvSpPr>
          <p:spPr>
            <a:xfrm>
              <a:off x="7622828" y="2528355"/>
              <a:ext cx="43059" cy="33086"/>
            </a:xfrm>
            <a:custGeom>
              <a:avLst/>
              <a:gdLst/>
              <a:ahLst/>
              <a:cxnLst/>
              <a:rect l="l" t="t" r="r" b="b"/>
              <a:pathLst>
                <a:path w="2638" h="2027" extrusionOk="0">
                  <a:moveTo>
                    <a:pt x="1968" y="1"/>
                  </a:moveTo>
                  <a:cubicBezTo>
                    <a:pt x="1270" y="341"/>
                    <a:pt x="608" y="770"/>
                    <a:pt x="0" y="1289"/>
                  </a:cubicBezTo>
                  <a:cubicBezTo>
                    <a:pt x="125" y="1593"/>
                    <a:pt x="358" y="1825"/>
                    <a:pt x="662" y="1933"/>
                  </a:cubicBezTo>
                  <a:cubicBezTo>
                    <a:pt x="821" y="1997"/>
                    <a:pt x="974" y="2027"/>
                    <a:pt x="1118" y="2027"/>
                  </a:cubicBezTo>
                  <a:cubicBezTo>
                    <a:pt x="2087" y="2027"/>
                    <a:pt x="2638" y="702"/>
                    <a:pt x="1968" y="1"/>
                  </a:cubicBezTo>
                  <a:close/>
                </a:path>
              </a:pathLst>
            </a:custGeom>
            <a:solidFill>
              <a:srgbClr val="E9A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775;p71"/>
            <p:cNvGrpSpPr/>
            <p:nvPr/>
          </p:nvGrpSpPr>
          <p:grpSpPr>
            <a:xfrm>
              <a:off x="7434209" y="2512881"/>
              <a:ext cx="440591" cy="729399"/>
              <a:chOff x="7426872" y="3943681"/>
              <a:chExt cx="440591" cy="729399"/>
            </a:xfrm>
          </p:grpSpPr>
          <p:sp>
            <p:nvSpPr>
              <p:cNvPr id="78" name="Google Shape;5776;p71"/>
              <p:cNvSpPr/>
              <p:nvPr/>
            </p:nvSpPr>
            <p:spPr>
              <a:xfrm>
                <a:off x="7426872" y="4259843"/>
                <a:ext cx="256949" cy="413237"/>
              </a:xfrm>
              <a:custGeom>
                <a:avLst/>
                <a:gdLst/>
                <a:ahLst/>
                <a:cxnLst/>
                <a:rect l="l" t="t" r="r" b="b"/>
                <a:pathLst>
                  <a:path w="15742" h="25317" extrusionOk="0">
                    <a:moveTo>
                      <a:pt x="15254" y="1"/>
                    </a:moveTo>
                    <a:cubicBezTo>
                      <a:pt x="15244" y="1"/>
                      <a:pt x="15234" y="1"/>
                      <a:pt x="15223" y="3"/>
                    </a:cubicBezTo>
                    <a:cubicBezTo>
                      <a:pt x="15098" y="3"/>
                      <a:pt x="14991" y="128"/>
                      <a:pt x="15008" y="253"/>
                    </a:cubicBezTo>
                    <a:cubicBezTo>
                      <a:pt x="15241" y="3849"/>
                      <a:pt x="12719" y="7372"/>
                      <a:pt x="9231" y="8267"/>
                    </a:cubicBezTo>
                    <a:cubicBezTo>
                      <a:pt x="8497" y="8446"/>
                      <a:pt x="7764" y="8553"/>
                      <a:pt x="7013" y="8624"/>
                    </a:cubicBezTo>
                    <a:cubicBezTo>
                      <a:pt x="5868" y="8768"/>
                      <a:pt x="4670" y="8911"/>
                      <a:pt x="3578" y="9429"/>
                    </a:cubicBezTo>
                    <a:cubicBezTo>
                      <a:pt x="1378" y="10485"/>
                      <a:pt x="1" y="13114"/>
                      <a:pt x="269" y="15815"/>
                    </a:cubicBezTo>
                    <a:cubicBezTo>
                      <a:pt x="484" y="18140"/>
                      <a:pt x="1843" y="20466"/>
                      <a:pt x="4008" y="22165"/>
                    </a:cubicBezTo>
                    <a:cubicBezTo>
                      <a:pt x="5671" y="23489"/>
                      <a:pt x="7800" y="24490"/>
                      <a:pt x="10715" y="25313"/>
                    </a:cubicBezTo>
                    <a:lnTo>
                      <a:pt x="10769" y="25313"/>
                    </a:lnTo>
                    <a:cubicBezTo>
                      <a:pt x="10780" y="25315"/>
                      <a:pt x="10791" y="25316"/>
                      <a:pt x="10802" y="25316"/>
                    </a:cubicBezTo>
                    <a:cubicBezTo>
                      <a:pt x="10898" y="25316"/>
                      <a:pt x="10987" y="25249"/>
                      <a:pt x="11020" y="25152"/>
                    </a:cubicBezTo>
                    <a:cubicBezTo>
                      <a:pt x="11055" y="25027"/>
                      <a:pt x="10984" y="24884"/>
                      <a:pt x="10841" y="24848"/>
                    </a:cubicBezTo>
                    <a:cubicBezTo>
                      <a:pt x="7997" y="24043"/>
                      <a:pt x="5922" y="23077"/>
                      <a:pt x="4294" y="21789"/>
                    </a:cubicBezTo>
                    <a:cubicBezTo>
                      <a:pt x="2255" y="20162"/>
                      <a:pt x="949" y="17962"/>
                      <a:pt x="734" y="15761"/>
                    </a:cubicBezTo>
                    <a:cubicBezTo>
                      <a:pt x="502" y="13311"/>
                      <a:pt x="1772" y="10825"/>
                      <a:pt x="3793" y="9859"/>
                    </a:cubicBezTo>
                    <a:cubicBezTo>
                      <a:pt x="4795" y="9376"/>
                      <a:pt x="5904" y="9250"/>
                      <a:pt x="7066" y="9107"/>
                    </a:cubicBezTo>
                    <a:cubicBezTo>
                      <a:pt x="7836" y="9036"/>
                      <a:pt x="8605" y="8911"/>
                      <a:pt x="9356" y="8732"/>
                    </a:cubicBezTo>
                    <a:cubicBezTo>
                      <a:pt x="13041" y="7766"/>
                      <a:pt x="15742" y="4027"/>
                      <a:pt x="15491" y="235"/>
                    </a:cubicBezTo>
                    <a:cubicBezTo>
                      <a:pt x="15475" y="103"/>
                      <a:pt x="15381" y="1"/>
                      <a:pt x="15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777;p71"/>
              <p:cNvSpPr/>
              <p:nvPr/>
            </p:nvSpPr>
            <p:spPr>
              <a:xfrm>
                <a:off x="7630670" y="4280720"/>
                <a:ext cx="50518" cy="54991"/>
              </a:xfrm>
              <a:custGeom>
                <a:avLst/>
                <a:gdLst/>
                <a:ahLst/>
                <a:cxnLst/>
                <a:rect l="l" t="t" r="r" b="b"/>
                <a:pathLst>
                  <a:path w="3095" h="3369" extrusionOk="0">
                    <a:moveTo>
                      <a:pt x="1758" y="0"/>
                    </a:moveTo>
                    <a:cubicBezTo>
                      <a:pt x="1528" y="0"/>
                      <a:pt x="1319" y="57"/>
                      <a:pt x="1163" y="226"/>
                    </a:cubicBezTo>
                    <a:cubicBezTo>
                      <a:pt x="698" y="709"/>
                      <a:pt x="412" y="1496"/>
                      <a:pt x="179" y="2104"/>
                    </a:cubicBezTo>
                    <a:cubicBezTo>
                      <a:pt x="72" y="2391"/>
                      <a:pt x="0" y="2730"/>
                      <a:pt x="197" y="2927"/>
                    </a:cubicBezTo>
                    <a:cubicBezTo>
                      <a:pt x="306" y="3019"/>
                      <a:pt x="434" y="3064"/>
                      <a:pt x="560" y="3064"/>
                    </a:cubicBezTo>
                    <a:cubicBezTo>
                      <a:pt x="703" y="3064"/>
                      <a:pt x="844" y="3006"/>
                      <a:pt x="948" y="2891"/>
                    </a:cubicBezTo>
                    <a:cubicBezTo>
                      <a:pt x="1056" y="2784"/>
                      <a:pt x="1145" y="2677"/>
                      <a:pt x="1199" y="2534"/>
                    </a:cubicBezTo>
                    <a:cubicBezTo>
                      <a:pt x="1199" y="2641"/>
                      <a:pt x="1217" y="2766"/>
                      <a:pt x="1270" y="2856"/>
                    </a:cubicBezTo>
                    <a:cubicBezTo>
                      <a:pt x="1381" y="3036"/>
                      <a:pt x="1557" y="3130"/>
                      <a:pt x="1746" y="3130"/>
                    </a:cubicBezTo>
                    <a:cubicBezTo>
                      <a:pt x="1802" y="3130"/>
                      <a:pt x="1858" y="3122"/>
                      <a:pt x="1914" y="3106"/>
                    </a:cubicBezTo>
                    <a:cubicBezTo>
                      <a:pt x="2022" y="3070"/>
                      <a:pt x="2111" y="2981"/>
                      <a:pt x="2165" y="2891"/>
                    </a:cubicBezTo>
                    <a:cubicBezTo>
                      <a:pt x="2165" y="2909"/>
                      <a:pt x="2165" y="2945"/>
                      <a:pt x="2165" y="2981"/>
                    </a:cubicBezTo>
                    <a:cubicBezTo>
                      <a:pt x="2183" y="3142"/>
                      <a:pt x="2272" y="3285"/>
                      <a:pt x="2433" y="3357"/>
                    </a:cubicBezTo>
                    <a:cubicBezTo>
                      <a:pt x="2469" y="3365"/>
                      <a:pt x="2506" y="3369"/>
                      <a:pt x="2541" y="3369"/>
                    </a:cubicBezTo>
                    <a:cubicBezTo>
                      <a:pt x="2735" y="3369"/>
                      <a:pt x="2912" y="3251"/>
                      <a:pt x="2987" y="3070"/>
                    </a:cubicBezTo>
                    <a:cubicBezTo>
                      <a:pt x="3077" y="2838"/>
                      <a:pt x="3095" y="2605"/>
                      <a:pt x="3059" y="2391"/>
                    </a:cubicBezTo>
                    <a:cubicBezTo>
                      <a:pt x="3005" y="1657"/>
                      <a:pt x="2952" y="924"/>
                      <a:pt x="2898" y="208"/>
                    </a:cubicBezTo>
                    <a:cubicBezTo>
                      <a:pt x="2565" y="153"/>
                      <a:pt x="2134" y="0"/>
                      <a:pt x="1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78;p71"/>
              <p:cNvSpPr/>
              <p:nvPr/>
            </p:nvSpPr>
            <p:spPr>
              <a:xfrm>
                <a:off x="7527024" y="3943714"/>
                <a:ext cx="340438" cy="353807"/>
              </a:xfrm>
              <a:custGeom>
                <a:avLst/>
                <a:gdLst/>
                <a:ahLst/>
                <a:cxnLst/>
                <a:rect l="l" t="t" r="r" b="b"/>
                <a:pathLst>
                  <a:path w="20857" h="21676" extrusionOk="0">
                    <a:moveTo>
                      <a:pt x="11438" y="1"/>
                    </a:moveTo>
                    <a:cubicBezTo>
                      <a:pt x="9101" y="1"/>
                      <a:pt x="6725" y="954"/>
                      <a:pt x="5027" y="2592"/>
                    </a:cubicBezTo>
                    <a:cubicBezTo>
                      <a:pt x="0" y="7476"/>
                      <a:pt x="895" y="16187"/>
                      <a:pt x="6171" y="20480"/>
                    </a:cubicBezTo>
                    <a:cubicBezTo>
                      <a:pt x="7203" y="21325"/>
                      <a:pt x="8277" y="21675"/>
                      <a:pt x="9342" y="21675"/>
                    </a:cubicBezTo>
                    <a:cubicBezTo>
                      <a:pt x="11768" y="21675"/>
                      <a:pt x="14145" y="19860"/>
                      <a:pt x="15848" y="17958"/>
                    </a:cubicBezTo>
                    <a:cubicBezTo>
                      <a:pt x="16367" y="17367"/>
                      <a:pt x="16832" y="16759"/>
                      <a:pt x="17244" y="16097"/>
                    </a:cubicBezTo>
                    <a:cubicBezTo>
                      <a:pt x="20338" y="11143"/>
                      <a:pt x="20857" y="3719"/>
                      <a:pt x="14865" y="768"/>
                    </a:cubicBezTo>
                    <a:cubicBezTo>
                      <a:pt x="13795" y="245"/>
                      <a:pt x="12621" y="1"/>
                      <a:pt x="11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79;p71"/>
              <p:cNvSpPr/>
              <p:nvPr/>
            </p:nvSpPr>
            <p:spPr>
              <a:xfrm>
                <a:off x="7778401" y="4047262"/>
                <a:ext cx="55774" cy="38978"/>
              </a:xfrm>
              <a:custGeom>
                <a:avLst/>
                <a:gdLst/>
                <a:ahLst/>
                <a:cxnLst/>
                <a:rect l="l" t="t" r="r" b="b"/>
                <a:pathLst>
                  <a:path w="3417" h="2388" extrusionOk="0">
                    <a:moveTo>
                      <a:pt x="1691" y="1"/>
                    </a:moveTo>
                    <a:cubicBezTo>
                      <a:pt x="562" y="1"/>
                      <a:pt x="1" y="1802"/>
                      <a:pt x="1270" y="2294"/>
                    </a:cubicBezTo>
                    <a:cubicBezTo>
                      <a:pt x="1432" y="2359"/>
                      <a:pt x="1586" y="2388"/>
                      <a:pt x="1730" y="2388"/>
                    </a:cubicBezTo>
                    <a:cubicBezTo>
                      <a:pt x="2870" y="2388"/>
                      <a:pt x="3416" y="586"/>
                      <a:pt x="2147" y="94"/>
                    </a:cubicBezTo>
                    <a:cubicBezTo>
                      <a:pt x="1987" y="30"/>
                      <a:pt x="1835" y="1"/>
                      <a:pt x="1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80;p71"/>
              <p:cNvSpPr/>
              <p:nvPr/>
            </p:nvSpPr>
            <p:spPr>
              <a:xfrm>
                <a:off x="7741513" y="4237923"/>
                <a:ext cx="38064" cy="31617"/>
              </a:xfrm>
              <a:custGeom>
                <a:avLst/>
                <a:gdLst/>
                <a:ahLst/>
                <a:cxnLst/>
                <a:rect l="l" t="t" r="r" b="b"/>
                <a:pathLst>
                  <a:path w="2332" h="1937" extrusionOk="0">
                    <a:moveTo>
                      <a:pt x="1475" y="0"/>
                    </a:moveTo>
                    <a:cubicBezTo>
                      <a:pt x="532" y="0"/>
                      <a:pt x="1" y="1223"/>
                      <a:pt x="543" y="1936"/>
                    </a:cubicBezTo>
                    <a:cubicBezTo>
                      <a:pt x="1187" y="1453"/>
                      <a:pt x="1795" y="916"/>
                      <a:pt x="2332" y="344"/>
                    </a:cubicBezTo>
                    <a:cubicBezTo>
                      <a:pt x="2224" y="219"/>
                      <a:pt x="2081" y="147"/>
                      <a:pt x="1938" y="94"/>
                    </a:cubicBezTo>
                    <a:cubicBezTo>
                      <a:pt x="1776" y="29"/>
                      <a:pt x="1621" y="0"/>
                      <a:pt x="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81;p71"/>
              <p:cNvSpPr/>
              <p:nvPr/>
            </p:nvSpPr>
            <p:spPr>
              <a:xfrm>
                <a:off x="7794462" y="3972882"/>
                <a:ext cx="22786" cy="21725"/>
              </a:xfrm>
              <a:custGeom>
                <a:avLst/>
                <a:gdLst/>
                <a:ahLst/>
                <a:cxnLst/>
                <a:rect l="l" t="t" r="r" b="b"/>
                <a:pathLst>
                  <a:path w="1396" h="1331" extrusionOk="0">
                    <a:moveTo>
                      <a:pt x="107" y="0"/>
                    </a:moveTo>
                    <a:lnTo>
                      <a:pt x="107" y="0"/>
                    </a:lnTo>
                    <a:cubicBezTo>
                      <a:pt x="0" y="537"/>
                      <a:pt x="304" y="1056"/>
                      <a:pt x="805" y="1253"/>
                    </a:cubicBezTo>
                    <a:cubicBezTo>
                      <a:pt x="955" y="1307"/>
                      <a:pt x="1106" y="1331"/>
                      <a:pt x="1256" y="1331"/>
                    </a:cubicBezTo>
                    <a:cubicBezTo>
                      <a:pt x="1302" y="1331"/>
                      <a:pt x="1349" y="1328"/>
                      <a:pt x="1395" y="1324"/>
                    </a:cubicBezTo>
                    <a:cubicBezTo>
                      <a:pt x="1020" y="841"/>
                      <a:pt x="590" y="394"/>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82;p71"/>
              <p:cNvSpPr/>
              <p:nvPr/>
            </p:nvSpPr>
            <p:spPr>
              <a:xfrm>
                <a:off x="7648134" y="4230986"/>
                <a:ext cx="55823" cy="39190"/>
              </a:xfrm>
              <a:custGeom>
                <a:avLst/>
                <a:gdLst/>
                <a:ahLst/>
                <a:cxnLst/>
                <a:rect l="l" t="t" r="r" b="b"/>
                <a:pathLst>
                  <a:path w="3420" h="2401" extrusionOk="0">
                    <a:moveTo>
                      <a:pt x="1704" y="1"/>
                    </a:moveTo>
                    <a:cubicBezTo>
                      <a:pt x="568" y="1"/>
                      <a:pt x="0" y="1798"/>
                      <a:pt x="1274" y="2307"/>
                    </a:cubicBezTo>
                    <a:cubicBezTo>
                      <a:pt x="1435" y="2372"/>
                      <a:pt x="1589" y="2401"/>
                      <a:pt x="1734" y="2401"/>
                    </a:cubicBezTo>
                    <a:cubicBezTo>
                      <a:pt x="2873" y="2401"/>
                      <a:pt x="3420" y="597"/>
                      <a:pt x="2150" y="89"/>
                    </a:cubicBezTo>
                    <a:cubicBezTo>
                      <a:pt x="1994" y="28"/>
                      <a:pt x="1845" y="1"/>
                      <a:pt x="1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83;p71"/>
              <p:cNvSpPr/>
              <p:nvPr/>
            </p:nvSpPr>
            <p:spPr>
              <a:xfrm>
                <a:off x="7811176" y="4114853"/>
                <a:ext cx="31764" cy="38178"/>
              </a:xfrm>
              <a:custGeom>
                <a:avLst/>
                <a:gdLst/>
                <a:ahLst/>
                <a:cxnLst/>
                <a:rect l="l" t="t" r="r" b="b"/>
                <a:pathLst>
                  <a:path w="1946" h="2339" extrusionOk="0">
                    <a:moveTo>
                      <a:pt x="1683" y="1"/>
                    </a:moveTo>
                    <a:cubicBezTo>
                      <a:pt x="548" y="1"/>
                      <a:pt x="0" y="1787"/>
                      <a:pt x="1266" y="2303"/>
                    </a:cubicBezTo>
                    <a:cubicBezTo>
                      <a:pt x="1301" y="2303"/>
                      <a:pt x="1337" y="2321"/>
                      <a:pt x="1373" y="2339"/>
                    </a:cubicBezTo>
                    <a:cubicBezTo>
                      <a:pt x="1623" y="1570"/>
                      <a:pt x="1820" y="801"/>
                      <a:pt x="1945" y="32"/>
                    </a:cubicBezTo>
                    <a:cubicBezTo>
                      <a:pt x="1855" y="10"/>
                      <a:pt x="1767" y="1"/>
                      <a:pt x="16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784;p71"/>
              <p:cNvSpPr/>
              <p:nvPr/>
            </p:nvSpPr>
            <p:spPr>
              <a:xfrm>
                <a:off x="7708885" y="4139809"/>
                <a:ext cx="55529" cy="38994"/>
              </a:xfrm>
              <a:custGeom>
                <a:avLst/>
                <a:gdLst/>
                <a:ahLst/>
                <a:cxnLst/>
                <a:rect l="l" t="t" r="r" b="b"/>
                <a:pathLst>
                  <a:path w="3402" h="2389" extrusionOk="0">
                    <a:moveTo>
                      <a:pt x="1688" y="1"/>
                    </a:moveTo>
                    <a:cubicBezTo>
                      <a:pt x="549" y="1"/>
                      <a:pt x="0" y="1803"/>
                      <a:pt x="1254" y="2295"/>
                    </a:cubicBezTo>
                    <a:cubicBezTo>
                      <a:pt x="1417" y="2360"/>
                      <a:pt x="1572" y="2389"/>
                      <a:pt x="1717" y="2389"/>
                    </a:cubicBezTo>
                    <a:cubicBezTo>
                      <a:pt x="2855" y="2389"/>
                      <a:pt x="3401" y="602"/>
                      <a:pt x="2149" y="94"/>
                    </a:cubicBezTo>
                    <a:cubicBezTo>
                      <a:pt x="1987" y="30"/>
                      <a:pt x="1833" y="1"/>
                      <a:pt x="1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785;p71"/>
              <p:cNvSpPr/>
              <p:nvPr/>
            </p:nvSpPr>
            <p:spPr>
              <a:xfrm>
                <a:off x="7567013" y="4186083"/>
                <a:ext cx="37982" cy="38782"/>
              </a:xfrm>
              <a:custGeom>
                <a:avLst/>
                <a:gdLst/>
                <a:ahLst/>
                <a:cxnLst/>
                <a:rect l="l" t="t" r="r" b="b"/>
                <a:pathLst>
                  <a:path w="2327" h="2376" extrusionOk="0">
                    <a:moveTo>
                      <a:pt x="731" y="1"/>
                    </a:moveTo>
                    <a:cubicBezTo>
                      <a:pt x="468" y="1"/>
                      <a:pt x="208" y="92"/>
                      <a:pt x="1" y="265"/>
                    </a:cubicBezTo>
                    <a:cubicBezTo>
                      <a:pt x="269" y="998"/>
                      <a:pt x="591" y="1696"/>
                      <a:pt x="967" y="2375"/>
                    </a:cubicBezTo>
                    <a:cubicBezTo>
                      <a:pt x="1933" y="2143"/>
                      <a:pt x="2326" y="569"/>
                      <a:pt x="1164" y="86"/>
                    </a:cubicBezTo>
                    <a:cubicBezTo>
                      <a:pt x="1023" y="28"/>
                      <a:pt x="877" y="1"/>
                      <a:pt x="7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786;p71"/>
              <p:cNvSpPr/>
              <p:nvPr/>
            </p:nvSpPr>
            <p:spPr>
              <a:xfrm>
                <a:off x="7668863" y="4032752"/>
                <a:ext cx="55888" cy="39109"/>
              </a:xfrm>
              <a:custGeom>
                <a:avLst/>
                <a:gdLst/>
                <a:ahLst/>
                <a:cxnLst/>
                <a:rect l="l" t="t" r="r" b="b"/>
                <a:pathLst>
                  <a:path w="3424" h="2396" extrusionOk="0">
                    <a:moveTo>
                      <a:pt x="1699" y="0"/>
                    </a:moveTo>
                    <a:cubicBezTo>
                      <a:pt x="554" y="0"/>
                      <a:pt x="0" y="1798"/>
                      <a:pt x="1274" y="2307"/>
                    </a:cubicBezTo>
                    <a:cubicBezTo>
                      <a:pt x="1429" y="2368"/>
                      <a:pt x="1579" y="2396"/>
                      <a:pt x="1720" y="2396"/>
                    </a:cubicBezTo>
                    <a:cubicBezTo>
                      <a:pt x="2856" y="2396"/>
                      <a:pt x="3423" y="598"/>
                      <a:pt x="2150" y="89"/>
                    </a:cubicBezTo>
                    <a:cubicBezTo>
                      <a:pt x="1992" y="28"/>
                      <a:pt x="1841" y="0"/>
                      <a:pt x="16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787;p71"/>
              <p:cNvSpPr/>
              <p:nvPr/>
            </p:nvSpPr>
            <p:spPr>
              <a:xfrm>
                <a:off x="7687601" y="3943681"/>
                <a:ext cx="41933" cy="25235"/>
              </a:xfrm>
              <a:custGeom>
                <a:avLst/>
                <a:gdLst/>
                <a:ahLst/>
                <a:cxnLst/>
                <a:rect l="l" t="t" r="r" b="b"/>
                <a:pathLst>
                  <a:path w="2569" h="1546" extrusionOk="0">
                    <a:moveTo>
                      <a:pt x="1647" y="0"/>
                    </a:moveTo>
                    <a:cubicBezTo>
                      <a:pt x="1148" y="0"/>
                      <a:pt x="655" y="44"/>
                      <a:pt x="161" y="126"/>
                    </a:cubicBezTo>
                    <a:cubicBezTo>
                      <a:pt x="0" y="680"/>
                      <a:pt x="304" y="1253"/>
                      <a:pt x="841" y="1450"/>
                    </a:cubicBezTo>
                    <a:cubicBezTo>
                      <a:pt x="1004" y="1515"/>
                      <a:pt x="1160" y="1545"/>
                      <a:pt x="1306" y="1545"/>
                    </a:cubicBezTo>
                    <a:cubicBezTo>
                      <a:pt x="2072" y="1545"/>
                      <a:pt x="2568" y="728"/>
                      <a:pt x="2433" y="37"/>
                    </a:cubicBezTo>
                    <a:cubicBezTo>
                      <a:pt x="2169" y="12"/>
                      <a:pt x="1907" y="0"/>
                      <a:pt x="1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788;p71"/>
              <p:cNvSpPr/>
              <p:nvPr/>
            </p:nvSpPr>
            <p:spPr>
              <a:xfrm>
                <a:off x="7594728" y="4104488"/>
                <a:ext cx="55545" cy="39272"/>
              </a:xfrm>
              <a:custGeom>
                <a:avLst/>
                <a:gdLst/>
                <a:ahLst/>
                <a:cxnLst/>
                <a:rect l="l" t="t" r="r" b="b"/>
                <a:pathLst>
                  <a:path w="3403" h="2406" extrusionOk="0">
                    <a:moveTo>
                      <a:pt x="1689" y="1"/>
                    </a:moveTo>
                    <a:cubicBezTo>
                      <a:pt x="549" y="1"/>
                      <a:pt x="0" y="1804"/>
                      <a:pt x="1254" y="2312"/>
                    </a:cubicBezTo>
                    <a:cubicBezTo>
                      <a:pt x="1415" y="2377"/>
                      <a:pt x="1570" y="2406"/>
                      <a:pt x="1714" y="2406"/>
                    </a:cubicBezTo>
                    <a:cubicBezTo>
                      <a:pt x="2854" y="2406"/>
                      <a:pt x="3403" y="602"/>
                      <a:pt x="2149" y="94"/>
                    </a:cubicBezTo>
                    <a:cubicBezTo>
                      <a:pt x="1987" y="30"/>
                      <a:pt x="1833" y="1"/>
                      <a:pt x="1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789;p71"/>
              <p:cNvSpPr/>
              <p:nvPr/>
            </p:nvSpPr>
            <p:spPr>
              <a:xfrm>
                <a:off x="7565855" y="4019008"/>
                <a:ext cx="39190" cy="38260"/>
              </a:xfrm>
              <a:custGeom>
                <a:avLst/>
                <a:gdLst/>
                <a:ahLst/>
                <a:cxnLst/>
                <a:rect l="l" t="t" r="r" b="b"/>
                <a:pathLst>
                  <a:path w="2401" h="2344" extrusionOk="0">
                    <a:moveTo>
                      <a:pt x="1020" y="1"/>
                    </a:moveTo>
                    <a:cubicBezTo>
                      <a:pt x="608" y="663"/>
                      <a:pt x="269" y="1378"/>
                      <a:pt x="0" y="2129"/>
                    </a:cubicBezTo>
                    <a:cubicBezTo>
                      <a:pt x="90" y="2165"/>
                      <a:pt x="161" y="2219"/>
                      <a:pt x="251" y="2254"/>
                    </a:cubicBezTo>
                    <a:cubicBezTo>
                      <a:pt x="409" y="2316"/>
                      <a:pt x="560" y="2343"/>
                      <a:pt x="702" y="2343"/>
                    </a:cubicBezTo>
                    <a:cubicBezTo>
                      <a:pt x="1847" y="2343"/>
                      <a:pt x="2400" y="546"/>
                      <a:pt x="1127" y="36"/>
                    </a:cubicBezTo>
                    <a:lnTo>
                      <a:pt x="10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790;p71"/>
            <p:cNvSpPr/>
            <p:nvPr/>
          </p:nvSpPr>
          <p:spPr>
            <a:xfrm>
              <a:off x="7190716" y="2311677"/>
              <a:ext cx="129650" cy="96123"/>
            </a:xfrm>
            <a:custGeom>
              <a:avLst/>
              <a:gdLst/>
              <a:ahLst/>
              <a:cxnLst/>
              <a:rect l="l" t="t" r="r" b="b"/>
              <a:pathLst>
                <a:path w="7943" h="5889" extrusionOk="0">
                  <a:moveTo>
                    <a:pt x="3793" y="1756"/>
                  </a:moveTo>
                  <a:cubicBezTo>
                    <a:pt x="4294" y="2132"/>
                    <a:pt x="4670" y="2669"/>
                    <a:pt x="4831" y="3295"/>
                  </a:cubicBezTo>
                  <a:cubicBezTo>
                    <a:pt x="5009" y="3831"/>
                    <a:pt x="4956" y="4511"/>
                    <a:pt x="4509" y="4708"/>
                  </a:cubicBezTo>
                  <a:cubicBezTo>
                    <a:pt x="4435" y="4731"/>
                    <a:pt x="4359" y="4742"/>
                    <a:pt x="4284" y="4742"/>
                  </a:cubicBezTo>
                  <a:cubicBezTo>
                    <a:pt x="4065" y="4742"/>
                    <a:pt x="3850" y="4648"/>
                    <a:pt x="3704" y="4475"/>
                  </a:cubicBezTo>
                  <a:cubicBezTo>
                    <a:pt x="3489" y="4225"/>
                    <a:pt x="3364" y="3903"/>
                    <a:pt x="3346" y="3563"/>
                  </a:cubicBezTo>
                  <a:cubicBezTo>
                    <a:pt x="3292" y="2919"/>
                    <a:pt x="3435" y="2293"/>
                    <a:pt x="3793" y="1756"/>
                  </a:cubicBezTo>
                  <a:close/>
                  <a:moveTo>
                    <a:pt x="6132" y="1"/>
                  </a:moveTo>
                  <a:cubicBezTo>
                    <a:pt x="5516" y="1"/>
                    <a:pt x="4902" y="171"/>
                    <a:pt x="4365" y="504"/>
                  </a:cubicBezTo>
                  <a:cubicBezTo>
                    <a:pt x="4097" y="683"/>
                    <a:pt x="3865" y="880"/>
                    <a:pt x="3668" y="1130"/>
                  </a:cubicBezTo>
                  <a:cubicBezTo>
                    <a:pt x="3319" y="956"/>
                    <a:pt x="2946" y="871"/>
                    <a:pt x="2576" y="871"/>
                  </a:cubicBezTo>
                  <a:cubicBezTo>
                    <a:pt x="2226" y="871"/>
                    <a:pt x="1879" y="947"/>
                    <a:pt x="1557" y="1095"/>
                  </a:cubicBezTo>
                  <a:cubicBezTo>
                    <a:pt x="824" y="1470"/>
                    <a:pt x="305" y="2257"/>
                    <a:pt x="144" y="3223"/>
                  </a:cubicBezTo>
                  <a:cubicBezTo>
                    <a:pt x="1" y="4046"/>
                    <a:pt x="126" y="4887"/>
                    <a:pt x="251" y="5692"/>
                  </a:cubicBezTo>
                  <a:cubicBezTo>
                    <a:pt x="269" y="5799"/>
                    <a:pt x="377" y="5888"/>
                    <a:pt x="502" y="5888"/>
                  </a:cubicBezTo>
                  <a:lnTo>
                    <a:pt x="520" y="5870"/>
                  </a:lnTo>
                  <a:cubicBezTo>
                    <a:pt x="663" y="5853"/>
                    <a:pt x="752" y="5727"/>
                    <a:pt x="734" y="5602"/>
                  </a:cubicBezTo>
                  <a:cubicBezTo>
                    <a:pt x="609" y="4833"/>
                    <a:pt x="484" y="4028"/>
                    <a:pt x="609" y="3277"/>
                  </a:cubicBezTo>
                  <a:cubicBezTo>
                    <a:pt x="752" y="2454"/>
                    <a:pt x="1182" y="1792"/>
                    <a:pt x="1772" y="1506"/>
                  </a:cubicBezTo>
                  <a:cubicBezTo>
                    <a:pt x="2022" y="1390"/>
                    <a:pt x="2295" y="1332"/>
                    <a:pt x="2568" y="1332"/>
                  </a:cubicBezTo>
                  <a:cubicBezTo>
                    <a:pt x="2841" y="1332"/>
                    <a:pt x="3113" y="1390"/>
                    <a:pt x="3364" y="1506"/>
                  </a:cubicBezTo>
                  <a:cubicBezTo>
                    <a:pt x="2970" y="2132"/>
                    <a:pt x="2809" y="2865"/>
                    <a:pt x="2863" y="3599"/>
                  </a:cubicBezTo>
                  <a:cubicBezTo>
                    <a:pt x="2899" y="4046"/>
                    <a:pt x="3078" y="4457"/>
                    <a:pt x="3364" y="4797"/>
                  </a:cubicBezTo>
                  <a:cubicBezTo>
                    <a:pt x="3606" y="5065"/>
                    <a:pt x="3940" y="5206"/>
                    <a:pt x="4280" y="5206"/>
                  </a:cubicBezTo>
                  <a:cubicBezTo>
                    <a:pt x="4417" y="5206"/>
                    <a:pt x="4554" y="5183"/>
                    <a:pt x="4687" y="5137"/>
                  </a:cubicBezTo>
                  <a:cubicBezTo>
                    <a:pt x="5403" y="4833"/>
                    <a:pt x="5546" y="3903"/>
                    <a:pt x="5296" y="3134"/>
                  </a:cubicBezTo>
                  <a:cubicBezTo>
                    <a:pt x="5099" y="2418"/>
                    <a:pt x="4670" y="1810"/>
                    <a:pt x="4079" y="1363"/>
                  </a:cubicBezTo>
                  <a:cubicBezTo>
                    <a:pt x="4240" y="1184"/>
                    <a:pt x="4419" y="1041"/>
                    <a:pt x="4616" y="916"/>
                  </a:cubicBezTo>
                  <a:cubicBezTo>
                    <a:pt x="5078" y="629"/>
                    <a:pt x="5602" y="486"/>
                    <a:pt x="6127" y="486"/>
                  </a:cubicBezTo>
                  <a:cubicBezTo>
                    <a:pt x="6617" y="486"/>
                    <a:pt x="7109" y="611"/>
                    <a:pt x="7549" y="862"/>
                  </a:cubicBezTo>
                  <a:cubicBezTo>
                    <a:pt x="7583" y="884"/>
                    <a:pt x="7622" y="895"/>
                    <a:pt x="7661" y="895"/>
                  </a:cubicBezTo>
                  <a:cubicBezTo>
                    <a:pt x="7747" y="895"/>
                    <a:pt x="7835" y="846"/>
                    <a:pt x="7871" y="773"/>
                  </a:cubicBezTo>
                  <a:cubicBezTo>
                    <a:pt x="7943" y="665"/>
                    <a:pt x="7907" y="504"/>
                    <a:pt x="7800" y="451"/>
                  </a:cubicBezTo>
                  <a:cubicBezTo>
                    <a:pt x="7282" y="149"/>
                    <a:pt x="6706" y="1"/>
                    <a:pt x="6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791;p71"/>
            <p:cNvSpPr/>
            <p:nvPr/>
          </p:nvSpPr>
          <p:spPr>
            <a:xfrm>
              <a:off x="7190716" y="3177981"/>
              <a:ext cx="35648" cy="27454"/>
            </a:xfrm>
            <a:custGeom>
              <a:avLst/>
              <a:gdLst/>
              <a:ahLst/>
              <a:cxnLst/>
              <a:rect l="l" t="t" r="r" b="b"/>
              <a:pathLst>
                <a:path w="2184" h="1682" extrusionOk="0">
                  <a:moveTo>
                    <a:pt x="1092" y="0"/>
                  </a:moveTo>
                  <a:cubicBezTo>
                    <a:pt x="19" y="0"/>
                    <a:pt x="1" y="1681"/>
                    <a:pt x="1092" y="1681"/>
                  </a:cubicBezTo>
                  <a:cubicBezTo>
                    <a:pt x="2183" y="1681"/>
                    <a:pt x="2183" y="0"/>
                    <a:pt x="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792;p71"/>
            <p:cNvSpPr/>
            <p:nvPr/>
          </p:nvSpPr>
          <p:spPr>
            <a:xfrm>
              <a:off x="7868655" y="2889925"/>
              <a:ext cx="52558" cy="47743"/>
            </a:xfrm>
            <a:custGeom>
              <a:avLst/>
              <a:gdLst/>
              <a:ahLst/>
              <a:cxnLst/>
              <a:rect l="l" t="t" r="r" b="b"/>
              <a:pathLst>
                <a:path w="3220" h="2925" extrusionOk="0">
                  <a:moveTo>
                    <a:pt x="1730" y="0"/>
                  </a:moveTo>
                  <a:cubicBezTo>
                    <a:pt x="1686" y="0"/>
                    <a:pt x="1640" y="20"/>
                    <a:pt x="1610" y="65"/>
                  </a:cubicBezTo>
                  <a:lnTo>
                    <a:pt x="1270" y="548"/>
                  </a:lnTo>
                  <a:cubicBezTo>
                    <a:pt x="1241" y="577"/>
                    <a:pt x="1200" y="606"/>
                    <a:pt x="1157" y="606"/>
                  </a:cubicBezTo>
                  <a:cubicBezTo>
                    <a:pt x="1147" y="606"/>
                    <a:pt x="1137" y="605"/>
                    <a:pt x="1127" y="601"/>
                  </a:cubicBezTo>
                  <a:lnTo>
                    <a:pt x="286" y="458"/>
                  </a:lnTo>
                  <a:cubicBezTo>
                    <a:pt x="279" y="457"/>
                    <a:pt x="272" y="457"/>
                    <a:pt x="265" y="457"/>
                  </a:cubicBezTo>
                  <a:cubicBezTo>
                    <a:pt x="151" y="457"/>
                    <a:pt x="76" y="590"/>
                    <a:pt x="143" y="691"/>
                  </a:cubicBezTo>
                  <a:lnTo>
                    <a:pt x="626" y="1281"/>
                  </a:lnTo>
                  <a:cubicBezTo>
                    <a:pt x="662" y="1317"/>
                    <a:pt x="662" y="1389"/>
                    <a:pt x="626" y="1442"/>
                  </a:cubicBezTo>
                  <a:lnTo>
                    <a:pt x="340" y="1854"/>
                  </a:lnTo>
                  <a:cubicBezTo>
                    <a:pt x="233" y="1997"/>
                    <a:pt x="125" y="2122"/>
                    <a:pt x="36" y="2265"/>
                  </a:cubicBezTo>
                  <a:cubicBezTo>
                    <a:pt x="0" y="2301"/>
                    <a:pt x="0" y="2354"/>
                    <a:pt x="36" y="2372"/>
                  </a:cubicBezTo>
                  <a:cubicBezTo>
                    <a:pt x="49" y="2390"/>
                    <a:pt x="70" y="2396"/>
                    <a:pt x="96" y="2396"/>
                  </a:cubicBezTo>
                  <a:cubicBezTo>
                    <a:pt x="178" y="2396"/>
                    <a:pt x="308" y="2328"/>
                    <a:pt x="376" y="2301"/>
                  </a:cubicBezTo>
                  <a:cubicBezTo>
                    <a:pt x="555" y="2229"/>
                    <a:pt x="734" y="2140"/>
                    <a:pt x="913" y="2068"/>
                  </a:cubicBezTo>
                  <a:lnTo>
                    <a:pt x="1002" y="2032"/>
                  </a:lnTo>
                  <a:cubicBezTo>
                    <a:pt x="1038" y="2032"/>
                    <a:pt x="1056" y="2015"/>
                    <a:pt x="1091" y="1997"/>
                  </a:cubicBezTo>
                  <a:lnTo>
                    <a:pt x="1109" y="1997"/>
                  </a:lnTo>
                  <a:cubicBezTo>
                    <a:pt x="1124" y="1992"/>
                    <a:pt x="1139" y="1990"/>
                    <a:pt x="1155" y="1990"/>
                  </a:cubicBezTo>
                  <a:cubicBezTo>
                    <a:pt x="1199" y="1990"/>
                    <a:pt x="1244" y="2006"/>
                    <a:pt x="1270" y="2032"/>
                  </a:cubicBezTo>
                  <a:lnTo>
                    <a:pt x="1986" y="2873"/>
                  </a:lnTo>
                  <a:cubicBezTo>
                    <a:pt x="2016" y="2909"/>
                    <a:pt x="2053" y="2925"/>
                    <a:pt x="2090" y="2925"/>
                  </a:cubicBezTo>
                  <a:cubicBezTo>
                    <a:pt x="2165" y="2925"/>
                    <a:pt x="2236" y="2861"/>
                    <a:pt x="2236" y="2766"/>
                  </a:cubicBezTo>
                  <a:cubicBezTo>
                    <a:pt x="2218" y="2426"/>
                    <a:pt x="2183" y="2068"/>
                    <a:pt x="2129" y="1710"/>
                  </a:cubicBezTo>
                  <a:cubicBezTo>
                    <a:pt x="2129" y="1639"/>
                    <a:pt x="2165" y="1585"/>
                    <a:pt x="2236" y="1567"/>
                  </a:cubicBezTo>
                  <a:cubicBezTo>
                    <a:pt x="2540" y="1460"/>
                    <a:pt x="2826" y="1335"/>
                    <a:pt x="3113" y="1192"/>
                  </a:cubicBezTo>
                  <a:cubicBezTo>
                    <a:pt x="3220" y="1120"/>
                    <a:pt x="3202" y="941"/>
                    <a:pt x="3059" y="923"/>
                  </a:cubicBezTo>
                  <a:lnTo>
                    <a:pt x="2093" y="762"/>
                  </a:lnTo>
                  <a:cubicBezTo>
                    <a:pt x="2039" y="762"/>
                    <a:pt x="1986" y="709"/>
                    <a:pt x="1986" y="655"/>
                  </a:cubicBezTo>
                  <a:cubicBezTo>
                    <a:pt x="1950" y="476"/>
                    <a:pt x="1914" y="297"/>
                    <a:pt x="1861" y="101"/>
                  </a:cubicBezTo>
                  <a:cubicBezTo>
                    <a:pt x="1850" y="38"/>
                    <a:pt x="1791" y="0"/>
                    <a:pt x="1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793;p71"/>
            <p:cNvSpPr/>
            <p:nvPr/>
          </p:nvSpPr>
          <p:spPr>
            <a:xfrm>
              <a:off x="7934058" y="2918049"/>
              <a:ext cx="81482" cy="75524"/>
            </a:xfrm>
            <a:custGeom>
              <a:avLst/>
              <a:gdLst/>
              <a:ahLst/>
              <a:cxnLst/>
              <a:rect l="l" t="t" r="r" b="b"/>
              <a:pathLst>
                <a:path w="4992" h="4627" extrusionOk="0">
                  <a:moveTo>
                    <a:pt x="2136" y="0"/>
                  </a:moveTo>
                  <a:cubicBezTo>
                    <a:pt x="2034" y="0"/>
                    <a:pt x="1935" y="67"/>
                    <a:pt x="1914" y="184"/>
                  </a:cubicBezTo>
                  <a:cubicBezTo>
                    <a:pt x="1860" y="506"/>
                    <a:pt x="1807" y="810"/>
                    <a:pt x="1753" y="1132"/>
                  </a:cubicBezTo>
                  <a:cubicBezTo>
                    <a:pt x="1735" y="1222"/>
                    <a:pt x="1664" y="1293"/>
                    <a:pt x="1592" y="1311"/>
                  </a:cubicBezTo>
                  <a:lnTo>
                    <a:pt x="250" y="1687"/>
                  </a:lnTo>
                  <a:cubicBezTo>
                    <a:pt x="36" y="1723"/>
                    <a:pt x="0" y="2027"/>
                    <a:pt x="215" y="2098"/>
                  </a:cubicBezTo>
                  <a:lnTo>
                    <a:pt x="1306" y="2617"/>
                  </a:lnTo>
                  <a:cubicBezTo>
                    <a:pt x="1395" y="2653"/>
                    <a:pt x="1449" y="2760"/>
                    <a:pt x="1431" y="2849"/>
                  </a:cubicBezTo>
                  <a:cubicBezTo>
                    <a:pt x="1377" y="3118"/>
                    <a:pt x="1342" y="3386"/>
                    <a:pt x="1288" y="3654"/>
                  </a:cubicBezTo>
                  <a:cubicBezTo>
                    <a:pt x="1234" y="3923"/>
                    <a:pt x="1163" y="4191"/>
                    <a:pt x="1127" y="4459"/>
                  </a:cubicBezTo>
                  <a:cubicBezTo>
                    <a:pt x="1109" y="4531"/>
                    <a:pt x="1145" y="4602"/>
                    <a:pt x="1198" y="4620"/>
                  </a:cubicBezTo>
                  <a:cubicBezTo>
                    <a:pt x="1209" y="4625"/>
                    <a:pt x="1220" y="4627"/>
                    <a:pt x="1232" y="4627"/>
                  </a:cubicBezTo>
                  <a:cubicBezTo>
                    <a:pt x="1359" y="4627"/>
                    <a:pt x="1547" y="4377"/>
                    <a:pt x="1646" y="4263"/>
                  </a:cubicBezTo>
                  <a:cubicBezTo>
                    <a:pt x="1860" y="4048"/>
                    <a:pt x="2057" y="3815"/>
                    <a:pt x="2272" y="3601"/>
                  </a:cubicBezTo>
                  <a:lnTo>
                    <a:pt x="2379" y="3476"/>
                  </a:lnTo>
                  <a:cubicBezTo>
                    <a:pt x="2433" y="3440"/>
                    <a:pt x="2468" y="3404"/>
                    <a:pt x="2486" y="3368"/>
                  </a:cubicBezTo>
                  <a:lnTo>
                    <a:pt x="2522" y="3332"/>
                  </a:lnTo>
                  <a:cubicBezTo>
                    <a:pt x="2565" y="3289"/>
                    <a:pt x="2622" y="3265"/>
                    <a:pt x="2676" y="3265"/>
                  </a:cubicBezTo>
                  <a:cubicBezTo>
                    <a:pt x="2711" y="3265"/>
                    <a:pt x="2744" y="3275"/>
                    <a:pt x="2773" y="3297"/>
                  </a:cubicBezTo>
                  <a:lnTo>
                    <a:pt x="4382" y="4030"/>
                  </a:lnTo>
                  <a:cubicBezTo>
                    <a:pt x="4417" y="4049"/>
                    <a:pt x="4452" y="4057"/>
                    <a:pt x="4485" y="4057"/>
                  </a:cubicBezTo>
                  <a:cubicBezTo>
                    <a:pt x="4644" y="4057"/>
                    <a:pt x="4775" y="3870"/>
                    <a:pt x="4686" y="3708"/>
                  </a:cubicBezTo>
                  <a:cubicBezTo>
                    <a:pt x="4418" y="3207"/>
                    <a:pt x="4132" y="2724"/>
                    <a:pt x="3828" y="2241"/>
                  </a:cubicBezTo>
                  <a:cubicBezTo>
                    <a:pt x="3756" y="2152"/>
                    <a:pt x="3774" y="2027"/>
                    <a:pt x="3846" y="1955"/>
                  </a:cubicBezTo>
                  <a:cubicBezTo>
                    <a:pt x="4204" y="1597"/>
                    <a:pt x="4543" y="1222"/>
                    <a:pt x="4865" y="828"/>
                  </a:cubicBezTo>
                  <a:cubicBezTo>
                    <a:pt x="4991" y="671"/>
                    <a:pt x="4868" y="458"/>
                    <a:pt x="4702" y="458"/>
                  </a:cubicBezTo>
                  <a:cubicBezTo>
                    <a:pt x="4680" y="458"/>
                    <a:pt x="4656" y="462"/>
                    <a:pt x="4633" y="470"/>
                  </a:cubicBezTo>
                  <a:lnTo>
                    <a:pt x="3112" y="900"/>
                  </a:lnTo>
                  <a:cubicBezTo>
                    <a:pt x="3094" y="903"/>
                    <a:pt x="3076" y="904"/>
                    <a:pt x="3059" y="904"/>
                  </a:cubicBezTo>
                  <a:cubicBezTo>
                    <a:pt x="2975" y="904"/>
                    <a:pt x="2906" y="870"/>
                    <a:pt x="2862" y="810"/>
                  </a:cubicBezTo>
                  <a:cubicBezTo>
                    <a:pt x="2683" y="560"/>
                    <a:pt x="2504" y="327"/>
                    <a:pt x="2325" y="95"/>
                  </a:cubicBezTo>
                  <a:cubicBezTo>
                    <a:pt x="2275" y="30"/>
                    <a:pt x="220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94;p71"/>
            <p:cNvSpPr/>
            <p:nvPr/>
          </p:nvSpPr>
          <p:spPr>
            <a:xfrm>
              <a:off x="7743399" y="2393598"/>
              <a:ext cx="52281" cy="47466"/>
            </a:xfrm>
            <a:custGeom>
              <a:avLst/>
              <a:gdLst/>
              <a:ahLst/>
              <a:cxnLst/>
              <a:rect l="l" t="t" r="r" b="b"/>
              <a:pathLst>
                <a:path w="3203" h="2908" extrusionOk="0">
                  <a:moveTo>
                    <a:pt x="1708" y="1"/>
                  </a:moveTo>
                  <a:cubicBezTo>
                    <a:pt x="1665" y="1"/>
                    <a:pt x="1622" y="21"/>
                    <a:pt x="1593" y="64"/>
                  </a:cubicBezTo>
                  <a:lnTo>
                    <a:pt x="1253" y="547"/>
                  </a:lnTo>
                  <a:cubicBezTo>
                    <a:pt x="1224" y="577"/>
                    <a:pt x="1182" y="606"/>
                    <a:pt x="1139" y="606"/>
                  </a:cubicBezTo>
                  <a:cubicBezTo>
                    <a:pt x="1129" y="606"/>
                    <a:pt x="1119" y="604"/>
                    <a:pt x="1110" y="601"/>
                  </a:cubicBezTo>
                  <a:lnTo>
                    <a:pt x="269" y="458"/>
                  </a:lnTo>
                  <a:cubicBezTo>
                    <a:pt x="144" y="458"/>
                    <a:pt x="54" y="583"/>
                    <a:pt x="126" y="690"/>
                  </a:cubicBezTo>
                  <a:lnTo>
                    <a:pt x="609" y="1263"/>
                  </a:lnTo>
                  <a:cubicBezTo>
                    <a:pt x="662" y="1317"/>
                    <a:pt x="662" y="1388"/>
                    <a:pt x="609" y="1424"/>
                  </a:cubicBezTo>
                  <a:lnTo>
                    <a:pt x="323" y="1853"/>
                  </a:lnTo>
                  <a:cubicBezTo>
                    <a:pt x="233" y="1978"/>
                    <a:pt x="126" y="2121"/>
                    <a:pt x="19" y="2265"/>
                  </a:cubicBezTo>
                  <a:cubicBezTo>
                    <a:pt x="1" y="2282"/>
                    <a:pt x="1" y="2336"/>
                    <a:pt x="19" y="2372"/>
                  </a:cubicBezTo>
                  <a:cubicBezTo>
                    <a:pt x="30" y="2384"/>
                    <a:pt x="49" y="2388"/>
                    <a:pt x="71" y="2388"/>
                  </a:cubicBezTo>
                  <a:cubicBezTo>
                    <a:pt x="153" y="2388"/>
                    <a:pt x="292" y="2324"/>
                    <a:pt x="376" y="2282"/>
                  </a:cubicBezTo>
                  <a:cubicBezTo>
                    <a:pt x="537" y="2211"/>
                    <a:pt x="716" y="2139"/>
                    <a:pt x="895" y="2068"/>
                  </a:cubicBezTo>
                  <a:lnTo>
                    <a:pt x="984" y="2032"/>
                  </a:lnTo>
                  <a:cubicBezTo>
                    <a:pt x="1020" y="2014"/>
                    <a:pt x="1056" y="1996"/>
                    <a:pt x="1074" y="1996"/>
                  </a:cubicBezTo>
                  <a:lnTo>
                    <a:pt x="1110" y="1978"/>
                  </a:lnTo>
                  <a:cubicBezTo>
                    <a:pt x="1124" y="1974"/>
                    <a:pt x="1138" y="1971"/>
                    <a:pt x="1152" y="1971"/>
                  </a:cubicBezTo>
                  <a:cubicBezTo>
                    <a:pt x="1191" y="1971"/>
                    <a:pt x="1227" y="1988"/>
                    <a:pt x="1253" y="2014"/>
                  </a:cubicBezTo>
                  <a:lnTo>
                    <a:pt x="1968" y="2855"/>
                  </a:lnTo>
                  <a:cubicBezTo>
                    <a:pt x="1999" y="2891"/>
                    <a:pt x="2040" y="2907"/>
                    <a:pt x="2079" y="2907"/>
                  </a:cubicBezTo>
                  <a:cubicBezTo>
                    <a:pt x="2157" y="2907"/>
                    <a:pt x="2230" y="2848"/>
                    <a:pt x="2219" y="2765"/>
                  </a:cubicBezTo>
                  <a:cubicBezTo>
                    <a:pt x="2201" y="2408"/>
                    <a:pt x="2165" y="2050"/>
                    <a:pt x="2129" y="1710"/>
                  </a:cubicBezTo>
                  <a:cubicBezTo>
                    <a:pt x="2129" y="1638"/>
                    <a:pt x="2165" y="1585"/>
                    <a:pt x="2219" y="1567"/>
                  </a:cubicBezTo>
                  <a:cubicBezTo>
                    <a:pt x="2523" y="1460"/>
                    <a:pt x="2809" y="1334"/>
                    <a:pt x="3095" y="1191"/>
                  </a:cubicBezTo>
                  <a:cubicBezTo>
                    <a:pt x="3202" y="1138"/>
                    <a:pt x="3185" y="959"/>
                    <a:pt x="3041" y="923"/>
                  </a:cubicBezTo>
                  <a:lnTo>
                    <a:pt x="2076" y="762"/>
                  </a:lnTo>
                  <a:cubicBezTo>
                    <a:pt x="2022" y="762"/>
                    <a:pt x="1968" y="708"/>
                    <a:pt x="1968" y="655"/>
                  </a:cubicBezTo>
                  <a:cubicBezTo>
                    <a:pt x="1932" y="476"/>
                    <a:pt x="1897" y="297"/>
                    <a:pt x="1843" y="118"/>
                  </a:cubicBezTo>
                  <a:cubicBezTo>
                    <a:pt x="1832" y="44"/>
                    <a:pt x="1771" y="1"/>
                    <a:pt x="1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95;p71"/>
            <p:cNvSpPr/>
            <p:nvPr/>
          </p:nvSpPr>
          <p:spPr>
            <a:xfrm>
              <a:off x="7692017" y="2268325"/>
              <a:ext cx="90231" cy="77467"/>
            </a:xfrm>
            <a:custGeom>
              <a:avLst/>
              <a:gdLst/>
              <a:ahLst/>
              <a:cxnLst/>
              <a:rect l="l" t="t" r="r" b="b"/>
              <a:pathLst>
                <a:path w="5528" h="4746" extrusionOk="0">
                  <a:moveTo>
                    <a:pt x="3532" y="1"/>
                  </a:moveTo>
                  <a:cubicBezTo>
                    <a:pt x="3480" y="1"/>
                    <a:pt x="3426" y="21"/>
                    <a:pt x="3381" y="66"/>
                  </a:cubicBezTo>
                  <a:lnTo>
                    <a:pt x="2648" y="692"/>
                  </a:lnTo>
                  <a:cubicBezTo>
                    <a:pt x="2613" y="726"/>
                    <a:pt x="2556" y="746"/>
                    <a:pt x="2501" y="746"/>
                  </a:cubicBezTo>
                  <a:cubicBezTo>
                    <a:pt x="2470" y="746"/>
                    <a:pt x="2441" y="740"/>
                    <a:pt x="2415" y="728"/>
                  </a:cubicBezTo>
                  <a:lnTo>
                    <a:pt x="1145" y="173"/>
                  </a:lnTo>
                  <a:cubicBezTo>
                    <a:pt x="1111" y="154"/>
                    <a:pt x="1076" y="146"/>
                    <a:pt x="1042" y="146"/>
                  </a:cubicBezTo>
                  <a:cubicBezTo>
                    <a:pt x="883" y="146"/>
                    <a:pt x="753" y="330"/>
                    <a:pt x="841" y="477"/>
                  </a:cubicBezTo>
                  <a:lnTo>
                    <a:pt x="1396" y="1568"/>
                  </a:lnTo>
                  <a:cubicBezTo>
                    <a:pt x="1431" y="1658"/>
                    <a:pt x="1414" y="1783"/>
                    <a:pt x="1324" y="1837"/>
                  </a:cubicBezTo>
                  <a:cubicBezTo>
                    <a:pt x="1127" y="2015"/>
                    <a:pt x="913" y="2194"/>
                    <a:pt x="716" y="2373"/>
                  </a:cubicBezTo>
                  <a:cubicBezTo>
                    <a:pt x="501" y="2552"/>
                    <a:pt x="287" y="2713"/>
                    <a:pt x="90" y="2892"/>
                  </a:cubicBezTo>
                  <a:cubicBezTo>
                    <a:pt x="18" y="2928"/>
                    <a:pt x="0" y="3017"/>
                    <a:pt x="54" y="3071"/>
                  </a:cubicBezTo>
                  <a:cubicBezTo>
                    <a:pt x="75" y="3119"/>
                    <a:pt x="137" y="3135"/>
                    <a:pt x="216" y="3135"/>
                  </a:cubicBezTo>
                  <a:cubicBezTo>
                    <a:pt x="342" y="3135"/>
                    <a:pt x="509" y="3093"/>
                    <a:pt x="609" y="3071"/>
                  </a:cubicBezTo>
                  <a:cubicBezTo>
                    <a:pt x="913" y="3017"/>
                    <a:pt x="1217" y="2981"/>
                    <a:pt x="1521" y="2928"/>
                  </a:cubicBezTo>
                  <a:lnTo>
                    <a:pt x="1682" y="2910"/>
                  </a:lnTo>
                  <a:cubicBezTo>
                    <a:pt x="1700" y="2916"/>
                    <a:pt x="1718" y="2918"/>
                    <a:pt x="1736" y="2918"/>
                  </a:cubicBezTo>
                  <a:cubicBezTo>
                    <a:pt x="1771" y="2918"/>
                    <a:pt x="1807" y="2910"/>
                    <a:pt x="1843" y="2910"/>
                  </a:cubicBezTo>
                  <a:lnTo>
                    <a:pt x="1879" y="2910"/>
                  </a:lnTo>
                  <a:cubicBezTo>
                    <a:pt x="1890" y="2908"/>
                    <a:pt x="1902" y="2906"/>
                    <a:pt x="1913" y="2906"/>
                  </a:cubicBezTo>
                  <a:cubicBezTo>
                    <a:pt x="1991" y="2906"/>
                    <a:pt x="2064" y="2957"/>
                    <a:pt x="2111" y="3035"/>
                  </a:cubicBezTo>
                  <a:cubicBezTo>
                    <a:pt x="2362" y="3572"/>
                    <a:pt x="2630" y="4090"/>
                    <a:pt x="2898" y="4609"/>
                  </a:cubicBezTo>
                  <a:cubicBezTo>
                    <a:pt x="2937" y="4703"/>
                    <a:pt x="3014" y="4746"/>
                    <a:pt x="3092" y="4746"/>
                  </a:cubicBezTo>
                  <a:cubicBezTo>
                    <a:pt x="3190" y="4746"/>
                    <a:pt x="3290" y="4676"/>
                    <a:pt x="3310" y="4555"/>
                  </a:cubicBezTo>
                  <a:cubicBezTo>
                    <a:pt x="3417" y="4001"/>
                    <a:pt x="3506" y="3446"/>
                    <a:pt x="3578" y="2874"/>
                  </a:cubicBezTo>
                  <a:cubicBezTo>
                    <a:pt x="3578" y="2767"/>
                    <a:pt x="3667" y="2677"/>
                    <a:pt x="3775" y="2659"/>
                  </a:cubicBezTo>
                  <a:cubicBezTo>
                    <a:pt x="4276" y="2606"/>
                    <a:pt x="4776" y="2516"/>
                    <a:pt x="5259" y="2409"/>
                  </a:cubicBezTo>
                  <a:cubicBezTo>
                    <a:pt x="5492" y="2373"/>
                    <a:pt x="5528" y="2069"/>
                    <a:pt x="5313" y="1980"/>
                  </a:cubicBezTo>
                  <a:lnTo>
                    <a:pt x="3864" y="1354"/>
                  </a:lnTo>
                  <a:cubicBezTo>
                    <a:pt x="3775" y="1318"/>
                    <a:pt x="3721" y="1228"/>
                    <a:pt x="3721" y="1139"/>
                  </a:cubicBezTo>
                  <a:cubicBezTo>
                    <a:pt x="3739" y="835"/>
                    <a:pt x="3757" y="531"/>
                    <a:pt x="3757" y="245"/>
                  </a:cubicBezTo>
                  <a:cubicBezTo>
                    <a:pt x="3757" y="97"/>
                    <a:pt x="3647" y="1"/>
                    <a:pt x="3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96;p71"/>
            <p:cNvSpPr/>
            <p:nvPr/>
          </p:nvSpPr>
          <p:spPr>
            <a:xfrm>
              <a:off x="7371451" y="2328358"/>
              <a:ext cx="35338" cy="27471"/>
            </a:xfrm>
            <a:custGeom>
              <a:avLst/>
              <a:gdLst/>
              <a:ahLst/>
              <a:cxnLst/>
              <a:rect l="l" t="t" r="r" b="b"/>
              <a:pathLst>
                <a:path w="2165" h="1683" extrusionOk="0">
                  <a:moveTo>
                    <a:pt x="1073" y="1"/>
                  </a:moveTo>
                  <a:cubicBezTo>
                    <a:pt x="0" y="1"/>
                    <a:pt x="0" y="1682"/>
                    <a:pt x="1073" y="1682"/>
                  </a:cubicBezTo>
                  <a:cubicBezTo>
                    <a:pt x="2165" y="1682"/>
                    <a:pt x="2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97;p71"/>
            <p:cNvSpPr/>
            <p:nvPr/>
          </p:nvSpPr>
          <p:spPr>
            <a:xfrm>
              <a:off x="7179046" y="2822955"/>
              <a:ext cx="35632" cy="27454"/>
            </a:xfrm>
            <a:custGeom>
              <a:avLst/>
              <a:gdLst/>
              <a:ahLst/>
              <a:cxnLst/>
              <a:rect l="l" t="t" r="r" b="b"/>
              <a:pathLst>
                <a:path w="2183" h="1682" extrusionOk="0">
                  <a:moveTo>
                    <a:pt x="1092" y="0"/>
                  </a:moveTo>
                  <a:cubicBezTo>
                    <a:pt x="0" y="0"/>
                    <a:pt x="0" y="1682"/>
                    <a:pt x="1092" y="1682"/>
                  </a:cubicBezTo>
                  <a:cubicBezTo>
                    <a:pt x="2165" y="1682"/>
                    <a:pt x="2183" y="0"/>
                    <a:pt x="1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98;p71"/>
            <p:cNvSpPr/>
            <p:nvPr/>
          </p:nvSpPr>
          <p:spPr>
            <a:xfrm>
              <a:off x="7706609" y="2968060"/>
              <a:ext cx="35648" cy="27454"/>
            </a:xfrm>
            <a:custGeom>
              <a:avLst/>
              <a:gdLst/>
              <a:ahLst/>
              <a:cxnLst/>
              <a:rect l="l" t="t" r="r" b="b"/>
              <a:pathLst>
                <a:path w="2184" h="1682" extrusionOk="0">
                  <a:moveTo>
                    <a:pt x="1092" y="0"/>
                  </a:moveTo>
                  <a:cubicBezTo>
                    <a:pt x="19" y="0"/>
                    <a:pt x="1" y="1682"/>
                    <a:pt x="1092" y="1682"/>
                  </a:cubicBezTo>
                  <a:cubicBezTo>
                    <a:pt x="2183" y="1682"/>
                    <a:pt x="2183" y="0"/>
                    <a:pt x="1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799;p71"/>
            <p:cNvSpPr/>
            <p:nvPr/>
          </p:nvSpPr>
          <p:spPr>
            <a:xfrm>
              <a:off x="7934058" y="2542376"/>
              <a:ext cx="35632" cy="27454"/>
            </a:xfrm>
            <a:custGeom>
              <a:avLst/>
              <a:gdLst/>
              <a:ahLst/>
              <a:cxnLst/>
              <a:rect l="l" t="t" r="r" b="b"/>
              <a:pathLst>
                <a:path w="2183" h="1682" extrusionOk="0">
                  <a:moveTo>
                    <a:pt x="1091" y="0"/>
                  </a:moveTo>
                  <a:cubicBezTo>
                    <a:pt x="18" y="0"/>
                    <a:pt x="0" y="1682"/>
                    <a:pt x="1091" y="1682"/>
                  </a:cubicBezTo>
                  <a:cubicBezTo>
                    <a:pt x="2182" y="1682"/>
                    <a:pt x="2182" y="0"/>
                    <a:pt x="10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5800;p71"/>
            <p:cNvGrpSpPr/>
            <p:nvPr/>
          </p:nvGrpSpPr>
          <p:grpSpPr>
            <a:xfrm>
              <a:off x="7368235" y="2338478"/>
              <a:ext cx="317668" cy="1100246"/>
              <a:chOff x="7360898" y="3769278"/>
              <a:chExt cx="317668" cy="1100246"/>
            </a:xfrm>
          </p:grpSpPr>
          <p:sp>
            <p:nvSpPr>
              <p:cNvPr id="71" name="Google Shape;5801;p71"/>
              <p:cNvSpPr/>
              <p:nvPr/>
            </p:nvSpPr>
            <p:spPr>
              <a:xfrm>
                <a:off x="7360898" y="4112666"/>
                <a:ext cx="257536" cy="756858"/>
              </a:xfrm>
              <a:custGeom>
                <a:avLst/>
                <a:gdLst/>
                <a:ahLst/>
                <a:cxnLst/>
                <a:rect l="l" t="t" r="r" b="b"/>
                <a:pathLst>
                  <a:path w="15778" h="46369" extrusionOk="0">
                    <a:moveTo>
                      <a:pt x="13944" y="1"/>
                    </a:moveTo>
                    <a:cubicBezTo>
                      <a:pt x="13801" y="1"/>
                      <a:pt x="13656" y="125"/>
                      <a:pt x="13702" y="309"/>
                    </a:cubicBezTo>
                    <a:cubicBezTo>
                      <a:pt x="14292" y="1811"/>
                      <a:pt x="14901" y="3367"/>
                      <a:pt x="15115" y="4977"/>
                    </a:cubicBezTo>
                    <a:cubicBezTo>
                      <a:pt x="15366" y="6748"/>
                      <a:pt x="15079" y="8394"/>
                      <a:pt x="14328" y="9592"/>
                    </a:cubicBezTo>
                    <a:cubicBezTo>
                      <a:pt x="13148" y="11488"/>
                      <a:pt x="10894" y="12418"/>
                      <a:pt x="8622" y="13134"/>
                    </a:cubicBezTo>
                    <a:lnTo>
                      <a:pt x="8246" y="13259"/>
                    </a:lnTo>
                    <a:cubicBezTo>
                      <a:pt x="6082" y="13939"/>
                      <a:pt x="3846" y="14654"/>
                      <a:pt x="2308" y="16336"/>
                    </a:cubicBezTo>
                    <a:cubicBezTo>
                      <a:pt x="591" y="18214"/>
                      <a:pt x="0" y="21219"/>
                      <a:pt x="716" y="24367"/>
                    </a:cubicBezTo>
                    <a:cubicBezTo>
                      <a:pt x="1235" y="26567"/>
                      <a:pt x="2272" y="28606"/>
                      <a:pt x="3274" y="30592"/>
                    </a:cubicBezTo>
                    <a:cubicBezTo>
                      <a:pt x="3506" y="31057"/>
                      <a:pt x="3739" y="31540"/>
                      <a:pt x="3989" y="32023"/>
                    </a:cubicBezTo>
                    <a:cubicBezTo>
                      <a:pt x="5098" y="34312"/>
                      <a:pt x="6225" y="37031"/>
                      <a:pt x="6046" y="39822"/>
                    </a:cubicBezTo>
                    <a:cubicBezTo>
                      <a:pt x="5903" y="42308"/>
                      <a:pt x="4365" y="45206"/>
                      <a:pt x="1700" y="45886"/>
                    </a:cubicBezTo>
                    <a:cubicBezTo>
                      <a:pt x="1414" y="45957"/>
                      <a:pt x="1467" y="46368"/>
                      <a:pt x="1753" y="46368"/>
                    </a:cubicBezTo>
                    <a:lnTo>
                      <a:pt x="1825" y="46368"/>
                    </a:lnTo>
                    <a:cubicBezTo>
                      <a:pt x="4830" y="45581"/>
                      <a:pt x="6368" y="42451"/>
                      <a:pt x="6529" y="39857"/>
                    </a:cubicBezTo>
                    <a:cubicBezTo>
                      <a:pt x="6708" y="36960"/>
                      <a:pt x="5563" y="34169"/>
                      <a:pt x="4419" y="31808"/>
                    </a:cubicBezTo>
                    <a:cubicBezTo>
                      <a:pt x="4168" y="31325"/>
                      <a:pt x="3936" y="30860"/>
                      <a:pt x="3685" y="30377"/>
                    </a:cubicBezTo>
                    <a:cubicBezTo>
                      <a:pt x="2701" y="28427"/>
                      <a:pt x="1682" y="26406"/>
                      <a:pt x="1181" y="24260"/>
                    </a:cubicBezTo>
                    <a:cubicBezTo>
                      <a:pt x="501" y="21273"/>
                      <a:pt x="1056" y="18428"/>
                      <a:pt x="2666" y="16658"/>
                    </a:cubicBezTo>
                    <a:cubicBezTo>
                      <a:pt x="4115" y="15066"/>
                      <a:pt x="6279" y="14386"/>
                      <a:pt x="8390" y="13724"/>
                    </a:cubicBezTo>
                    <a:lnTo>
                      <a:pt x="8765" y="13599"/>
                    </a:lnTo>
                    <a:cubicBezTo>
                      <a:pt x="11108" y="12848"/>
                      <a:pt x="13470" y="11864"/>
                      <a:pt x="14740" y="9843"/>
                    </a:cubicBezTo>
                    <a:cubicBezTo>
                      <a:pt x="15777" y="8179"/>
                      <a:pt x="15777" y="6247"/>
                      <a:pt x="15598" y="4906"/>
                    </a:cubicBezTo>
                    <a:cubicBezTo>
                      <a:pt x="15366" y="3242"/>
                      <a:pt x="14740" y="1668"/>
                      <a:pt x="14149" y="130"/>
                    </a:cubicBezTo>
                    <a:cubicBezTo>
                      <a:pt x="14104" y="40"/>
                      <a:pt x="14025" y="1"/>
                      <a:pt x="13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02;p71"/>
              <p:cNvSpPr/>
              <p:nvPr/>
            </p:nvSpPr>
            <p:spPr>
              <a:xfrm>
                <a:off x="7371997" y="3769278"/>
                <a:ext cx="306569" cy="370374"/>
              </a:xfrm>
              <a:custGeom>
                <a:avLst/>
                <a:gdLst/>
                <a:ahLst/>
                <a:cxnLst/>
                <a:rect l="l" t="t" r="r" b="b"/>
                <a:pathLst>
                  <a:path w="18782" h="22691" extrusionOk="0">
                    <a:moveTo>
                      <a:pt x="8607" y="1"/>
                    </a:moveTo>
                    <a:cubicBezTo>
                      <a:pt x="8505" y="1"/>
                      <a:pt x="8402" y="3"/>
                      <a:pt x="8300" y="7"/>
                    </a:cubicBezTo>
                    <a:cubicBezTo>
                      <a:pt x="358" y="383"/>
                      <a:pt x="0" y="10042"/>
                      <a:pt x="2039" y="15551"/>
                    </a:cubicBezTo>
                    <a:cubicBezTo>
                      <a:pt x="3095" y="18413"/>
                      <a:pt x="5205" y="20971"/>
                      <a:pt x="8032" y="22116"/>
                    </a:cubicBezTo>
                    <a:cubicBezTo>
                      <a:pt x="8996" y="22498"/>
                      <a:pt x="10042" y="22691"/>
                      <a:pt x="11083" y="22691"/>
                    </a:cubicBezTo>
                    <a:cubicBezTo>
                      <a:pt x="13110" y="22691"/>
                      <a:pt x="15121" y="21959"/>
                      <a:pt x="16492" y="20470"/>
                    </a:cubicBezTo>
                    <a:cubicBezTo>
                      <a:pt x="18353" y="18467"/>
                      <a:pt x="18782" y="15497"/>
                      <a:pt x="18674" y="12761"/>
                    </a:cubicBezTo>
                    <a:cubicBezTo>
                      <a:pt x="18549" y="9702"/>
                      <a:pt x="17816" y="6607"/>
                      <a:pt x="16045" y="4121"/>
                    </a:cubicBezTo>
                    <a:cubicBezTo>
                      <a:pt x="14334" y="1719"/>
                      <a:pt x="11537" y="1"/>
                      <a:pt x="8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03;p71"/>
              <p:cNvSpPr/>
              <p:nvPr/>
            </p:nvSpPr>
            <p:spPr>
              <a:xfrm>
                <a:off x="7481469" y="3949296"/>
                <a:ext cx="194466" cy="176887"/>
              </a:xfrm>
              <a:custGeom>
                <a:avLst/>
                <a:gdLst/>
                <a:ahLst/>
                <a:cxnLst/>
                <a:rect l="l" t="t" r="r" b="b"/>
                <a:pathLst>
                  <a:path w="11914" h="10837" extrusionOk="0">
                    <a:moveTo>
                      <a:pt x="11532" y="1"/>
                    </a:moveTo>
                    <a:cubicBezTo>
                      <a:pt x="11054" y="1"/>
                      <a:pt x="10574" y="108"/>
                      <a:pt x="10143" y="301"/>
                    </a:cubicBezTo>
                    <a:cubicBezTo>
                      <a:pt x="9267" y="766"/>
                      <a:pt x="8873" y="1714"/>
                      <a:pt x="8694" y="2429"/>
                    </a:cubicBezTo>
                    <a:cubicBezTo>
                      <a:pt x="8623" y="2769"/>
                      <a:pt x="8569" y="3091"/>
                      <a:pt x="8515" y="3431"/>
                    </a:cubicBezTo>
                    <a:cubicBezTo>
                      <a:pt x="8462" y="3842"/>
                      <a:pt x="8372" y="4236"/>
                      <a:pt x="8265" y="4629"/>
                    </a:cubicBezTo>
                    <a:cubicBezTo>
                      <a:pt x="7764" y="6114"/>
                      <a:pt x="6476" y="7169"/>
                      <a:pt x="4938" y="7384"/>
                    </a:cubicBezTo>
                    <a:cubicBezTo>
                      <a:pt x="4687" y="7420"/>
                      <a:pt x="4419" y="7420"/>
                      <a:pt x="4151" y="7420"/>
                    </a:cubicBezTo>
                    <a:cubicBezTo>
                      <a:pt x="3686" y="7420"/>
                      <a:pt x="3221" y="7474"/>
                      <a:pt x="2756" y="7563"/>
                    </a:cubicBezTo>
                    <a:cubicBezTo>
                      <a:pt x="1557" y="7885"/>
                      <a:pt x="520" y="8922"/>
                      <a:pt x="37" y="10335"/>
                    </a:cubicBezTo>
                    <a:cubicBezTo>
                      <a:pt x="37" y="10371"/>
                      <a:pt x="19" y="10389"/>
                      <a:pt x="1" y="10425"/>
                    </a:cubicBezTo>
                    <a:cubicBezTo>
                      <a:pt x="269" y="10568"/>
                      <a:pt x="520" y="10711"/>
                      <a:pt x="788" y="10836"/>
                    </a:cubicBezTo>
                    <a:cubicBezTo>
                      <a:pt x="806" y="10765"/>
                      <a:pt x="824" y="10693"/>
                      <a:pt x="859" y="10622"/>
                    </a:cubicBezTo>
                    <a:cubicBezTo>
                      <a:pt x="1164" y="9727"/>
                      <a:pt x="1879" y="8690"/>
                      <a:pt x="2988" y="8404"/>
                    </a:cubicBezTo>
                    <a:cubicBezTo>
                      <a:pt x="3364" y="8314"/>
                      <a:pt x="3775" y="8278"/>
                      <a:pt x="4169" y="8278"/>
                    </a:cubicBezTo>
                    <a:cubicBezTo>
                      <a:pt x="4455" y="8278"/>
                      <a:pt x="4741" y="8261"/>
                      <a:pt x="5027" y="8225"/>
                    </a:cubicBezTo>
                    <a:cubicBezTo>
                      <a:pt x="6905" y="7974"/>
                      <a:pt x="8479" y="6686"/>
                      <a:pt x="9088" y="4880"/>
                    </a:cubicBezTo>
                    <a:cubicBezTo>
                      <a:pt x="9213" y="4433"/>
                      <a:pt x="9302" y="3985"/>
                      <a:pt x="9374" y="3538"/>
                    </a:cubicBezTo>
                    <a:cubicBezTo>
                      <a:pt x="9410" y="3216"/>
                      <a:pt x="9463" y="2912"/>
                      <a:pt x="9535" y="2608"/>
                    </a:cubicBezTo>
                    <a:cubicBezTo>
                      <a:pt x="9678" y="2072"/>
                      <a:pt x="9964" y="1356"/>
                      <a:pt x="10537" y="1034"/>
                    </a:cubicBezTo>
                    <a:cubicBezTo>
                      <a:pt x="10898" y="890"/>
                      <a:pt x="11270" y="827"/>
                      <a:pt x="11645" y="827"/>
                    </a:cubicBezTo>
                    <a:cubicBezTo>
                      <a:pt x="11735" y="827"/>
                      <a:pt x="11824" y="830"/>
                      <a:pt x="11914" y="837"/>
                    </a:cubicBezTo>
                    <a:cubicBezTo>
                      <a:pt x="11896" y="587"/>
                      <a:pt x="11860" y="301"/>
                      <a:pt x="11824" y="15"/>
                    </a:cubicBezTo>
                    <a:cubicBezTo>
                      <a:pt x="11727" y="5"/>
                      <a:pt x="11629" y="1"/>
                      <a:pt x="11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04;p71"/>
              <p:cNvSpPr/>
              <p:nvPr/>
            </p:nvSpPr>
            <p:spPr>
              <a:xfrm>
                <a:off x="7428928" y="3877413"/>
                <a:ext cx="232416" cy="204684"/>
              </a:xfrm>
              <a:custGeom>
                <a:avLst/>
                <a:gdLst/>
                <a:ahLst/>
                <a:cxnLst/>
                <a:rect l="l" t="t" r="r" b="b"/>
                <a:pathLst>
                  <a:path w="14239" h="12540" extrusionOk="0">
                    <a:moveTo>
                      <a:pt x="13934" y="0"/>
                    </a:moveTo>
                    <a:cubicBezTo>
                      <a:pt x="13702" y="90"/>
                      <a:pt x="13469" y="161"/>
                      <a:pt x="13237" y="233"/>
                    </a:cubicBezTo>
                    <a:cubicBezTo>
                      <a:pt x="12968" y="304"/>
                      <a:pt x="12682" y="358"/>
                      <a:pt x="12378" y="412"/>
                    </a:cubicBezTo>
                    <a:cubicBezTo>
                      <a:pt x="11645" y="555"/>
                      <a:pt x="10876" y="698"/>
                      <a:pt x="10196" y="1127"/>
                    </a:cubicBezTo>
                    <a:cubicBezTo>
                      <a:pt x="9373" y="1628"/>
                      <a:pt x="8747" y="2487"/>
                      <a:pt x="8282" y="3739"/>
                    </a:cubicBezTo>
                    <a:cubicBezTo>
                      <a:pt x="8157" y="4114"/>
                      <a:pt x="8032" y="4490"/>
                      <a:pt x="7906" y="4866"/>
                    </a:cubicBezTo>
                    <a:cubicBezTo>
                      <a:pt x="7745" y="5438"/>
                      <a:pt x="7549" y="5993"/>
                      <a:pt x="7316" y="6547"/>
                    </a:cubicBezTo>
                    <a:cubicBezTo>
                      <a:pt x="7048" y="7084"/>
                      <a:pt x="6475" y="8068"/>
                      <a:pt x="5492" y="8372"/>
                    </a:cubicBezTo>
                    <a:cubicBezTo>
                      <a:pt x="5116" y="8461"/>
                      <a:pt x="4740" y="8515"/>
                      <a:pt x="4365" y="8515"/>
                    </a:cubicBezTo>
                    <a:cubicBezTo>
                      <a:pt x="4007" y="8533"/>
                      <a:pt x="3667" y="8568"/>
                      <a:pt x="3327" y="8622"/>
                    </a:cubicBezTo>
                    <a:cubicBezTo>
                      <a:pt x="2004" y="8908"/>
                      <a:pt x="787" y="9964"/>
                      <a:pt x="108" y="11448"/>
                    </a:cubicBezTo>
                    <a:cubicBezTo>
                      <a:pt x="72" y="11538"/>
                      <a:pt x="36" y="11627"/>
                      <a:pt x="0" y="11717"/>
                    </a:cubicBezTo>
                    <a:cubicBezTo>
                      <a:pt x="197" y="12003"/>
                      <a:pt x="394" y="12271"/>
                      <a:pt x="608" y="12539"/>
                    </a:cubicBezTo>
                    <a:cubicBezTo>
                      <a:pt x="698" y="12289"/>
                      <a:pt x="787" y="12039"/>
                      <a:pt x="895" y="11806"/>
                    </a:cubicBezTo>
                    <a:cubicBezTo>
                      <a:pt x="1467" y="10572"/>
                      <a:pt x="2433" y="9695"/>
                      <a:pt x="3488" y="9481"/>
                    </a:cubicBezTo>
                    <a:cubicBezTo>
                      <a:pt x="3792" y="9427"/>
                      <a:pt x="4096" y="9391"/>
                      <a:pt x="4400" y="9391"/>
                    </a:cubicBezTo>
                    <a:cubicBezTo>
                      <a:pt x="4866" y="9373"/>
                      <a:pt x="5313" y="9320"/>
                      <a:pt x="5742" y="9194"/>
                    </a:cubicBezTo>
                    <a:cubicBezTo>
                      <a:pt x="6708" y="8890"/>
                      <a:pt x="7531" y="8068"/>
                      <a:pt x="8085" y="6905"/>
                    </a:cubicBezTo>
                    <a:cubicBezTo>
                      <a:pt x="8354" y="6332"/>
                      <a:pt x="8568" y="5724"/>
                      <a:pt x="8729" y="5116"/>
                    </a:cubicBezTo>
                    <a:cubicBezTo>
                      <a:pt x="8854" y="4758"/>
                      <a:pt x="8962" y="4383"/>
                      <a:pt x="9087" y="4025"/>
                    </a:cubicBezTo>
                    <a:cubicBezTo>
                      <a:pt x="9498" y="2970"/>
                      <a:pt x="9981" y="2236"/>
                      <a:pt x="10643" y="1861"/>
                    </a:cubicBezTo>
                    <a:cubicBezTo>
                      <a:pt x="11180" y="1521"/>
                      <a:pt x="11842" y="1396"/>
                      <a:pt x="12539" y="1252"/>
                    </a:cubicBezTo>
                    <a:cubicBezTo>
                      <a:pt x="12843" y="1199"/>
                      <a:pt x="13147" y="1145"/>
                      <a:pt x="13451" y="1074"/>
                    </a:cubicBezTo>
                    <a:cubicBezTo>
                      <a:pt x="13720" y="1002"/>
                      <a:pt x="13970" y="913"/>
                      <a:pt x="14238" y="823"/>
                    </a:cubicBezTo>
                    <a:cubicBezTo>
                      <a:pt x="14131" y="537"/>
                      <a:pt x="14042" y="269"/>
                      <a:pt x="13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5;p71"/>
              <p:cNvSpPr/>
              <p:nvPr/>
            </p:nvSpPr>
            <p:spPr>
              <a:xfrm>
                <a:off x="7394472" y="3805595"/>
                <a:ext cx="221611" cy="199706"/>
              </a:xfrm>
              <a:custGeom>
                <a:avLst/>
                <a:gdLst/>
                <a:ahLst/>
                <a:cxnLst/>
                <a:rect l="l" t="t" r="r" b="b"/>
                <a:pathLst>
                  <a:path w="13577" h="12235" extrusionOk="0">
                    <a:moveTo>
                      <a:pt x="12915" y="0"/>
                    </a:moveTo>
                    <a:cubicBezTo>
                      <a:pt x="12665" y="125"/>
                      <a:pt x="12432" y="233"/>
                      <a:pt x="12164" y="340"/>
                    </a:cubicBezTo>
                    <a:cubicBezTo>
                      <a:pt x="11896" y="447"/>
                      <a:pt x="11609" y="537"/>
                      <a:pt x="11305" y="626"/>
                    </a:cubicBezTo>
                    <a:cubicBezTo>
                      <a:pt x="10554" y="859"/>
                      <a:pt x="9785" y="1109"/>
                      <a:pt x="9141" y="1610"/>
                    </a:cubicBezTo>
                    <a:cubicBezTo>
                      <a:pt x="7978" y="2504"/>
                      <a:pt x="7549" y="3989"/>
                      <a:pt x="7173" y="5277"/>
                    </a:cubicBezTo>
                    <a:lnTo>
                      <a:pt x="7138" y="5384"/>
                    </a:lnTo>
                    <a:cubicBezTo>
                      <a:pt x="6762" y="6672"/>
                      <a:pt x="6279" y="7924"/>
                      <a:pt x="5241" y="8497"/>
                    </a:cubicBezTo>
                    <a:cubicBezTo>
                      <a:pt x="4741" y="8729"/>
                      <a:pt x="4204" y="8872"/>
                      <a:pt x="3667" y="8944"/>
                    </a:cubicBezTo>
                    <a:cubicBezTo>
                      <a:pt x="3274" y="8997"/>
                      <a:pt x="2898" y="9087"/>
                      <a:pt x="2523" y="9194"/>
                    </a:cubicBezTo>
                    <a:cubicBezTo>
                      <a:pt x="1503" y="9516"/>
                      <a:pt x="627" y="10160"/>
                      <a:pt x="0" y="11019"/>
                    </a:cubicBezTo>
                    <a:cubicBezTo>
                      <a:pt x="90" y="11430"/>
                      <a:pt x="197" y="11841"/>
                      <a:pt x="305" y="12235"/>
                    </a:cubicBezTo>
                    <a:cubicBezTo>
                      <a:pt x="340" y="12146"/>
                      <a:pt x="376" y="12056"/>
                      <a:pt x="412" y="11985"/>
                    </a:cubicBezTo>
                    <a:cubicBezTo>
                      <a:pt x="913" y="11054"/>
                      <a:pt x="1753" y="10339"/>
                      <a:pt x="2773" y="10035"/>
                    </a:cubicBezTo>
                    <a:cubicBezTo>
                      <a:pt x="3113" y="9928"/>
                      <a:pt x="3471" y="9856"/>
                      <a:pt x="3810" y="9802"/>
                    </a:cubicBezTo>
                    <a:cubicBezTo>
                      <a:pt x="4454" y="9731"/>
                      <a:pt x="5080" y="9534"/>
                      <a:pt x="5653" y="9266"/>
                    </a:cubicBezTo>
                    <a:cubicBezTo>
                      <a:pt x="6977" y="8532"/>
                      <a:pt x="7549" y="7083"/>
                      <a:pt x="7978" y="5635"/>
                    </a:cubicBezTo>
                    <a:lnTo>
                      <a:pt x="7996" y="5527"/>
                    </a:lnTo>
                    <a:cubicBezTo>
                      <a:pt x="8372" y="4293"/>
                      <a:pt x="8729" y="3023"/>
                      <a:pt x="9660" y="2290"/>
                    </a:cubicBezTo>
                    <a:cubicBezTo>
                      <a:pt x="10196" y="1878"/>
                      <a:pt x="10858" y="1681"/>
                      <a:pt x="11556" y="1449"/>
                    </a:cubicBezTo>
                    <a:cubicBezTo>
                      <a:pt x="11860" y="1359"/>
                      <a:pt x="12182" y="1252"/>
                      <a:pt x="12486" y="1145"/>
                    </a:cubicBezTo>
                    <a:cubicBezTo>
                      <a:pt x="12861" y="1002"/>
                      <a:pt x="13219" y="823"/>
                      <a:pt x="13577" y="608"/>
                    </a:cubicBezTo>
                    <a:cubicBezTo>
                      <a:pt x="13362" y="394"/>
                      <a:pt x="13130" y="197"/>
                      <a:pt x="12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06;p71"/>
              <p:cNvSpPr/>
              <p:nvPr/>
            </p:nvSpPr>
            <p:spPr>
              <a:xfrm>
                <a:off x="7388041" y="3770845"/>
                <a:ext cx="163519" cy="153301"/>
              </a:xfrm>
              <a:custGeom>
                <a:avLst/>
                <a:gdLst/>
                <a:ahLst/>
                <a:cxnLst/>
                <a:rect l="l" t="t" r="r" b="b"/>
                <a:pathLst>
                  <a:path w="10018" h="9392" extrusionOk="0">
                    <a:moveTo>
                      <a:pt x="8873" y="0"/>
                    </a:moveTo>
                    <a:cubicBezTo>
                      <a:pt x="8569" y="179"/>
                      <a:pt x="8265" y="340"/>
                      <a:pt x="7925" y="501"/>
                    </a:cubicBezTo>
                    <a:cubicBezTo>
                      <a:pt x="6959" y="966"/>
                      <a:pt x="5957" y="1467"/>
                      <a:pt x="5349" y="2433"/>
                    </a:cubicBezTo>
                    <a:cubicBezTo>
                      <a:pt x="4938" y="3059"/>
                      <a:pt x="4777" y="3775"/>
                      <a:pt x="4616" y="4472"/>
                    </a:cubicBezTo>
                    <a:cubicBezTo>
                      <a:pt x="4455" y="5206"/>
                      <a:pt x="4312" y="5885"/>
                      <a:pt x="3883" y="6404"/>
                    </a:cubicBezTo>
                    <a:cubicBezTo>
                      <a:pt x="3382" y="7012"/>
                      <a:pt x="2577" y="7298"/>
                      <a:pt x="1736" y="7585"/>
                    </a:cubicBezTo>
                    <a:cubicBezTo>
                      <a:pt x="1146" y="7764"/>
                      <a:pt x="573" y="7996"/>
                      <a:pt x="37" y="8300"/>
                    </a:cubicBezTo>
                    <a:cubicBezTo>
                      <a:pt x="1" y="8658"/>
                      <a:pt x="1" y="9016"/>
                      <a:pt x="1" y="9391"/>
                    </a:cubicBezTo>
                    <a:cubicBezTo>
                      <a:pt x="108" y="9284"/>
                      <a:pt x="234" y="9195"/>
                      <a:pt x="377" y="9105"/>
                    </a:cubicBezTo>
                    <a:cubicBezTo>
                      <a:pt x="895" y="8801"/>
                      <a:pt x="1432" y="8568"/>
                      <a:pt x="2022" y="8390"/>
                    </a:cubicBezTo>
                    <a:cubicBezTo>
                      <a:pt x="2934" y="8086"/>
                      <a:pt x="3900" y="7764"/>
                      <a:pt x="4562" y="6959"/>
                    </a:cubicBezTo>
                    <a:cubicBezTo>
                      <a:pt x="5117" y="6279"/>
                      <a:pt x="5296" y="5456"/>
                      <a:pt x="5474" y="4669"/>
                    </a:cubicBezTo>
                    <a:cubicBezTo>
                      <a:pt x="5618" y="4007"/>
                      <a:pt x="5761" y="3399"/>
                      <a:pt x="6083" y="2898"/>
                    </a:cubicBezTo>
                    <a:cubicBezTo>
                      <a:pt x="6566" y="2147"/>
                      <a:pt x="7424" y="1718"/>
                      <a:pt x="8319" y="1270"/>
                    </a:cubicBezTo>
                    <a:cubicBezTo>
                      <a:pt x="8891" y="1002"/>
                      <a:pt x="9445" y="698"/>
                      <a:pt x="9946" y="340"/>
                    </a:cubicBezTo>
                    <a:cubicBezTo>
                      <a:pt x="9982" y="322"/>
                      <a:pt x="10000" y="305"/>
                      <a:pt x="10018" y="287"/>
                    </a:cubicBezTo>
                    <a:cubicBezTo>
                      <a:pt x="9642" y="161"/>
                      <a:pt x="9267" y="72"/>
                      <a:pt x="88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07;p71"/>
              <p:cNvSpPr/>
              <p:nvPr/>
            </p:nvSpPr>
            <p:spPr>
              <a:xfrm>
                <a:off x="7573151" y="4121986"/>
                <a:ext cx="58304" cy="58484"/>
              </a:xfrm>
              <a:custGeom>
                <a:avLst/>
                <a:gdLst/>
                <a:ahLst/>
                <a:cxnLst/>
                <a:rect l="l" t="t" r="r" b="b"/>
                <a:pathLst>
                  <a:path w="3572" h="3583" extrusionOk="0">
                    <a:moveTo>
                      <a:pt x="1076" y="1"/>
                    </a:moveTo>
                    <a:cubicBezTo>
                      <a:pt x="554" y="1"/>
                      <a:pt x="82" y="409"/>
                      <a:pt x="54" y="972"/>
                    </a:cubicBezTo>
                    <a:cubicBezTo>
                      <a:pt x="18" y="1240"/>
                      <a:pt x="1" y="1508"/>
                      <a:pt x="1" y="1777"/>
                    </a:cubicBezTo>
                    <a:cubicBezTo>
                      <a:pt x="1" y="2260"/>
                      <a:pt x="36" y="2743"/>
                      <a:pt x="36" y="3226"/>
                    </a:cubicBezTo>
                    <a:cubicBezTo>
                      <a:pt x="36" y="3400"/>
                      <a:pt x="179" y="3513"/>
                      <a:pt x="328" y="3513"/>
                    </a:cubicBezTo>
                    <a:cubicBezTo>
                      <a:pt x="409" y="3513"/>
                      <a:pt x="492" y="3480"/>
                      <a:pt x="555" y="3405"/>
                    </a:cubicBezTo>
                    <a:cubicBezTo>
                      <a:pt x="752" y="3136"/>
                      <a:pt x="949" y="2832"/>
                      <a:pt x="949" y="2635"/>
                    </a:cubicBezTo>
                    <a:cubicBezTo>
                      <a:pt x="966" y="2886"/>
                      <a:pt x="1056" y="3118"/>
                      <a:pt x="1199" y="3333"/>
                    </a:cubicBezTo>
                    <a:cubicBezTo>
                      <a:pt x="1318" y="3492"/>
                      <a:pt x="1496" y="3582"/>
                      <a:pt x="1682" y="3582"/>
                    </a:cubicBezTo>
                    <a:cubicBezTo>
                      <a:pt x="1747" y="3582"/>
                      <a:pt x="1814" y="3571"/>
                      <a:pt x="1879" y="3548"/>
                    </a:cubicBezTo>
                    <a:cubicBezTo>
                      <a:pt x="2058" y="3440"/>
                      <a:pt x="2165" y="3261"/>
                      <a:pt x="2165" y="3065"/>
                    </a:cubicBezTo>
                    <a:cubicBezTo>
                      <a:pt x="2165" y="2850"/>
                      <a:pt x="2129" y="2653"/>
                      <a:pt x="2058" y="2474"/>
                    </a:cubicBezTo>
                    <a:lnTo>
                      <a:pt x="2058" y="2474"/>
                    </a:lnTo>
                    <a:cubicBezTo>
                      <a:pt x="2183" y="2689"/>
                      <a:pt x="2344" y="2886"/>
                      <a:pt x="2558" y="3029"/>
                    </a:cubicBezTo>
                    <a:cubicBezTo>
                      <a:pt x="2666" y="3115"/>
                      <a:pt x="2784" y="3152"/>
                      <a:pt x="2897" y="3152"/>
                    </a:cubicBezTo>
                    <a:cubicBezTo>
                      <a:pt x="3256" y="3152"/>
                      <a:pt x="3571" y="2779"/>
                      <a:pt x="3381" y="2385"/>
                    </a:cubicBezTo>
                    <a:cubicBezTo>
                      <a:pt x="3310" y="2188"/>
                      <a:pt x="3184" y="1991"/>
                      <a:pt x="3041" y="1830"/>
                    </a:cubicBezTo>
                    <a:lnTo>
                      <a:pt x="1914" y="435"/>
                    </a:lnTo>
                    <a:cubicBezTo>
                      <a:pt x="1807" y="292"/>
                      <a:pt x="1664" y="185"/>
                      <a:pt x="1503" y="95"/>
                    </a:cubicBezTo>
                    <a:cubicBezTo>
                      <a:pt x="1362" y="31"/>
                      <a:pt x="1217"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445073" y="80567"/>
            <a:ext cx="1499746" cy="701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grpSp>
        <p:nvGrpSpPr>
          <p:cNvPr id="2328" name="Google Shape;2328;p32"/>
          <p:cNvGrpSpPr/>
          <p:nvPr/>
        </p:nvGrpSpPr>
        <p:grpSpPr>
          <a:xfrm>
            <a:off x="2801352" y="3075503"/>
            <a:ext cx="230802" cy="180772"/>
            <a:chOff x="6872416" y="539494"/>
            <a:chExt cx="230802" cy="180772"/>
          </a:xfrm>
        </p:grpSpPr>
        <p:sp>
          <p:nvSpPr>
            <p:cNvPr id="2329" name="Google Shape;2329;p32"/>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2" name="Google Shape;2332;p32"/>
          <p:cNvGrpSpPr/>
          <p:nvPr/>
        </p:nvGrpSpPr>
        <p:grpSpPr>
          <a:xfrm>
            <a:off x="6140818" y="3080129"/>
            <a:ext cx="231231" cy="180772"/>
            <a:chOff x="7771356" y="539494"/>
            <a:chExt cx="231231" cy="180772"/>
          </a:xfrm>
        </p:grpSpPr>
        <p:sp>
          <p:nvSpPr>
            <p:cNvPr id="2333" name="Google Shape;2333;p32"/>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6" name="Google Shape;2336;p32"/>
          <p:cNvSpPr txBox="1">
            <a:spLocks noGrp="1"/>
          </p:cNvSpPr>
          <p:nvPr>
            <p:ph type="ctrTitle"/>
          </p:nvPr>
        </p:nvSpPr>
        <p:spPr>
          <a:xfrm>
            <a:off x="536393" y="1207924"/>
            <a:ext cx="8071214" cy="1691700"/>
          </a:xfrm>
          <a:prstGeom prst="rect">
            <a:avLst/>
          </a:prstGeom>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4000" dirty="0">
                <a:latin typeface="UTM American Sans" panose="02040603050506020204" pitchFamily="18" charset="0"/>
              </a:rPr>
              <a:t>Tiết 43. BÀI 39</a:t>
            </a:r>
            <a:br>
              <a:rPr lang="en" sz="4000" dirty="0">
                <a:latin typeface="UTM American Sans" panose="02040603050506020204" pitchFamily="18" charset="0"/>
              </a:rPr>
            </a:br>
            <a:r>
              <a:rPr lang="en" sz="4000" dirty="0">
                <a:latin typeface="UTM American Sans" panose="02040603050506020204" pitchFamily="18" charset="0"/>
              </a:rPr>
              <a:t>TỔNG KẾT CHƯƠNG II: ĐIỆN TỪ HỌC</a:t>
            </a:r>
            <a:endParaRPr sz="4000" dirty="0">
              <a:latin typeface="UTM American Sans" panose="02040603050506020204" pitchFamily="18" charset="0"/>
            </a:endParaRPr>
          </a:p>
        </p:txBody>
      </p:sp>
      <p:grpSp>
        <p:nvGrpSpPr>
          <p:cNvPr id="2338" name="Google Shape;2338;p32"/>
          <p:cNvGrpSpPr/>
          <p:nvPr/>
        </p:nvGrpSpPr>
        <p:grpSpPr>
          <a:xfrm rot="-625062">
            <a:off x="1461407" y="906669"/>
            <a:ext cx="525249" cy="518661"/>
            <a:chOff x="142673" y="2253301"/>
            <a:chExt cx="642606" cy="634469"/>
          </a:xfrm>
        </p:grpSpPr>
        <p:grpSp>
          <p:nvGrpSpPr>
            <p:cNvPr id="2339" name="Google Shape;2339;p32"/>
            <p:cNvGrpSpPr/>
            <p:nvPr/>
          </p:nvGrpSpPr>
          <p:grpSpPr>
            <a:xfrm>
              <a:off x="372115" y="2413468"/>
              <a:ext cx="413164" cy="474303"/>
              <a:chOff x="372115" y="2413468"/>
              <a:chExt cx="413164" cy="474303"/>
            </a:xfrm>
          </p:grpSpPr>
          <p:sp>
            <p:nvSpPr>
              <p:cNvPr id="2340" name="Google Shape;2340;p32"/>
              <p:cNvSpPr/>
              <p:nvPr/>
            </p:nvSpPr>
            <p:spPr>
              <a:xfrm>
                <a:off x="372115" y="2413468"/>
                <a:ext cx="110140" cy="216271"/>
              </a:xfrm>
              <a:custGeom>
                <a:avLst/>
                <a:gdLst/>
                <a:ahLst/>
                <a:cxnLst/>
                <a:rect l="l" t="t" r="r" b="b"/>
                <a:pathLst>
                  <a:path w="989" h="1942" extrusionOk="0">
                    <a:moveTo>
                      <a:pt x="181" y="0"/>
                    </a:moveTo>
                    <a:cubicBezTo>
                      <a:pt x="127" y="0"/>
                      <a:pt x="78" y="18"/>
                      <a:pt x="46" y="65"/>
                    </a:cubicBezTo>
                    <a:cubicBezTo>
                      <a:pt x="10" y="119"/>
                      <a:pt x="1" y="191"/>
                      <a:pt x="19" y="262"/>
                    </a:cubicBezTo>
                    <a:cubicBezTo>
                      <a:pt x="109" y="819"/>
                      <a:pt x="216" y="1385"/>
                      <a:pt x="351" y="1942"/>
                    </a:cubicBezTo>
                    <a:cubicBezTo>
                      <a:pt x="531" y="1430"/>
                      <a:pt x="746" y="927"/>
                      <a:pt x="989" y="442"/>
                    </a:cubicBezTo>
                    <a:lnTo>
                      <a:pt x="423" y="83"/>
                    </a:lnTo>
                    <a:cubicBezTo>
                      <a:pt x="353" y="40"/>
                      <a:pt x="261"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411204" y="2462691"/>
                <a:ext cx="173061" cy="356034"/>
              </a:xfrm>
              <a:custGeom>
                <a:avLst/>
                <a:gdLst/>
                <a:ahLst/>
                <a:cxnLst/>
                <a:rect l="l" t="t" r="r" b="b"/>
                <a:pathLst>
                  <a:path w="1554" h="3197" extrusionOk="0">
                    <a:moveTo>
                      <a:pt x="638" y="0"/>
                    </a:moveTo>
                    <a:cubicBezTo>
                      <a:pt x="395" y="485"/>
                      <a:pt x="180" y="979"/>
                      <a:pt x="0" y="1491"/>
                    </a:cubicBezTo>
                    <a:cubicBezTo>
                      <a:pt x="135" y="2065"/>
                      <a:pt x="296" y="2631"/>
                      <a:pt x="476" y="3197"/>
                    </a:cubicBezTo>
                    <a:cubicBezTo>
                      <a:pt x="745" y="2281"/>
                      <a:pt x="1105" y="1401"/>
                      <a:pt x="1554" y="566"/>
                    </a:cubicBezTo>
                    <a:lnTo>
                      <a:pt x="638"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464214" y="2526614"/>
                <a:ext cx="321065" cy="361157"/>
              </a:xfrm>
              <a:custGeom>
                <a:avLst/>
                <a:gdLst/>
                <a:ahLst/>
                <a:cxnLst/>
                <a:rect l="l" t="t" r="r" b="b"/>
                <a:pathLst>
                  <a:path w="2883" h="3243" extrusionOk="0">
                    <a:moveTo>
                      <a:pt x="1078" y="1"/>
                    </a:moveTo>
                    <a:cubicBezTo>
                      <a:pt x="629" y="836"/>
                      <a:pt x="269" y="1716"/>
                      <a:pt x="0" y="2623"/>
                    </a:cubicBezTo>
                    <a:cubicBezTo>
                      <a:pt x="36" y="2739"/>
                      <a:pt x="81" y="2847"/>
                      <a:pt x="117" y="2964"/>
                    </a:cubicBezTo>
                    <a:cubicBezTo>
                      <a:pt x="187" y="3165"/>
                      <a:pt x="276" y="3243"/>
                      <a:pt x="373" y="3243"/>
                    </a:cubicBezTo>
                    <a:cubicBezTo>
                      <a:pt x="648" y="3243"/>
                      <a:pt x="993" y="2620"/>
                      <a:pt x="1185" y="2434"/>
                    </a:cubicBezTo>
                    <a:cubicBezTo>
                      <a:pt x="1652" y="2021"/>
                      <a:pt x="2164" y="1662"/>
                      <a:pt x="2721" y="1384"/>
                    </a:cubicBezTo>
                    <a:cubicBezTo>
                      <a:pt x="2784" y="1348"/>
                      <a:pt x="2855" y="1312"/>
                      <a:pt x="2864" y="1240"/>
                    </a:cubicBezTo>
                    <a:cubicBezTo>
                      <a:pt x="2882" y="1150"/>
                      <a:pt x="2802" y="1078"/>
                      <a:pt x="2712" y="1024"/>
                    </a:cubicBezTo>
                    <a:lnTo>
                      <a:pt x="10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32"/>
            <p:cNvSpPr/>
            <p:nvPr/>
          </p:nvSpPr>
          <p:spPr>
            <a:xfrm rot="415976">
              <a:off x="155611" y="2268998"/>
              <a:ext cx="274067" cy="230970"/>
            </a:xfrm>
            <a:custGeom>
              <a:avLst/>
              <a:gdLst/>
              <a:ahLst/>
              <a:cxnLst/>
              <a:rect l="l" t="t" r="r" b="b"/>
              <a:pathLst>
                <a:path w="2461" h="2074" extrusionOk="0">
                  <a:moveTo>
                    <a:pt x="2316" y="0"/>
                  </a:moveTo>
                  <a:cubicBezTo>
                    <a:pt x="2272" y="0"/>
                    <a:pt x="2236" y="18"/>
                    <a:pt x="2209" y="45"/>
                  </a:cubicBezTo>
                  <a:cubicBezTo>
                    <a:pt x="2038" y="153"/>
                    <a:pt x="1930" y="332"/>
                    <a:pt x="1921" y="530"/>
                  </a:cubicBezTo>
                  <a:cubicBezTo>
                    <a:pt x="1921" y="692"/>
                    <a:pt x="1984" y="799"/>
                    <a:pt x="1912" y="961"/>
                  </a:cubicBezTo>
                  <a:cubicBezTo>
                    <a:pt x="1832" y="835"/>
                    <a:pt x="1751" y="692"/>
                    <a:pt x="1607" y="629"/>
                  </a:cubicBezTo>
                  <a:cubicBezTo>
                    <a:pt x="1463" y="557"/>
                    <a:pt x="1302" y="593"/>
                    <a:pt x="1158" y="566"/>
                  </a:cubicBezTo>
                  <a:cubicBezTo>
                    <a:pt x="978" y="521"/>
                    <a:pt x="835" y="377"/>
                    <a:pt x="781" y="198"/>
                  </a:cubicBezTo>
                  <a:lnTo>
                    <a:pt x="574" y="288"/>
                  </a:lnTo>
                  <a:cubicBezTo>
                    <a:pt x="637" y="440"/>
                    <a:pt x="718" y="566"/>
                    <a:pt x="835" y="683"/>
                  </a:cubicBezTo>
                  <a:cubicBezTo>
                    <a:pt x="943" y="799"/>
                    <a:pt x="1095" y="862"/>
                    <a:pt x="1257" y="862"/>
                  </a:cubicBezTo>
                  <a:cubicBezTo>
                    <a:pt x="1356" y="862"/>
                    <a:pt x="1454" y="835"/>
                    <a:pt x="1553" y="826"/>
                  </a:cubicBezTo>
                  <a:lnTo>
                    <a:pt x="1553" y="826"/>
                  </a:lnTo>
                  <a:cubicBezTo>
                    <a:pt x="1427" y="844"/>
                    <a:pt x="1311" y="898"/>
                    <a:pt x="1221" y="988"/>
                  </a:cubicBezTo>
                  <a:cubicBezTo>
                    <a:pt x="1185" y="1033"/>
                    <a:pt x="1149" y="1078"/>
                    <a:pt x="1104" y="1123"/>
                  </a:cubicBezTo>
                  <a:cubicBezTo>
                    <a:pt x="1022" y="1190"/>
                    <a:pt x="915" y="1226"/>
                    <a:pt x="804" y="1226"/>
                  </a:cubicBezTo>
                  <a:cubicBezTo>
                    <a:pt x="782" y="1226"/>
                    <a:pt x="759" y="1224"/>
                    <a:pt x="736" y="1221"/>
                  </a:cubicBezTo>
                  <a:cubicBezTo>
                    <a:pt x="503" y="1203"/>
                    <a:pt x="269" y="1096"/>
                    <a:pt x="108" y="934"/>
                  </a:cubicBezTo>
                  <a:cubicBezTo>
                    <a:pt x="101" y="927"/>
                    <a:pt x="94" y="924"/>
                    <a:pt x="88" y="924"/>
                  </a:cubicBezTo>
                  <a:cubicBezTo>
                    <a:pt x="41" y="924"/>
                    <a:pt x="1" y="1072"/>
                    <a:pt x="9" y="1096"/>
                  </a:cubicBezTo>
                  <a:cubicBezTo>
                    <a:pt x="27" y="1177"/>
                    <a:pt x="108" y="1212"/>
                    <a:pt x="170" y="1239"/>
                  </a:cubicBezTo>
                  <a:cubicBezTo>
                    <a:pt x="368" y="1347"/>
                    <a:pt x="583" y="1401"/>
                    <a:pt x="799" y="1410"/>
                  </a:cubicBezTo>
                  <a:cubicBezTo>
                    <a:pt x="871" y="1410"/>
                    <a:pt x="934" y="1401"/>
                    <a:pt x="996" y="1392"/>
                  </a:cubicBezTo>
                  <a:cubicBezTo>
                    <a:pt x="1171" y="1342"/>
                    <a:pt x="1345" y="1109"/>
                    <a:pt x="1533" y="1109"/>
                  </a:cubicBezTo>
                  <a:cubicBezTo>
                    <a:pt x="1549" y="1109"/>
                    <a:pt x="1564" y="1110"/>
                    <a:pt x="1580" y="1114"/>
                  </a:cubicBezTo>
                  <a:cubicBezTo>
                    <a:pt x="1697" y="1132"/>
                    <a:pt x="1742" y="1221"/>
                    <a:pt x="1652" y="1284"/>
                  </a:cubicBezTo>
                  <a:cubicBezTo>
                    <a:pt x="1517" y="1374"/>
                    <a:pt x="1374" y="1329"/>
                    <a:pt x="1266" y="1500"/>
                  </a:cubicBezTo>
                  <a:cubicBezTo>
                    <a:pt x="1239" y="1563"/>
                    <a:pt x="1203" y="1626"/>
                    <a:pt x="1158" y="1679"/>
                  </a:cubicBezTo>
                  <a:cubicBezTo>
                    <a:pt x="1113" y="1715"/>
                    <a:pt x="1059" y="1733"/>
                    <a:pt x="996" y="1751"/>
                  </a:cubicBezTo>
                  <a:cubicBezTo>
                    <a:pt x="907" y="1778"/>
                    <a:pt x="197" y="1886"/>
                    <a:pt x="556" y="2057"/>
                  </a:cubicBezTo>
                  <a:cubicBezTo>
                    <a:pt x="584" y="2069"/>
                    <a:pt x="615" y="2074"/>
                    <a:pt x="648" y="2074"/>
                  </a:cubicBezTo>
                  <a:cubicBezTo>
                    <a:pt x="784" y="2074"/>
                    <a:pt x="951" y="1987"/>
                    <a:pt x="1059" y="1958"/>
                  </a:cubicBezTo>
                  <a:cubicBezTo>
                    <a:pt x="1230" y="1931"/>
                    <a:pt x="1392" y="1832"/>
                    <a:pt x="1490" y="1679"/>
                  </a:cubicBezTo>
                  <a:cubicBezTo>
                    <a:pt x="1508" y="1617"/>
                    <a:pt x="1544" y="1563"/>
                    <a:pt x="1580" y="1509"/>
                  </a:cubicBezTo>
                  <a:cubicBezTo>
                    <a:pt x="1688" y="1401"/>
                    <a:pt x="2020" y="1455"/>
                    <a:pt x="2065" y="1302"/>
                  </a:cubicBezTo>
                  <a:cubicBezTo>
                    <a:pt x="2074" y="1302"/>
                    <a:pt x="2074" y="1293"/>
                    <a:pt x="2065" y="1293"/>
                  </a:cubicBezTo>
                  <a:cubicBezTo>
                    <a:pt x="2110" y="1239"/>
                    <a:pt x="2128" y="1186"/>
                    <a:pt x="2146" y="1123"/>
                  </a:cubicBezTo>
                  <a:cubicBezTo>
                    <a:pt x="2155" y="1060"/>
                    <a:pt x="2155" y="1006"/>
                    <a:pt x="2155" y="952"/>
                  </a:cubicBezTo>
                  <a:lnTo>
                    <a:pt x="2155" y="728"/>
                  </a:lnTo>
                  <a:cubicBezTo>
                    <a:pt x="2155" y="647"/>
                    <a:pt x="2164" y="575"/>
                    <a:pt x="2182" y="503"/>
                  </a:cubicBezTo>
                  <a:cubicBezTo>
                    <a:pt x="2245" y="368"/>
                    <a:pt x="2334" y="261"/>
                    <a:pt x="2460" y="189"/>
                  </a:cubicBezTo>
                  <a:cubicBezTo>
                    <a:pt x="2442" y="144"/>
                    <a:pt x="2424" y="99"/>
                    <a:pt x="2397" y="63"/>
                  </a:cubicBezTo>
                  <a:cubicBezTo>
                    <a:pt x="2379" y="36"/>
                    <a:pt x="2343" y="9"/>
                    <a:pt x="2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385761FB-8AB4-47C1-BA96-D59B8B2FC347}"/>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34"/>
          <p:cNvSpPr txBox="1">
            <a:spLocks noGrp="1"/>
          </p:cNvSpPr>
          <p:nvPr>
            <p:ph type="title" idx="2"/>
          </p:nvPr>
        </p:nvSpPr>
        <p:spPr>
          <a:xfrm>
            <a:off x="1528039" y="2220373"/>
            <a:ext cx="1128300" cy="8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solidFill>
                  <a:schemeClr val="tx2"/>
                </a:solidFill>
                <a:latin typeface="UTM American Sans" panose="02040603050506020204" pitchFamily="18" charset="0"/>
              </a:rPr>
              <a:t>I</a:t>
            </a:r>
            <a:endParaRPr sz="6600">
              <a:solidFill>
                <a:schemeClr val="tx2"/>
              </a:solidFill>
              <a:latin typeface="UTM American Sans" panose="02040603050506020204" pitchFamily="18" charset="0"/>
            </a:endParaRPr>
          </a:p>
        </p:txBody>
      </p:sp>
      <p:sp>
        <p:nvSpPr>
          <p:cNvPr id="2381" name="Google Shape;2381;p34"/>
          <p:cNvSpPr txBox="1">
            <a:spLocks noGrp="1"/>
          </p:cNvSpPr>
          <p:nvPr>
            <p:ph type="title" idx="4"/>
          </p:nvPr>
        </p:nvSpPr>
        <p:spPr>
          <a:xfrm>
            <a:off x="6516092" y="2220373"/>
            <a:ext cx="1296616" cy="8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solidFill>
                  <a:schemeClr val="accent3"/>
                </a:solidFill>
                <a:latin typeface="UTM American Sans" panose="02040603050506020204" pitchFamily="18" charset="0"/>
              </a:rPr>
              <a:t>II</a:t>
            </a:r>
            <a:endParaRPr sz="6600">
              <a:solidFill>
                <a:schemeClr val="accent3"/>
              </a:solidFill>
              <a:latin typeface="UTM American Sans" panose="02040603050506020204" pitchFamily="18" charset="0"/>
            </a:endParaRPr>
          </a:p>
        </p:txBody>
      </p:sp>
      <p:grpSp>
        <p:nvGrpSpPr>
          <p:cNvPr id="13" name="Group 12"/>
          <p:cNvGrpSpPr/>
          <p:nvPr/>
        </p:nvGrpSpPr>
        <p:grpSpPr>
          <a:xfrm>
            <a:off x="3496313" y="1874931"/>
            <a:ext cx="2203474" cy="2786281"/>
            <a:chOff x="3470434" y="1300772"/>
            <a:chExt cx="2203474" cy="2786281"/>
          </a:xfrm>
        </p:grpSpPr>
        <p:sp>
          <p:nvSpPr>
            <p:cNvPr id="2390" name="Google Shape;2390;p34"/>
            <p:cNvSpPr/>
            <p:nvPr/>
          </p:nvSpPr>
          <p:spPr>
            <a:xfrm>
              <a:off x="3470434" y="2194714"/>
              <a:ext cx="1556735" cy="1892339"/>
            </a:xfrm>
            <a:custGeom>
              <a:avLst/>
              <a:gdLst/>
              <a:ahLst/>
              <a:cxnLst/>
              <a:rect l="l" t="t" r="r" b="b"/>
              <a:pathLst>
                <a:path w="31858" h="38726" extrusionOk="0">
                  <a:moveTo>
                    <a:pt x="6430" y="1"/>
                  </a:moveTo>
                  <a:cubicBezTo>
                    <a:pt x="4523" y="1"/>
                    <a:pt x="3314" y="274"/>
                    <a:pt x="3169" y="818"/>
                  </a:cubicBezTo>
                  <a:cubicBezTo>
                    <a:pt x="2897" y="1826"/>
                    <a:pt x="1" y="35748"/>
                    <a:pt x="1185" y="37028"/>
                  </a:cubicBezTo>
                  <a:cubicBezTo>
                    <a:pt x="2369" y="38308"/>
                    <a:pt x="25651" y="37188"/>
                    <a:pt x="29011" y="38724"/>
                  </a:cubicBezTo>
                  <a:cubicBezTo>
                    <a:pt x="29012" y="38725"/>
                    <a:pt x="29014" y="38725"/>
                    <a:pt x="29015" y="38725"/>
                  </a:cubicBezTo>
                  <a:cubicBezTo>
                    <a:pt x="29438" y="38725"/>
                    <a:pt x="31108" y="9433"/>
                    <a:pt x="31491" y="6546"/>
                  </a:cubicBezTo>
                  <a:cubicBezTo>
                    <a:pt x="31858" y="3783"/>
                    <a:pt x="31583" y="2215"/>
                    <a:pt x="30807" y="2215"/>
                  </a:cubicBezTo>
                  <a:cubicBezTo>
                    <a:pt x="30770" y="2215"/>
                    <a:pt x="30731" y="2218"/>
                    <a:pt x="30691" y="2226"/>
                  </a:cubicBezTo>
                  <a:cubicBezTo>
                    <a:pt x="30616" y="2239"/>
                    <a:pt x="30464" y="2246"/>
                    <a:pt x="30244" y="2246"/>
                  </a:cubicBezTo>
                  <a:cubicBezTo>
                    <a:pt x="27883" y="2246"/>
                    <a:pt x="17770" y="1491"/>
                    <a:pt x="12866" y="642"/>
                  </a:cubicBezTo>
                  <a:cubicBezTo>
                    <a:pt x="10344" y="214"/>
                    <a:pt x="8115" y="1"/>
                    <a:pt x="643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1" name="Google Shape;2391;p34"/>
            <p:cNvGrpSpPr/>
            <p:nvPr/>
          </p:nvGrpSpPr>
          <p:grpSpPr>
            <a:xfrm rot="-341269">
              <a:off x="3740860" y="2568410"/>
              <a:ext cx="846409" cy="1144960"/>
              <a:chOff x="4259550" y="3418125"/>
              <a:chExt cx="1056499" cy="1429156"/>
            </a:xfrm>
          </p:grpSpPr>
          <p:sp>
            <p:nvSpPr>
              <p:cNvPr id="2392" name="Google Shape;2392;p34"/>
              <p:cNvSpPr/>
              <p:nvPr/>
            </p:nvSpPr>
            <p:spPr>
              <a:xfrm>
                <a:off x="4259550" y="3580144"/>
                <a:ext cx="1025054" cy="1267137"/>
              </a:xfrm>
              <a:custGeom>
                <a:avLst/>
                <a:gdLst/>
                <a:ahLst/>
                <a:cxnLst/>
                <a:rect l="l" t="t" r="r" b="b"/>
                <a:pathLst>
                  <a:path w="8478" h="10480" extrusionOk="0">
                    <a:moveTo>
                      <a:pt x="7077" y="0"/>
                    </a:moveTo>
                    <a:lnTo>
                      <a:pt x="1" y="8513"/>
                    </a:lnTo>
                    <a:lnTo>
                      <a:pt x="8477" y="10479"/>
                    </a:lnTo>
                    <a:cubicBezTo>
                      <a:pt x="8280" y="6950"/>
                      <a:pt x="7813" y="3448"/>
                      <a:pt x="7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96290" y="4205973"/>
                <a:ext cx="757848" cy="261649"/>
              </a:xfrm>
              <a:custGeom>
                <a:avLst/>
                <a:gdLst/>
                <a:ahLst/>
                <a:cxnLst/>
                <a:rect l="l" t="t" r="r" b="b"/>
                <a:pathLst>
                  <a:path w="6268" h="2164" extrusionOk="0">
                    <a:moveTo>
                      <a:pt x="1909" y="1"/>
                    </a:moveTo>
                    <a:cubicBezTo>
                      <a:pt x="1489" y="1"/>
                      <a:pt x="1057" y="151"/>
                      <a:pt x="593" y="275"/>
                    </a:cubicBezTo>
                    <a:lnTo>
                      <a:pt x="0" y="984"/>
                    </a:lnTo>
                    <a:lnTo>
                      <a:pt x="9" y="984"/>
                    </a:lnTo>
                    <a:cubicBezTo>
                      <a:pt x="600" y="933"/>
                      <a:pt x="1230" y="605"/>
                      <a:pt x="1797" y="605"/>
                    </a:cubicBezTo>
                    <a:cubicBezTo>
                      <a:pt x="2127" y="605"/>
                      <a:pt x="2436" y="716"/>
                      <a:pt x="2703" y="1056"/>
                    </a:cubicBezTo>
                    <a:cubicBezTo>
                      <a:pt x="3182" y="1666"/>
                      <a:pt x="3630" y="2163"/>
                      <a:pt x="4417" y="2163"/>
                    </a:cubicBezTo>
                    <a:cubicBezTo>
                      <a:pt x="4486" y="2163"/>
                      <a:pt x="4559" y="2159"/>
                      <a:pt x="4634" y="2151"/>
                    </a:cubicBezTo>
                    <a:cubicBezTo>
                      <a:pt x="4963" y="2121"/>
                      <a:pt x="5338" y="2028"/>
                      <a:pt x="5697" y="2028"/>
                    </a:cubicBezTo>
                    <a:cubicBezTo>
                      <a:pt x="5866" y="2028"/>
                      <a:pt x="6032" y="2049"/>
                      <a:pt x="6187" y="2106"/>
                    </a:cubicBezTo>
                    <a:cubicBezTo>
                      <a:pt x="6214" y="2115"/>
                      <a:pt x="6241" y="2133"/>
                      <a:pt x="6268" y="2142"/>
                    </a:cubicBezTo>
                    <a:cubicBezTo>
                      <a:pt x="6250" y="1918"/>
                      <a:pt x="6223" y="1702"/>
                      <a:pt x="6205" y="1478"/>
                    </a:cubicBezTo>
                    <a:cubicBezTo>
                      <a:pt x="6052" y="1451"/>
                      <a:pt x="5900" y="1433"/>
                      <a:pt x="5756" y="1433"/>
                    </a:cubicBezTo>
                    <a:cubicBezTo>
                      <a:pt x="5392" y="1445"/>
                      <a:pt x="4896" y="1593"/>
                      <a:pt x="4464" y="1593"/>
                    </a:cubicBezTo>
                    <a:cubicBezTo>
                      <a:pt x="4256" y="1593"/>
                      <a:pt x="4063" y="1559"/>
                      <a:pt x="3906" y="1460"/>
                    </a:cubicBezTo>
                    <a:cubicBezTo>
                      <a:pt x="3475" y="1199"/>
                      <a:pt x="3287" y="733"/>
                      <a:pt x="2928" y="400"/>
                    </a:cubicBezTo>
                    <a:cubicBezTo>
                      <a:pt x="2588" y="101"/>
                      <a:pt x="2252" y="1"/>
                      <a:pt x="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693855" y="3994139"/>
                <a:ext cx="534290" cy="262858"/>
              </a:xfrm>
              <a:custGeom>
                <a:avLst/>
                <a:gdLst/>
                <a:ahLst/>
                <a:cxnLst/>
                <a:rect l="l" t="t" r="r" b="b"/>
                <a:pathLst>
                  <a:path w="4419" h="2174" extrusionOk="0">
                    <a:moveTo>
                      <a:pt x="930" y="1"/>
                    </a:moveTo>
                    <a:cubicBezTo>
                      <a:pt x="825" y="1"/>
                      <a:pt x="719" y="10"/>
                      <a:pt x="611" y="24"/>
                    </a:cubicBezTo>
                    <a:cubicBezTo>
                      <a:pt x="414" y="276"/>
                      <a:pt x="207" y="518"/>
                      <a:pt x="1" y="770"/>
                    </a:cubicBezTo>
                    <a:cubicBezTo>
                      <a:pt x="286" y="685"/>
                      <a:pt x="568" y="611"/>
                      <a:pt x="835" y="611"/>
                    </a:cubicBezTo>
                    <a:cubicBezTo>
                      <a:pt x="1166" y="611"/>
                      <a:pt x="1475" y="724"/>
                      <a:pt x="1743" y="1066"/>
                    </a:cubicBezTo>
                    <a:cubicBezTo>
                      <a:pt x="2221" y="1676"/>
                      <a:pt x="2669" y="2173"/>
                      <a:pt x="3449" y="2173"/>
                    </a:cubicBezTo>
                    <a:cubicBezTo>
                      <a:pt x="3518" y="2173"/>
                      <a:pt x="3590" y="2169"/>
                      <a:pt x="3664" y="2161"/>
                    </a:cubicBezTo>
                    <a:cubicBezTo>
                      <a:pt x="3907" y="2134"/>
                      <a:pt x="4158" y="2080"/>
                      <a:pt x="4418" y="2054"/>
                    </a:cubicBezTo>
                    <a:cubicBezTo>
                      <a:pt x="4391" y="1856"/>
                      <a:pt x="4364" y="1676"/>
                      <a:pt x="4347" y="1488"/>
                    </a:cubicBezTo>
                    <a:cubicBezTo>
                      <a:pt x="4075" y="1538"/>
                      <a:pt x="3781" y="1594"/>
                      <a:pt x="3510" y="1594"/>
                    </a:cubicBezTo>
                    <a:cubicBezTo>
                      <a:pt x="3297" y="1594"/>
                      <a:pt x="3099" y="1560"/>
                      <a:pt x="2937" y="1461"/>
                    </a:cubicBezTo>
                    <a:cubicBezTo>
                      <a:pt x="2515" y="1201"/>
                      <a:pt x="2326" y="725"/>
                      <a:pt x="1958" y="401"/>
                    </a:cubicBezTo>
                    <a:cubicBezTo>
                      <a:pt x="1613" y="98"/>
                      <a:pt x="127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888155" y="3794034"/>
                <a:ext cx="309523" cy="238193"/>
              </a:xfrm>
              <a:custGeom>
                <a:avLst/>
                <a:gdLst/>
                <a:ahLst/>
                <a:cxnLst/>
                <a:rect l="l" t="t" r="r" b="b"/>
                <a:pathLst>
                  <a:path w="2560" h="1970" extrusionOk="0">
                    <a:moveTo>
                      <a:pt x="405" y="0"/>
                    </a:moveTo>
                    <a:lnTo>
                      <a:pt x="1" y="485"/>
                    </a:lnTo>
                    <a:cubicBezTo>
                      <a:pt x="189" y="566"/>
                      <a:pt x="351" y="692"/>
                      <a:pt x="477" y="862"/>
                    </a:cubicBezTo>
                    <a:cubicBezTo>
                      <a:pt x="955" y="1473"/>
                      <a:pt x="1403" y="1969"/>
                      <a:pt x="2191" y="1969"/>
                    </a:cubicBezTo>
                    <a:cubicBezTo>
                      <a:pt x="2260" y="1969"/>
                      <a:pt x="2332" y="1966"/>
                      <a:pt x="2407" y="1958"/>
                    </a:cubicBezTo>
                    <a:lnTo>
                      <a:pt x="2560" y="1940"/>
                    </a:lnTo>
                    <a:cubicBezTo>
                      <a:pt x="2533" y="1751"/>
                      <a:pt x="2506" y="1571"/>
                      <a:pt x="2470" y="1383"/>
                    </a:cubicBezTo>
                    <a:cubicBezTo>
                      <a:pt x="2388" y="1390"/>
                      <a:pt x="2307" y="1395"/>
                      <a:pt x="2228" y="1395"/>
                    </a:cubicBezTo>
                    <a:cubicBezTo>
                      <a:pt x="2024" y="1395"/>
                      <a:pt x="1836" y="1363"/>
                      <a:pt x="1680" y="1266"/>
                    </a:cubicBezTo>
                    <a:cubicBezTo>
                      <a:pt x="1249" y="1006"/>
                      <a:pt x="1069" y="530"/>
                      <a:pt x="701" y="207"/>
                    </a:cubicBezTo>
                    <a:cubicBezTo>
                      <a:pt x="611" y="126"/>
                      <a:pt x="513" y="54"/>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5035906" y="3618110"/>
                <a:ext cx="122721" cy="181365"/>
              </a:xfrm>
              <a:custGeom>
                <a:avLst/>
                <a:gdLst/>
                <a:ahLst/>
                <a:cxnLst/>
                <a:rect l="l" t="t" r="r" b="b"/>
                <a:pathLst>
                  <a:path w="1015" h="1500" extrusionOk="0">
                    <a:moveTo>
                      <a:pt x="395" y="0"/>
                    </a:moveTo>
                    <a:lnTo>
                      <a:pt x="0" y="467"/>
                    </a:lnTo>
                    <a:cubicBezTo>
                      <a:pt x="54" y="521"/>
                      <a:pt x="108" y="575"/>
                      <a:pt x="153" y="629"/>
                    </a:cubicBezTo>
                    <a:cubicBezTo>
                      <a:pt x="422" y="979"/>
                      <a:pt x="691" y="1293"/>
                      <a:pt x="1015" y="1500"/>
                    </a:cubicBezTo>
                    <a:cubicBezTo>
                      <a:pt x="952" y="1168"/>
                      <a:pt x="889" y="836"/>
                      <a:pt x="817" y="503"/>
                    </a:cubicBezTo>
                    <a:cubicBezTo>
                      <a:pt x="691" y="324"/>
                      <a:pt x="548" y="153"/>
                      <a:pt x="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a:off x="5098779" y="3418125"/>
                <a:ext cx="75084" cy="201194"/>
              </a:xfrm>
              <a:custGeom>
                <a:avLst/>
                <a:gdLst/>
                <a:ahLst/>
                <a:cxnLst/>
                <a:rect l="l" t="t" r="r" b="b"/>
                <a:pathLst>
                  <a:path w="621" h="1664" extrusionOk="0">
                    <a:moveTo>
                      <a:pt x="569" y="1"/>
                    </a:moveTo>
                    <a:cubicBezTo>
                      <a:pt x="506" y="1"/>
                      <a:pt x="310" y="334"/>
                      <a:pt x="171" y="783"/>
                    </a:cubicBezTo>
                    <a:cubicBezTo>
                      <a:pt x="28" y="1250"/>
                      <a:pt x="1" y="1654"/>
                      <a:pt x="55" y="1663"/>
                    </a:cubicBezTo>
                    <a:cubicBezTo>
                      <a:pt x="55" y="1664"/>
                      <a:pt x="56" y="1664"/>
                      <a:pt x="57" y="1664"/>
                    </a:cubicBezTo>
                    <a:cubicBezTo>
                      <a:pt x="120" y="1664"/>
                      <a:pt x="227" y="1299"/>
                      <a:pt x="369" y="846"/>
                    </a:cubicBezTo>
                    <a:cubicBezTo>
                      <a:pt x="513" y="397"/>
                      <a:pt x="620" y="29"/>
                      <a:pt x="575" y="2"/>
                    </a:cubicBezTo>
                    <a:cubicBezTo>
                      <a:pt x="573" y="1"/>
                      <a:pt x="571" y="1"/>
                      <a:pt x="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5105308" y="3497079"/>
                <a:ext cx="167336" cy="107731"/>
              </a:xfrm>
              <a:custGeom>
                <a:avLst/>
                <a:gdLst/>
                <a:ahLst/>
                <a:cxnLst/>
                <a:rect l="l" t="t" r="r" b="b"/>
                <a:pathLst>
                  <a:path w="1384" h="891" extrusionOk="0">
                    <a:moveTo>
                      <a:pt x="1326" y="0"/>
                    </a:moveTo>
                    <a:cubicBezTo>
                      <a:pt x="1219" y="0"/>
                      <a:pt x="925" y="109"/>
                      <a:pt x="611" y="310"/>
                    </a:cubicBezTo>
                    <a:cubicBezTo>
                      <a:pt x="234" y="561"/>
                      <a:pt x="1" y="840"/>
                      <a:pt x="46" y="885"/>
                    </a:cubicBezTo>
                    <a:cubicBezTo>
                      <a:pt x="49" y="889"/>
                      <a:pt x="54" y="891"/>
                      <a:pt x="62" y="891"/>
                    </a:cubicBezTo>
                    <a:cubicBezTo>
                      <a:pt x="136" y="891"/>
                      <a:pt x="402" y="701"/>
                      <a:pt x="728" y="481"/>
                    </a:cubicBezTo>
                    <a:cubicBezTo>
                      <a:pt x="1087" y="247"/>
                      <a:pt x="1383" y="59"/>
                      <a:pt x="1366" y="14"/>
                    </a:cubicBezTo>
                    <a:cubicBezTo>
                      <a:pt x="1361" y="5"/>
                      <a:pt x="1347" y="0"/>
                      <a:pt x="1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5111958" y="3587520"/>
                <a:ext cx="204092" cy="31316"/>
              </a:xfrm>
              <a:custGeom>
                <a:avLst/>
                <a:gdLst/>
                <a:ahLst/>
                <a:cxnLst/>
                <a:rect l="l" t="t" r="r" b="b"/>
                <a:pathLst>
                  <a:path w="1688" h="259" extrusionOk="0">
                    <a:moveTo>
                      <a:pt x="760" y="0"/>
                    </a:moveTo>
                    <a:cubicBezTo>
                      <a:pt x="329" y="0"/>
                      <a:pt x="1" y="113"/>
                      <a:pt x="18" y="164"/>
                    </a:cubicBezTo>
                    <a:cubicBezTo>
                      <a:pt x="27" y="218"/>
                      <a:pt x="395" y="191"/>
                      <a:pt x="844" y="209"/>
                    </a:cubicBezTo>
                    <a:cubicBezTo>
                      <a:pt x="1147" y="227"/>
                      <a:pt x="1417" y="259"/>
                      <a:pt x="1560" y="259"/>
                    </a:cubicBezTo>
                    <a:cubicBezTo>
                      <a:pt x="1625" y="259"/>
                      <a:pt x="1664" y="252"/>
                      <a:pt x="1670" y="235"/>
                    </a:cubicBezTo>
                    <a:cubicBezTo>
                      <a:pt x="1688" y="182"/>
                      <a:pt x="1320" y="29"/>
                      <a:pt x="853" y="2"/>
                    </a:cubicBezTo>
                    <a:cubicBezTo>
                      <a:pt x="821" y="1"/>
                      <a:pt x="790" y="0"/>
                      <a:pt x="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5104220" y="3604205"/>
                <a:ext cx="191276" cy="119701"/>
              </a:xfrm>
              <a:custGeom>
                <a:avLst/>
                <a:gdLst/>
                <a:ahLst/>
                <a:cxnLst/>
                <a:rect l="l" t="t" r="r" b="b"/>
                <a:pathLst>
                  <a:path w="1582" h="990" extrusionOk="0">
                    <a:moveTo>
                      <a:pt x="112" y="0"/>
                    </a:moveTo>
                    <a:cubicBezTo>
                      <a:pt x="46" y="0"/>
                      <a:pt x="10" y="10"/>
                      <a:pt x="10" y="26"/>
                    </a:cubicBezTo>
                    <a:cubicBezTo>
                      <a:pt x="1" y="89"/>
                      <a:pt x="396" y="196"/>
                      <a:pt x="818" y="448"/>
                    </a:cubicBezTo>
                    <a:cubicBezTo>
                      <a:pt x="1226" y="694"/>
                      <a:pt x="1481" y="989"/>
                      <a:pt x="1553" y="989"/>
                    </a:cubicBezTo>
                    <a:cubicBezTo>
                      <a:pt x="1557" y="989"/>
                      <a:pt x="1560" y="988"/>
                      <a:pt x="1563" y="986"/>
                    </a:cubicBezTo>
                    <a:cubicBezTo>
                      <a:pt x="1581" y="977"/>
                      <a:pt x="1545" y="870"/>
                      <a:pt x="1437" y="726"/>
                    </a:cubicBezTo>
                    <a:cubicBezTo>
                      <a:pt x="1150" y="367"/>
                      <a:pt x="746" y="115"/>
                      <a:pt x="297" y="17"/>
                    </a:cubicBezTo>
                    <a:cubicBezTo>
                      <a:pt x="222" y="5"/>
                      <a:pt x="159"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5112925" y="3613153"/>
                <a:ext cx="111960" cy="162624"/>
              </a:xfrm>
              <a:custGeom>
                <a:avLst/>
                <a:gdLst/>
                <a:ahLst/>
                <a:cxnLst/>
                <a:rect l="l" t="t" r="r" b="b"/>
                <a:pathLst>
                  <a:path w="926" h="1345" extrusionOk="0">
                    <a:moveTo>
                      <a:pt x="55" y="0"/>
                    </a:moveTo>
                    <a:cubicBezTo>
                      <a:pt x="46" y="0"/>
                      <a:pt x="40" y="2"/>
                      <a:pt x="36" y="6"/>
                    </a:cubicBezTo>
                    <a:cubicBezTo>
                      <a:pt x="1" y="50"/>
                      <a:pt x="252" y="302"/>
                      <a:pt x="485" y="661"/>
                    </a:cubicBezTo>
                    <a:cubicBezTo>
                      <a:pt x="713" y="1011"/>
                      <a:pt x="821" y="1344"/>
                      <a:pt x="885" y="1344"/>
                    </a:cubicBezTo>
                    <a:cubicBezTo>
                      <a:pt x="886" y="1344"/>
                      <a:pt x="888" y="1344"/>
                      <a:pt x="889" y="1343"/>
                    </a:cubicBezTo>
                    <a:cubicBezTo>
                      <a:pt x="916" y="1334"/>
                      <a:pt x="925" y="1245"/>
                      <a:pt x="889" y="1092"/>
                    </a:cubicBezTo>
                    <a:cubicBezTo>
                      <a:pt x="791" y="706"/>
                      <a:pt x="575" y="356"/>
                      <a:pt x="261" y="113"/>
                    </a:cubicBezTo>
                    <a:cubicBezTo>
                      <a:pt x="174" y="33"/>
                      <a:pt x="92"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4972913" y="3431788"/>
                <a:ext cx="135779" cy="175682"/>
              </a:xfrm>
              <a:custGeom>
                <a:avLst/>
                <a:gdLst/>
                <a:ahLst/>
                <a:cxnLst/>
                <a:rect l="l" t="t" r="r" b="b"/>
                <a:pathLst>
                  <a:path w="1123" h="1453" extrusionOk="0">
                    <a:moveTo>
                      <a:pt x="47" y="1"/>
                    </a:moveTo>
                    <a:cubicBezTo>
                      <a:pt x="37" y="1"/>
                      <a:pt x="31" y="3"/>
                      <a:pt x="27" y="6"/>
                    </a:cubicBezTo>
                    <a:cubicBezTo>
                      <a:pt x="0" y="60"/>
                      <a:pt x="323" y="302"/>
                      <a:pt x="611" y="688"/>
                    </a:cubicBezTo>
                    <a:cubicBezTo>
                      <a:pt x="900" y="1075"/>
                      <a:pt x="1036" y="1452"/>
                      <a:pt x="1092" y="1452"/>
                    </a:cubicBezTo>
                    <a:cubicBezTo>
                      <a:pt x="1093" y="1452"/>
                      <a:pt x="1094" y="1452"/>
                      <a:pt x="1096" y="1452"/>
                    </a:cubicBezTo>
                    <a:cubicBezTo>
                      <a:pt x="1123" y="1443"/>
                      <a:pt x="1123" y="1335"/>
                      <a:pt x="1078" y="1173"/>
                    </a:cubicBezTo>
                    <a:cubicBezTo>
                      <a:pt x="952" y="733"/>
                      <a:pt x="674" y="356"/>
                      <a:pt x="297" y="105"/>
                    </a:cubicBezTo>
                    <a:cubicBezTo>
                      <a:pt x="181" y="32"/>
                      <a:pt x="88"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4904478" y="3489462"/>
                <a:ext cx="206389" cy="111721"/>
              </a:xfrm>
              <a:custGeom>
                <a:avLst/>
                <a:gdLst/>
                <a:ahLst/>
                <a:cxnLst/>
                <a:rect l="l" t="t" r="r" b="b"/>
                <a:pathLst>
                  <a:path w="1707" h="924" extrusionOk="0">
                    <a:moveTo>
                      <a:pt x="139" y="1"/>
                    </a:moveTo>
                    <a:cubicBezTo>
                      <a:pt x="55" y="1"/>
                      <a:pt x="10" y="14"/>
                      <a:pt x="10" y="32"/>
                    </a:cubicBezTo>
                    <a:cubicBezTo>
                      <a:pt x="1" y="95"/>
                      <a:pt x="423" y="176"/>
                      <a:pt x="880" y="409"/>
                    </a:cubicBezTo>
                    <a:cubicBezTo>
                      <a:pt x="1314" y="638"/>
                      <a:pt x="1610" y="924"/>
                      <a:pt x="1679" y="924"/>
                    </a:cubicBezTo>
                    <a:cubicBezTo>
                      <a:pt x="1683" y="924"/>
                      <a:pt x="1686" y="923"/>
                      <a:pt x="1689" y="921"/>
                    </a:cubicBezTo>
                    <a:cubicBezTo>
                      <a:pt x="1707" y="903"/>
                      <a:pt x="1662" y="795"/>
                      <a:pt x="1536" y="660"/>
                    </a:cubicBezTo>
                    <a:cubicBezTo>
                      <a:pt x="1383" y="481"/>
                      <a:pt x="1186" y="337"/>
                      <a:pt x="979" y="229"/>
                    </a:cubicBezTo>
                    <a:cubicBezTo>
                      <a:pt x="764" y="113"/>
                      <a:pt x="539" y="41"/>
                      <a:pt x="306" y="14"/>
                    </a:cubicBezTo>
                    <a:cubicBezTo>
                      <a:pt x="240" y="4"/>
                      <a:pt x="184"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4894685" y="3556688"/>
                <a:ext cx="228152" cy="55135"/>
              </a:xfrm>
              <a:custGeom>
                <a:avLst/>
                <a:gdLst/>
                <a:ahLst/>
                <a:cxnLst/>
                <a:rect l="l" t="t" r="r" b="b"/>
                <a:pathLst>
                  <a:path w="1887" h="456" extrusionOk="0">
                    <a:moveTo>
                      <a:pt x="582" y="1"/>
                    </a:moveTo>
                    <a:cubicBezTo>
                      <a:pt x="479" y="1"/>
                      <a:pt x="377" y="8"/>
                      <a:pt x="279" y="24"/>
                    </a:cubicBezTo>
                    <a:cubicBezTo>
                      <a:pt x="99" y="51"/>
                      <a:pt x="1" y="95"/>
                      <a:pt x="1" y="122"/>
                    </a:cubicBezTo>
                    <a:cubicBezTo>
                      <a:pt x="1" y="176"/>
                      <a:pt x="432" y="158"/>
                      <a:pt x="944" y="239"/>
                    </a:cubicBezTo>
                    <a:cubicBezTo>
                      <a:pt x="1380" y="317"/>
                      <a:pt x="1735" y="456"/>
                      <a:pt x="1839" y="456"/>
                    </a:cubicBezTo>
                    <a:cubicBezTo>
                      <a:pt x="1855" y="456"/>
                      <a:pt x="1865" y="453"/>
                      <a:pt x="1868" y="446"/>
                    </a:cubicBezTo>
                    <a:cubicBezTo>
                      <a:pt x="1886" y="419"/>
                      <a:pt x="1797" y="338"/>
                      <a:pt x="1644" y="257"/>
                    </a:cubicBezTo>
                    <a:cubicBezTo>
                      <a:pt x="1428" y="149"/>
                      <a:pt x="1204" y="77"/>
                      <a:pt x="979" y="33"/>
                    </a:cubicBezTo>
                    <a:cubicBezTo>
                      <a:pt x="848" y="12"/>
                      <a:pt x="714" y="1"/>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4922977" y="3596830"/>
                <a:ext cx="190067" cy="65775"/>
              </a:xfrm>
              <a:custGeom>
                <a:avLst/>
                <a:gdLst/>
                <a:ahLst/>
                <a:cxnLst/>
                <a:rect l="l" t="t" r="r" b="b"/>
                <a:pathLst>
                  <a:path w="1572" h="544" extrusionOk="0">
                    <a:moveTo>
                      <a:pt x="1201" y="0"/>
                    </a:moveTo>
                    <a:cubicBezTo>
                      <a:pt x="1041" y="0"/>
                      <a:pt x="878" y="29"/>
                      <a:pt x="727" y="87"/>
                    </a:cubicBezTo>
                    <a:cubicBezTo>
                      <a:pt x="530" y="150"/>
                      <a:pt x="350" y="239"/>
                      <a:pt x="189" y="347"/>
                    </a:cubicBezTo>
                    <a:cubicBezTo>
                      <a:pt x="63" y="437"/>
                      <a:pt x="0" y="509"/>
                      <a:pt x="9" y="536"/>
                    </a:cubicBezTo>
                    <a:cubicBezTo>
                      <a:pt x="13" y="541"/>
                      <a:pt x="22" y="543"/>
                      <a:pt x="33" y="543"/>
                    </a:cubicBezTo>
                    <a:cubicBezTo>
                      <a:pt x="123" y="543"/>
                      <a:pt x="425" y="403"/>
                      <a:pt x="790" y="284"/>
                    </a:cubicBezTo>
                    <a:cubicBezTo>
                      <a:pt x="961" y="221"/>
                      <a:pt x="1141" y="176"/>
                      <a:pt x="1329" y="150"/>
                    </a:cubicBezTo>
                    <a:cubicBezTo>
                      <a:pt x="1473" y="132"/>
                      <a:pt x="1563" y="114"/>
                      <a:pt x="1563" y="87"/>
                    </a:cubicBezTo>
                    <a:cubicBezTo>
                      <a:pt x="1572" y="60"/>
                      <a:pt x="1482" y="15"/>
                      <a:pt x="1320" y="6"/>
                    </a:cubicBezTo>
                    <a:cubicBezTo>
                      <a:pt x="1281" y="2"/>
                      <a:pt x="1241" y="0"/>
                      <a:pt x="1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34"/>
            <p:cNvGrpSpPr/>
            <p:nvPr/>
          </p:nvGrpSpPr>
          <p:grpSpPr>
            <a:xfrm>
              <a:off x="4128796" y="1300772"/>
              <a:ext cx="1545112" cy="1940782"/>
              <a:chOff x="4139846" y="1289775"/>
              <a:chExt cx="1640769" cy="2060935"/>
            </a:xfrm>
          </p:grpSpPr>
          <p:grpSp>
            <p:nvGrpSpPr>
              <p:cNvPr id="2407" name="Google Shape;2407;p34"/>
              <p:cNvGrpSpPr/>
              <p:nvPr/>
            </p:nvGrpSpPr>
            <p:grpSpPr>
              <a:xfrm>
                <a:off x="4790813" y="1887918"/>
                <a:ext cx="989802" cy="934228"/>
                <a:chOff x="4790813" y="1887918"/>
                <a:chExt cx="989802" cy="934228"/>
              </a:xfrm>
            </p:grpSpPr>
            <p:sp>
              <p:nvSpPr>
                <p:cNvPr id="2408" name="Google Shape;2408;p34"/>
                <p:cNvSpPr/>
                <p:nvPr/>
              </p:nvSpPr>
              <p:spPr>
                <a:xfrm>
                  <a:off x="4815720" y="1916976"/>
                  <a:ext cx="964895" cy="905169"/>
                </a:xfrm>
                <a:custGeom>
                  <a:avLst/>
                  <a:gdLst/>
                  <a:ahLst/>
                  <a:cxnLst/>
                  <a:rect l="l" t="t" r="r" b="b"/>
                  <a:pathLst>
                    <a:path w="18595" h="17444" extrusionOk="0">
                      <a:moveTo>
                        <a:pt x="17986" y="0"/>
                      </a:moveTo>
                      <a:cubicBezTo>
                        <a:pt x="17986" y="0"/>
                        <a:pt x="8825" y="689"/>
                        <a:pt x="7029" y="689"/>
                      </a:cubicBezTo>
                      <a:cubicBezTo>
                        <a:pt x="6871" y="689"/>
                        <a:pt x="6770" y="684"/>
                        <a:pt x="6737" y="672"/>
                      </a:cubicBezTo>
                      <a:cubicBezTo>
                        <a:pt x="6737" y="672"/>
                        <a:pt x="1" y="15937"/>
                        <a:pt x="81" y="16785"/>
                      </a:cubicBezTo>
                      <a:cubicBezTo>
                        <a:pt x="118" y="17268"/>
                        <a:pt x="5966" y="17444"/>
                        <a:pt x="10979" y="17444"/>
                      </a:cubicBezTo>
                      <a:cubicBezTo>
                        <a:pt x="14608" y="17444"/>
                        <a:pt x="17799" y="17352"/>
                        <a:pt x="18034" y="17217"/>
                      </a:cubicBezTo>
                      <a:cubicBezTo>
                        <a:pt x="18594" y="16881"/>
                        <a:pt x="18402" y="7937"/>
                        <a:pt x="18402" y="7937"/>
                      </a:cubicBezTo>
                      <a:lnTo>
                        <a:pt x="17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4"/>
                <p:cNvSpPr/>
                <p:nvPr/>
              </p:nvSpPr>
              <p:spPr>
                <a:xfrm>
                  <a:off x="4790813" y="1887918"/>
                  <a:ext cx="958253" cy="450042"/>
                </a:xfrm>
                <a:custGeom>
                  <a:avLst/>
                  <a:gdLst/>
                  <a:ahLst/>
                  <a:cxnLst/>
                  <a:rect l="l" t="t" r="r" b="b"/>
                  <a:pathLst>
                    <a:path w="18467" h="8673" extrusionOk="0">
                      <a:moveTo>
                        <a:pt x="561" y="0"/>
                      </a:moveTo>
                      <a:cubicBezTo>
                        <a:pt x="241" y="0"/>
                        <a:pt x="1" y="240"/>
                        <a:pt x="1" y="560"/>
                      </a:cubicBezTo>
                      <a:lnTo>
                        <a:pt x="1" y="8113"/>
                      </a:lnTo>
                      <a:cubicBezTo>
                        <a:pt x="1" y="8417"/>
                        <a:pt x="241" y="8673"/>
                        <a:pt x="561" y="8673"/>
                      </a:cubicBezTo>
                      <a:lnTo>
                        <a:pt x="17906" y="8673"/>
                      </a:lnTo>
                      <a:cubicBezTo>
                        <a:pt x="18226" y="8673"/>
                        <a:pt x="18466" y="8417"/>
                        <a:pt x="18466" y="8113"/>
                      </a:cubicBezTo>
                      <a:lnTo>
                        <a:pt x="18466" y="560"/>
                      </a:lnTo>
                      <a:cubicBezTo>
                        <a:pt x="18466" y="240"/>
                        <a:pt x="18226" y="0"/>
                        <a:pt x="17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4"/>
                <p:cNvSpPr/>
                <p:nvPr/>
              </p:nvSpPr>
              <p:spPr>
                <a:xfrm>
                  <a:off x="4790813" y="2337913"/>
                  <a:ext cx="958253" cy="450094"/>
                </a:xfrm>
                <a:custGeom>
                  <a:avLst/>
                  <a:gdLst/>
                  <a:ahLst/>
                  <a:cxnLst/>
                  <a:rect l="l" t="t" r="r" b="b"/>
                  <a:pathLst>
                    <a:path w="18467" h="8674" extrusionOk="0">
                      <a:moveTo>
                        <a:pt x="561" y="1"/>
                      </a:moveTo>
                      <a:cubicBezTo>
                        <a:pt x="241" y="1"/>
                        <a:pt x="1" y="241"/>
                        <a:pt x="1" y="561"/>
                      </a:cubicBezTo>
                      <a:lnTo>
                        <a:pt x="1" y="8113"/>
                      </a:lnTo>
                      <a:cubicBezTo>
                        <a:pt x="1" y="8417"/>
                        <a:pt x="241" y="8673"/>
                        <a:pt x="561" y="8673"/>
                      </a:cubicBezTo>
                      <a:lnTo>
                        <a:pt x="17906" y="8673"/>
                      </a:lnTo>
                      <a:cubicBezTo>
                        <a:pt x="18226" y="8673"/>
                        <a:pt x="18466" y="8417"/>
                        <a:pt x="18466" y="8113"/>
                      </a:cubicBezTo>
                      <a:lnTo>
                        <a:pt x="18466" y="561"/>
                      </a:lnTo>
                      <a:cubicBezTo>
                        <a:pt x="18466" y="241"/>
                        <a:pt x="18226" y="1"/>
                        <a:pt x="17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34"/>
              <p:cNvGrpSpPr/>
              <p:nvPr/>
            </p:nvGrpSpPr>
            <p:grpSpPr>
              <a:xfrm>
                <a:off x="4840628" y="2387727"/>
                <a:ext cx="854480" cy="320578"/>
                <a:chOff x="4840628" y="2387727"/>
                <a:chExt cx="854480" cy="320578"/>
              </a:xfrm>
            </p:grpSpPr>
            <p:sp>
              <p:nvSpPr>
                <p:cNvPr id="2412" name="Google Shape;2412;p34"/>
                <p:cNvSpPr/>
                <p:nvPr/>
              </p:nvSpPr>
              <p:spPr>
                <a:xfrm>
                  <a:off x="4840628" y="2387727"/>
                  <a:ext cx="105544" cy="135381"/>
                </a:xfrm>
                <a:custGeom>
                  <a:avLst/>
                  <a:gdLst/>
                  <a:ahLst/>
                  <a:cxnLst/>
                  <a:rect l="l" t="t" r="r" b="b"/>
                  <a:pathLst>
                    <a:path w="2034" h="2609"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4"/>
                <p:cNvSpPr/>
                <p:nvPr/>
              </p:nvSpPr>
              <p:spPr>
                <a:xfrm>
                  <a:off x="4990125" y="2387727"/>
                  <a:ext cx="105492" cy="135381"/>
                </a:xfrm>
                <a:custGeom>
                  <a:avLst/>
                  <a:gdLst/>
                  <a:ahLst/>
                  <a:cxnLst/>
                  <a:rect l="l" t="t" r="r" b="b"/>
                  <a:pathLst>
                    <a:path w="2033" h="2609"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4"/>
                <p:cNvSpPr/>
                <p:nvPr/>
              </p:nvSpPr>
              <p:spPr>
                <a:xfrm>
                  <a:off x="5440119" y="2387727"/>
                  <a:ext cx="104662" cy="135381"/>
                </a:xfrm>
                <a:custGeom>
                  <a:avLst/>
                  <a:gdLst/>
                  <a:ahLst/>
                  <a:cxnLst/>
                  <a:rect l="l" t="t" r="r" b="b"/>
                  <a:pathLst>
                    <a:path w="2017" h="2609" extrusionOk="0">
                      <a:moveTo>
                        <a:pt x="273" y="1"/>
                      </a:moveTo>
                      <a:cubicBezTo>
                        <a:pt x="113" y="1"/>
                        <a:pt x="1" y="129"/>
                        <a:pt x="1" y="289"/>
                      </a:cubicBezTo>
                      <a:lnTo>
                        <a:pt x="1" y="2321"/>
                      </a:lnTo>
                      <a:cubicBezTo>
                        <a:pt x="1" y="2481"/>
                        <a:pt x="113" y="2609"/>
                        <a:pt x="273" y="2609"/>
                      </a:cubicBezTo>
                      <a:lnTo>
                        <a:pt x="1729" y="2609"/>
                      </a:lnTo>
                      <a:cubicBezTo>
                        <a:pt x="1889" y="2609"/>
                        <a:pt x="2017" y="2481"/>
                        <a:pt x="2017" y="2321"/>
                      </a:cubicBezTo>
                      <a:lnTo>
                        <a:pt x="2017" y="289"/>
                      </a:lnTo>
                      <a:cubicBezTo>
                        <a:pt x="2017" y="129"/>
                        <a:pt x="1889" y="1"/>
                        <a:pt x="1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4"/>
                <p:cNvSpPr/>
                <p:nvPr/>
              </p:nvSpPr>
              <p:spPr>
                <a:xfrm>
                  <a:off x="5589616" y="2387727"/>
                  <a:ext cx="105492" cy="135381"/>
                </a:xfrm>
                <a:custGeom>
                  <a:avLst/>
                  <a:gdLst/>
                  <a:ahLst/>
                  <a:cxnLst/>
                  <a:rect l="l" t="t" r="r" b="b"/>
                  <a:pathLst>
                    <a:path w="2033" h="2609"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4"/>
                <p:cNvSpPr/>
                <p:nvPr/>
              </p:nvSpPr>
              <p:spPr>
                <a:xfrm>
                  <a:off x="5140400" y="2387727"/>
                  <a:ext cx="105492" cy="135381"/>
                </a:xfrm>
                <a:custGeom>
                  <a:avLst/>
                  <a:gdLst/>
                  <a:ahLst/>
                  <a:cxnLst/>
                  <a:rect l="l" t="t" r="r" b="b"/>
                  <a:pathLst>
                    <a:path w="2033" h="2609" extrusionOk="0">
                      <a:moveTo>
                        <a:pt x="288" y="1"/>
                      </a:moveTo>
                      <a:cubicBezTo>
                        <a:pt x="128" y="1"/>
                        <a:pt x="0" y="129"/>
                        <a:pt x="0" y="289"/>
                      </a:cubicBezTo>
                      <a:lnTo>
                        <a:pt x="0" y="2321"/>
                      </a:lnTo>
                      <a:cubicBezTo>
                        <a:pt x="0" y="2481"/>
                        <a:pt x="128" y="2609"/>
                        <a:pt x="288" y="2609"/>
                      </a:cubicBezTo>
                      <a:lnTo>
                        <a:pt x="1745" y="2609"/>
                      </a:lnTo>
                      <a:cubicBezTo>
                        <a:pt x="1905" y="2609"/>
                        <a:pt x="2033" y="2481"/>
                        <a:pt x="2033" y="2321"/>
                      </a:cubicBezTo>
                      <a:lnTo>
                        <a:pt x="2033" y="289"/>
                      </a:lnTo>
                      <a:cubicBezTo>
                        <a:pt x="2033" y="129"/>
                        <a:pt x="1905" y="1"/>
                        <a:pt x="1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4"/>
                <p:cNvSpPr/>
                <p:nvPr/>
              </p:nvSpPr>
              <p:spPr>
                <a:xfrm>
                  <a:off x="5289844" y="2387727"/>
                  <a:ext cx="105492" cy="135381"/>
                </a:xfrm>
                <a:custGeom>
                  <a:avLst/>
                  <a:gdLst/>
                  <a:ahLst/>
                  <a:cxnLst/>
                  <a:rect l="l" t="t" r="r" b="b"/>
                  <a:pathLst>
                    <a:path w="2033" h="2609"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4"/>
                <p:cNvSpPr/>
                <p:nvPr/>
              </p:nvSpPr>
              <p:spPr>
                <a:xfrm>
                  <a:off x="4840628" y="2572873"/>
                  <a:ext cx="105544" cy="135433"/>
                </a:xfrm>
                <a:custGeom>
                  <a:avLst/>
                  <a:gdLst/>
                  <a:ahLst/>
                  <a:cxnLst/>
                  <a:rect l="l" t="t" r="r" b="b"/>
                  <a:pathLst>
                    <a:path w="2034" h="2610"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4"/>
                <p:cNvSpPr/>
                <p:nvPr/>
              </p:nvSpPr>
              <p:spPr>
                <a:xfrm>
                  <a:off x="4990125" y="2572873"/>
                  <a:ext cx="105492" cy="135433"/>
                </a:xfrm>
                <a:custGeom>
                  <a:avLst/>
                  <a:gdLst/>
                  <a:ahLst/>
                  <a:cxnLst/>
                  <a:rect l="l" t="t" r="r" b="b"/>
                  <a:pathLst>
                    <a:path w="2033" h="2610"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4"/>
                <p:cNvSpPr/>
                <p:nvPr/>
              </p:nvSpPr>
              <p:spPr>
                <a:xfrm>
                  <a:off x="5440119" y="2572873"/>
                  <a:ext cx="104662" cy="135433"/>
                </a:xfrm>
                <a:custGeom>
                  <a:avLst/>
                  <a:gdLst/>
                  <a:ahLst/>
                  <a:cxnLst/>
                  <a:rect l="l" t="t" r="r" b="b"/>
                  <a:pathLst>
                    <a:path w="2017" h="2610" extrusionOk="0">
                      <a:moveTo>
                        <a:pt x="273" y="1"/>
                      </a:moveTo>
                      <a:cubicBezTo>
                        <a:pt x="113" y="1"/>
                        <a:pt x="1" y="129"/>
                        <a:pt x="1" y="289"/>
                      </a:cubicBezTo>
                      <a:lnTo>
                        <a:pt x="1" y="2321"/>
                      </a:lnTo>
                      <a:cubicBezTo>
                        <a:pt x="1" y="2481"/>
                        <a:pt x="113" y="2609"/>
                        <a:pt x="273" y="2609"/>
                      </a:cubicBezTo>
                      <a:lnTo>
                        <a:pt x="1729" y="2609"/>
                      </a:lnTo>
                      <a:cubicBezTo>
                        <a:pt x="1889" y="2609"/>
                        <a:pt x="2017" y="2481"/>
                        <a:pt x="2017" y="2321"/>
                      </a:cubicBezTo>
                      <a:lnTo>
                        <a:pt x="2017" y="289"/>
                      </a:lnTo>
                      <a:cubicBezTo>
                        <a:pt x="2017" y="129"/>
                        <a:pt x="1889" y="1"/>
                        <a:pt x="1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4"/>
                <p:cNvSpPr/>
                <p:nvPr/>
              </p:nvSpPr>
              <p:spPr>
                <a:xfrm>
                  <a:off x="5589616" y="2572873"/>
                  <a:ext cx="105492" cy="135433"/>
                </a:xfrm>
                <a:custGeom>
                  <a:avLst/>
                  <a:gdLst/>
                  <a:ahLst/>
                  <a:cxnLst/>
                  <a:rect l="l" t="t" r="r" b="b"/>
                  <a:pathLst>
                    <a:path w="2033" h="2610"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4"/>
                <p:cNvSpPr/>
                <p:nvPr/>
              </p:nvSpPr>
              <p:spPr>
                <a:xfrm>
                  <a:off x="5140400" y="2572873"/>
                  <a:ext cx="105492" cy="135433"/>
                </a:xfrm>
                <a:custGeom>
                  <a:avLst/>
                  <a:gdLst/>
                  <a:ahLst/>
                  <a:cxnLst/>
                  <a:rect l="l" t="t" r="r" b="b"/>
                  <a:pathLst>
                    <a:path w="2033" h="2610" extrusionOk="0">
                      <a:moveTo>
                        <a:pt x="288" y="1"/>
                      </a:moveTo>
                      <a:cubicBezTo>
                        <a:pt x="128" y="1"/>
                        <a:pt x="0" y="129"/>
                        <a:pt x="0" y="289"/>
                      </a:cubicBezTo>
                      <a:lnTo>
                        <a:pt x="0" y="2321"/>
                      </a:lnTo>
                      <a:cubicBezTo>
                        <a:pt x="0" y="2481"/>
                        <a:pt x="128" y="2609"/>
                        <a:pt x="288" y="2609"/>
                      </a:cubicBezTo>
                      <a:lnTo>
                        <a:pt x="1745" y="2609"/>
                      </a:lnTo>
                      <a:cubicBezTo>
                        <a:pt x="1905" y="2609"/>
                        <a:pt x="2033" y="2481"/>
                        <a:pt x="2033" y="2321"/>
                      </a:cubicBezTo>
                      <a:lnTo>
                        <a:pt x="2033" y="289"/>
                      </a:lnTo>
                      <a:cubicBezTo>
                        <a:pt x="2033" y="129"/>
                        <a:pt x="1905" y="1"/>
                        <a:pt x="1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4"/>
                <p:cNvSpPr/>
                <p:nvPr/>
              </p:nvSpPr>
              <p:spPr>
                <a:xfrm>
                  <a:off x="5289844" y="2572873"/>
                  <a:ext cx="105492" cy="135433"/>
                </a:xfrm>
                <a:custGeom>
                  <a:avLst/>
                  <a:gdLst/>
                  <a:ahLst/>
                  <a:cxnLst/>
                  <a:rect l="l" t="t" r="r" b="b"/>
                  <a:pathLst>
                    <a:path w="2033" h="2610"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4" name="Google Shape;2424;p34"/>
              <p:cNvGrpSpPr/>
              <p:nvPr/>
            </p:nvGrpSpPr>
            <p:grpSpPr>
              <a:xfrm>
                <a:off x="4139846" y="1289775"/>
                <a:ext cx="969238" cy="768568"/>
                <a:chOff x="4139846" y="1289775"/>
                <a:chExt cx="969238" cy="768568"/>
              </a:xfrm>
            </p:grpSpPr>
            <p:sp>
              <p:nvSpPr>
                <p:cNvPr id="2425" name="Google Shape;2425;p34"/>
                <p:cNvSpPr/>
                <p:nvPr/>
              </p:nvSpPr>
              <p:spPr>
                <a:xfrm>
                  <a:off x="4912911" y="1880964"/>
                  <a:ext cx="152972" cy="142334"/>
                </a:xfrm>
                <a:custGeom>
                  <a:avLst/>
                  <a:gdLst/>
                  <a:ahLst/>
                  <a:cxnLst/>
                  <a:rect l="l" t="t" r="r" b="b"/>
                  <a:pathLst>
                    <a:path w="2948" h="2743" extrusionOk="0">
                      <a:moveTo>
                        <a:pt x="478" y="1"/>
                      </a:moveTo>
                      <a:cubicBezTo>
                        <a:pt x="417" y="1"/>
                        <a:pt x="353" y="3"/>
                        <a:pt x="288" y="6"/>
                      </a:cubicBezTo>
                      <a:lnTo>
                        <a:pt x="0" y="406"/>
                      </a:lnTo>
                      <a:cubicBezTo>
                        <a:pt x="0" y="406"/>
                        <a:pt x="112" y="1590"/>
                        <a:pt x="1200" y="1766"/>
                      </a:cubicBezTo>
                      <a:cubicBezTo>
                        <a:pt x="2288" y="1958"/>
                        <a:pt x="2496" y="2342"/>
                        <a:pt x="2704" y="2742"/>
                      </a:cubicBezTo>
                      <a:cubicBezTo>
                        <a:pt x="2704" y="2742"/>
                        <a:pt x="2948" y="1"/>
                        <a:pt x="478" y="1"/>
                      </a:cubicBezTo>
                      <a:close/>
                    </a:path>
                  </a:pathLst>
                </a:custGeom>
                <a:solidFill>
                  <a:srgbClr val="C67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4"/>
                <p:cNvSpPr/>
                <p:nvPr/>
              </p:nvSpPr>
              <p:spPr>
                <a:xfrm>
                  <a:off x="4139846" y="1289775"/>
                  <a:ext cx="788053" cy="612302"/>
                </a:xfrm>
                <a:custGeom>
                  <a:avLst/>
                  <a:gdLst/>
                  <a:ahLst/>
                  <a:cxnLst/>
                  <a:rect l="l" t="t" r="r" b="b"/>
                  <a:pathLst>
                    <a:path w="15187" h="11800" extrusionOk="0">
                      <a:moveTo>
                        <a:pt x="622" y="0"/>
                      </a:moveTo>
                      <a:cubicBezTo>
                        <a:pt x="610" y="0"/>
                        <a:pt x="600" y="2"/>
                        <a:pt x="593" y="6"/>
                      </a:cubicBezTo>
                      <a:cubicBezTo>
                        <a:pt x="1" y="310"/>
                        <a:pt x="3889" y="3526"/>
                        <a:pt x="14898" y="11799"/>
                      </a:cubicBezTo>
                      <a:lnTo>
                        <a:pt x="15186" y="11399"/>
                      </a:lnTo>
                      <a:cubicBezTo>
                        <a:pt x="15186" y="11399"/>
                        <a:pt x="1526" y="0"/>
                        <a:pt x="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7" name="Google Shape;2427;p34"/>
                <p:cNvGrpSpPr/>
                <p:nvPr/>
              </p:nvGrpSpPr>
              <p:grpSpPr>
                <a:xfrm rot="794313">
                  <a:off x="4955841" y="1907659"/>
                  <a:ext cx="139463" cy="136529"/>
                  <a:chOff x="4981129" y="1921725"/>
                  <a:chExt cx="139466" cy="136533"/>
                </a:xfrm>
              </p:grpSpPr>
              <p:sp>
                <p:nvSpPr>
                  <p:cNvPr id="2428" name="Google Shape;2428;p34"/>
                  <p:cNvSpPr/>
                  <p:nvPr/>
                </p:nvSpPr>
                <p:spPr>
                  <a:xfrm rot="7915551" flipH="1">
                    <a:off x="5011672" y="1931462"/>
                    <a:ext cx="78382" cy="117060"/>
                  </a:xfrm>
                  <a:custGeom>
                    <a:avLst/>
                    <a:gdLst/>
                    <a:ahLst/>
                    <a:cxnLst/>
                    <a:rect l="l" t="t" r="r" b="b"/>
                    <a:pathLst>
                      <a:path w="3137" h="4685" extrusionOk="0">
                        <a:moveTo>
                          <a:pt x="2439" y="2196"/>
                        </a:moveTo>
                        <a:cubicBezTo>
                          <a:pt x="2662" y="2196"/>
                          <a:pt x="2738" y="2651"/>
                          <a:pt x="2769" y="2806"/>
                        </a:cubicBezTo>
                        <a:cubicBezTo>
                          <a:pt x="2881" y="3222"/>
                          <a:pt x="3089" y="4022"/>
                          <a:pt x="2705" y="4374"/>
                        </a:cubicBezTo>
                        <a:cubicBezTo>
                          <a:pt x="2609" y="4454"/>
                          <a:pt x="2489" y="4494"/>
                          <a:pt x="2367" y="4494"/>
                        </a:cubicBezTo>
                        <a:cubicBezTo>
                          <a:pt x="2245" y="4494"/>
                          <a:pt x="2121" y="4454"/>
                          <a:pt x="2017" y="4374"/>
                        </a:cubicBezTo>
                        <a:cubicBezTo>
                          <a:pt x="1937" y="4310"/>
                          <a:pt x="1873" y="4214"/>
                          <a:pt x="1937" y="4118"/>
                        </a:cubicBezTo>
                        <a:cubicBezTo>
                          <a:pt x="1971" y="4059"/>
                          <a:pt x="2022" y="4040"/>
                          <a:pt x="2078" y="4040"/>
                        </a:cubicBezTo>
                        <a:cubicBezTo>
                          <a:pt x="2127" y="4040"/>
                          <a:pt x="2180" y="4055"/>
                          <a:pt x="2225" y="4070"/>
                        </a:cubicBezTo>
                        <a:cubicBezTo>
                          <a:pt x="2281" y="4078"/>
                          <a:pt x="2321" y="4090"/>
                          <a:pt x="2355" y="4090"/>
                        </a:cubicBezTo>
                        <a:cubicBezTo>
                          <a:pt x="2389" y="4090"/>
                          <a:pt x="2417" y="4078"/>
                          <a:pt x="2449" y="4038"/>
                        </a:cubicBezTo>
                        <a:cubicBezTo>
                          <a:pt x="2497" y="3910"/>
                          <a:pt x="2529" y="3782"/>
                          <a:pt x="2513" y="3654"/>
                        </a:cubicBezTo>
                        <a:cubicBezTo>
                          <a:pt x="2529" y="3366"/>
                          <a:pt x="2497" y="3062"/>
                          <a:pt x="2417" y="2774"/>
                        </a:cubicBezTo>
                        <a:cubicBezTo>
                          <a:pt x="2385" y="2646"/>
                          <a:pt x="2129" y="2230"/>
                          <a:pt x="2417" y="2198"/>
                        </a:cubicBezTo>
                        <a:cubicBezTo>
                          <a:pt x="2424" y="2197"/>
                          <a:pt x="2432" y="2196"/>
                          <a:pt x="2439" y="2196"/>
                        </a:cubicBezTo>
                        <a:close/>
                        <a:moveTo>
                          <a:pt x="1242" y="0"/>
                        </a:moveTo>
                        <a:cubicBezTo>
                          <a:pt x="1216" y="0"/>
                          <a:pt x="1191" y="7"/>
                          <a:pt x="1169" y="22"/>
                        </a:cubicBezTo>
                        <a:cubicBezTo>
                          <a:pt x="1057" y="86"/>
                          <a:pt x="1105" y="166"/>
                          <a:pt x="1137" y="246"/>
                        </a:cubicBezTo>
                        <a:cubicBezTo>
                          <a:pt x="1265" y="502"/>
                          <a:pt x="1329" y="806"/>
                          <a:pt x="1345" y="1094"/>
                        </a:cubicBezTo>
                        <a:cubicBezTo>
                          <a:pt x="1281" y="1398"/>
                          <a:pt x="1105" y="1686"/>
                          <a:pt x="865" y="1894"/>
                        </a:cubicBezTo>
                        <a:cubicBezTo>
                          <a:pt x="785" y="1958"/>
                          <a:pt x="705" y="2038"/>
                          <a:pt x="641" y="2102"/>
                        </a:cubicBezTo>
                        <a:cubicBezTo>
                          <a:pt x="577" y="2182"/>
                          <a:pt x="577" y="2262"/>
                          <a:pt x="529" y="2326"/>
                        </a:cubicBezTo>
                        <a:cubicBezTo>
                          <a:pt x="481" y="2406"/>
                          <a:pt x="385" y="2406"/>
                          <a:pt x="337" y="2438"/>
                        </a:cubicBezTo>
                        <a:cubicBezTo>
                          <a:pt x="257" y="2486"/>
                          <a:pt x="193" y="2550"/>
                          <a:pt x="145" y="2614"/>
                        </a:cubicBezTo>
                        <a:cubicBezTo>
                          <a:pt x="49" y="2758"/>
                          <a:pt x="1" y="2918"/>
                          <a:pt x="17" y="3078"/>
                        </a:cubicBezTo>
                        <a:cubicBezTo>
                          <a:pt x="17" y="3254"/>
                          <a:pt x="97" y="3398"/>
                          <a:pt x="241" y="3478"/>
                        </a:cubicBezTo>
                        <a:cubicBezTo>
                          <a:pt x="313" y="3511"/>
                          <a:pt x="384" y="3517"/>
                          <a:pt x="455" y="3517"/>
                        </a:cubicBezTo>
                        <a:cubicBezTo>
                          <a:pt x="496" y="3517"/>
                          <a:pt x="537" y="3515"/>
                          <a:pt x="576" y="3515"/>
                        </a:cubicBezTo>
                        <a:cubicBezTo>
                          <a:pt x="637" y="3515"/>
                          <a:pt x="696" y="3519"/>
                          <a:pt x="753" y="3542"/>
                        </a:cubicBezTo>
                        <a:cubicBezTo>
                          <a:pt x="577" y="3734"/>
                          <a:pt x="753" y="4006"/>
                          <a:pt x="945" y="4102"/>
                        </a:cubicBezTo>
                        <a:cubicBezTo>
                          <a:pt x="1005" y="4128"/>
                          <a:pt x="1064" y="4140"/>
                          <a:pt x="1120" y="4140"/>
                        </a:cubicBezTo>
                        <a:cubicBezTo>
                          <a:pt x="1299" y="4140"/>
                          <a:pt x="1458" y="4023"/>
                          <a:pt x="1617" y="3926"/>
                        </a:cubicBezTo>
                        <a:lnTo>
                          <a:pt x="1617" y="3926"/>
                        </a:lnTo>
                        <a:cubicBezTo>
                          <a:pt x="1585" y="4182"/>
                          <a:pt x="1729" y="4438"/>
                          <a:pt x="1969" y="4550"/>
                        </a:cubicBezTo>
                        <a:cubicBezTo>
                          <a:pt x="2097" y="4639"/>
                          <a:pt x="2249" y="4685"/>
                          <a:pt x="2407" y="4685"/>
                        </a:cubicBezTo>
                        <a:cubicBezTo>
                          <a:pt x="2506" y="4685"/>
                          <a:pt x="2606" y="4667"/>
                          <a:pt x="2705" y="4630"/>
                        </a:cubicBezTo>
                        <a:cubicBezTo>
                          <a:pt x="2913" y="4534"/>
                          <a:pt x="3073" y="4326"/>
                          <a:pt x="3105" y="4086"/>
                        </a:cubicBezTo>
                        <a:cubicBezTo>
                          <a:pt x="3121" y="3862"/>
                          <a:pt x="3137" y="3638"/>
                          <a:pt x="3121" y="3430"/>
                        </a:cubicBezTo>
                        <a:cubicBezTo>
                          <a:pt x="3041" y="2806"/>
                          <a:pt x="2865" y="2198"/>
                          <a:pt x="2593" y="1638"/>
                        </a:cubicBezTo>
                        <a:cubicBezTo>
                          <a:pt x="2353" y="1078"/>
                          <a:pt x="2033" y="438"/>
                          <a:pt x="1505" y="118"/>
                        </a:cubicBezTo>
                        <a:cubicBezTo>
                          <a:pt x="1431" y="68"/>
                          <a:pt x="1329" y="0"/>
                          <a:pt x="124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4"/>
                  <p:cNvSpPr/>
                  <p:nvPr/>
                </p:nvSpPr>
                <p:spPr>
                  <a:xfrm rot="7916776" flipH="1">
                    <a:off x="5026898" y="1927879"/>
                    <a:ext cx="43137" cy="74033"/>
                  </a:xfrm>
                  <a:custGeom>
                    <a:avLst/>
                    <a:gdLst/>
                    <a:ahLst/>
                    <a:cxnLst/>
                    <a:rect l="l" t="t" r="r" b="b"/>
                    <a:pathLst>
                      <a:path w="1185" h="2309" extrusionOk="0">
                        <a:moveTo>
                          <a:pt x="645" y="1"/>
                        </a:moveTo>
                        <a:cubicBezTo>
                          <a:pt x="633" y="1"/>
                          <a:pt x="621" y="2"/>
                          <a:pt x="609" y="5"/>
                        </a:cubicBezTo>
                        <a:cubicBezTo>
                          <a:pt x="513" y="5"/>
                          <a:pt x="449" y="101"/>
                          <a:pt x="465" y="197"/>
                        </a:cubicBezTo>
                        <a:cubicBezTo>
                          <a:pt x="513" y="325"/>
                          <a:pt x="545" y="453"/>
                          <a:pt x="609" y="581"/>
                        </a:cubicBezTo>
                        <a:cubicBezTo>
                          <a:pt x="641" y="725"/>
                          <a:pt x="673" y="869"/>
                          <a:pt x="689" y="1013"/>
                        </a:cubicBezTo>
                        <a:cubicBezTo>
                          <a:pt x="721" y="1237"/>
                          <a:pt x="785" y="1637"/>
                          <a:pt x="641" y="1845"/>
                        </a:cubicBezTo>
                        <a:cubicBezTo>
                          <a:pt x="606" y="1891"/>
                          <a:pt x="565" y="1907"/>
                          <a:pt x="522" y="1907"/>
                        </a:cubicBezTo>
                        <a:cubicBezTo>
                          <a:pt x="436" y="1907"/>
                          <a:pt x="338" y="1844"/>
                          <a:pt x="254" y="1844"/>
                        </a:cubicBezTo>
                        <a:cubicBezTo>
                          <a:pt x="207" y="1844"/>
                          <a:pt x="164" y="1864"/>
                          <a:pt x="129" y="1925"/>
                        </a:cubicBezTo>
                        <a:cubicBezTo>
                          <a:pt x="1" y="2149"/>
                          <a:pt x="385" y="2309"/>
                          <a:pt x="561" y="2309"/>
                        </a:cubicBezTo>
                        <a:cubicBezTo>
                          <a:pt x="801" y="2309"/>
                          <a:pt x="1025" y="2117"/>
                          <a:pt x="1057" y="1877"/>
                        </a:cubicBezTo>
                        <a:cubicBezTo>
                          <a:pt x="1185" y="1365"/>
                          <a:pt x="1025" y="709"/>
                          <a:pt x="849" y="245"/>
                        </a:cubicBezTo>
                        <a:cubicBezTo>
                          <a:pt x="805" y="143"/>
                          <a:pt x="761" y="1"/>
                          <a:pt x="64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0" name="Google Shape;2430;p34"/>
              <p:cNvGrpSpPr/>
              <p:nvPr/>
            </p:nvGrpSpPr>
            <p:grpSpPr>
              <a:xfrm>
                <a:off x="5292484" y="2427718"/>
                <a:ext cx="243995" cy="922991"/>
                <a:chOff x="5292484" y="2427718"/>
                <a:chExt cx="243995" cy="922991"/>
              </a:xfrm>
            </p:grpSpPr>
            <p:sp>
              <p:nvSpPr>
                <p:cNvPr id="2431" name="Google Shape;2431;p34"/>
                <p:cNvSpPr/>
                <p:nvPr/>
              </p:nvSpPr>
              <p:spPr>
                <a:xfrm>
                  <a:off x="5392795" y="2457468"/>
                  <a:ext cx="107983" cy="130451"/>
                </a:xfrm>
                <a:custGeom>
                  <a:avLst/>
                  <a:gdLst/>
                  <a:ahLst/>
                  <a:cxnLst/>
                  <a:rect l="l" t="t" r="r" b="b"/>
                  <a:pathLst>
                    <a:path w="2081" h="2514" extrusionOk="0">
                      <a:moveTo>
                        <a:pt x="1921" y="1"/>
                      </a:moveTo>
                      <a:lnTo>
                        <a:pt x="1921" y="1"/>
                      </a:lnTo>
                      <a:cubicBezTo>
                        <a:pt x="1921" y="1"/>
                        <a:pt x="1" y="785"/>
                        <a:pt x="1009" y="2465"/>
                      </a:cubicBezTo>
                      <a:lnTo>
                        <a:pt x="1377" y="2513"/>
                      </a:lnTo>
                      <a:cubicBezTo>
                        <a:pt x="1377" y="2513"/>
                        <a:pt x="2081" y="2049"/>
                        <a:pt x="1825" y="1281"/>
                      </a:cubicBezTo>
                      <a:cubicBezTo>
                        <a:pt x="1569" y="529"/>
                        <a:pt x="1745" y="257"/>
                        <a:pt x="1921" y="1"/>
                      </a:cubicBezTo>
                      <a:close/>
                    </a:path>
                  </a:pathLst>
                </a:custGeom>
                <a:solidFill>
                  <a:srgbClr val="C67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4"/>
                <p:cNvSpPr/>
                <p:nvPr/>
              </p:nvSpPr>
              <p:spPr>
                <a:xfrm>
                  <a:off x="5292484" y="2584294"/>
                  <a:ext cx="172742" cy="766415"/>
                </a:xfrm>
                <a:custGeom>
                  <a:avLst/>
                  <a:gdLst/>
                  <a:ahLst/>
                  <a:cxnLst/>
                  <a:rect l="l" t="t" r="r" b="b"/>
                  <a:pathLst>
                    <a:path w="3329" h="14770" extrusionOk="0">
                      <a:moveTo>
                        <a:pt x="2929" y="0"/>
                      </a:moveTo>
                      <a:cubicBezTo>
                        <a:pt x="2929" y="0"/>
                        <a:pt x="1" y="14433"/>
                        <a:pt x="449" y="14753"/>
                      </a:cubicBezTo>
                      <a:cubicBezTo>
                        <a:pt x="464" y="14764"/>
                        <a:pt x="480" y="14769"/>
                        <a:pt x="497" y="14769"/>
                      </a:cubicBezTo>
                      <a:cubicBezTo>
                        <a:pt x="953" y="14769"/>
                        <a:pt x="1738" y="10673"/>
                        <a:pt x="3329" y="64"/>
                      </a:cubicBezTo>
                      <a:lnTo>
                        <a:pt x="29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34"/>
                <p:cNvGrpSpPr/>
                <p:nvPr/>
              </p:nvGrpSpPr>
              <p:grpSpPr>
                <a:xfrm rot="-6251480">
                  <a:off x="5414476" y="2440550"/>
                  <a:ext cx="111215" cy="108850"/>
                  <a:chOff x="4981129" y="1921725"/>
                  <a:chExt cx="139466" cy="136533"/>
                </a:xfrm>
              </p:grpSpPr>
              <p:sp>
                <p:nvSpPr>
                  <p:cNvPr id="2434" name="Google Shape;2434;p34"/>
                  <p:cNvSpPr/>
                  <p:nvPr/>
                </p:nvSpPr>
                <p:spPr>
                  <a:xfrm rot="7915551" flipH="1">
                    <a:off x="5011672" y="1931462"/>
                    <a:ext cx="78382" cy="117060"/>
                  </a:xfrm>
                  <a:custGeom>
                    <a:avLst/>
                    <a:gdLst/>
                    <a:ahLst/>
                    <a:cxnLst/>
                    <a:rect l="l" t="t" r="r" b="b"/>
                    <a:pathLst>
                      <a:path w="3137" h="4685" extrusionOk="0">
                        <a:moveTo>
                          <a:pt x="2439" y="2196"/>
                        </a:moveTo>
                        <a:cubicBezTo>
                          <a:pt x="2662" y="2196"/>
                          <a:pt x="2738" y="2651"/>
                          <a:pt x="2769" y="2806"/>
                        </a:cubicBezTo>
                        <a:cubicBezTo>
                          <a:pt x="2881" y="3222"/>
                          <a:pt x="3089" y="4022"/>
                          <a:pt x="2705" y="4374"/>
                        </a:cubicBezTo>
                        <a:cubicBezTo>
                          <a:pt x="2609" y="4454"/>
                          <a:pt x="2489" y="4494"/>
                          <a:pt x="2367" y="4494"/>
                        </a:cubicBezTo>
                        <a:cubicBezTo>
                          <a:pt x="2245" y="4494"/>
                          <a:pt x="2121" y="4454"/>
                          <a:pt x="2017" y="4374"/>
                        </a:cubicBezTo>
                        <a:cubicBezTo>
                          <a:pt x="1937" y="4310"/>
                          <a:pt x="1873" y="4214"/>
                          <a:pt x="1937" y="4118"/>
                        </a:cubicBezTo>
                        <a:cubicBezTo>
                          <a:pt x="1971" y="4059"/>
                          <a:pt x="2022" y="4040"/>
                          <a:pt x="2078" y="4040"/>
                        </a:cubicBezTo>
                        <a:cubicBezTo>
                          <a:pt x="2127" y="4040"/>
                          <a:pt x="2180" y="4055"/>
                          <a:pt x="2225" y="4070"/>
                        </a:cubicBezTo>
                        <a:cubicBezTo>
                          <a:pt x="2281" y="4078"/>
                          <a:pt x="2321" y="4090"/>
                          <a:pt x="2355" y="4090"/>
                        </a:cubicBezTo>
                        <a:cubicBezTo>
                          <a:pt x="2389" y="4090"/>
                          <a:pt x="2417" y="4078"/>
                          <a:pt x="2449" y="4038"/>
                        </a:cubicBezTo>
                        <a:cubicBezTo>
                          <a:pt x="2497" y="3910"/>
                          <a:pt x="2529" y="3782"/>
                          <a:pt x="2513" y="3654"/>
                        </a:cubicBezTo>
                        <a:cubicBezTo>
                          <a:pt x="2529" y="3366"/>
                          <a:pt x="2497" y="3062"/>
                          <a:pt x="2417" y="2774"/>
                        </a:cubicBezTo>
                        <a:cubicBezTo>
                          <a:pt x="2385" y="2646"/>
                          <a:pt x="2129" y="2230"/>
                          <a:pt x="2417" y="2198"/>
                        </a:cubicBezTo>
                        <a:cubicBezTo>
                          <a:pt x="2424" y="2197"/>
                          <a:pt x="2432" y="2196"/>
                          <a:pt x="2439" y="2196"/>
                        </a:cubicBezTo>
                        <a:close/>
                        <a:moveTo>
                          <a:pt x="1242" y="0"/>
                        </a:moveTo>
                        <a:cubicBezTo>
                          <a:pt x="1216" y="0"/>
                          <a:pt x="1191" y="7"/>
                          <a:pt x="1169" y="22"/>
                        </a:cubicBezTo>
                        <a:cubicBezTo>
                          <a:pt x="1057" y="86"/>
                          <a:pt x="1105" y="166"/>
                          <a:pt x="1137" y="246"/>
                        </a:cubicBezTo>
                        <a:cubicBezTo>
                          <a:pt x="1265" y="502"/>
                          <a:pt x="1329" y="806"/>
                          <a:pt x="1345" y="1094"/>
                        </a:cubicBezTo>
                        <a:cubicBezTo>
                          <a:pt x="1281" y="1398"/>
                          <a:pt x="1105" y="1686"/>
                          <a:pt x="865" y="1894"/>
                        </a:cubicBezTo>
                        <a:cubicBezTo>
                          <a:pt x="785" y="1958"/>
                          <a:pt x="705" y="2038"/>
                          <a:pt x="641" y="2102"/>
                        </a:cubicBezTo>
                        <a:cubicBezTo>
                          <a:pt x="577" y="2182"/>
                          <a:pt x="577" y="2262"/>
                          <a:pt x="529" y="2326"/>
                        </a:cubicBezTo>
                        <a:cubicBezTo>
                          <a:pt x="481" y="2406"/>
                          <a:pt x="385" y="2406"/>
                          <a:pt x="337" y="2438"/>
                        </a:cubicBezTo>
                        <a:cubicBezTo>
                          <a:pt x="257" y="2486"/>
                          <a:pt x="193" y="2550"/>
                          <a:pt x="145" y="2614"/>
                        </a:cubicBezTo>
                        <a:cubicBezTo>
                          <a:pt x="49" y="2758"/>
                          <a:pt x="1" y="2918"/>
                          <a:pt x="17" y="3078"/>
                        </a:cubicBezTo>
                        <a:cubicBezTo>
                          <a:pt x="17" y="3254"/>
                          <a:pt x="97" y="3398"/>
                          <a:pt x="241" y="3478"/>
                        </a:cubicBezTo>
                        <a:cubicBezTo>
                          <a:pt x="313" y="3511"/>
                          <a:pt x="384" y="3517"/>
                          <a:pt x="455" y="3517"/>
                        </a:cubicBezTo>
                        <a:cubicBezTo>
                          <a:pt x="496" y="3517"/>
                          <a:pt x="537" y="3515"/>
                          <a:pt x="576" y="3515"/>
                        </a:cubicBezTo>
                        <a:cubicBezTo>
                          <a:pt x="637" y="3515"/>
                          <a:pt x="696" y="3519"/>
                          <a:pt x="753" y="3542"/>
                        </a:cubicBezTo>
                        <a:cubicBezTo>
                          <a:pt x="577" y="3734"/>
                          <a:pt x="753" y="4006"/>
                          <a:pt x="945" y="4102"/>
                        </a:cubicBezTo>
                        <a:cubicBezTo>
                          <a:pt x="1005" y="4128"/>
                          <a:pt x="1064" y="4140"/>
                          <a:pt x="1120" y="4140"/>
                        </a:cubicBezTo>
                        <a:cubicBezTo>
                          <a:pt x="1299" y="4140"/>
                          <a:pt x="1458" y="4023"/>
                          <a:pt x="1617" y="3926"/>
                        </a:cubicBezTo>
                        <a:lnTo>
                          <a:pt x="1617" y="3926"/>
                        </a:lnTo>
                        <a:cubicBezTo>
                          <a:pt x="1585" y="4182"/>
                          <a:pt x="1729" y="4438"/>
                          <a:pt x="1969" y="4550"/>
                        </a:cubicBezTo>
                        <a:cubicBezTo>
                          <a:pt x="2097" y="4639"/>
                          <a:pt x="2249" y="4685"/>
                          <a:pt x="2407" y="4685"/>
                        </a:cubicBezTo>
                        <a:cubicBezTo>
                          <a:pt x="2506" y="4685"/>
                          <a:pt x="2606" y="4667"/>
                          <a:pt x="2705" y="4630"/>
                        </a:cubicBezTo>
                        <a:cubicBezTo>
                          <a:pt x="2913" y="4534"/>
                          <a:pt x="3073" y="4326"/>
                          <a:pt x="3105" y="4086"/>
                        </a:cubicBezTo>
                        <a:cubicBezTo>
                          <a:pt x="3121" y="3862"/>
                          <a:pt x="3137" y="3638"/>
                          <a:pt x="3121" y="3430"/>
                        </a:cubicBezTo>
                        <a:cubicBezTo>
                          <a:pt x="3041" y="2806"/>
                          <a:pt x="2865" y="2198"/>
                          <a:pt x="2593" y="1638"/>
                        </a:cubicBezTo>
                        <a:cubicBezTo>
                          <a:pt x="2353" y="1078"/>
                          <a:pt x="2033" y="438"/>
                          <a:pt x="1505" y="118"/>
                        </a:cubicBezTo>
                        <a:cubicBezTo>
                          <a:pt x="1431" y="68"/>
                          <a:pt x="1329" y="0"/>
                          <a:pt x="1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4"/>
                  <p:cNvSpPr/>
                  <p:nvPr/>
                </p:nvSpPr>
                <p:spPr>
                  <a:xfrm rot="7916776" flipH="1">
                    <a:off x="5026898" y="1927879"/>
                    <a:ext cx="43137" cy="74033"/>
                  </a:xfrm>
                  <a:custGeom>
                    <a:avLst/>
                    <a:gdLst/>
                    <a:ahLst/>
                    <a:cxnLst/>
                    <a:rect l="l" t="t" r="r" b="b"/>
                    <a:pathLst>
                      <a:path w="1185" h="2309" extrusionOk="0">
                        <a:moveTo>
                          <a:pt x="645" y="1"/>
                        </a:moveTo>
                        <a:cubicBezTo>
                          <a:pt x="633" y="1"/>
                          <a:pt x="621" y="2"/>
                          <a:pt x="609" y="5"/>
                        </a:cubicBezTo>
                        <a:cubicBezTo>
                          <a:pt x="513" y="5"/>
                          <a:pt x="449" y="101"/>
                          <a:pt x="465" y="197"/>
                        </a:cubicBezTo>
                        <a:cubicBezTo>
                          <a:pt x="513" y="325"/>
                          <a:pt x="545" y="453"/>
                          <a:pt x="609" y="581"/>
                        </a:cubicBezTo>
                        <a:cubicBezTo>
                          <a:pt x="641" y="725"/>
                          <a:pt x="673" y="869"/>
                          <a:pt x="689" y="1013"/>
                        </a:cubicBezTo>
                        <a:cubicBezTo>
                          <a:pt x="721" y="1237"/>
                          <a:pt x="785" y="1637"/>
                          <a:pt x="641" y="1845"/>
                        </a:cubicBezTo>
                        <a:cubicBezTo>
                          <a:pt x="606" y="1891"/>
                          <a:pt x="565" y="1907"/>
                          <a:pt x="522" y="1907"/>
                        </a:cubicBezTo>
                        <a:cubicBezTo>
                          <a:pt x="436" y="1907"/>
                          <a:pt x="338" y="1844"/>
                          <a:pt x="254" y="1844"/>
                        </a:cubicBezTo>
                        <a:cubicBezTo>
                          <a:pt x="207" y="1844"/>
                          <a:pt x="164" y="1864"/>
                          <a:pt x="129" y="1925"/>
                        </a:cubicBezTo>
                        <a:cubicBezTo>
                          <a:pt x="1" y="2149"/>
                          <a:pt x="385" y="2309"/>
                          <a:pt x="561" y="2309"/>
                        </a:cubicBezTo>
                        <a:cubicBezTo>
                          <a:pt x="801" y="2309"/>
                          <a:pt x="1025" y="2117"/>
                          <a:pt x="1057" y="1877"/>
                        </a:cubicBezTo>
                        <a:cubicBezTo>
                          <a:pt x="1185" y="1365"/>
                          <a:pt x="1025" y="709"/>
                          <a:pt x="849" y="245"/>
                        </a:cubicBezTo>
                        <a:cubicBezTo>
                          <a:pt x="805" y="143"/>
                          <a:pt x="761"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36" name="Google Shape;2436;p34"/>
            <p:cNvSpPr/>
            <p:nvPr/>
          </p:nvSpPr>
          <p:spPr>
            <a:xfrm rot="-341269">
              <a:off x="3747354" y="2699140"/>
              <a:ext cx="821216" cy="1015159"/>
            </a:xfrm>
            <a:custGeom>
              <a:avLst/>
              <a:gdLst/>
              <a:ahLst/>
              <a:cxnLst/>
              <a:rect l="l" t="t" r="r" b="b"/>
              <a:pathLst>
                <a:path w="8478" h="10480" extrusionOk="0">
                  <a:moveTo>
                    <a:pt x="7077" y="0"/>
                  </a:moveTo>
                  <a:lnTo>
                    <a:pt x="1" y="8513"/>
                  </a:lnTo>
                  <a:lnTo>
                    <a:pt x="8477" y="10479"/>
                  </a:lnTo>
                  <a:cubicBezTo>
                    <a:pt x="8280" y="6950"/>
                    <a:pt x="7813" y="3448"/>
                    <a:pt x="7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4"/>
            <p:cNvSpPr/>
            <p:nvPr/>
          </p:nvSpPr>
          <p:spPr>
            <a:xfrm rot="-341269">
              <a:off x="3946383" y="3191844"/>
              <a:ext cx="607146" cy="209619"/>
            </a:xfrm>
            <a:custGeom>
              <a:avLst/>
              <a:gdLst/>
              <a:ahLst/>
              <a:cxnLst/>
              <a:rect l="l" t="t" r="r" b="b"/>
              <a:pathLst>
                <a:path w="6268" h="2164" extrusionOk="0">
                  <a:moveTo>
                    <a:pt x="1909" y="1"/>
                  </a:moveTo>
                  <a:cubicBezTo>
                    <a:pt x="1489" y="1"/>
                    <a:pt x="1057" y="151"/>
                    <a:pt x="593" y="275"/>
                  </a:cubicBezTo>
                  <a:lnTo>
                    <a:pt x="0" y="984"/>
                  </a:lnTo>
                  <a:lnTo>
                    <a:pt x="9" y="984"/>
                  </a:lnTo>
                  <a:cubicBezTo>
                    <a:pt x="600" y="933"/>
                    <a:pt x="1230" y="605"/>
                    <a:pt x="1797" y="605"/>
                  </a:cubicBezTo>
                  <a:cubicBezTo>
                    <a:pt x="2127" y="605"/>
                    <a:pt x="2436" y="716"/>
                    <a:pt x="2703" y="1056"/>
                  </a:cubicBezTo>
                  <a:cubicBezTo>
                    <a:pt x="3182" y="1666"/>
                    <a:pt x="3630" y="2163"/>
                    <a:pt x="4417" y="2163"/>
                  </a:cubicBezTo>
                  <a:cubicBezTo>
                    <a:pt x="4486" y="2163"/>
                    <a:pt x="4559" y="2159"/>
                    <a:pt x="4634" y="2151"/>
                  </a:cubicBezTo>
                  <a:cubicBezTo>
                    <a:pt x="4963" y="2121"/>
                    <a:pt x="5338" y="2028"/>
                    <a:pt x="5697" y="2028"/>
                  </a:cubicBezTo>
                  <a:cubicBezTo>
                    <a:pt x="5866" y="2028"/>
                    <a:pt x="6032" y="2049"/>
                    <a:pt x="6187" y="2106"/>
                  </a:cubicBezTo>
                  <a:cubicBezTo>
                    <a:pt x="6214" y="2115"/>
                    <a:pt x="6241" y="2133"/>
                    <a:pt x="6268" y="2142"/>
                  </a:cubicBezTo>
                  <a:cubicBezTo>
                    <a:pt x="6250" y="1918"/>
                    <a:pt x="6223" y="1702"/>
                    <a:pt x="6205" y="1478"/>
                  </a:cubicBezTo>
                  <a:cubicBezTo>
                    <a:pt x="6052" y="1451"/>
                    <a:pt x="5900" y="1433"/>
                    <a:pt x="5756" y="1433"/>
                  </a:cubicBezTo>
                  <a:cubicBezTo>
                    <a:pt x="5392" y="1445"/>
                    <a:pt x="4896" y="1593"/>
                    <a:pt x="4464" y="1593"/>
                  </a:cubicBezTo>
                  <a:cubicBezTo>
                    <a:pt x="4256" y="1593"/>
                    <a:pt x="4063" y="1559"/>
                    <a:pt x="3906" y="1460"/>
                  </a:cubicBezTo>
                  <a:cubicBezTo>
                    <a:pt x="3475" y="1199"/>
                    <a:pt x="3287" y="733"/>
                    <a:pt x="2928" y="400"/>
                  </a:cubicBezTo>
                  <a:cubicBezTo>
                    <a:pt x="2588" y="101"/>
                    <a:pt x="2252" y="1"/>
                    <a:pt x="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4"/>
            <p:cNvSpPr/>
            <p:nvPr/>
          </p:nvSpPr>
          <p:spPr>
            <a:xfrm rot="-341269">
              <a:off x="4087551" y="3016157"/>
              <a:ext cx="428044" cy="210587"/>
            </a:xfrm>
            <a:custGeom>
              <a:avLst/>
              <a:gdLst/>
              <a:ahLst/>
              <a:cxnLst/>
              <a:rect l="l" t="t" r="r" b="b"/>
              <a:pathLst>
                <a:path w="4419" h="2174" extrusionOk="0">
                  <a:moveTo>
                    <a:pt x="930" y="1"/>
                  </a:moveTo>
                  <a:cubicBezTo>
                    <a:pt x="825" y="1"/>
                    <a:pt x="719" y="10"/>
                    <a:pt x="611" y="24"/>
                  </a:cubicBezTo>
                  <a:cubicBezTo>
                    <a:pt x="414" y="276"/>
                    <a:pt x="207" y="518"/>
                    <a:pt x="1" y="770"/>
                  </a:cubicBezTo>
                  <a:cubicBezTo>
                    <a:pt x="286" y="685"/>
                    <a:pt x="568" y="611"/>
                    <a:pt x="835" y="611"/>
                  </a:cubicBezTo>
                  <a:cubicBezTo>
                    <a:pt x="1166" y="611"/>
                    <a:pt x="1475" y="724"/>
                    <a:pt x="1743" y="1066"/>
                  </a:cubicBezTo>
                  <a:cubicBezTo>
                    <a:pt x="2221" y="1676"/>
                    <a:pt x="2669" y="2173"/>
                    <a:pt x="3449" y="2173"/>
                  </a:cubicBezTo>
                  <a:cubicBezTo>
                    <a:pt x="3518" y="2173"/>
                    <a:pt x="3590" y="2169"/>
                    <a:pt x="3664" y="2161"/>
                  </a:cubicBezTo>
                  <a:cubicBezTo>
                    <a:pt x="3907" y="2134"/>
                    <a:pt x="4158" y="2080"/>
                    <a:pt x="4418" y="2054"/>
                  </a:cubicBezTo>
                  <a:cubicBezTo>
                    <a:pt x="4391" y="1856"/>
                    <a:pt x="4364" y="1676"/>
                    <a:pt x="4347" y="1488"/>
                  </a:cubicBezTo>
                  <a:cubicBezTo>
                    <a:pt x="4075" y="1538"/>
                    <a:pt x="3781" y="1594"/>
                    <a:pt x="3510" y="1594"/>
                  </a:cubicBezTo>
                  <a:cubicBezTo>
                    <a:pt x="3297" y="1594"/>
                    <a:pt x="3099" y="1560"/>
                    <a:pt x="2937" y="1461"/>
                  </a:cubicBezTo>
                  <a:cubicBezTo>
                    <a:pt x="2515" y="1201"/>
                    <a:pt x="2326" y="725"/>
                    <a:pt x="1958" y="401"/>
                  </a:cubicBezTo>
                  <a:cubicBezTo>
                    <a:pt x="1613" y="98"/>
                    <a:pt x="127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4"/>
            <p:cNvSpPr/>
            <p:nvPr/>
          </p:nvSpPr>
          <p:spPr>
            <a:xfrm rot="-341269">
              <a:off x="4226023" y="2850177"/>
              <a:ext cx="247973" cy="190827"/>
            </a:xfrm>
            <a:custGeom>
              <a:avLst/>
              <a:gdLst/>
              <a:ahLst/>
              <a:cxnLst/>
              <a:rect l="l" t="t" r="r" b="b"/>
              <a:pathLst>
                <a:path w="2560" h="1970" extrusionOk="0">
                  <a:moveTo>
                    <a:pt x="405" y="0"/>
                  </a:moveTo>
                  <a:lnTo>
                    <a:pt x="1" y="485"/>
                  </a:lnTo>
                  <a:cubicBezTo>
                    <a:pt x="189" y="566"/>
                    <a:pt x="351" y="692"/>
                    <a:pt x="477" y="862"/>
                  </a:cubicBezTo>
                  <a:cubicBezTo>
                    <a:pt x="955" y="1473"/>
                    <a:pt x="1403" y="1969"/>
                    <a:pt x="2191" y="1969"/>
                  </a:cubicBezTo>
                  <a:cubicBezTo>
                    <a:pt x="2260" y="1969"/>
                    <a:pt x="2332" y="1966"/>
                    <a:pt x="2407" y="1958"/>
                  </a:cubicBezTo>
                  <a:lnTo>
                    <a:pt x="2560" y="1940"/>
                  </a:lnTo>
                  <a:cubicBezTo>
                    <a:pt x="2533" y="1751"/>
                    <a:pt x="2506" y="1571"/>
                    <a:pt x="2470" y="1383"/>
                  </a:cubicBezTo>
                  <a:cubicBezTo>
                    <a:pt x="2388" y="1390"/>
                    <a:pt x="2307" y="1395"/>
                    <a:pt x="2228" y="1395"/>
                  </a:cubicBezTo>
                  <a:cubicBezTo>
                    <a:pt x="2024" y="1395"/>
                    <a:pt x="1836" y="1363"/>
                    <a:pt x="1680" y="1266"/>
                  </a:cubicBezTo>
                  <a:cubicBezTo>
                    <a:pt x="1249" y="1006"/>
                    <a:pt x="1069" y="530"/>
                    <a:pt x="701" y="207"/>
                  </a:cubicBezTo>
                  <a:cubicBezTo>
                    <a:pt x="611" y="126"/>
                    <a:pt x="513" y="54"/>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4"/>
            <p:cNvSpPr/>
            <p:nvPr/>
          </p:nvSpPr>
          <p:spPr>
            <a:xfrm rot="-341269">
              <a:off x="4327954" y="2705727"/>
              <a:ext cx="98317" cy="145300"/>
            </a:xfrm>
            <a:custGeom>
              <a:avLst/>
              <a:gdLst/>
              <a:ahLst/>
              <a:cxnLst/>
              <a:rect l="l" t="t" r="r" b="b"/>
              <a:pathLst>
                <a:path w="1015" h="1500" extrusionOk="0">
                  <a:moveTo>
                    <a:pt x="395" y="0"/>
                  </a:moveTo>
                  <a:lnTo>
                    <a:pt x="0" y="467"/>
                  </a:lnTo>
                  <a:cubicBezTo>
                    <a:pt x="54" y="521"/>
                    <a:pt x="108" y="575"/>
                    <a:pt x="153" y="629"/>
                  </a:cubicBezTo>
                  <a:cubicBezTo>
                    <a:pt x="422" y="979"/>
                    <a:pt x="691" y="1293"/>
                    <a:pt x="1015" y="1500"/>
                  </a:cubicBezTo>
                  <a:cubicBezTo>
                    <a:pt x="952" y="1168"/>
                    <a:pt x="889" y="836"/>
                    <a:pt x="817" y="503"/>
                  </a:cubicBezTo>
                  <a:cubicBezTo>
                    <a:pt x="691" y="324"/>
                    <a:pt x="548" y="153"/>
                    <a:pt x="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4"/>
            <p:cNvSpPr/>
            <p:nvPr/>
          </p:nvSpPr>
          <p:spPr>
            <a:xfrm rot="-341269">
              <a:off x="4363078" y="2543160"/>
              <a:ext cx="60153" cy="161186"/>
            </a:xfrm>
            <a:custGeom>
              <a:avLst/>
              <a:gdLst/>
              <a:ahLst/>
              <a:cxnLst/>
              <a:rect l="l" t="t" r="r" b="b"/>
              <a:pathLst>
                <a:path w="621" h="1664" extrusionOk="0">
                  <a:moveTo>
                    <a:pt x="569" y="1"/>
                  </a:moveTo>
                  <a:cubicBezTo>
                    <a:pt x="506" y="1"/>
                    <a:pt x="310" y="334"/>
                    <a:pt x="171" y="783"/>
                  </a:cubicBezTo>
                  <a:cubicBezTo>
                    <a:pt x="28" y="1250"/>
                    <a:pt x="1" y="1654"/>
                    <a:pt x="55" y="1663"/>
                  </a:cubicBezTo>
                  <a:cubicBezTo>
                    <a:pt x="55" y="1664"/>
                    <a:pt x="56" y="1664"/>
                    <a:pt x="57" y="1664"/>
                  </a:cubicBezTo>
                  <a:cubicBezTo>
                    <a:pt x="120" y="1664"/>
                    <a:pt x="227" y="1299"/>
                    <a:pt x="369" y="846"/>
                  </a:cubicBezTo>
                  <a:cubicBezTo>
                    <a:pt x="513" y="397"/>
                    <a:pt x="620" y="29"/>
                    <a:pt x="575" y="2"/>
                  </a:cubicBezTo>
                  <a:cubicBezTo>
                    <a:pt x="573" y="1"/>
                    <a:pt x="571" y="1"/>
                    <a:pt x="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4"/>
            <p:cNvSpPr/>
            <p:nvPr/>
          </p:nvSpPr>
          <p:spPr>
            <a:xfrm rot="-341269">
              <a:off x="4370660" y="2602105"/>
              <a:ext cx="134060" cy="86308"/>
            </a:xfrm>
            <a:custGeom>
              <a:avLst/>
              <a:gdLst/>
              <a:ahLst/>
              <a:cxnLst/>
              <a:rect l="l" t="t" r="r" b="b"/>
              <a:pathLst>
                <a:path w="1384" h="891" extrusionOk="0">
                  <a:moveTo>
                    <a:pt x="1326" y="0"/>
                  </a:moveTo>
                  <a:cubicBezTo>
                    <a:pt x="1219" y="0"/>
                    <a:pt x="925" y="109"/>
                    <a:pt x="611" y="310"/>
                  </a:cubicBezTo>
                  <a:cubicBezTo>
                    <a:pt x="234" y="561"/>
                    <a:pt x="1" y="840"/>
                    <a:pt x="46" y="885"/>
                  </a:cubicBezTo>
                  <a:cubicBezTo>
                    <a:pt x="49" y="889"/>
                    <a:pt x="54" y="891"/>
                    <a:pt x="62" y="891"/>
                  </a:cubicBezTo>
                  <a:cubicBezTo>
                    <a:pt x="136" y="891"/>
                    <a:pt x="402" y="701"/>
                    <a:pt x="728" y="481"/>
                  </a:cubicBezTo>
                  <a:cubicBezTo>
                    <a:pt x="1087" y="247"/>
                    <a:pt x="1383" y="59"/>
                    <a:pt x="1366" y="14"/>
                  </a:cubicBezTo>
                  <a:cubicBezTo>
                    <a:pt x="1361" y="5"/>
                    <a:pt x="1347" y="0"/>
                    <a:pt x="1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4"/>
            <p:cNvSpPr/>
            <p:nvPr/>
          </p:nvSpPr>
          <p:spPr>
            <a:xfrm rot="-341269">
              <a:off x="4380036" y="2672368"/>
              <a:ext cx="163507" cy="25088"/>
            </a:xfrm>
            <a:custGeom>
              <a:avLst/>
              <a:gdLst/>
              <a:ahLst/>
              <a:cxnLst/>
              <a:rect l="l" t="t" r="r" b="b"/>
              <a:pathLst>
                <a:path w="1688" h="259" extrusionOk="0">
                  <a:moveTo>
                    <a:pt x="760" y="0"/>
                  </a:moveTo>
                  <a:cubicBezTo>
                    <a:pt x="329" y="0"/>
                    <a:pt x="1" y="113"/>
                    <a:pt x="18" y="164"/>
                  </a:cubicBezTo>
                  <a:cubicBezTo>
                    <a:pt x="27" y="218"/>
                    <a:pt x="395" y="191"/>
                    <a:pt x="844" y="209"/>
                  </a:cubicBezTo>
                  <a:cubicBezTo>
                    <a:pt x="1147" y="227"/>
                    <a:pt x="1417" y="259"/>
                    <a:pt x="1560" y="259"/>
                  </a:cubicBezTo>
                  <a:cubicBezTo>
                    <a:pt x="1625" y="259"/>
                    <a:pt x="1664" y="252"/>
                    <a:pt x="1670" y="235"/>
                  </a:cubicBezTo>
                  <a:cubicBezTo>
                    <a:pt x="1688" y="182"/>
                    <a:pt x="1320" y="29"/>
                    <a:pt x="853" y="2"/>
                  </a:cubicBezTo>
                  <a:cubicBezTo>
                    <a:pt x="821" y="1"/>
                    <a:pt x="790" y="0"/>
                    <a:pt x="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4"/>
            <p:cNvSpPr/>
            <p:nvPr/>
          </p:nvSpPr>
          <p:spPr>
            <a:xfrm rot="-341269">
              <a:off x="4378726" y="2686618"/>
              <a:ext cx="153239" cy="95898"/>
            </a:xfrm>
            <a:custGeom>
              <a:avLst/>
              <a:gdLst/>
              <a:ahLst/>
              <a:cxnLst/>
              <a:rect l="l" t="t" r="r" b="b"/>
              <a:pathLst>
                <a:path w="1582" h="990" extrusionOk="0">
                  <a:moveTo>
                    <a:pt x="112" y="0"/>
                  </a:moveTo>
                  <a:cubicBezTo>
                    <a:pt x="46" y="0"/>
                    <a:pt x="10" y="10"/>
                    <a:pt x="10" y="26"/>
                  </a:cubicBezTo>
                  <a:cubicBezTo>
                    <a:pt x="1" y="89"/>
                    <a:pt x="396" y="196"/>
                    <a:pt x="818" y="448"/>
                  </a:cubicBezTo>
                  <a:cubicBezTo>
                    <a:pt x="1226" y="694"/>
                    <a:pt x="1481" y="989"/>
                    <a:pt x="1553" y="989"/>
                  </a:cubicBezTo>
                  <a:cubicBezTo>
                    <a:pt x="1557" y="989"/>
                    <a:pt x="1560" y="988"/>
                    <a:pt x="1563" y="986"/>
                  </a:cubicBezTo>
                  <a:cubicBezTo>
                    <a:pt x="1581" y="977"/>
                    <a:pt x="1545" y="870"/>
                    <a:pt x="1437" y="726"/>
                  </a:cubicBezTo>
                  <a:cubicBezTo>
                    <a:pt x="1150" y="367"/>
                    <a:pt x="746" y="115"/>
                    <a:pt x="297" y="17"/>
                  </a:cubicBezTo>
                  <a:cubicBezTo>
                    <a:pt x="222" y="5"/>
                    <a:pt x="159"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4"/>
            <p:cNvSpPr/>
            <p:nvPr/>
          </p:nvSpPr>
          <p:spPr>
            <a:xfrm rot="-341269">
              <a:off x="4388237" y="2696124"/>
              <a:ext cx="89696" cy="130285"/>
            </a:xfrm>
            <a:custGeom>
              <a:avLst/>
              <a:gdLst/>
              <a:ahLst/>
              <a:cxnLst/>
              <a:rect l="l" t="t" r="r" b="b"/>
              <a:pathLst>
                <a:path w="926" h="1345" extrusionOk="0">
                  <a:moveTo>
                    <a:pt x="55" y="0"/>
                  </a:moveTo>
                  <a:cubicBezTo>
                    <a:pt x="46" y="0"/>
                    <a:pt x="40" y="2"/>
                    <a:pt x="36" y="6"/>
                  </a:cubicBezTo>
                  <a:cubicBezTo>
                    <a:pt x="1" y="50"/>
                    <a:pt x="252" y="302"/>
                    <a:pt x="485" y="661"/>
                  </a:cubicBezTo>
                  <a:cubicBezTo>
                    <a:pt x="713" y="1011"/>
                    <a:pt x="821" y="1344"/>
                    <a:pt x="885" y="1344"/>
                  </a:cubicBezTo>
                  <a:cubicBezTo>
                    <a:pt x="886" y="1344"/>
                    <a:pt x="888" y="1344"/>
                    <a:pt x="889" y="1343"/>
                  </a:cubicBezTo>
                  <a:cubicBezTo>
                    <a:pt x="916" y="1334"/>
                    <a:pt x="925" y="1245"/>
                    <a:pt x="889" y="1092"/>
                  </a:cubicBezTo>
                  <a:cubicBezTo>
                    <a:pt x="791" y="706"/>
                    <a:pt x="575" y="356"/>
                    <a:pt x="261" y="113"/>
                  </a:cubicBezTo>
                  <a:cubicBezTo>
                    <a:pt x="174" y="33"/>
                    <a:pt x="92"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4"/>
            <p:cNvSpPr/>
            <p:nvPr/>
          </p:nvSpPr>
          <p:spPr>
            <a:xfrm rot="-341269">
              <a:off x="4262690" y="2561686"/>
              <a:ext cx="108779" cy="140747"/>
            </a:xfrm>
            <a:custGeom>
              <a:avLst/>
              <a:gdLst/>
              <a:ahLst/>
              <a:cxnLst/>
              <a:rect l="l" t="t" r="r" b="b"/>
              <a:pathLst>
                <a:path w="1123" h="1453" extrusionOk="0">
                  <a:moveTo>
                    <a:pt x="47" y="1"/>
                  </a:moveTo>
                  <a:cubicBezTo>
                    <a:pt x="37" y="1"/>
                    <a:pt x="31" y="3"/>
                    <a:pt x="27" y="6"/>
                  </a:cubicBezTo>
                  <a:cubicBezTo>
                    <a:pt x="0" y="60"/>
                    <a:pt x="323" y="302"/>
                    <a:pt x="611" y="688"/>
                  </a:cubicBezTo>
                  <a:cubicBezTo>
                    <a:pt x="900" y="1075"/>
                    <a:pt x="1036" y="1452"/>
                    <a:pt x="1092" y="1452"/>
                  </a:cubicBezTo>
                  <a:cubicBezTo>
                    <a:pt x="1093" y="1452"/>
                    <a:pt x="1094" y="1452"/>
                    <a:pt x="1096" y="1452"/>
                  </a:cubicBezTo>
                  <a:cubicBezTo>
                    <a:pt x="1123" y="1443"/>
                    <a:pt x="1123" y="1335"/>
                    <a:pt x="1078" y="1173"/>
                  </a:cubicBezTo>
                  <a:cubicBezTo>
                    <a:pt x="952" y="733"/>
                    <a:pt x="674" y="356"/>
                    <a:pt x="297" y="105"/>
                  </a:cubicBezTo>
                  <a:cubicBezTo>
                    <a:pt x="181" y="32"/>
                    <a:pt x="88"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4"/>
            <p:cNvSpPr/>
            <p:nvPr/>
          </p:nvSpPr>
          <p:spPr>
            <a:xfrm rot="-341269">
              <a:off x="4210035" y="2610420"/>
              <a:ext cx="165347" cy="89505"/>
            </a:xfrm>
            <a:custGeom>
              <a:avLst/>
              <a:gdLst/>
              <a:ahLst/>
              <a:cxnLst/>
              <a:rect l="l" t="t" r="r" b="b"/>
              <a:pathLst>
                <a:path w="1707" h="924" extrusionOk="0">
                  <a:moveTo>
                    <a:pt x="139" y="1"/>
                  </a:moveTo>
                  <a:cubicBezTo>
                    <a:pt x="55" y="1"/>
                    <a:pt x="10" y="14"/>
                    <a:pt x="10" y="32"/>
                  </a:cubicBezTo>
                  <a:cubicBezTo>
                    <a:pt x="1" y="95"/>
                    <a:pt x="423" y="176"/>
                    <a:pt x="880" y="409"/>
                  </a:cubicBezTo>
                  <a:cubicBezTo>
                    <a:pt x="1314" y="638"/>
                    <a:pt x="1610" y="924"/>
                    <a:pt x="1679" y="924"/>
                  </a:cubicBezTo>
                  <a:cubicBezTo>
                    <a:pt x="1683" y="924"/>
                    <a:pt x="1686" y="923"/>
                    <a:pt x="1689" y="921"/>
                  </a:cubicBezTo>
                  <a:cubicBezTo>
                    <a:pt x="1707" y="903"/>
                    <a:pt x="1662" y="795"/>
                    <a:pt x="1536" y="660"/>
                  </a:cubicBezTo>
                  <a:cubicBezTo>
                    <a:pt x="1383" y="481"/>
                    <a:pt x="1186" y="337"/>
                    <a:pt x="979" y="229"/>
                  </a:cubicBezTo>
                  <a:cubicBezTo>
                    <a:pt x="764" y="113"/>
                    <a:pt x="539" y="41"/>
                    <a:pt x="306" y="14"/>
                  </a:cubicBezTo>
                  <a:cubicBezTo>
                    <a:pt x="240" y="4"/>
                    <a:pt x="184"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4"/>
            <p:cNvSpPr/>
            <p:nvPr/>
          </p:nvSpPr>
          <p:spPr>
            <a:xfrm rot="-341269">
              <a:off x="4205276" y="2664038"/>
              <a:ext cx="182783" cy="44171"/>
            </a:xfrm>
            <a:custGeom>
              <a:avLst/>
              <a:gdLst/>
              <a:ahLst/>
              <a:cxnLst/>
              <a:rect l="l" t="t" r="r" b="b"/>
              <a:pathLst>
                <a:path w="1887" h="456" extrusionOk="0">
                  <a:moveTo>
                    <a:pt x="582" y="1"/>
                  </a:moveTo>
                  <a:cubicBezTo>
                    <a:pt x="479" y="1"/>
                    <a:pt x="377" y="8"/>
                    <a:pt x="279" y="24"/>
                  </a:cubicBezTo>
                  <a:cubicBezTo>
                    <a:pt x="99" y="51"/>
                    <a:pt x="1" y="95"/>
                    <a:pt x="1" y="122"/>
                  </a:cubicBezTo>
                  <a:cubicBezTo>
                    <a:pt x="1" y="176"/>
                    <a:pt x="432" y="158"/>
                    <a:pt x="944" y="239"/>
                  </a:cubicBezTo>
                  <a:cubicBezTo>
                    <a:pt x="1380" y="317"/>
                    <a:pt x="1735" y="456"/>
                    <a:pt x="1839" y="456"/>
                  </a:cubicBezTo>
                  <a:cubicBezTo>
                    <a:pt x="1855" y="456"/>
                    <a:pt x="1865" y="453"/>
                    <a:pt x="1868" y="446"/>
                  </a:cubicBezTo>
                  <a:cubicBezTo>
                    <a:pt x="1886" y="419"/>
                    <a:pt x="1797" y="338"/>
                    <a:pt x="1644" y="257"/>
                  </a:cubicBezTo>
                  <a:cubicBezTo>
                    <a:pt x="1428" y="149"/>
                    <a:pt x="1204" y="77"/>
                    <a:pt x="979" y="33"/>
                  </a:cubicBezTo>
                  <a:cubicBezTo>
                    <a:pt x="848" y="12"/>
                    <a:pt x="714" y="1"/>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4"/>
            <p:cNvSpPr/>
            <p:nvPr/>
          </p:nvSpPr>
          <p:spPr>
            <a:xfrm rot="-341269">
              <a:off x="4231515" y="2695284"/>
              <a:ext cx="152271" cy="52695"/>
            </a:xfrm>
            <a:custGeom>
              <a:avLst/>
              <a:gdLst/>
              <a:ahLst/>
              <a:cxnLst/>
              <a:rect l="l" t="t" r="r" b="b"/>
              <a:pathLst>
                <a:path w="1572" h="544" extrusionOk="0">
                  <a:moveTo>
                    <a:pt x="1201" y="0"/>
                  </a:moveTo>
                  <a:cubicBezTo>
                    <a:pt x="1041" y="0"/>
                    <a:pt x="878" y="29"/>
                    <a:pt x="727" y="87"/>
                  </a:cubicBezTo>
                  <a:cubicBezTo>
                    <a:pt x="530" y="150"/>
                    <a:pt x="350" y="239"/>
                    <a:pt x="189" y="347"/>
                  </a:cubicBezTo>
                  <a:cubicBezTo>
                    <a:pt x="63" y="437"/>
                    <a:pt x="0" y="509"/>
                    <a:pt x="9" y="536"/>
                  </a:cubicBezTo>
                  <a:cubicBezTo>
                    <a:pt x="13" y="541"/>
                    <a:pt x="22" y="543"/>
                    <a:pt x="33" y="543"/>
                  </a:cubicBezTo>
                  <a:cubicBezTo>
                    <a:pt x="123" y="543"/>
                    <a:pt x="425" y="403"/>
                    <a:pt x="790" y="284"/>
                  </a:cubicBezTo>
                  <a:cubicBezTo>
                    <a:pt x="961" y="221"/>
                    <a:pt x="1141" y="176"/>
                    <a:pt x="1329" y="150"/>
                  </a:cubicBezTo>
                  <a:cubicBezTo>
                    <a:pt x="1473" y="132"/>
                    <a:pt x="1563" y="114"/>
                    <a:pt x="1563" y="87"/>
                  </a:cubicBezTo>
                  <a:cubicBezTo>
                    <a:pt x="1572" y="60"/>
                    <a:pt x="1482" y="15"/>
                    <a:pt x="1320" y="6"/>
                  </a:cubicBezTo>
                  <a:cubicBezTo>
                    <a:pt x="1281" y="2"/>
                    <a:pt x="1241" y="0"/>
                    <a:pt x="1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4"/>
            <p:cNvSpPr/>
            <p:nvPr/>
          </p:nvSpPr>
          <p:spPr>
            <a:xfrm rot="-341221">
              <a:off x="3819631" y="3369226"/>
              <a:ext cx="769313" cy="221977"/>
            </a:xfrm>
            <a:custGeom>
              <a:avLst/>
              <a:gdLst/>
              <a:ahLst/>
              <a:cxnLst/>
              <a:rect l="l" t="t" r="r" b="b"/>
              <a:pathLst>
                <a:path w="6268" h="2164" extrusionOk="0">
                  <a:moveTo>
                    <a:pt x="1909" y="1"/>
                  </a:moveTo>
                  <a:cubicBezTo>
                    <a:pt x="1489" y="1"/>
                    <a:pt x="1057" y="151"/>
                    <a:pt x="593" y="275"/>
                  </a:cubicBezTo>
                  <a:lnTo>
                    <a:pt x="0" y="984"/>
                  </a:lnTo>
                  <a:lnTo>
                    <a:pt x="9" y="984"/>
                  </a:lnTo>
                  <a:cubicBezTo>
                    <a:pt x="600" y="933"/>
                    <a:pt x="1230" y="605"/>
                    <a:pt x="1797" y="605"/>
                  </a:cubicBezTo>
                  <a:cubicBezTo>
                    <a:pt x="2127" y="605"/>
                    <a:pt x="2436" y="716"/>
                    <a:pt x="2703" y="1056"/>
                  </a:cubicBezTo>
                  <a:cubicBezTo>
                    <a:pt x="3182" y="1666"/>
                    <a:pt x="3630" y="2163"/>
                    <a:pt x="4417" y="2163"/>
                  </a:cubicBezTo>
                  <a:cubicBezTo>
                    <a:pt x="4486" y="2163"/>
                    <a:pt x="4559" y="2159"/>
                    <a:pt x="4634" y="2151"/>
                  </a:cubicBezTo>
                  <a:cubicBezTo>
                    <a:pt x="4963" y="2121"/>
                    <a:pt x="5338" y="2028"/>
                    <a:pt x="5697" y="2028"/>
                  </a:cubicBezTo>
                  <a:cubicBezTo>
                    <a:pt x="5866" y="2028"/>
                    <a:pt x="6032" y="2049"/>
                    <a:pt x="6187" y="2106"/>
                  </a:cubicBezTo>
                  <a:cubicBezTo>
                    <a:pt x="6214" y="2115"/>
                    <a:pt x="6241" y="2133"/>
                    <a:pt x="6268" y="2142"/>
                  </a:cubicBezTo>
                  <a:cubicBezTo>
                    <a:pt x="6250" y="1918"/>
                    <a:pt x="6223" y="1702"/>
                    <a:pt x="6205" y="1478"/>
                  </a:cubicBezTo>
                  <a:cubicBezTo>
                    <a:pt x="6052" y="1451"/>
                    <a:pt x="5900" y="1433"/>
                    <a:pt x="5756" y="1433"/>
                  </a:cubicBezTo>
                  <a:cubicBezTo>
                    <a:pt x="5392" y="1445"/>
                    <a:pt x="4896" y="1593"/>
                    <a:pt x="4464" y="1593"/>
                  </a:cubicBezTo>
                  <a:cubicBezTo>
                    <a:pt x="4256" y="1593"/>
                    <a:pt x="4063" y="1559"/>
                    <a:pt x="3906" y="1460"/>
                  </a:cubicBezTo>
                  <a:cubicBezTo>
                    <a:pt x="3475" y="1199"/>
                    <a:pt x="3287" y="733"/>
                    <a:pt x="2928" y="400"/>
                  </a:cubicBezTo>
                  <a:cubicBezTo>
                    <a:pt x="2588" y="101"/>
                    <a:pt x="2252" y="1"/>
                    <a:pt x="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4"/>
            <p:cNvSpPr/>
            <p:nvPr/>
          </p:nvSpPr>
          <p:spPr>
            <a:xfrm rot="-173828">
              <a:off x="4152761" y="3167861"/>
              <a:ext cx="448699" cy="527530"/>
            </a:xfrm>
            <a:custGeom>
              <a:avLst/>
              <a:gdLst/>
              <a:ahLst/>
              <a:cxnLst/>
              <a:rect l="l" t="t" r="r" b="b"/>
              <a:pathLst>
                <a:path w="8478" h="10480" extrusionOk="0">
                  <a:moveTo>
                    <a:pt x="7077" y="0"/>
                  </a:moveTo>
                  <a:lnTo>
                    <a:pt x="1" y="8513"/>
                  </a:lnTo>
                  <a:lnTo>
                    <a:pt x="8477" y="10479"/>
                  </a:lnTo>
                  <a:cubicBezTo>
                    <a:pt x="8280" y="6950"/>
                    <a:pt x="7813" y="3448"/>
                    <a:pt x="7077" y="0"/>
                  </a:cubicBezTo>
                  <a:close/>
                </a:path>
              </a:pathLst>
            </a:custGeom>
            <a:solidFill>
              <a:schemeClr val="dk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2336;p32"/>
          <p:cNvSpPr txBox="1">
            <a:spLocks/>
          </p:cNvSpPr>
          <p:nvPr/>
        </p:nvSpPr>
        <p:spPr>
          <a:xfrm>
            <a:off x="562443" y="391020"/>
            <a:ext cx="8071214" cy="13744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vi-VN" sz="3200">
                <a:latin typeface="UTM American Sans" panose="02040603050506020204" pitchFamily="18" charset="0"/>
              </a:rPr>
              <a:t>BÀI 39</a:t>
            </a:r>
            <a:endParaRPr lang="en-US" sz="3200">
              <a:latin typeface="UTM American Sans" panose="02040603050506020204" pitchFamily="18" charset="0"/>
            </a:endParaRPr>
          </a:p>
          <a:p>
            <a:pPr>
              <a:lnSpc>
                <a:spcPct val="125000"/>
              </a:lnSpc>
            </a:pPr>
            <a:r>
              <a:rPr lang="vi-VN" sz="3200">
                <a:latin typeface="UTM American Sans" panose="02040603050506020204" pitchFamily="18" charset="0"/>
              </a:rPr>
              <a:t>TỔNG KẾT CHƯƠNG II: ĐIỆN TỪ HỌC</a:t>
            </a:r>
          </a:p>
        </p:txBody>
      </p:sp>
      <p:sp>
        <p:nvSpPr>
          <p:cNvPr id="96" name="Google Shape;2336;p32"/>
          <p:cNvSpPr txBox="1">
            <a:spLocks/>
          </p:cNvSpPr>
          <p:nvPr/>
        </p:nvSpPr>
        <p:spPr>
          <a:xfrm>
            <a:off x="731240" y="3305206"/>
            <a:ext cx="2709676"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2800">
                <a:solidFill>
                  <a:schemeClr val="tx2"/>
                </a:solidFill>
                <a:latin typeface="UTM American Sans" panose="02040603050506020204" pitchFamily="18" charset="0"/>
              </a:rPr>
              <a:t>TỰ KIỂM TRA</a:t>
            </a:r>
            <a:endParaRPr lang="vi-VN" sz="2800">
              <a:solidFill>
                <a:schemeClr val="tx2"/>
              </a:solidFill>
              <a:latin typeface="UTM American Sans" panose="02040603050506020204" pitchFamily="18" charset="0"/>
            </a:endParaRPr>
          </a:p>
        </p:txBody>
      </p:sp>
      <p:sp>
        <p:nvSpPr>
          <p:cNvPr id="97" name="Google Shape;2336;p32"/>
          <p:cNvSpPr txBox="1">
            <a:spLocks/>
          </p:cNvSpPr>
          <p:nvPr/>
        </p:nvSpPr>
        <p:spPr>
          <a:xfrm>
            <a:off x="5804190" y="3305206"/>
            <a:ext cx="2709676"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2800">
                <a:solidFill>
                  <a:schemeClr val="accent3"/>
                </a:solidFill>
                <a:latin typeface="UTM American Sans" panose="02040603050506020204" pitchFamily="18" charset="0"/>
              </a:rPr>
              <a:t>VẬN DỤNG</a:t>
            </a:r>
            <a:endParaRPr lang="vi-VN" sz="2800">
              <a:solidFill>
                <a:schemeClr val="accent3"/>
              </a:solidFill>
              <a:latin typeface="UTM American Sans" panose="02040603050506020204" pitchFamily="18" charset="0"/>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grpSp>
        <p:nvGrpSpPr>
          <p:cNvPr id="2459" name="Google Shape;2459;p35"/>
          <p:cNvGrpSpPr/>
          <p:nvPr/>
        </p:nvGrpSpPr>
        <p:grpSpPr>
          <a:xfrm>
            <a:off x="4076631" y="1410981"/>
            <a:ext cx="321823" cy="1342894"/>
            <a:chOff x="2925875" y="914075"/>
            <a:chExt cx="321823" cy="1342894"/>
          </a:xfrm>
        </p:grpSpPr>
        <p:sp>
          <p:nvSpPr>
            <p:cNvPr id="2460" name="Google Shape;2460;p35"/>
            <p:cNvSpPr/>
            <p:nvPr/>
          </p:nvSpPr>
          <p:spPr>
            <a:xfrm>
              <a:off x="3060098" y="1047101"/>
              <a:ext cx="117525" cy="1209868"/>
            </a:xfrm>
            <a:custGeom>
              <a:avLst/>
              <a:gdLst/>
              <a:ahLst/>
              <a:cxnLst/>
              <a:rect l="l" t="t" r="r" b="b"/>
              <a:pathLst>
                <a:path w="1409" h="6537" extrusionOk="0">
                  <a:moveTo>
                    <a:pt x="92" y="0"/>
                  </a:moveTo>
                  <a:cubicBezTo>
                    <a:pt x="47" y="0"/>
                    <a:pt x="1" y="49"/>
                    <a:pt x="26" y="93"/>
                  </a:cubicBezTo>
                  <a:lnTo>
                    <a:pt x="35" y="93"/>
                  </a:lnTo>
                  <a:cubicBezTo>
                    <a:pt x="1283" y="1979"/>
                    <a:pt x="1095" y="4349"/>
                    <a:pt x="673" y="6459"/>
                  </a:cubicBezTo>
                  <a:cubicBezTo>
                    <a:pt x="662" y="6508"/>
                    <a:pt x="703" y="6537"/>
                    <a:pt x="739" y="6537"/>
                  </a:cubicBezTo>
                  <a:cubicBezTo>
                    <a:pt x="763" y="6537"/>
                    <a:pt x="786" y="6524"/>
                    <a:pt x="789" y="6495"/>
                  </a:cubicBezTo>
                  <a:cubicBezTo>
                    <a:pt x="1220" y="4349"/>
                    <a:pt x="1409" y="1943"/>
                    <a:pt x="143" y="30"/>
                  </a:cubicBezTo>
                  <a:cubicBezTo>
                    <a:pt x="129" y="9"/>
                    <a:pt x="11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3056122" y="914075"/>
              <a:ext cx="191576" cy="145120"/>
            </a:xfrm>
            <a:custGeom>
              <a:avLst/>
              <a:gdLst/>
              <a:ahLst/>
              <a:cxnLst/>
              <a:rect l="l" t="t" r="r" b="b"/>
              <a:pathLst>
                <a:path w="2297" h="1740" extrusionOk="0">
                  <a:moveTo>
                    <a:pt x="1526" y="145"/>
                  </a:moveTo>
                  <a:cubicBezTo>
                    <a:pt x="1676" y="145"/>
                    <a:pt x="1696" y="343"/>
                    <a:pt x="1641" y="467"/>
                  </a:cubicBezTo>
                  <a:cubicBezTo>
                    <a:pt x="1587" y="548"/>
                    <a:pt x="1525" y="628"/>
                    <a:pt x="1453" y="691"/>
                  </a:cubicBezTo>
                  <a:cubicBezTo>
                    <a:pt x="1309" y="826"/>
                    <a:pt x="1165" y="952"/>
                    <a:pt x="1004" y="1068"/>
                  </a:cubicBezTo>
                  <a:cubicBezTo>
                    <a:pt x="746" y="1260"/>
                    <a:pt x="473" y="1435"/>
                    <a:pt x="192" y="1582"/>
                  </a:cubicBezTo>
                  <a:lnTo>
                    <a:pt x="192" y="1582"/>
                  </a:lnTo>
                  <a:cubicBezTo>
                    <a:pt x="469" y="996"/>
                    <a:pt x="809" y="407"/>
                    <a:pt x="1444" y="161"/>
                  </a:cubicBezTo>
                  <a:cubicBezTo>
                    <a:pt x="1475" y="150"/>
                    <a:pt x="1502" y="145"/>
                    <a:pt x="1526" y="145"/>
                  </a:cubicBezTo>
                  <a:close/>
                  <a:moveTo>
                    <a:pt x="1548" y="1"/>
                  </a:moveTo>
                  <a:cubicBezTo>
                    <a:pt x="1311" y="1"/>
                    <a:pt x="990" y="258"/>
                    <a:pt x="860" y="359"/>
                  </a:cubicBezTo>
                  <a:cubicBezTo>
                    <a:pt x="465" y="691"/>
                    <a:pt x="232" y="1167"/>
                    <a:pt x="25" y="1625"/>
                  </a:cubicBezTo>
                  <a:cubicBezTo>
                    <a:pt x="0" y="1674"/>
                    <a:pt x="44" y="1720"/>
                    <a:pt x="85" y="1720"/>
                  </a:cubicBezTo>
                  <a:cubicBezTo>
                    <a:pt x="93" y="1720"/>
                    <a:pt x="102" y="1718"/>
                    <a:pt x="109" y="1713"/>
                  </a:cubicBezTo>
                  <a:lnTo>
                    <a:pt x="109" y="1713"/>
                  </a:lnTo>
                  <a:cubicBezTo>
                    <a:pt x="122" y="1729"/>
                    <a:pt x="139" y="1740"/>
                    <a:pt x="159" y="1740"/>
                  </a:cubicBezTo>
                  <a:cubicBezTo>
                    <a:pt x="168" y="1740"/>
                    <a:pt x="177" y="1738"/>
                    <a:pt x="187" y="1733"/>
                  </a:cubicBezTo>
                  <a:cubicBezTo>
                    <a:pt x="510" y="1562"/>
                    <a:pt x="2297" y="583"/>
                    <a:pt x="1704" y="54"/>
                  </a:cubicBezTo>
                  <a:cubicBezTo>
                    <a:pt x="1660" y="16"/>
                    <a:pt x="1607" y="1"/>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2925875" y="953524"/>
              <a:ext cx="148707" cy="104920"/>
            </a:xfrm>
            <a:custGeom>
              <a:avLst/>
              <a:gdLst/>
              <a:ahLst/>
              <a:cxnLst/>
              <a:rect l="l" t="t" r="r" b="b"/>
              <a:pathLst>
                <a:path w="1783" h="1258" extrusionOk="0">
                  <a:moveTo>
                    <a:pt x="429" y="145"/>
                  </a:moveTo>
                  <a:cubicBezTo>
                    <a:pt x="560" y="145"/>
                    <a:pt x="720" y="185"/>
                    <a:pt x="755" y="200"/>
                  </a:cubicBezTo>
                  <a:cubicBezTo>
                    <a:pt x="916" y="254"/>
                    <a:pt x="1060" y="344"/>
                    <a:pt x="1186" y="470"/>
                  </a:cubicBezTo>
                  <a:cubicBezTo>
                    <a:pt x="1374" y="641"/>
                    <a:pt x="1524" y="857"/>
                    <a:pt x="1617" y="1097"/>
                  </a:cubicBezTo>
                  <a:lnTo>
                    <a:pt x="1617" y="1097"/>
                  </a:lnTo>
                  <a:lnTo>
                    <a:pt x="908" y="802"/>
                  </a:lnTo>
                  <a:cubicBezTo>
                    <a:pt x="656" y="694"/>
                    <a:pt x="297" y="568"/>
                    <a:pt x="252" y="254"/>
                  </a:cubicBezTo>
                  <a:cubicBezTo>
                    <a:pt x="240" y="171"/>
                    <a:pt x="325" y="145"/>
                    <a:pt x="429" y="145"/>
                  </a:cubicBezTo>
                  <a:close/>
                  <a:moveTo>
                    <a:pt x="463" y="1"/>
                  </a:moveTo>
                  <a:cubicBezTo>
                    <a:pt x="377" y="1"/>
                    <a:pt x="298" y="20"/>
                    <a:pt x="234" y="66"/>
                  </a:cubicBezTo>
                  <a:cubicBezTo>
                    <a:pt x="1" y="236"/>
                    <a:pt x="216" y="533"/>
                    <a:pt x="378" y="667"/>
                  </a:cubicBezTo>
                  <a:cubicBezTo>
                    <a:pt x="521" y="775"/>
                    <a:pt x="683" y="856"/>
                    <a:pt x="845" y="910"/>
                  </a:cubicBezTo>
                  <a:lnTo>
                    <a:pt x="1644" y="1251"/>
                  </a:lnTo>
                  <a:cubicBezTo>
                    <a:pt x="1653" y="1256"/>
                    <a:pt x="1662" y="1258"/>
                    <a:pt x="1671" y="1258"/>
                  </a:cubicBezTo>
                  <a:cubicBezTo>
                    <a:pt x="1699" y="1258"/>
                    <a:pt x="1723" y="1236"/>
                    <a:pt x="1733" y="1211"/>
                  </a:cubicBezTo>
                  <a:lnTo>
                    <a:pt x="1733" y="1211"/>
                  </a:lnTo>
                  <a:cubicBezTo>
                    <a:pt x="1762" y="1200"/>
                    <a:pt x="1782" y="1172"/>
                    <a:pt x="1770" y="1134"/>
                  </a:cubicBezTo>
                  <a:lnTo>
                    <a:pt x="1770" y="1134"/>
                  </a:lnTo>
                  <a:lnTo>
                    <a:pt x="1770" y="1143"/>
                  </a:lnTo>
                  <a:cubicBezTo>
                    <a:pt x="1653" y="802"/>
                    <a:pt x="1437" y="506"/>
                    <a:pt x="1159" y="281"/>
                  </a:cubicBezTo>
                  <a:cubicBezTo>
                    <a:pt x="1012" y="161"/>
                    <a:pt x="711" y="1"/>
                    <a:pt x="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5"/>
          <p:cNvGrpSpPr/>
          <p:nvPr/>
        </p:nvGrpSpPr>
        <p:grpSpPr>
          <a:xfrm>
            <a:off x="3311029" y="2487501"/>
            <a:ext cx="2596896" cy="180772"/>
            <a:chOff x="3273554" y="2331419"/>
            <a:chExt cx="2596896" cy="180772"/>
          </a:xfrm>
        </p:grpSpPr>
        <p:grpSp>
          <p:nvGrpSpPr>
            <p:cNvPr id="2464" name="Google Shape;2464;p35"/>
            <p:cNvGrpSpPr/>
            <p:nvPr/>
          </p:nvGrpSpPr>
          <p:grpSpPr>
            <a:xfrm>
              <a:off x="3273554" y="2331419"/>
              <a:ext cx="230802" cy="180772"/>
              <a:chOff x="6872416" y="539494"/>
              <a:chExt cx="230802" cy="180772"/>
            </a:xfrm>
          </p:grpSpPr>
          <p:sp>
            <p:nvSpPr>
              <p:cNvPr id="2465" name="Google Shape;2465;p35"/>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8" name="Google Shape;2468;p35"/>
            <p:cNvGrpSpPr/>
            <p:nvPr/>
          </p:nvGrpSpPr>
          <p:grpSpPr>
            <a:xfrm>
              <a:off x="5639219" y="2331419"/>
              <a:ext cx="231231" cy="180772"/>
              <a:chOff x="7771356" y="539494"/>
              <a:chExt cx="231231" cy="180772"/>
            </a:xfrm>
          </p:grpSpPr>
          <p:sp>
            <p:nvSpPr>
              <p:cNvPr id="2469" name="Google Shape;2469;p35"/>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5"/>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72" name="Google Shape;2472;p35"/>
          <p:cNvSpPr/>
          <p:nvPr/>
        </p:nvSpPr>
        <p:spPr>
          <a:xfrm rot="318173">
            <a:off x="3522395" y="2690383"/>
            <a:ext cx="1934809" cy="234649"/>
          </a:xfrm>
          <a:custGeom>
            <a:avLst/>
            <a:gdLst/>
            <a:ahLst/>
            <a:cxnLst/>
            <a:rect l="l" t="t" r="r" b="b"/>
            <a:pathLst>
              <a:path w="11136" h="2484" extrusionOk="0">
                <a:moveTo>
                  <a:pt x="6773" y="0"/>
                </a:moveTo>
                <a:cubicBezTo>
                  <a:pt x="6760" y="0"/>
                  <a:pt x="6747" y="1"/>
                  <a:pt x="6733" y="2"/>
                </a:cubicBezTo>
                <a:cubicBezTo>
                  <a:pt x="6158" y="55"/>
                  <a:pt x="6176" y="693"/>
                  <a:pt x="5952" y="1070"/>
                </a:cubicBezTo>
                <a:cubicBezTo>
                  <a:pt x="5786" y="1339"/>
                  <a:pt x="5640" y="1440"/>
                  <a:pt x="5504" y="1440"/>
                </a:cubicBezTo>
                <a:cubicBezTo>
                  <a:pt x="5118" y="1440"/>
                  <a:pt x="4819" y="624"/>
                  <a:pt x="4408" y="531"/>
                </a:cubicBezTo>
                <a:cubicBezTo>
                  <a:pt x="4365" y="522"/>
                  <a:pt x="4325" y="517"/>
                  <a:pt x="4288" y="517"/>
                </a:cubicBezTo>
                <a:cubicBezTo>
                  <a:pt x="3881" y="517"/>
                  <a:pt x="3795" y="1067"/>
                  <a:pt x="3572" y="1330"/>
                </a:cubicBezTo>
                <a:cubicBezTo>
                  <a:pt x="3390" y="1554"/>
                  <a:pt x="3233" y="1637"/>
                  <a:pt x="3090" y="1637"/>
                </a:cubicBezTo>
                <a:cubicBezTo>
                  <a:pt x="2686" y="1637"/>
                  <a:pt x="2395" y="974"/>
                  <a:pt x="1965" y="974"/>
                </a:cubicBezTo>
                <a:cubicBezTo>
                  <a:pt x="1889" y="974"/>
                  <a:pt x="1809" y="994"/>
                  <a:pt x="1723" y="1043"/>
                </a:cubicBezTo>
                <a:cubicBezTo>
                  <a:pt x="1624" y="1106"/>
                  <a:pt x="1543" y="1205"/>
                  <a:pt x="1507" y="1321"/>
                </a:cubicBezTo>
                <a:cubicBezTo>
                  <a:pt x="1444" y="1465"/>
                  <a:pt x="1435" y="1627"/>
                  <a:pt x="1373" y="1770"/>
                </a:cubicBezTo>
                <a:cubicBezTo>
                  <a:pt x="1240" y="2070"/>
                  <a:pt x="926" y="2358"/>
                  <a:pt x="610" y="2358"/>
                </a:cubicBezTo>
                <a:cubicBezTo>
                  <a:pt x="433" y="2358"/>
                  <a:pt x="255" y="2268"/>
                  <a:pt x="106" y="2040"/>
                </a:cubicBezTo>
                <a:cubicBezTo>
                  <a:pt x="96" y="2027"/>
                  <a:pt x="82" y="2021"/>
                  <a:pt x="68" y="2021"/>
                </a:cubicBezTo>
                <a:cubicBezTo>
                  <a:pt x="34" y="2021"/>
                  <a:pt x="0" y="2055"/>
                  <a:pt x="26" y="2094"/>
                </a:cubicBezTo>
                <a:cubicBezTo>
                  <a:pt x="163" y="2344"/>
                  <a:pt x="418" y="2483"/>
                  <a:pt x="682" y="2483"/>
                </a:cubicBezTo>
                <a:cubicBezTo>
                  <a:pt x="816" y="2483"/>
                  <a:pt x="952" y="2448"/>
                  <a:pt x="1076" y="2372"/>
                </a:cubicBezTo>
                <a:cubicBezTo>
                  <a:pt x="1364" y="2201"/>
                  <a:pt x="1507" y="1869"/>
                  <a:pt x="1669" y="1600"/>
                </a:cubicBezTo>
                <a:cubicBezTo>
                  <a:pt x="1714" y="1528"/>
                  <a:pt x="1768" y="1456"/>
                  <a:pt x="1839" y="1402"/>
                </a:cubicBezTo>
                <a:cubicBezTo>
                  <a:pt x="1911" y="1366"/>
                  <a:pt x="1992" y="1348"/>
                  <a:pt x="2073" y="1348"/>
                </a:cubicBezTo>
                <a:cubicBezTo>
                  <a:pt x="2288" y="1366"/>
                  <a:pt x="2495" y="1456"/>
                  <a:pt x="2648" y="1609"/>
                </a:cubicBezTo>
                <a:cubicBezTo>
                  <a:pt x="2775" y="1736"/>
                  <a:pt x="2950" y="1807"/>
                  <a:pt x="3128" y="1807"/>
                </a:cubicBezTo>
                <a:cubicBezTo>
                  <a:pt x="3138" y="1807"/>
                  <a:pt x="3149" y="1807"/>
                  <a:pt x="3159" y="1806"/>
                </a:cubicBezTo>
                <a:cubicBezTo>
                  <a:pt x="3492" y="1752"/>
                  <a:pt x="3671" y="1357"/>
                  <a:pt x="3860" y="1115"/>
                </a:cubicBezTo>
                <a:cubicBezTo>
                  <a:pt x="4055" y="859"/>
                  <a:pt x="4210" y="762"/>
                  <a:pt x="4344" y="762"/>
                </a:cubicBezTo>
                <a:cubicBezTo>
                  <a:pt x="4753" y="762"/>
                  <a:pt x="4965" y="1656"/>
                  <a:pt x="5495" y="1656"/>
                </a:cubicBezTo>
                <a:cubicBezTo>
                  <a:pt x="5529" y="1656"/>
                  <a:pt x="5565" y="1653"/>
                  <a:pt x="5602" y="1645"/>
                </a:cubicBezTo>
                <a:cubicBezTo>
                  <a:pt x="5781" y="1591"/>
                  <a:pt x="5934" y="1465"/>
                  <a:pt x="6024" y="1304"/>
                </a:cubicBezTo>
                <a:cubicBezTo>
                  <a:pt x="6224" y="1003"/>
                  <a:pt x="6395" y="224"/>
                  <a:pt x="6744" y="224"/>
                </a:cubicBezTo>
                <a:cubicBezTo>
                  <a:pt x="6863" y="224"/>
                  <a:pt x="7003" y="315"/>
                  <a:pt x="7173" y="549"/>
                </a:cubicBezTo>
                <a:cubicBezTo>
                  <a:pt x="7406" y="865"/>
                  <a:pt x="7593" y="1551"/>
                  <a:pt x="8075" y="1551"/>
                </a:cubicBezTo>
                <a:cubicBezTo>
                  <a:pt x="8114" y="1551"/>
                  <a:pt x="8154" y="1546"/>
                  <a:pt x="8197" y="1537"/>
                </a:cubicBezTo>
                <a:cubicBezTo>
                  <a:pt x="8421" y="1492"/>
                  <a:pt x="8583" y="1277"/>
                  <a:pt x="8682" y="1088"/>
                </a:cubicBezTo>
                <a:cubicBezTo>
                  <a:pt x="8727" y="989"/>
                  <a:pt x="8762" y="881"/>
                  <a:pt x="8798" y="783"/>
                </a:cubicBezTo>
                <a:cubicBezTo>
                  <a:pt x="8861" y="477"/>
                  <a:pt x="9068" y="307"/>
                  <a:pt x="9418" y="280"/>
                </a:cubicBezTo>
                <a:cubicBezTo>
                  <a:pt x="9624" y="361"/>
                  <a:pt x="9813" y="477"/>
                  <a:pt x="9975" y="621"/>
                </a:cubicBezTo>
                <a:cubicBezTo>
                  <a:pt x="10177" y="764"/>
                  <a:pt x="10404" y="877"/>
                  <a:pt x="10616" y="877"/>
                </a:cubicBezTo>
                <a:cubicBezTo>
                  <a:pt x="10790" y="877"/>
                  <a:pt x="10955" y="801"/>
                  <a:pt x="11088" y="603"/>
                </a:cubicBezTo>
                <a:cubicBezTo>
                  <a:pt x="11135" y="536"/>
                  <a:pt x="11066" y="458"/>
                  <a:pt x="10994" y="458"/>
                </a:cubicBezTo>
                <a:cubicBezTo>
                  <a:pt x="10970" y="458"/>
                  <a:pt x="10947" y="466"/>
                  <a:pt x="10926" y="486"/>
                </a:cubicBezTo>
                <a:cubicBezTo>
                  <a:pt x="10831" y="580"/>
                  <a:pt x="10729" y="618"/>
                  <a:pt x="10624" y="618"/>
                </a:cubicBezTo>
                <a:cubicBezTo>
                  <a:pt x="10203" y="618"/>
                  <a:pt x="9713" y="25"/>
                  <a:pt x="9247" y="25"/>
                </a:cubicBezTo>
                <a:cubicBezTo>
                  <a:pt x="9181" y="25"/>
                  <a:pt x="9115" y="37"/>
                  <a:pt x="9050" y="64"/>
                </a:cubicBezTo>
                <a:cubicBezTo>
                  <a:pt x="8843" y="154"/>
                  <a:pt x="8736" y="352"/>
                  <a:pt x="8646" y="549"/>
                </a:cubicBezTo>
                <a:cubicBezTo>
                  <a:pt x="8601" y="648"/>
                  <a:pt x="8574" y="765"/>
                  <a:pt x="8529" y="864"/>
                </a:cubicBezTo>
                <a:cubicBezTo>
                  <a:pt x="8466" y="971"/>
                  <a:pt x="8403" y="1097"/>
                  <a:pt x="8331" y="1214"/>
                </a:cubicBezTo>
                <a:cubicBezTo>
                  <a:pt x="8238" y="1242"/>
                  <a:pt x="8153" y="1256"/>
                  <a:pt x="8076" y="1256"/>
                </a:cubicBezTo>
                <a:cubicBezTo>
                  <a:pt x="7854" y="1256"/>
                  <a:pt x="7697" y="1141"/>
                  <a:pt x="7604" y="908"/>
                </a:cubicBezTo>
                <a:cubicBezTo>
                  <a:pt x="7395" y="594"/>
                  <a:pt x="7228" y="0"/>
                  <a:pt x="6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3" name="Google Shape;2473;p35"/>
          <p:cNvGrpSpPr/>
          <p:nvPr/>
        </p:nvGrpSpPr>
        <p:grpSpPr>
          <a:xfrm>
            <a:off x="3935559" y="659223"/>
            <a:ext cx="677122" cy="1073055"/>
            <a:chOff x="3898084" y="287941"/>
            <a:chExt cx="677122" cy="1073055"/>
          </a:xfrm>
        </p:grpSpPr>
        <p:sp>
          <p:nvSpPr>
            <p:cNvPr id="2474" name="Google Shape;2474;p35"/>
            <p:cNvSpPr/>
            <p:nvPr/>
          </p:nvSpPr>
          <p:spPr>
            <a:xfrm rot="670885">
              <a:off x="4146539" y="907077"/>
              <a:ext cx="108843" cy="447614"/>
            </a:xfrm>
            <a:custGeom>
              <a:avLst/>
              <a:gdLst/>
              <a:ahLst/>
              <a:cxnLst/>
              <a:rect l="l" t="t" r="r" b="b"/>
              <a:pathLst>
                <a:path w="1335" h="5490" extrusionOk="0">
                  <a:moveTo>
                    <a:pt x="69" y="0"/>
                  </a:moveTo>
                  <a:cubicBezTo>
                    <a:pt x="34" y="0"/>
                    <a:pt x="0" y="29"/>
                    <a:pt x="6" y="78"/>
                  </a:cubicBezTo>
                  <a:cubicBezTo>
                    <a:pt x="140" y="545"/>
                    <a:pt x="15" y="1038"/>
                    <a:pt x="33" y="1514"/>
                  </a:cubicBezTo>
                  <a:cubicBezTo>
                    <a:pt x="60" y="1981"/>
                    <a:pt x="149" y="2448"/>
                    <a:pt x="302" y="2888"/>
                  </a:cubicBezTo>
                  <a:cubicBezTo>
                    <a:pt x="580" y="3750"/>
                    <a:pt x="1146" y="4504"/>
                    <a:pt x="1209" y="5429"/>
                  </a:cubicBezTo>
                  <a:cubicBezTo>
                    <a:pt x="1209" y="5470"/>
                    <a:pt x="1240" y="5490"/>
                    <a:pt x="1272" y="5490"/>
                  </a:cubicBezTo>
                  <a:cubicBezTo>
                    <a:pt x="1303" y="5490"/>
                    <a:pt x="1335" y="5470"/>
                    <a:pt x="1335" y="5429"/>
                  </a:cubicBezTo>
                  <a:cubicBezTo>
                    <a:pt x="1281" y="4522"/>
                    <a:pt x="751" y="3777"/>
                    <a:pt x="455" y="2933"/>
                  </a:cubicBezTo>
                  <a:cubicBezTo>
                    <a:pt x="275" y="2448"/>
                    <a:pt x="176" y="1945"/>
                    <a:pt x="158" y="1424"/>
                  </a:cubicBezTo>
                  <a:cubicBezTo>
                    <a:pt x="140" y="958"/>
                    <a:pt x="257" y="500"/>
                    <a:pt x="131" y="42"/>
                  </a:cubicBezTo>
                  <a:cubicBezTo>
                    <a:pt x="117" y="13"/>
                    <a:pt x="93" y="0"/>
                    <a:pt x="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5" name="Google Shape;2475;p35"/>
            <p:cNvGrpSpPr/>
            <p:nvPr/>
          </p:nvGrpSpPr>
          <p:grpSpPr>
            <a:xfrm>
              <a:off x="3898084" y="287941"/>
              <a:ext cx="677122" cy="713504"/>
              <a:chOff x="1457346" y="3261277"/>
              <a:chExt cx="488474" cy="514720"/>
            </a:xfrm>
          </p:grpSpPr>
          <p:sp>
            <p:nvSpPr>
              <p:cNvPr id="2476" name="Google Shape;2476;p35"/>
              <p:cNvSpPr/>
              <p:nvPr/>
            </p:nvSpPr>
            <p:spPr>
              <a:xfrm rot="1263139">
                <a:off x="1518968" y="3313161"/>
                <a:ext cx="365229" cy="410952"/>
              </a:xfrm>
              <a:custGeom>
                <a:avLst/>
                <a:gdLst/>
                <a:ahLst/>
                <a:cxnLst/>
                <a:rect l="l" t="t" r="r" b="b"/>
                <a:pathLst>
                  <a:path w="14610" h="16439" extrusionOk="0">
                    <a:moveTo>
                      <a:pt x="6996" y="0"/>
                    </a:moveTo>
                    <a:cubicBezTo>
                      <a:pt x="6630" y="0"/>
                      <a:pt x="6260" y="35"/>
                      <a:pt x="5890" y="105"/>
                    </a:cubicBezTo>
                    <a:cubicBezTo>
                      <a:pt x="2281" y="788"/>
                      <a:pt x="0" y="4703"/>
                      <a:pt x="790" y="8842"/>
                    </a:cubicBezTo>
                    <a:cubicBezTo>
                      <a:pt x="1483" y="12482"/>
                      <a:pt x="3367" y="15257"/>
                      <a:pt x="7091" y="15257"/>
                    </a:cubicBezTo>
                    <a:cubicBezTo>
                      <a:pt x="7418" y="15257"/>
                      <a:pt x="7761" y="15235"/>
                      <a:pt x="8117" y="15191"/>
                    </a:cubicBezTo>
                    <a:lnTo>
                      <a:pt x="8117" y="15191"/>
                    </a:lnTo>
                    <a:cubicBezTo>
                      <a:pt x="8099" y="15263"/>
                      <a:pt x="8081" y="15325"/>
                      <a:pt x="8063" y="15397"/>
                    </a:cubicBezTo>
                    <a:cubicBezTo>
                      <a:pt x="7983" y="15640"/>
                      <a:pt x="7902" y="15873"/>
                      <a:pt x="7812" y="16107"/>
                    </a:cubicBezTo>
                    <a:cubicBezTo>
                      <a:pt x="7745" y="16280"/>
                      <a:pt x="7897" y="16439"/>
                      <a:pt x="8053" y="16439"/>
                    </a:cubicBezTo>
                    <a:cubicBezTo>
                      <a:pt x="8107" y="16439"/>
                      <a:pt x="8161" y="16420"/>
                      <a:pt x="8207" y="16376"/>
                    </a:cubicBezTo>
                    <a:lnTo>
                      <a:pt x="8656" y="15936"/>
                    </a:lnTo>
                    <a:lnTo>
                      <a:pt x="8827" y="16223"/>
                    </a:lnTo>
                    <a:cubicBezTo>
                      <a:pt x="8878" y="16321"/>
                      <a:pt x="8971" y="16369"/>
                      <a:pt x="9064" y="16369"/>
                    </a:cubicBezTo>
                    <a:cubicBezTo>
                      <a:pt x="9167" y="16369"/>
                      <a:pt x="9269" y="16310"/>
                      <a:pt x="9312" y="16196"/>
                    </a:cubicBezTo>
                    <a:cubicBezTo>
                      <a:pt x="9338" y="16125"/>
                      <a:pt x="9365" y="16053"/>
                      <a:pt x="9392" y="15990"/>
                    </a:cubicBezTo>
                    <a:lnTo>
                      <a:pt x="9428" y="16008"/>
                    </a:lnTo>
                    <a:lnTo>
                      <a:pt x="9482" y="16035"/>
                    </a:lnTo>
                    <a:lnTo>
                      <a:pt x="9500" y="16044"/>
                    </a:lnTo>
                    <a:cubicBezTo>
                      <a:pt x="9527" y="16062"/>
                      <a:pt x="9545" y="16071"/>
                      <a:pt x="9572" y="16080"/>
                    </a:cubicBezTo>
                    <a:cubicBezTo>
                      <a:pt x="9620" y="16096"/>
                      <a:pt x="9671" y="16104"/>
                      <a:pt x="9722" y="16104"/>
                    </a:cubicBezTo>
                    <a:cubicBezTo>
                      <a:pt x="9945" y="16104"/>
                      <a:pt x="10162" y="15950"/>
                      <a:pt x="10111" y="15694"/>
                    </a:cubicBezTo>
                    <a:cubicBezTo>
                      <a:pt x="10075" y="15577"/>
                      <a:pt x="10012" y="15469"/>
                      <a:pt x="9922" y="15379"/>
                    </a:cubicBezTo>
                    <a:lnTo>
                      <a:pt x="9698" y="15119"/>
                    </a:lnTo>
                    <a:cubicBezTo>
                      <a:pt x="9635" y="15047"/>
                      <a:pt x="9572" y="14984"/>
                      <a:pt x="9518" y="14912"/>
                    </a:cubicBezTo>
                    <a:cubicBezTo>
                      <a:pt x="13945" y="13736"/>
                      <a:pt x="14609" y="10270"/>
                      <a:pt x="13864" y="6346"/>
                    </a:cubicBezTo>
                    <a:cubicBezTo>
                      <a:pt x="13155" y="2631"/>
                      <a:pt x="10203" y="0"/>
                      <a:pt x="6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rot="1263139">
                <a:off x="1645589" y="3669998"/>
                <a:ext cx="58397" cy="44722"/>
              </a:xfrm>
              <a:custGeom>
                <a:avLst/>
                <a:gdLst/>
                <a:ahLst/>
                <a:cxnLst/>
                <a:rect l="l" t="t" r="r" b="b"/>
                <a:pathLst>
                  <a:path w="2336" h="1789" extrusionOk="0">
                    <a:moveTo>
                      <a:pt x="1449" y="88"/>
                    </a:moveTo>
                    <a:cubicBezTo>
                      <a:pt x="1507" y="88"/>
                      <a:pt x="1553" y="147"/>
                      <a:pt x="1536" y="214"/>
                    </a:cubicBezTo>
                    <a:cubicBezTo>
                      <a:pt x="1527" y="295"/>
                      <a:pt x="1500" y="367"/>
                      <a:pt x="1455" y="439"/>
                    </a:cubicBezTo>
                    <a:cubicBezTo>
                      <a:pt x="1374" y="574"/>
                      <a:pt x="1266" y="699"/>
                      <a:pt x="1132" y="789"/>
                    </a:cubicBezTo>
                    <a:lnTo>
                      <a:pt x="1069" y="834"/>
                    </a:lnTo>
                    <a:lnTo>
                      <a:pt x="925" y="870"/>
                    </a:lnTo>
                    <a:lnTo>
                      <a:pt x="898" y="834"/>
                    </a:lnTo>
                    <a:cubicBezTo>
                      <a:pt x="898" y="798"/>
                      <a:pt x="898" y="753"/>
                      <a:pt x="907" y="708"/>
                    </a:cubicBezTo>
                    <a:cubicBezTo>
                      <a:pt x="916" y="636"/>
                      <a:pt x="934" y="556"/>
                      <a:pt x="970" y="484"/>
                    </a:cubicBezTo>
                    <a:cubicBezTo>
                      <a:pt x="1024" y="349"/>
                      <a:pt x="1123" y="232"/>
                      <a:pt x="1249" y="152"/>
                    </a:cubicBezTo>
                    <a:cubicBezTo>
                      <a:pt x="1302" y="107"/>
                      <a:pt x="1365" y="89"/>
                      <a:pt x="1437" y="89"/>
                    </a:cubicBezTo>
                    <a:cubicBezTo>
                      <a:pt x="1441" y="88"/>
                      <a:pt x="1445" y="88"/>
                      <a:pt x="1449" y="88"/>
                    </a:cubicBezTo>
                    <a:close/>
                    <a:moveTo>
                      <a:pt x="348" y="507"/>
                    </a:moveTo>
                    <a:cubicBezTo>
                      <a:pt x="447" y="507"/>
                      <a:pt x="542" y="550"/>
                      <a:pt x="611" y="619"/>
                    </a:cubicBezTo>
                    <a:cubicBezTo>
                      <a:pt x="674" y="672"/>
                      <a:pt x="719" y="726"/>
                      <a:pt x="764" y="798"/>
                    </a:cubicBezTo>
                    <a:cubicBezTo>
                      <a:pt x="782" y="825"/>
                      <a:pt x="809" y="861"/>
                      <a:pt x="826" y="888"/>
                    </a:cubicBezTo>
                    <a:lnTo>
                      <a:pt x="826" y="897"/>
                    </a:lnTo>
                    <a:lnTo>
                      <a:pt x="800" y="906"/>
                    </a:lnTo>
                    <a:lnTo>
                      <a:pt x="746" y="915"/>
                    </a:lnTo>
                    <a:lnTo>
                      <a:pt x="737" y="915"/>
                    </a:lnTo>
                    <a:cubicBezTo>
                      <a:pt x="674" y="915"/>
                      <a:pt x="602" y="906"/>
                      <a:pt x="530" y="897"/>
                    </a:cubicBezTo>
                    <a:cubicBezTo>
                      <a:pt x="395" y="870"/>
                      <a:pt x="261" y="816"/>
                      <a:pt x="144" y="726"/>
                    </a:cubicBezTo>
                    <a:cubicBezTo>
                      <a:pt x="117" y="717"/>
                      <a:pt x="99" y="681"/>
                      <a:pt x="108" y="645"/>
                    </a:cubicBezTo>
                    <a:cubicBezTo>
                      <a:pt x="117" y="619"/>
                      <a:pt x="126" y="592"/>
                      <a:pt x="153" y="565"/>
                    </a:cubicBezTo>
                    <a:cubicBezTo>
                      <a:pt x="198" y="529"/>
                      <a:pt x="243" y="511"/>
                      <a:pt x="297" y="511"/>
                    </a:cubicBezTo>
                    <a:cubicBezTo>
                      <a:pt x="314" y="508"/>
                      <a:pt x="331" y="507"/>
                      <a:pt x="348" y="507"/>
                    </a:cubicBezTo>
                    <a:close/>
                    <a:moveTo>
                      <a:pt x="1433" y="1"/>
                    </a:moveTo>
                    <a:cubicBezTo>
                      <a:pt x="1389" y="1"/>
                      <a:pt x="1344" y="10"/>
                      <a:pt x="1302" y="26"/>
                    </a:cubicBezTo>
                    <a:cubicBezTo>
                      <a:pt x="1150" y="98"/>
                      <a:pt x="1015" y="223"/>
                      <a:pt x="943" y="376"/>
                    </a:cubicBezTo>
                    <a:cubicBezTo>
                      <a:pt x="889" y="457"/>
                      <a:pt x="862" y="556"/>
                      <a:pt x="844" y="645"/>
                    </a:cubicBezTo>
                    <a:cubicBezTo>
                      <a:pt x="844" y="672"/>
                      <a:pt x="835" y="708"/>
                      <a:pt x="835" y="735"/>
                    </a:cubicBezTo>
                    <a:cubicBezTo>
                      <a:pt x="791" y="663"/>
                      <a:pt x="737" y="601"/>
                      <a:pt x="674" y="547"/>
                    </a:cubicBezTo>
                    <a:cubicBezTo>
                      <a:pt x="582" y="470"/>
                      <a:pt x="470" y="426"/>
                      <a:pt x="350" y="426"/>
                    </a:cubicBezTo>
                    <a:cubicBezTo>
                      <a:pt x="329" y="426"/>
                      <a:pt x="309" y="427"/>
                      <a:pt x="288" y="430"/>
                    </a:cubicBezTo>
                    <a:cubicBezTo>
                      <a:pt x="162" y="439"/>
                      <a:pt x="0" y="547"/>
                      <a:pt x="27" y="699"/>
                    </a:cubicBezTo>
                    <a:cubicBezTo>
                      <a:pt x="36" y="771"/>
                      <a:pt x="117" y="816"/>
                      <a:pt x="180" y="861"/>
                    </a:cubicBezTo>
                    <a:cubicBezTo>
                      <a:pt x="252" y="897"/>
                      <a:pt x="333" y="933"/>
                      <a:pt x="413" y="960"/>
                    </a:cubicBezTo>
                    <a:cubicBezTo>
                      <a:pt x="458" y="969"/>
                      <a:pt x="503" y="987"/>
                      <a:pt x="548" y="996"/>
                    </a:cubicBezTo>
                    <a:cubicBezTo>
                      <a:pt x="476" y="1023"/>
                      <a:pt x="395" y="1059"/>
                      <a:pt x="324" y="1103"/>
                    </a:cubicBezTo>
                    <a:cubicBezTo>
                      <a:pt x="308" y="1119"/>
                      <a:pt x="313" y="1150"/>
                      <a:pt x="334" y="1150"/>
                    </a:cubicBezTo>
                    <a:cubicBezTo>
                      <a:pt x="336" y="1150"/>
                      <a:pt x="339" y="1149"/>
                      <a:pt x="342" y="1148"/>
                    </a:cubicBezTo>
                    <a:cubicBezTo>
                      <a:pt x="512" y="1130"/>
                      <a:pt x="674" y="1068"/>
                      <a:pt x="835" y="1023"/>
                    </a:cubicBezTo>
                    <a:lnTo>
                      <a:pt x="844" y="1023"/>
                    </a:lnTo>
                    <a:cubicBezTo>
                      <a:pt x="835" y="1068"/>
                      <a:pt x="818" y="1103"/>
                      <a:pt x="809" y="1148"/>
                    </a:cubicBezTo>
                    <a:cubicBezTo>
                      <a:pt x="782" y="1220"/>
                      <a:pt x="755" y="1292"/>
                      <a:pt x="719" y="1364"/>
                    </a:cubicBezTo>
                    <a:cubicBezTo>
                      <a:pt x="683" y="1427"/>
                      <a:pt x="647" y="1499"/>
                      <a:pt x="602" y="1561"/>
                    </a:cubicBezTo>
                    <a:cubicBezTo>
                      <a:pt x="557" y="1615"/>
                      <a:pt x="512" y="1678"/>
                      <a:pt x="485" y="1750"/>
                    </a:cubicBezTo>
                    <a:cubicBezTo>
                      <a:pt x="478" y="1772"/>
                      <a:pt x="501" y="1788"/>
                      <a:pt x="519" y="1788"/>
                    </a:cubicBezTo>
                    <a:cubicBezTo>
                      <a:pt x="523" y="1788"/>
                      <a:pt x="527" y="1787"/>
                      <a:pt x="530" y="1786"/>
                    </a:cubicBezTo>
                    <a:cubicBezTo>
                      <a:pt x="602" y="1741"/>
                      <a:pt x="656" y="1687"/>
                      <a:pt x="701" y="1615"/>
                    </a:cubicBezTo>
                    <a:cubicBezTo>
                      <a:pt x="737" y="1552"/>
                      <a:pt x="782" y="1481"/>
                      <a:pt x="809" y="1400"/>
                    </a:cubicBezTo>
                    <a:cubicBezTo>
                      <a:pt x="844" y="1328"/>
                      <a:pt x="862" y="1256"/>
                      <a:pt x="880" y="1175"/>
                    </a:cubicBezTo>
                    <a:cubicBezTo>
                      <a:pt x="880" y="1157"/>
                      <a:pt x="889" y="1139"/>
                      <a:pt x="889" y="1112"/>
                    </a:cubicBezTo>
                    <a:cubicBezTo>
                      <a:pt x="961" y="1220"/>
                      <a:pt x="1060" y="1301"/>
                      <a:pt x="1177" y="1364"/>
                    </a:cubicBezTo>
                    <a:cubicBezTo>
                      <a:pt x="1249" y="1409"/>
                      <a:pt x="1338" y="1436"/>
                      <a:pt x="1428" y="1454"/>
                    </a:cubicBezTo>
                    <a:cubicBezTo>
                      <a:pt x="1451" y="1458"/>
                      <a:pt x="1473" y="1460"/>
                      <a:pt x="1495" y="1460"/>
                    </a:cubicBezTo>
                    <a:cubicBezTo>
                      <a:pt x="1518" y="1460"/>
                      <a:pt x="1540" y="1458"/>
                      <a:pt x="1563" y="1454"/>
                    </a:cubicBezTo>
                    <a:cubicBezTo>
                      <a:pt x="1599" y="1445"/>
                      <a:pt x="1644" y="1445"/>
                      <a:pt x="1689" y="1427"/>
                    </a:cubicBezTo>
                    <a:cubicBezTo>
                      <a:pt x="1706" y="1427"/>
                      <a:pt x="1697" y="1409"/>
                      <a:pt x="1689" y="1400"/>
                    </a:cubicBezTo>
                    <a:cubicBezTo>
                      <a:pt x="1608" y="1391"/>
                      <a:pt x="1527" y="1364"/>
                      <a:pt x="1455" y="1337"/>
                    </a:cubicBezTo>
                    <a:cubicBezTo>
                      <a:pt x="1374" y="1319"/>
                      <a:pt x="1302" y="1292"/>
                      <a:pt x="1231" y="1256"/>
                    </a:cubicBezTo>
                    <a:cubicBezTo>
                      <a:pt x="1105" y="1184"/>
                      <a:pt x="997" y="1103"/>
                      <a:pt x="907" y="1005"/>
                    </a:cubicBezTo>
                    <a:cubicBezTo>
                      <a:pt x="1051" y="978"/>
                      <a:pt x="1195" y="942"/>
                      <a:pt x="1347" y="924"/>
                    </a:cubicBezTo>
                    <a:cubicBezTo>
                      <a:pt x="1671" y="870"/>
                      <a:pt x="2048" y="897"/>
                      <a:pt x="2317" y="690"/>
                    </a:cubicBezTo>
                    <a:cubicBezTo>
                      <a:pt x="2335" y="681"/>
                      <a:pt x="2326" y="663"/>
                      <a:pt x="2308" y="663"/>
                    </a:cubicBezTo>
                    <a:cubicBezTo>
                      <a:pt x="2137" y="690"/>
                      <a:pt x="1967" y="699"/>
                      <a:pt x="1805" y="708"/>
                    </a:cubicBezTo>
                    <a:cubicBezTo>
                      <a:pt x="1635" y="726"/>
                      <a:pt x="1473" y="744"/>
                      <a:pt x="1311" y="780"/>
                    </a:cubicBezTo>
                    <a:cubicBezTo>
                      <a:pt x="1338" y="753"/>
                      <a:pt x="1365" y="726"/>
                      <a:pt x="1392" y="699"/>
                    </a:cubicBezTo>
                    <a:cubicBezTo>
                      <a:pt x="1446" y="628"/>
                      <a:pt x="1500" y="556"/>
                      <a:pt x="1545" y="475"/>
                    </a:cubicBezTo>
                    <a:cubicBezTo>
                      <a:pt x="1590" y="394"/>
                      <a:pt x="1617" y="304"/>
                      <a:pt x="1626" y="214"/>
                    </a:cubicBezTo>
                    <a:cubicBezTo>
                      <a:pt x="1644" y="134"/>
                      <a:pt x="1599" y="53"/>
                      <a:pt x="1527" y="17"/>
                    </a:cubicBezTo>
                    <a:cubicBezTo>
                      <a:pt x="1497" y="6"/>
                      <a:pt x="1465" y="1"/>
                      <a:pt x="14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2377;p34"/>
          <p:cNvSpPr txBox="1">
            <a:spLocks noGrp="1"/>
          </p:cNvSpPr>
          <p:nvPr>
            <p:ph type="title" idx="2"/>
          </p:nvPr>
        </p:nvSpPr>
        <p:spPr>
          <a:xfrm>
            <a:off x="3988937" y="1762486"/>
            <a:ext cx="1128300" cy="8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a:solidFill>
                  <a:schemeClr val="accent4"/>
                </a:solidFill>
                <a:latin typeface="UTM American Sans" panose="02040603050506020204" pitchFamily="18" charset="0"/>
              </a:rPr>
              <a:t>I</a:t>
            </a:r>
            <a:endParaRPr sz="8800">
              <a:solidFill>
                <a:schemeClr val="accent4"/>
              </a:solidFill>
              <a:latin typeface="UTM American Sans" panose="02040603050506020204" pitchFamily="18" charset="0"/>
            </a:endParaRPr>
          </a:p>
        </p:txBody>
      </p:sp>
      <p:sp>
        <p:nvSpPr>
          <p:cNvPr id="28" name="Google Shape;2336;p32"/>
          <p:cNvSpPr txBox="1">
            <a:spLocks/>
          </p:cNvSpPr>
          <p:nvPr/>
        </p:nvSpPr>
        <p:spPr>
          <a:xfrm>
            <a:off x="3015607" y="3045344"/>
            <a:ext cx="3074960"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3600">
                <a:latin typeface="UTM American Sans" panose="02040603050506020204" pitchFamily="18" charset="0"/>
              </a:rPr>
              <a:t>TỰ KIỂM TRA</a:t>
            </a:r>
            <a:endParaRPr lang="vi-VN" sz="3600">
              <a:latin typeface="UTM American San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a:extLst>
              <a:ext uri="{FF2B5EF4-FFF2-40B4-BE49-F238E27FC236}">
                <a16:creationId xmlns:a16="http://schemas.microsoft.com/office/drawing/2014/main" id="{58BDA6B1-548D-4E3D-94BC-6DB7DACD320C}"/>
              </a:ext>
            </a:extLst>
          </p:cNvPr>
          <p:cNvSpPr txBox="1">
            <a:spLocks noChangeArrowheads="1"/>
          </p:cNvSpPr>
          <p:nvPr/>
        </p:nvSpPr>
        <p:spPr bwMode="auto">
          <a:xfrm>
            <a:off x="3486150" y="57150"/>
            <a:ext cx="1714500" cy="64633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800">
                <a:solidFill>
                  <a:srgbClr val="FF0000"/>
                </a:solidFill>
                <a:latin typeface="Times New Roman" panose="02020603050405020304" pitchFamily="18" charset="0"/>
              </a:rPr>
              <a:t>ĐIỆN TỪ HỌC</a:t>
            </a:r>
          </a:p>
        </p:txBody>
      </p:sp>
      <p:sp>
        <p:nvSpPr>
          <p:cNvPr id="53253" name="Text Box 5">
            <a:extLst>
              <a:ext uri="{FF2B5EF4-FFF2-40B4-BE49-F238E27FC236}">
                <a16:creationId xmlns:a16="http://schemas.microsoft.com/office/drawing/2014/main" id="{AF88A28D-088A-4E00-9A5D-196BB649BAB4}"/>
              </a:ext>
            </a:extLst>
          </p:cNvPr>
          <p:cNvSpPr txBox="1">
            <a:spLocks noChangeArrowheads="1"/>
          </p:cNvSpPr>
          <p:nvPr/>
        </p:nvSpPr>
        <p:spPr bwMode="auto">
          <a:xfrm>
            <a:off x="2228850" y="685800"/>
            <a:ext cx="1143000" cy="3231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Nam châm</a:t>
            </a:r>
          </a:p>
        </p:txBody>
      </p:sp>
      <p:sp>
        <p:nvSpPr>
          <p:cNvPr id="53254" name="Text Box 6">
            <a:extLst>
              <a:ext uri="{FF2B5EF4-FFF2-40B4-BE49-F238E27FC236}">
                <a16:creationId xmlns:a16="http://schemas.microsoft.com/office/drawing/2014/main" id="{A910BF51-05FA-4928-99C8-24AE46AC6D77}"/>
              </a:ext>
            </a:extLst>
          </p:cNvPr>
          <p:cNvSpPr txBox="1">
            <a:spLocks noChangeArrowheads="1"/>
          </p:cNvSpPr>
          <p:nvPr/>
        </p:nvSpPr>
        <p:spPr bwMode="auto">
          <a:xfrm>
            <a:off x="5543550" y="685800"/>
            <a:ext cx="1943100" cy="3231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Cảm ứng điện từ</a:t>
            </a:r>
          </a:p>
        </p:txBody>
      </p:sp>
      <p:sp>
        <p:nvSpPr>
          <p:cNvPr id="53255" name="Text Box 7">
            <a:extLst>
              <a:ext uri="{FF2B5EF4-FFF2-40B4-BE49-F238E27FC236}">
                <a16:creationId xmlns:a16="http://schemas.microsoft.com/office/drawing/2014/main" id="{206BFD91-3C63-4A51-ABBE-E95EC337F9C9}"/>
              </a:ext>
            </a:extLst>
          </p:cNvPr>
          <p:cNvSpPr txBox="1">
            <a:spLocks noChangeArrowheads="1"/>
          </p:cNvSpPr>
          <p:nvPr/>
        </p:nvSpPr>
        <p:spPr bwMode="auto">
          <a:xfrm>
            <a:off x="1200150" y="1543050"/>
            <a:ext cx="1143000" cy="3231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Vĩnh cửu</a:t>
            </a:r>
          </a:p>
        </p:txBody>
      </p:sp>
      <p:sp>
        <p:nvSpPr>
          <p:cNvPr id="53256" name="Text Box 8">
            <a:extLst>
              <a:ext uri="{FF2B5EF4-FFF2-40B4-BE49-F238E27FC236}">
                <a16:creationId xmlns:a16="http://schemas.microsoft.com/office/drawing/2014/main" id="{93E12976-4105-49E6-93B3-EEF75A839842}"/>
              </a:ext>
            </a:extLst>
          </p:cNvPr>
          <p:cNvSpPr txBox="1">
            <a:spLocks noChangeArrowheads="1"/>
          </p:cNvSpPr>
          <p:nvPr/>
        </p:nvSpPr>
        <p:spPr bwMode="auto">
          <a:xfrm>
            <a:off x="3314700" y="1543050"/>
            <a:ext cx="685800" cy="3231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Điện</a:t>
            </a:r>
          </a:p>
        </p:txBody>
      </p:sp>
      <p:sp>
        <p:nvSpPr>
          <p:cNvPr id="53257" name="Text Box 9">
            <a:extLst>
              <a:ext uri="{FF2B5EF4-FFF2-40B4-BE49-F238E27FC236}">
                <a16:creationId xmlns:a16="http://schemas.microsoft.com/office/drawing/2014/main" id="{1DBDE059-62F4-4558-8C80-05C1886C1AC4}"/>
              </a:ext>
            </a:extLst>
          </p:cNvPr>
          <p:cNvSpPr txBox="1">
            <a:spLocks noChangeArrowheads="1"/>
          </p:cNvSpPr>
          <p:nvPr/>
        </p:nvSpPr>
        <p:spPr bwMode="auto">
          <a:xfrm>
            <a:off x="4638675" y="1562100"/>
            <a:ext cx="1085850" cy="10156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Điều kiện xuất hiện dòng điện cảm ứng</a:t>
            </a:r>
          </a:p>
        </p:txBody>
      </p:sp>
      <p:sp>
        <p:nvSpPr>
          <p:cNvPr id="53258" name="Text Box 10">
            <a:extLst>
              <a:ext uri="{FF2B5EF4-FFF2-40B4-BE49-F238E27FC236}">
                <a16:creationId xmlns:a16="http://schemas.microsoft.com/office/drawing/2014/main" id="{1E2639A1-A4AF-4561-9D39-0EEBA5F5C23F}"/>
              </a:ext>
            </a:extLst>
          </p:cNvPr>
          <p:cNvSpPr txBox="1">
            <a:spLocks noChangeArrowheads="1"/>
          </p:cNvSpPr>
          <p:nvPr/>
        </p:nvSpPr>
        <p:spPr bwMode="auto">
          <a:xfrm>
            <a:off x="6572250" y="1543050"/>
            <a:ext cx="1371600" cy="10156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Máy phát điện xoay chiều. Dòng điện xoay chiều</a:t>
            </a:r>
          </a:p>
        </p:txBody>
      </p:sp>
      <p:sp>
        <p:nvSpPr>
          <p:cNvPr id="53259" name="Text Box 11">
            <a:extLst>
              <a:ext uri="{FF2B5EF4-FFF2-40B4-BE49-F238E27FC236}">
                <a16:creationId xmlns:a16="http://schemas.microsoft.com/office/drawing/2014/main" id="{179FF3A7-7491-4FE0-B1F1-94AFFF2F7C88}"/>
              </a:ext>
            </a:extLst>
          </p:cNvPr>
          <p:cNvSpPr txBox="1">
            <a:spLocks noChangeArrowheads="1"/>
          </p:cNvSpPr>
          <p:nvPr/>
        </p:nvSpPr>
        <p:spPr bwMode="auto">
          <a:xfrm>
            <a:off x="1943100" y="2469356"/>
            <a:ext cx="1885950" cy="55399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Từ trường, từ phổ, đường sức từ</a:t>
            </a:r>
          </a:p>
        </p:txBody>
      </p:sp>
      <p:sp>
        <p:nvSpPr>
          <p:cNvPr id="53260" name="Text Box 12">
            <a:extLst>
              <a:ext uri="{FF2B5EF4-FFF2-40B4-BE49-F238E27FC236}">
                <a16:creationId xmlns:a16="http://schemas.microsoft.com/office/drawing/2014/main" id="{13FA704A-EF65-4687-82C5-142D39FCE2DC}"/>
              </a:ext>
            </a:extLst>
          </p:cNvPr>
          <p:cNvSpPr txBox="1">
            <a:spLocks noChangeArrowheads="1"/>
          </p:cNvSpPr>
          <p:nvPr/>
        </p:nvSpPr>
        <p:spPr bwMode="auto">
          <a:xfrm>
            <a:off x="1200150" y="3524250"/>
            <a:ext cx="1200150" cy="78483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Quy tắc nắm tay phải</a:t>
            </a:r>
          </a:p>
        </p:txBody>
      </p:sp>
      <p:sp>
        <p:nvSpPr>
          <p:cNvPr id="53261" name="Text Box 13">
            <a:extLst>
              <a:ext uri="{FF2B5EF4-FFF2-40B4-BE49-F238E27FC236}">
                <a16:creationId xmlns:a16="http://schemas.microsoft.com/office/drawing/2014/main" id="{6A63B6CA-A999-4153-8D17-81F17DAE1CC6}"/>
              </a:ext>
            </a:extLst>
          </p:cNvPr>
          <p:cNvSpPr txBox="1">
            <a:spLocks noChangeArrowheads="1"/>
          </p:cNvSpPr>
          <p:nvPr/>
        </p:nvSpPr>
        <p:spPr bwMode="auto">
          <a:xfrm>
            <a:off x="2914650" y="3543300"/>
            <a:ext cx="1143000" cy="3231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Lực từ</a:t>
            </a:r>
          </a:p>
        </p:txBody>
      </p:sp>
      <p:sp>
        <p:nvSpPr>
          <p:cNvPr id="53262" name="Text Box 14">
            <a:extLst>
              <a:ext uri="{FF2B5EF4-FFF2-40B4-BE49-F238E27FC236}">
                <a16:creationId xmlns:a16="http://schemas.microsoft.com/office/drawing/2014/main" id="{7490890D-747E-4BB9-8D98-5BD85758BF54}"/>
              </a:ext>
            </a:extLst>
          </p:cNvPr>
          <p:cNvSpPr txBox="1">
            <a:spLocks noChangeArrowheads="1"/>
          </p:cNvSpPr>
          <p:nvPr/>
        </p:nvSpPr>
        <p:spPr bwMode="auto">
          <a:xfrm>
            <a:off x="2000250" y="4466035"/>
            <a:ext cx="1143000" cy="55399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Quy tắc bàn tay trái</a:t>
            </a:r>
          </a:p>
        </p:txBody>
      </p:sp>
      <p:sp>
        <p:nvSpPr>
          <p:cNvPr id="53263" name="Text Box 15">
            <a:extLst>
              <a:ext uri="{FF2B5EF4-FFF2-40B4-BE49-F238E27FC236}">
                <a16:creationId xmlns:a16="http://schemas.microsoft.com/office/drawing/2014/main" id="{290719F4-46CE-4D69-81BF-A055D0CCBB83}"/>
              </a:ext>
            </a:extLst>
          </p:cNvPr>
          <p:cNvSpPr txBox="1">
            <a:spLocks noChangeArrowheads="1"/>
          </p:cNvSpPr>
          <p:nvPr/>
        </p:nvSpPr>
        <p:spPr bwMode="auto">
          <a:xfrm>
            <a:off x="3714750" y="4470797"/>
            <a:ext cx="1257300" cy="55399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Động cơ điện một chiều</a:t>
            </a:r>
          </a:p>
        </p:txBody>
      </p:sp>
      <p:sp>
        <p:nvSpPr>
          <p:cNvPr id="53264" name="Text Box 16">
            <a:extLst>
              <a:ext uri="{FF2B5EF4-FFF2-40B4-BE49-F238E27FC236}">
                <a16:creationId xmlns:a16="http://schemas.microsoft.com/office/drawing/2014/main" id="{573EBC96-75D1-4D70-8DE7-01D0B7EAA7B7}"/>
              </a:ext>
            </a:extLst>
          </p:cNvPr>
          <p:cNvSpPr txBox="1">
            <a:spLocks noChangeArrowheads="1"/>
          </p:cNvSpPr>
          <p:nvPr/>
        </p:nvSpPr>
        <p:spPr bwMode="auto">
          <a:xfrm>
            <a:off x="6438900" y="3600450"/>
            <a:ext cx="1428750" cy="3231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Máy biến thế</a:t>
            </a:r>
          </a:p>
        </p:txBody>
      </p:sp>
      <p:sp>
        <p:nvSpPr>
          <p:cNvPr id="53265" name="Text Box 17">
            <a:extLst>
              <a:ext uri="{FF2B5EF4-FFF2-40B4-BE49-F238E27FC236}">
                <a16:creationId xmlns:a16="http://schemas.microsoft.com/office/drawing/2014/main" id="{9258272F-4CF7-4AFF-B046-DF294B6BE27C}"/>
              </a:ext>
            </a:extLst>
          </p:cNvPr>
          <p:cNvSpPr txBox="1">
            <a:spLocks noChangeArrowheads="1"/>
          </p:cNvSpPr>
          <p:nvPr/>
        </p:nvSpPr>
        <p:spPr bwMode="auto">
          <a:xfrm>
            <a:off x="4629151" y="3600450"/>
            <a:ext cx="1518047" cy="55399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1500">
                <a:solidFill>
                  <a:srgbClr val="0000FF"/>
                </a:solidFill>
                <a:latin typeface="Times New Roman" panose="02020603050405020304" pitchFamily="18" charset="0"/>
              </a:rPr>
              <a:t>Truyền tải điện năng đi xa</a:t>
            </a:r>
          </a:p>
        </p:txBody>
      </p:sp>
      <p:sp>
        <p:nvSpPr>
          <p:cNvPr id="53266" name="Line 18">
            <a:extLst>
              <a:ext uri="{FF2B5EF4-FFF2-40B4-BE49-F238E27FC236}">
                <a16:creationId xmlns:a16="http://schemas.microsoft.com/office/drawing/2014/main" id="{756BB215-0073-4D43-AE39-697386814969}"/>
              </a:ext>
            </a:extLst>
          </p:cNvPr>
          <p:cNvSpPr>
            <a:spLocks noChangeShapeType="1"/>
          </p:cNvSpPr>
          <p:nvPr/>
        </p:nvSpPr>
        <p:spPr bwMode="auto">
          <a:xfrm flipH="1">
            <a:off x="2857500" y="400050"/>
            <a:ext cx="1485900" cy="2857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67" name="Line 19">
            <a:extLst>
              <a:ext uri="{FF2B5EF4-FFF2-40B4-BE49-F238E27FC236}">
                <a16:creationId xmlns:a16="http://schemas.microsoft.com/office/drawing/2014/main" id="{E3B8D268-B48B-4D62-86A9-F7435E9E1785}"/>
              </a:ext>
            </a:extLst>
          </p:cNvPr>
          <p:cNvSpPr>
            <a:spLocks noChangeShapeType="1"/>
          </p:cNvSpPr>
          <p:nvPr/>
        </p:nvSpPr>
        <p:spPr bwMode="auto">
          <a:xfrm>
            <a:off x="4343400" y="400050"/>
            <a:ext cx="2114550" cy="2857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68" name="Line 20">
            <a:extLst>
              <a:ext uri="{FF2B5EF4-FFF2-40B4-BE49-F238E27FC236}">
                <a16:creationId xmlns:a16="http://schemas.microsoft.com/office/drawing/2014/main" id="{9D82B3D2-06F4-4FA4-ADC9-BAB028A7E1C9}"/>
              </a:ext>
            </a:extLst>
          </p:cNvPr>
          <p:cNvSpPr>
            <a:spLocks noChangeShapeType="1"/>
          </p:cNvSpPr>
          <p:nvPr/>
        </p:nvSpPr>
        <p:spPr bwMode="auto">
          <a:xfrm flipH="1">
            <a:off x="1746647" y="988219"/>
            <a:ext cx="1028700" cy="5715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69" name="Line 21">
            <a:extLst>
              <a:ext uri="{FF2B5EF4-FFF2-40B4-BE49-F238E27FC236}">
                <a16:creationId xmlns:a16="http://schemas.microsoft.com/office/drawing/2014/main" id="{24E1288D-C40F-48E5-B86C-28D6E611B944}"/>
              </a:ext>
            </a:extLst>
          </p:cNvPr>
          <p:cNvSpPr>
            <a:spLocks noChangeShapeType="1"/>
          </p:cNvSpPr>
          <p:nvPr/>
        </p:nvSpPr>
        <p:spPr bwMode="auto">
          <a:xfrm>
            <a:off x="2783681" y="988219"/>
            <a:ext cx="857250" cy="5715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0" name="Line 22">
            <a:extLst>
              <a:ext uri="{FF2B5EF4-FFF2-40B4-BE49-F238E27FC236}">
                <a16:creationId xmlns:a16="http://schemas.microsoft.com/office/drawing/2014/main" id="{53ACA092-31C8-47D8-A327-B6C1708DD8FA}"/>
              </a:ext>
            </a:extLst>
          </p:cNvPr>
          <p:cNvSpPr>
            <a:spLocks noChangeShapeType="1"/>
          </p:cNvSpPr>
          <p:nvPr/>
        </p:nvSpPr>
        <p:spPr bwMode="auto">
          <a:xfrm>
            <a:off x="1810941" y="1845469"/>
            <a:ext cx="971550" cy="6286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1" name="Line 23">
            <a:extLst>
              <a:ext uri="{FF2B5EF4-FFF2-40B4-BE49-F238E27FC236}">
                <a16:creationId xmlns:a16="http://schemas.microsoft.com/office/drawing/2014/main" id="{0AA00D9A-0475-4028-95F8-F1FD91666472}"/>
              </a:ext>
            </a:extLst>
          </p:cNvPr>
          <p:cNvSpPr>
            <a:spLocks noChangeShapeType="1"/>
          </p:cNvSpPr>
          <p:nvPr/>
        </p:nvSpPr>
        <p:spPr bwMode="auto">
          <a:xfrm flipH="1">
            <a:off x="2800350" y="1845469"/>
            <a:ext cx="857250" cy="6286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2" name="Line 24">
            <a:extLst>
              <a:ext uri="{FF2B5EF4-FFF2-40B4-BE49-F238E27FC236}">
                <a16:creationId xmlns:a16="http://schemas.microsoft.com/office/drawing/2014/main" id="{25E603B6-27D1-48FE-93CF-D42E658B5051}"/>
              </a:ext>
            </a:extLst>
          </p:cNvPr>
          <p:cNvSpPr>
            <a:spLocks noChangeShapeType="1"/>
          </p:cNvSpPr>
          <p:nvPr/>
        </p:nvSpPr>
        <p:spPr bwMode="auto">
          <a:xfrm flipH="1">
            <a:off x="1795463" y="2996804"/>
            <a:ext cx="1085850" cy="5143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3" name="Line 25">
            <a:extLst>
              <a:ext uri="{FF2B5EF4-FFF2-40B4-BE49-F238E27FC236}">
                <a16:creationId xmlns:a16="http://schemas.microsoft.com/office/drawing/2014/main" id="{C9FD2E31-B8E5-4445-B000-9640A843A2D0}"/>
              </a:ext>
            </a:extLst>
          </p:cNvPr>
          <p:cNvSpPr>
            <a:spLocks noChangeShapeType="1"/>
          </p:cNvSpPr>
          <p:nvPr/>
        </p:nvSpPr>
        <p:spPr bwMode="auto">
          <a:xfrm>
            <a:off x="2872979" y="2996804"/>
            <a:ext cx="596503" cy="55483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4" name="Line 26">
            <a:extLst>
              <a:ext uri="{FF2B5EF4-FFF2-40B4-BE49-F238E27FC236}">
                <a16:creationId xmlns:a16="http://schemas.microsoft.com/office/drawing/2014/main" id="{EE0D81FE-1C08-4AA7-BF78-96D3CA464411}"/>
              </a:ext>
            </a:extLst>
          </p:cNvPr>
          <p:cNvSpPr>
            <a:spLocks noChangeShapeType="1"/>
          </p:cNvSpPr>
          <p:nvPr/>
        </p:nvSpPr>
        <p:spPr bwMode="auto">
          <a:xfrm flipH="1">
            <a:off x="2645569" y="3854053"/>
            <a:ext cx="840581" cy="60364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5" name="Line 27">
            <a:extLst>
              <a:ext uri="{FF2B5EF4-FFF2-40B4-BE49-F238E27FC236}">
                <a16:creationId xmlns:a16="http://schemas.microsoft.com/office/drawing/2014/main" id="{CF1D1857-A094-432F-99DD-AB949CDA7FE9}"/>
              </a:ext>
            </a:extLst>
          </p:cNvPr>
          <p:cNvSpPr>
            <a:spLocks noChangeShapeType="1"/>
          </p:cNvSpPr>
          <p:nvPr/>
        </p:nvSpPr>
        <p:spPr bwMode="auto">
          <a:xfrm>
            <a:off x="3486150" y="3845719"/>
            <a:ext cx="914400" cy="6286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6" name="Line 28">
            <a:extLst>
              <a:ext uri="{FF2B5EF4-FFF2-40B4-BE49-F238E27FC236}">
                <a16:creationId xmlns:a16="http://schemas.microsoft.com/office/drawing/2014/main" id="{E9ABD1D0-2228-4BE7-A05A-BC4671859FB5}"/>
              </a:ext>
            </a:extLst>
          </p:cNvPr>
          <p:cNvSpPr>
            <a:spLocks noChangeShapeType="1"/>
          </p:cNvSpPr>
          <p:nvPr/>
        </p:nvSpPr>
        <p:spPr bwMode="auto">
          <a:xfrm flipH="1">
            <a:off x="5249466" y="979885"/>
            <a:ext cx="1257300" cy="5715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7" name="Line 29">
            <a:extLst>
              <a:ext uri="{FF2B5EF4-FFF2-40B4-BE49-F238E27FC236}">
                <a16:creationId xmlns:a16="http://schemas.microsoft.com/office/drawing/2014/main" id="{7A68D37D-F221-4E4E-82A5-ECC028FE4F02}"/>
              </a:ext>
            </a:extLst>
          </p:cNvPr>
          <p:cNvSpPr>
            <a:spLocks noChangeShapeType="1"/>
          </p:cNvSpPr>
          <p:nvPr/>
        </p:nvSpPr>
        <p:spPr bwMode="auto">
          <a:xfrm>
            <a:off x="6498431" y="979885"/>
            <a:ext cx="800100" cy="5715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8" name="Line 30">
            <a:extLst>
              <a:ext uri="{FF2B5EF4-FFF2-40B4-BE49-F238E27FC236}">
                <a16:creationId xmlns:a16="http://schemas.microsoft.com/office/drawing/2014/main" id="{FE62B822-9103-499F-BBDD-AD2967772EB1}"/>
              </a:ext>
            </a:extLst>
          </p:cNvPr>
          <p:cNvSpPr>
            <a:spLocks noChangeShapeType="1"/>
          </p:cNvSpPr>
          <p:nvPr/>
        </p:nvSpPr>
        <p:spPr bwMode="auto">
          <a:xfrm flipH="1">
            <a:off x="5372101" y="2532460"/>
            <a:ext cx="1926431" cy="106799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79" name="Line 31">
            <a:extLst>
              <a:ext uri="{FF2B5EF4-FFF2-40B4-BE49-F238E27FC236}">
                <a16:creationId xmlns:a16="http://schemas.microsoft.com/office/drawing/2014/main" id="{36FDBD8D-63F7-47FD-B1AC-7C31D6D13145}"/>
              </a:ext>
            </a:extLst>
          </p:cNvPr>
          <p:cNvSpPr>
            <a:spLocks noChangeShapeType="1"/>
          </p:cNvSpPr>
          <p:nvPr/>
        </p:nvSpPr>
        <p:spPr bwMode="auto">
          <a:xfrm>
            <a:off x="7297341" y="2531269"/>
            <a:ext cx="8334" cy="106918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80" name="Line 32">
            <a:extLst>
              <a:ext uri="{FF2B5EF4-FFF2-40B4-BE49-F238E27FC236}">
                <a16:creationId xmlns:a16="http://schemas.microsoft.com/office/drawing/2014/main" id="{0577FBA3-ABB3-4BB2-B18A-1A5E51B9AFC1}"/>
              </a:ext>
            </a:extLst>
          </p:cNvPr>
          <p:cNvSpPr>
            <a:spLocks noChangeShapeType="1"/>
          </p:cNvSpPr>
          <p:nvPr/>
        </p:nvSpPr>
        <p:spPr bwMode="auto">
          <a:xfrm>
            <a:off x="5724525" y="2057400"/>
            <a:ext cx="85725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53281" name="Line 33">
            <a:extLst>
              <a:ext uri="{FF2B5EF4-FFF2-40B4-BE49-F238E27FC236}">
                <a16:creationId xmlns:a16="http://schemas.microsoft.com/office/drawing/2014/main" id="{B1C8CA52-CFC7-4908-8D31-78C0E4A8A622}"/>
              </a:ext>
            </a:extLst>
          </p:cNvPr>
          <p:cNvSpPr>
            <a:spLocks noChangeShapeType="1"/>
          </p:cNvSpPr>
          <p:nvPr/>
        </p:nvSpPr>
        <p:spPr bwMode="auto">
          <a:xfrm flipH="1">
            <a:off x="6143625" y="3771900"/>
            <a:ext cx="28575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1000" fill="hold"/>
                                        <p:tgtEl>
                                          <p:spTgt spid="53252"/>
                                        </p:tgtEl>
                                        <p:attrNameLst>
                                          <p:attrName>ppt_w</p:attrName>
                                        </p:attrNameLst>
                                      </p:cBhvr>
                                      <p:tavLst>
                                        <p:tav tm="0">
                                          <p:val>
                                            <p:strVal val="#ppt_w*0.70"/>
                                          </p:val>
                                        </p:tav>
                                        <p:tav tm="100000">
                                          <p:val>
                                            <p:strVal val="#ppt_w"/>
                                          </p:val>
                                        </p:tav>
                                      </p:tavLst>
                                    </p:anim>
                                    <p:anim calcmode="lin" valueType="num">
                                      <p:cBhvr>
                                        <p:cTn id="8" dur="1000" fill="hold"/>
                                        <p:tgtEl>
                                          <p:spTgt spid="53252"/>
                                        </p:tgtEl>
                                        <p:attrNameLst>
                                          <p:attrName>ppt_h</p:attrName>
                                        </p:attrNameLst>
                                      </p:cBhvr>
                                      <p:tavLst>
                                        <p:tav tm="0">
                                          <p:val>
                                            <p:strVal val="#ppt_h"/>
                                          </p:val>
                                        </p:tav>
                                        <p:tav tm="100000">
                                          <p:val>
                                            <p:strVal val="#ppt_h"/>
                                          </p:val>
                                        </p:tav>
                                      </p:tavLst>
                                    </p:anim>
                                    <p:animEffect transition="in" filter="fade">
                                      <p:cBhvr>
                                        <p:cTn id="9" dur="1000"/>
                                        <p:tgtEl>
                                          <p:spTgt spid="532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53266"/>
                                        </p:tgtEl>
                                        <p:attrNameLst>
                                          <p:attrName>style.visibility</p:attrName>
                                        </p:attrNameLst>
                                      </p:cBhvr>
                                      <p:to>
                                        <p:strVal val="visible"/>
                                      </p:to>
                                    </p:set>
                                    <p:animEffect transition="in" filter="checkerboard(across)">
                                      <p:cBhvr>
                                        <p:cTn id="14" dur="500"/>
                                        <p:tgtEl>
                                          <p:spTgt spid="5326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checkerboard(across)">
                                      <p:cBhvr>
                                        <p:cTn id="17" dur="500"/>
                                        <p:tgtEl>
                                          <p:spTgt spid="532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3267"/>
                                        </p:tgtEl>
                                        <p:attrNameLst>
                                          <p:attrName>style.visibility</p:attrName>
                                        </p:attrNameLst>
                                      </p:cBhvr>
                                      <p:to>
                                        <p:strVal val="visible"/>
                                      </p:to>
                                    </p:set>
                                    <p:animEffect transition="in" filter="checkerboard(across)">
                                      <p:cBhvr>
                                        <p:cTn id="22" dur="500"/>
                                        <p:tgtEl>
                                          <p:spTgt spid="5326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3254"/>
                                        </p:tgtEl>
                                        <p:attrNameLst>
                                          <p:attrName>style.visibility</p:attrName>
                                        </p:attrNameLst>
                                      </p:cBhvr>
                                      <p:to>
                                        <p:strVal val="visible"/>
                                      </p:to>
                                    </p:set>
                                    <p:animEffect transition="in" filter="checkerboard(across)">
                                      <p:cBhvr>
                                        <p:cTn id="25" dur="500"/>
                                        <p:tgtEl>
                                          <p:spTgt spid="5325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53268"/>
                                        </p:tgtEl>
                                        <p:attrNameLst>
                                          <p:attrName>style.visibility</p:attrName>
                                        </p:attrNameLst>
                                      </p:cBhvr>
                                      <p:to>
                                        <p:strVal val="visible"/>
                                      </p:to>
                                    </p:set>
                                    <p:animEffect transition="in" filter="randombar(horizontal)">
                                      <p:cBhvr>
                                        <p:cTn id="30" dur="500"/>
                                        <p:tgtEl>
                                          <p:spTgt spid="5326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3255"/>
                                        </p:tgtEl>
                                        <p:attrNameLst>
                                          <p:attrName>style.visibility</p:attrName>
                                        </p:attrNameLst>
                                      </p:cBhvr>
                                      <p:to>
                                        <p:strVal val="visible"/>
                                      </p:to>
                                    </p:set>
                                    <p:animEffect transition="in" filter="randombar(horizontal)">
                                      <p:cBhvr>
                                        <p:cTn id="33" dur="500"/>
                                        <p:tgtEl>
                                          <p:spTgt spid="532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53269"/>
                                        </p:tgtEl>
                                        <p:attrNameLst>
                                          <p:attrName>style.visibility</p:attrName>
                                        </p:attrNameLst>
                                      </p:cBhvr>
                                      <p:to>
                                        <p:strVal val="visible"/>
                                      </p:to>
                                    </p:set>
                                    <p:animEffect transition="in" filter="randombar(horizontal)">
                                      <p:cBhvr>
                                        <p:cTn id="38" dur="500"/>
                                        <p:tgtEl>
                                          <p:spTgt spid="5326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3256"/>
                                        </p:tgtEl>
                                        <p:attrNameLst>
                                          <p:attrName>style.visibility</p:attrName>
                                        </p:attrNameLst>
                                      </p:cBhvr>
                                      <p:to>
                                        <p:strVal val="visible"/>
                                      </p:to>
                                    </p:set>
                                    <p:animEffect transition="in" filter="randombar(horizontal)">
                                      <p:cBhvr>
                                        <p:cTn id="41" dur="500"/>
                                        <p:tgtEl>
                                          <p:spTgt spid="5325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53270"/>
                                        </p:tgtEl>
                                        <p:attrNameLst>
                                          <p:attrName>style.visibility</p:attrName>
                                        </p:attrNameLst>
                                      </p:cBhvr>
                                      <p:to>
                                        <p:strVal val="visible"/>
                                      </p:to>
                                    </p:set>
                                    <p:animEffect transition="in" filter="dissolve">
                                      <p:cBhvr>
                                        <p:cTn id="46" dur="500"/>
                                        <p:tgtEl>
                                          <p:spTgt spid="53270"/>
                                        </p:tgtEl>
                                      </p:cBhvr>
                                    </p:animEffect>
                                  </p:childTnLst>
                                </p:cTn>
                              </p:par>
                              <p:par>
                                <p:cTn id="47" presetID="9" presetClass="entr" presetSubtype="0" fill="hold" nodeType="withEffect">
                                  <p:stCondLst>
                                    <p:cond delay="0"/>
                                  </p:stCondLst>
                                  <p:childTnLst>
                                    <p:set>
                                      <p:cBhvr>
                                        <p:cTn id="48" dur="1" fill="hold">
                                          <p:stCondLst>
                                            <p:cond delay="0"/>
                                          </p:stCondLst>
                                        </p:cTn>
                                        <p:tgtEl>
                                          <p:spTgt spid="53271"/>
                                        </p:tgtEl>
                                        <p:attrNameLst>
                                          <p:attrName>style.visibility</p:attrName>
                                        </p:attrNameLst>
                                      </p:cBhvr>
                                      <p:to>
                                        <p:strVal val="visible"/>
                                      </p:to>
                                    </p:set>
                                    <p:animEffect transition="in" filter="dissolve">
                                      <p:cBhvr>
                                        <p:cTn id="49" dur="500"/>
                                        <p:tgtEl>
                                          <p:spTgt spid="5327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3259"/>
                                        </p:tgtEl>
                                        <p:attrNameLst>
                                          <p:attrName>style.visibility</p:attrName>
                                        </p:attrNameLst>
                                      </p:cBhvr>
                                      <p:to>
                                        <p:strVal val="visible"/>
                                      </p:to>
                                    </p:set>
                                    <p:animEffect transition="in" filter="dissolve">
                                      <p:cBhvr>
                                        <p:cTn id="52" dur="500"/>
                                        <p:tgtEl>
                                          <p:spTgt spid="532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3272"/>
                                        </p:tgtEl>
                                        <p:attrNameLst>
                                          <p:attrName>style.visibility</p:attrName>
                                        </p:attrNameLst>
                                      </p:cBhvr>
                                      <p:to>
                                        <p:strVal val="visible"/>
                                      </p:to>
                                    </p:set>
                                    <p:animEffect transition="in" filter="fade">
                                      <p:cBhvr>
                                        <p:cTn id="57" dur="2000"/>
                                        <p:tgtEl>
                                          <p:spTgt spid="5327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260"/>
                                        </p:tgtEl>
                                        <p:attrNameLst>
                                          <p:attrName>style.visibility</p:attrName>
                                        </p:attrNameLst>
                                      </p:cBhvr>
                                      <p:to>
                                        <p:strVal val="visible"/>
                                      </p:to>
                                    </p:set>
                                    <p:animEffect transition="in" filter="fade">
                                      <p:cBhvr>
                                        <p:cTn id="60" dur="2000"/>
                                        <p:tgtEl>
                                          <p:spTgt spid="5326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53273"/>
                                        </p:tgtEl>
                                        <p:attrNameLst>
                                          <p:attrName>style.visibility</p:attrName>
                                        </p:attrNameLst>
                                      </p:cBhvr>
                                      <p:to>
                                        <p:strVal val="visible"/>
                                      </p:to>
                                    </p:set>
                                    <p:animEffect transition="in" filter="fade">
                                      <p:cBhvr>
                                        <p:cTn id="65" dur="2000"/>
                                        <p:tgtEl>
                                          <p:spTgt spid="5327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3261"/>
                                        </p:tgtEl>
                                        <p:attrNameLst>
                                          <p:attrName>style.visibility</p:attrName>
                                        </p:attrNameLst>
                                      </p:cBhvr>
                                      <p:to>
                                        <p:strVal val="visible"/>
                                      </p:to>
                                    </p:set>
                                    <p:animEffect transition="in" filter="fade">
                                      <p:cBhvr>
                                        <p:cTn id="68" dur="2000"/>
                                        <p:tgtEl>
                                          <p:spTgt spid="5326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3" presetClass="entr" presetSubtype="16" fill="hold" nodeType="clickEffect">
                                  <p:stCondLst>
                                    <p:cond delay="0"/>
                                  </p:stCondLst>
                                  <p:childTnLst>
                                    <p:set>
                                      <p:cBhvr>
                                        <p:cTn id="72" dur="1" fill="hold">
                                          <p:stCondLst>
                                            <p:cond delay="0"/>
                                          </p:stCondLst>
                                        </p:cTn>
                                        <p:tgtEl>
                                          <p:spTgt spid="53274"/>
                                        </p:tgtEl>
                                        <p:attrNameLst>
                                          <p:attrName>style.visibility</p:attrName>
                                        </p:attrNameLst>
                                      </p:cBhvr>
                                      <p:to>
                                        <p:strVal val="visible"/>
                                      </p:to>
                                    </p:set>
                                    <p:animEffect transition="in" filter="plus(in)">
                                      <p:cBhvr>
                                        <p:cTn id="73" dur="2000"/>
                                        <p:tgtEl>
                                          <p:spTgt spid="53274"/>
                                        </p:tgtEl>
                                      </p:cBhvr>
                                    </p:animEffect>
                                  </p:childTnLst>
                                </p:cTn>
                              </p:par>
                              <p:par>
                                <p:cTn id="74" presetID="13" presetClass="entr" presetSubtype="16" fill="hold" grpId="0" nodeType="withEffect">
                                  <p:stCondLst>
                                    <p:cond delay="0"/>
                                  </p:stCondLst>
                                  <p:childTnLst>
                                    <p:set>
                                      <p:cBhvr>
                                        <p:cTn id="75" dur="1" fill="hold">
                                          <p:stCondLst>
                                            <p:cond delay="0"/>
                                          </p:stCondLst>
                                        </p:cTn>
                                        <p:tgtEl>
                                          <p:spTgt spid="53262"/>
                                        </p:tgtEl>
                                        <p:attrNameLst>
                                          <p:attrName>style.visibility</p:attrName>
                                        </p:attrNameLst>
                                      </p:cBhvr>
                                      <p:to>
                                        <p:strVal val="visible"/>
                                      </p:to>
                                    </p:set>
                                    <p:animEffect transition="in" filter="plus(in)">
                                      <p:cBhvr>
                                        <p:cTn id="76" dur="2000"/>
                                        <p:tgtEl>
                                          <p:spTgt spid="5326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3" presetClass="entr" presetSubtype="16" fill="hold" nodeType="clickEffect">
                                  <p:stCondLst>
                                    <p:cond delay="0"/>
                                  </p:stCondLst>
                                  <p:childTnLst>
                                    <p:set>
                                      <p:cBhvr>
                                        <p:cTn id="80" dur="1" fill="hold">
                                          <p:stCondLst>
                                            <p:cond delay="0"/>
                                          </p:stCondLst>
                                        </p:cTn>
                                        <p:tgtEl>
                                          <p:spTgt spid="53275"/>
                                        </p:tgtEl>
                                        <p:attrNameLst>
                                          <p:attrName>style.visibility</p:attrName>
                                        </p:attrNameLst>
                                      </p:cBhvr>
                                      <p:to>
                                        <p:strVal val="visible"/>
                                      </p:to>
                                    </p:set>
                                    <p:animEffect transition="in" filter="plus(in)">
                                      <p:cBhvr>
                                        <p:cTn id="81" dur="2000"/>
                                        <p:tgtEl>
                                          <p:spTgt spid="53275"/>
                                        </p:tgtEl>
                                      </p:cBhvr>
                                    </p:animEffect>
                                  </p:childTnLst>
                                </p:cTn>
                              </p:par>
                              <p:par>
                                <p:cTn id="82" presetID="13" presetClass="entr" presetSubtype="16" fill="hold" grpId="0" nodeType="withEffect">
                                  <p:stCondLst>
                                    <p:cond delay="0"/>
                                  </p:stCondLst>
                                  <p:childTnLst>
                                    <p:set>
                                      <p:cBhvr>
                                        <p:cTn id="83" dur="1" fill="hold">
                                          <p:stCondLst>
                                            <p:cond delay="0"/>
                                          </p:stCondLst>
                                        </p:cTn>
                                        <p:tgtEl>
                                          <p:spTgt spid="53263"/>
                                        </p:tgtEl>
                                        <p:attrNameLst>
                                          <p:attrName>style.visibility</p:attrName>
                                        </p:attrNameLst>
                                      </p:cBhvr>
                                      <p:to>
                                        <p:strVal val="visible"/>
                                      </p:to>
                                    </p:set>
                                    <p:animEffect transition="in" filter="plus(in)">
                                      <p:cBhvr>
                                        <p:cTn id="84" dur="2000"/>
                                        <p:tgtEl>
                                          <p:spTgt spid="5326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6" fill="hold" nodeType="clickEffect">
                                  <p:stCondLst>
                                    <p:cond delay="0"/>
                                  </p:stCondLst>
                                  <p:childTnLst>
                                    <p:set>
                                      <p:cBhvr>
                                        <p:cTn id="88" dur="1" fill="hold">
                                          <p:stCondLst>
                                            <p:cond delay="0"/>
                                          </p:stCondLst>
                                        </p:cTn>
                                        <p:tgtEl>
                                          <p:spTgt spid="53276"/>
                                        </p:tgtEl>
                                        <p:attrNameLst>
                                          <p:attrName>style.visibility</p:attrName>
                                        </p:attrNameLst>
                                      </p:cBhvr>
                                      <p:to>
                                        <p:strVal val="visible"/>
                                      </p:to>
                                    </p:set>
                                    <p:animEffect transition="in" filter="barn(inHorizontal)">
                                      <p:cBhvr>
                                        <p:cTn id="89" dur="500"/>
                                        <p:tgtEl>
                                          <p:spTgt spid="53276"/>
                                        </p:tgtEl>
                                      </p:cBhvr>
                                    </p:animEffect>
                                  </p:childTnLst>
                                </p:cTn>
                              </p:par>
                              <p:par>
                                <p:cTn id="90" presetID="16" presetClass="entr" presetSubtype="26" fill="hold" grpId="0" nodeType="withEffect">
                                  <p:stCondLst>
                                    <p:cond delay="0"/>
                                  </p:stCondLst>
                                  <p:childTnLst>
                                    <p:set>
                                      <p:cBhvr>
                                        <p:cTn id="91" dur="1" fill="hold">
                                          <p:stCondLst>
                                            <p:cond delay="0"/>
                                          </p:stCondLst>
                                        </p:cTn>
                                        <p:tgtEl>
                                          <p:spTgt spid="53257"/>
                                        </p:tgtEl>
                                        <p:attrNameLst>
                                          <p:attrName>style.visibility</p:attrName>
                                        </p:attrNameLst>
                                      </p:cBhvr>
                                      <p:to>
                                        <p:strVal val="visible"/>
                                      </p:to>
                                    </p:set>
                                    <p:animEffect transition="in" filter="barn(inHorizontal)">
                                      <p:cBhvr>
                                        <p:cTn id="92" dur="500"/>
                                        <p:tgtEl>
                                          <p:spTgt spid="5325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6" fill="hold" nodeType="clickEffect">
                                  <p:stCondLst>
                                    <p:cond delay="0"/>
                                  </p:stCondLst>
                                  <p:childTnLst>
                                    <p:set>
                                      <p:cBhvr>
                                        <p:cTn id="96" dur="1" fill="hold">
                                          <p:stCondLst>
                                            <p:cond delay="0"/>
                                          </p:stCondLst>
                                        </p:cTn>
                                        <p:tgtEl>
                                          <p:spTgt spid="53277"/>
                                        </p:tgtEl>
                                        <p:attrNameLst>
                                          <p:attrName>style.visibility</p:attrName>
                                        </p:attrNameLst>
                                      </p:cBhvr>
                                      <p:to>
                                        <p:strVal val="visible"/>
                                      </p:to>
                                    </p:set>
                                    <p:animEffect transition="in" filter="barn(inHorizontal)">
                                      <p:cBhvr>
                                        <p:cTn id="97" dur="500"/>
                                        <p:tgtEl>
                                          <p:spTgt spid="53277"/>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53258"/>
                                        </p:tgtEl>
                                        <p:attrNameLst>
                                          <p:attrName>style.visibility</p:attrName>
                                        </p:attrNameLst>
                                      </p:cBhvr>
                                      <p:to>
                                        <p:strVal val="visible"/>
                                      </p:to>
                                    </p:set>
                                    <p:animEffect transition="in" filter="barn(inHorizontal)">
                                      <p:cBhvr>
                                        <p:cTn id="100" dur="500"/>
                                        <p:tgtEl>
                                          <p:spTgt spid="53258"/>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6" presetClass="entr" presetSubtype="26" fill="hold" nodeType="clickEffect">
                                  <p:stCondLst>
                                    <p:cond delay="0"/>
                                  </p:stCondLst>
                                  <p:childTnLst>
                                    <p:set>
                                      <p:cBhvr>
                                        <p:cTn id="104" dur="1" fill="hold">
                                          <p:stCondLst>
                                            <p:cond delay="0"/>
                                          </p:stCondLst>
                                        </p:cTn>
                                        <p:tgtEl>
                                          <p:spTgt spid="53280"/>
                                        </p:tgtEl>
                                        <p:attrNameLst>
                                          <p:attrName>style.visibility</p:attrName>
                                        </p:attrNameLst>
                                      </p:cBhvr>
                                      <p:to>
                                        <p:strVal val="visible"/>
                                      </p:to>
                                    </p:set>
                                    <p:animEffect transition="in" filter="barn(inHorizontal)">
                                      <p:cBhvr>
                                        <p:cTn id="105" dur="500"/>
                                        <p:tgtEl>
                                          <p:spTgt spid="5328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3" presetClass="entr" presetSubtype="16" fill="hold" nodeType="clickEffect">
                                  <p:stCondLst>
                                    <p:cond delay="0"/>
                                  </p:stCondLst>
                                  <p:childTnLst>
                                    <p:set>
                                      <p:cBhvr>
                                        <p:cTn id="109" dur="1" fill="hold">
                                          <p:stCondLst>
                                            <p:cond delay="0"/>
                                          </p:stCondLst>
                                        </p:cTn>
                                        <p:tgtEl>
                                          <p:spTgt spid="53278"/>
                                        </p:tgtEl>
                                        <p:attrNameLst>
                                          <p:attrName>style.visibility</p:attrName>
                                        </p:attrNameLst>
                                      </p:cBhvr>
                                      <p:to>
                                        <p:strVal val="visible"/>
                                      </p:to>
                                    </p:set>
                                    <p:animEffect transition="in" filter="plus(in)">
                                      <p:cBhvr>
                                        <p:cTn id="110" dur="2000"/>
                                        <p:tgtEl>
                                          <p:spTgt spid="53278"/>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53265"/>
                                        </p:tgtEl>
                                        <p:attrNameLst>
                                          <p:attrName>style.visibility</p:attrName>
                                        </p:attrNameLst>
                                      </p:cBhvr>
                                      <p:to>
                                        <p:strVal val="visible"/>
                                      </p:to>
                                    </p:set>
                                    <p:anim calcmode="lin" valueType="num">
                                      <p:cBhvr>
                                        <p:cTn id="113" dur="1000" fill="hold"/>
                                        <p:tgtEl>
                                          <p:spTgt spid="53265"/>
                                        </p:tgtEl>
                                        <p:attrNameLst>
                                          <p:attrName>ppt_w</p:attrName>
                                        </p:attrNameLst>
                                      </p:cBhvr>
                                      <p:tavLst>
                                        <p:tav tm="0">
                                          <p:val>
                                            <p:strVal val="#ppt_w*0.70"/>
                                          </p:val>
                                        </p:tav>
                                        <p:tav tm="100000">
                                          <p:val>
                                            <p:strVal val="#ppt_w"/>
                                          </p:val>
                                        </p:tav>
                                      </p:tavLst>
                                    </p:anim>
                                    <p:anim calcmode="lin" valueType="num">
                                      <p:cBhvr>
                                        <p:cTn id="114" dur="1000" fill="hold"/>
                                        <p:tgtEl>
                                          <p:spTgt spid="53265"/>
                                        </p:tgtEl>
                                        <p:attrNameLst>
                                          <p:attrName>ppt_h</p:attrName>
                                        </p:attrNameLst>
                                      </p:cBhvr>
                                      <p:tavLst>
                                        <p:tav tm="0">
                                          <p:val>
                                            <p:strVal val="#ppt_h"/>
                                          </p:val>
                                        </p:tav>
                                        <p:tav tm="100000">
                                          <p:val>
                                            <p:strVal val="#ppt_h"/>
                                          </p:val>
                                        </p:tav>
                                      </p:tavLst>
                                    </p:anim>
                                    <p:animEffect transition="in" filter="fade">
                                      <p:cBhvr>
                                        <p:cTn id="115" dur="1000"/>
                                        <p:tgtEl>
                                          <p:spTgt spid="5326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5" presetClass="entr" presetSubtype="0" fill="hold" nodeType="clickEffect">
                                  <p:stCondLst>
                                    <p:cond delay="0"/>
                                  </p:stCondLst>
                                  <p:childTnLst>
                                    <p:set>
                                      <p:cBhvr>
                                        <p:cTn id="119" dur="1" fill="hold">
                                          <p:stCondLst>
                                            <p:cond delay="0"/>
                                          </p:stCondLst>
                                        </p:cTn>
                                        <p:tgtEl>
                                          <p:spTgt spid="53279"/>
                                        </p:tgtEl>
                                        <p:attrNameLst>
                                          <p:attrName>style.visibility</p:attrName>
                                        </p:attrNameLst>
                                      </p:cBhvr>
                                      <p:to>
                                        <p:strVal val="visible"/>
                                      </p:to>
                                    </p:set>
                                    <p:anim calcmode="lin" valueType="num">
                                      <p:cBhvr>
                                        <p:cTn id="120" dur="1000" fill="hold"/>
                                        <p:tgtEl>
                                          <p:spTgt spid="53279"/>
                                        </p:tgtEl>
                                        <p:attrNameLst>
                                          <p:attrName>ppt_w</p:attrName>
                                        </p:attrNameLst>
                                      </p:cBhvr>
                                      <p:tavLst>
                                        <p:tav tm="0">
                                          <p:val>
                                            <p:strVal val="#ppt_w*0.70"/>
                                          </p:val>
                                        </p:tav>
                                        <p:tav tm="100000">
                                          <p:val>
                                            <p:strVal val="#ppt_w"/>
                                          </p:val>
                                        </p:tav>
                                      </p:tavLst>
                                    </p:anim>
                                    <p:anim calcmode="lin" valueType="num">
                                      <p:cBhvr>
                                        <p:cTn id="121" dur="1000" fill="hold"/>
                                        <p:tgtEl>
                                          <p:spTgt spid="53279"/>
                                        </p:tgtEl>
                                        <p:attrNameLst>
                                          <p:attrName>ppt_h</p:attrName>
                                        </p:attrNameLst>
                                      </p:cBhvr>
                                      <p:tavLst>
                                        <p:tav tm="0">
                                          <p:val>
                                            <p:strVal val="#ppt_h"/>
                                          </p:val>
                                        </p:tav>
                                        <p:tav tm="100000">
                                          <p:val>
                                            <p:strVal val="#ppt_h"/>
                                          </p:val>
                                        </p:tav>
                                      </p:tavLst>
                                    </p:anim>
                                    <p:animEffect transition="in" filter="fade">
                                      <p:cBhvr>
                                        <p:cTn id="122" dur="1000"/>
                                        <p:tgtEl>
                                          <p:spTgt spid="53279"/>
                                        </p:tgtEl>
                                      </p:cBhvr>
                                    </p:animEffect>
                                  </p:childTnLst>
                                </p:cTn>
                              </p:par>
                              <p:par>
                                <p:cTn id="123" presetID="13" presetClass="entr" presetSubtype="16" fill="hold" grpId="0" nodeType="withEffect">
                                  <p:stCondLst>
                                    <p:cond delay="0"/>
                                  </p:stCondLst>
                                  <p:childTnLst>
                                    <p:set>
                                      <p:cBhvr>
                                        <p:cTn id="124" dur="1" fill="hold">
                                          <p:stCondLst>
                                            <p:cond delay="0"/>
                                          </p:stCondLst>
                                        </p:cTn>
                                        <p:tgtEl>
                                          <p:spTgt spid="53264"/>
                                        </p:tgtEl>
                                        <p:attrNameLst>
                                          <p:attrName>style.visibility</p:attrName>
                                        </p:attrNameLst>
                                      </p:cBhvr>
                                      <p:to>
                                        <p:strVal val="visible"/>
                                      </p:to>
                                    </p:set>
                                    <p:animEffect transition="in" filter="plus(in)">
                                      <p:cBhvr>
                                        <p:cTn id="125" dur="2000"/>
                                        <p:tgtEl>
                                          <p:spTgt spid="53264"/>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53281"/>
                                        </p:tgtEl>
                                        <p:attrNameLst>
                                          <p:attrName>style.visibility</p:attrName>
                                        </p:attrNameLst>
                                      </p:cBhvr>
                                      <p:to>
                                        <p:strVal val="visible"/>
                                      </p:to>
                                    </p:set>
                                    <p:animEffect transition="in" filter="blinds(horizontal)">
                                      <p:cBhvr>
                                        <p:cTn id="130" dur="500"/>
                                        <p:tgtEl>
                                          <p:spTgt spid="53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animBg="1"/>
      <p:bldP spid="53254" grpId="0" animBg="1"/>
      <p:bldP spid="53255" grpId="0" animBg="1"/>
      <p:bldP spid="53256" grpId="0" animBg="1"/>
      <p:bldP spid="53257" grpId="0" animBg="1"/>
      <p:bldP spid="53258" grpId="0" animBg="1"/>
      <p:bldP spid="53259" grpId="0" animBg="1"/>
      <p:bldP spid="53260" grpId="0" animBg="1"/>
      <p:bldP spid="53261" grpId="0" animBg="1"/>
      <p:bldP spid="53262" grpId="0" animBg="1"/>
      <p:bldP spid="53263" grpId="0" animBg="1"/>
      <p:bldP spid="53264" grpId="0" animBg="1"/>
      <p:bldP spid="532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grpSp>
        <p:nvGrpSpPr>
          <p:cNvPr id="2" name="Group 1"/>
          <p:cNvGrpSpPr/>
          <p:nvPr/>
        </p:nvGrpSpPr>
        <p:grpSpPr>
          <a:xfrm>
            <a:off x="1070343" y="2349171"/>
            <a:ext cx="6967870" cy="1658679"/>
            <a:chOff x="1070343" y="2349171"/>
            <a:chExt cx="6967870" cy="1658679"/>
          </a:xfrm>
        </p:grpSpPr>
        <p:sp>
          <p:nvSpPr>
            <p:cNvPr id="17" name="TextBox 16"/>
            <p:cNvSpPr txBox="1"/>
            <p:nvPr/>
          </p:nvSpPr>
          <p:spPr>
            <a:xfrm>
              <a:off x="1311348" y="2509097"/>
              <a:ext cx="6485861" cy="1338828"/>
            </a:xfrm>
            <a:prstGeom prst="rect">
              <a:avLst/>
            </a:prstGeom>
            <a:noFill/>
          </p:spPr>
          <p:txBody>
            <a:bodyPr wrap="square" rtlCol="0">
              <a:spAutoFit/>
            </a:bodyPr>
            <a:lstStyle/>
            <a:p>
              <a:pPr algn="just">
                <a:lnSpc>
                  <a:spcPct val="150000"/>
                </a:lnSpc>
              </a:pPr>
              <a:r>
                <a:rPr lang="vi-VN" sz="1800">
                  <a:solidFill>
                    <a:schemeClr val="accent3">
                      <a:lumMod val="50000"/>
                    </a:schemeClr>
                  </a:solidFill>
                  <a:latin typeface="+mj-lt"/>
                </a:rPr>
                <a:t>Muốn biết ở một điểm A trong không gian có từ trường hay không, ta làm như sau: Đặt tại A một kim nam châm, nếu thấy có</a:t>
              </a:r>
              <a:r>
                <a:rPr lang="en-US" sz="1800">
                  <a:solidFill>
                    <a:schemeClr val="accent3">
                      <a:lumMod val="50000"/>
                    </a:schemeClr>
                  </a:solidFill>
                  <a:latin typeface="+mj-lt"/>
                </a:rPr>
                <a:t> ........</a:t>
              </a:r>
              <a:r>
                <a:rPr lang="vi-VN" sz="1800">
                  <a:solidFill>
                    <a:schemeClr val="accent3">
                      <a:lumMod val="50000"/>
                    </a:schemeClr>
                  </a:solidFill>
                  <a:latin typeface="+mj-lt"/>
                </a:rPr>
                <a:t>….. tác dụng lên ...</a:t>
              </a:r>
              <a:r>
                <a:rPr lang="en-US" sz="1800">
                  <a:solidFill>
                    <a:schemeClr val="accent3">
                      <a:lumMod val="50000"/>
                    </a:schemeClr>
                  </a:solidFill>
                  <a:latin typeface="+mj-lt"/>
                </a:rPr>
                <a:t>.......................</a:t>
              </a:r>
              <a:r>
                <a:rPr lang="vi-VN" sz="1800">
                  <a:solidFill>
                    <a:schemeClr val="accent3">
                      <a:lumMod val="50000"/>
                    </a:schemeClr>
                  </a:solidFill>
                  <a:latin typeface="+mj-lt"/>
                </a:rPr>
                <a:t>. thì ở A có từ trường.</a:t>
              </a:r>
              <a:endParaRPr lang="en-US" sz="3200" b="1" i="1">
                <a:solidFill>
                  <a:schemeClr val="accent3">
                    <a:lumMod val="50000"/>
                  </a:schemeClr>
                </a:solidFill>
                <a:latin typeface="+mj-lt"/>
                <a:cs typeface="Times New Roman" panose="02020603050405020304" pitchFamily="18" charset="0"/>
              </a:endParaRPr>
            </a:p>
          </p:txBody>
        </p:sp>
        <p:sp>
          <p:nvSpPr>
            <p:cNvPr id="25" name="Rounded Rectangle 24"/>
            <p:cNvSpPr/>
            <p:nvPr/>
          </p:nvSpPr>
          <p:spPr>
            <a:xfrm>
              <a:off x="1070343" y="2349171"/>
              <a:ext cx="6967870" cy="1658679"/>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331534" y="842264"/>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7" name="TextBox 6"/>
          <p:cNvSpPr txBox="1"/>
          <p:nvPr/>
        </p:nvSpPr>
        <p:spPr>
          <a:xfrm>
            <a:off x="1141226" y="1524982"/>
            <a:ext cx="2814085" cy="369332"/>
          </a:xfrm>
          <a:prstGeom prst="rect">
            <a:avLst/>
          </a:prstGeom>
          <a:noFill/>
        </p:spPr>
        <p:txBody>
          <a:bodyPr wrap="square" rtlCol="0">
            <a:spAutoFit/>
          </a:bodyPr>
          <a:lstStyle/>
          <a:p>
            <a:r>
              <a:rPr lang="en-US" sz="1800" b="1" i="1">
                <a:solidFill>
                  <a:schemeClr val="accent3">
                    <a:lumMod val="50000"/>
                  </a:schemeClr>
                </a:solidFill>
                <a:latin typeface="Times New Roman" panose="02020603050405020304" pitchFamily="18" charset="0"/>
                <a:cs typeface="Times New Roman" panose="02020603050405020304" pitchFamily="18" charset="0"/>
              </a:rPr>
              <a:t>1. Viết đầy đủ câu sau đây:</a:t>
            </a:r>
            <a:endParaRPr lang="en-US" sz="2400" b="1" i="1">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894771" y="2951317"/>
            <a:ext cx="761747"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lực từ</a:t>
            </a:r>
          </a:p>
        </p:txBody>
      </p:sp>
      <p:sp>
        <p:nvSpPr>
          <p:cNvPr id="19" name="Rectangle 18"/>
          <p:cNvSpPr/>
          <p:nvPr/>
        </p:nvSpPr>
        <p:spPr>
          <a:xfrm>
            <a:off x="2636767" y="3376113"/>
            <a:ext cx="1608134"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kim nam châm</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sp>
        <p:nvSpPr>
          <p:cNvPr id="36" name="TextBox 35"/>
          <p:cNvSpPr txBox="1"/>
          <p:nvPr/>
        </p:nvSpPr>
        <p:spPr>
          <a:xfrm>
            <a:off x="3331534" y="842264"/>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37" name="TextBox 36"/>
          <p:cNvSpPr txBox="1"/>
          <p:nvPr/>
        </p:nvSpPr>
        <p:spPr>
          <a:xfrm>
            <a:off x="1027812" y="1537181"/>
            <a:ext cx="7052932" cy="369332"/>
          </a:xfrm>
          <a:prstGeom prst="rect">
            <a:avLst/>
          </a:prstGeom>
          <a:noFill/>
        </p:spPr>
        <p:txBody>
          <a:bodyPr wrap="square" rtlCol="0">
            <a:spAutoFit/>
          </a:bodyPr>
          <a:lstStyle/>
          <a:p>
            <a:pPr algn="just"/>
            <a:r>
              <a:rPr lang="en-US" sz="1800" b="1" i="1">
                <a:solidFill>
                  <a:schemeClr val="accent3">
                    <a:lumMod val="50000"/>
                  </a:schemeClr>
                </a:solidFill>
                <a:latin typeface="Times New Roman" panose="02020603050405020304" pitchFamily="18" charset="0"/>
                <a:cs typeface="Times New Roman" panose="02020603050405020304" pitchFamily="18" charset="0"/>
              </a:rPr>
              <a:t>2. Làm thế nào để biến một thanh thép thành một nam châm vĩnh cửu?</a:t>
            </a:r>
          </a:p>
        </p:txBody>
      </p:sp>
      <p:sp>
        <p:nvSpPr>
          <p:cNvPr id="38" name="TextBox 37"/>
          <p:cNvSpPr txBox="1"/>
          <p:nvPr/>
        </p:nvSpPr>
        <p:spPr>
          <a:xfrm>
            <a:off x="907309" y="2054704"/>
            <a:ext cx="7705062" cy="1754326"/>
          </a:xfrm>
          <a:prstGeom prst="rect">
            <a:avLst/>
          </a:prstGeom>
          <a:noFill/>
        </p:spPr>
        <p:txBody>
          <a:bodyPr wrap="square" rtlCol="0">
            <a:spAutoFit/>
          </a:bodyPr>
          <a:lstStyle/>
          <a:p>
            <a:pPr algn="just">
              <a:lnSpc>
                <a:spcPct val="150000"/>
              </a:lnSpc>
            </a:pPr>
            <a:r>
              <a:rPr lang="vi-VN" sz="1800">
                <a:solidFill>
                  <a:schemeClr val="accent3">
                    <a:lumMod val="50000"/>
                  </a:schemeClr>
                </a:solidFill>
                <a:latin typeface="+mj-lt"/>
              </a:rPr>
              <a:t>A. Dùng búa đập mạnh vào </a:t>
            </a:r>
            <a:r>
              <a:rPr lang="en-US" sz="1800">
                <a:solidFill>
                  <a:schemeClr val="accent3">
                    <a:lumMod val="50000"/>
                  </a:schemeClr>
                </a:solidFill>
                <a:latin typeface="Times New Roman" panose="02020603050405020304" pitchFamily="18" charset="0"/>
                <a:cs typeface="Times New Roman" panose="02020603050405020304" pitchFamily="18" charset="0"/>
              </a:rPr>
              <a:t>thanh </a:t>
            </a:r>
            <a:r>
              <a:rPr lang="vi-VN" sz="1800">
                <a:solidFill>
                  <a:schemeClr val="accent3">
                    <a:lumMod val="50000"/>
                  </a:schemeClr>
                </a:solidFill>
                <a:latin typeface="+mj-lt"/>
              </a:rPr>
              <a:t>thép.</a:t>
            </a:r>
          </a:p>
          <a:p>
            <a:pPr algn="just">
              <a:lnSpc>
                <a:spcPct val="150000"/>
              </a:lnSpc>
            </a:pPr>
            <a:r>
              <a:rPr lang="vi-VN" sz="1800">
                <a:solidFill>
                  <a:schemeClr val="accent3">
                    <a:lumMod val="50000"/>
                  </a:schemeClr>
                </a:solidFill>
                <a:latin typeface="+mj-lt"/>
              </a:rPr>
              <a:t>B. Hơ thanh thép trên ngọn lửa.</a:t>
            </a:r>
          </a:p>
          <a:p>
            <a:pPr algn="just">
              <a:lnSpc>
                <a:spcPct val="150000"/>
              </a:lnSpc>
            </a:pPr>
            <a:r>
              <a:rPr lang="vi-VN" sz="1800">
                <a:solidFill>
                  <a:schemeClr val="accent3">
                    <a:lumMod val="50000"/>
                  </a:schemeClr>
                </a:solidFill>
                <a:latin typeface="+mj-lt"/>
              </a:rPr>
              <a:t>C. Đặt thanh thép vào trong lòng ống dây dẫn có dòng điện một chiều chạy qua.</a:t>
            </a:r>
          </a:p>
          <a:p>
            <a:pPr algn="just">
              <a:lnSpc>
                <a:spcPct val="150000"/>
              </a:lnSpc>
            </a:pPr>
            <a:r>
              <a:rPr lang="vi-VN" sz="1800">
                <a:solidFill>
                  <a:schemeClr val="accent3">
                    <a:lumMod val="50000"/>
                  </a:schemeClr>
                </a:solidFill>
                <a:latin typeface="+mj-lt"/>
              </a:rPr>
              <a:t>D. Đặt thanh thép vào trong lòng ống dây dẫn có dòng điện xoay chiều chạy qua.</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11275" y="3042934"/>
            <a:ext cx="4123441" cy="15993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
                                            <p:txEl>
                                              <p:pRg st="0" end="0"/>
                                            </p:txEl>
                                          </p:spTgt>
                                        </p:tgtEl>
                                      </p:cBhvr>
                                    </p:animEffect>
                                    <p:set>
                                      <p:cBhvr>
                                        <p:cTn id="7" dur="1" fill="hold">
                                          <p:stCondLst>
                                            <p:cond delay="499"/>
                                          </p:stCondLst>
                                        </p:cTn>
                                        <p:tgtEl>
                                          <p:spTgt spid="3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8">
                                            <p:txEl>
                                              <p:pRg st="1" end="1"/>
                                            </p:txEl>
                                          </p:spTgt>
                                        </p:tgtEl>
                                      </p:cBhvr>
                                    </p:animEffect>
                                    <p:set>
                                      <p:cBhvr>
                                        <p:cTn id="10" dur="1" fill="hold">
                                          <p:stCondLst>
                                            <p:cond delay="499"/>
                                          </p:stCondLst>
                                        </p:cTn>
                                        <p:tgtEl>
                                          <p:spTgt spid="3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8">
                                            <p:txEl>
                                              <p:pRg st="3" end="3"/>
                                            </p:txEl>
                                          </p:spTgt>
                                        </p:tgtEl>
                                      </p:cBhvr>
                                    </p:animEffect>
                                    <p:set>
                                      <p:cBhvr>
                                        <p:cTn id="13" dur="1" fill="hold">
                                          <p:stCondLst>
                                            <p:cond delay="499"/>
                                          </p:stCondLst>
                                        </p:cTn>
                                        <p:tgtEl>
                                          <p:spTgt spid="38">
                                            <p:txEl>
                                              <p:pRg st="3" end="3"/>
                                            </p:txEl>
                                          </p:spTgt>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1.11022E-16 -4.69136E-6 L -0.00156 -0.14783 " pathEditMode="relative" rAng="0" ptsTypes="AA">
                                      <p:cBhvr>
                                        <p:cTn id="15" dur="2000" fill="hold"/>
                                        <p:tgtEl>
                                          <p:spTgt spid="38">
                                            <p:txEl>
                                              <p:pRg st="2" end="2"/>
                                            </p:txEl>
                                          </p:spTgt>
                                        </p:tgtEl>
                                        <p:attrNameLst>
                                          <p:attrName>ppt_x</p:attrName>
                                          <p:attrName>ppt_y</p:attrName>
                                        </p:attrNameLst>
                                      </p:cBhvr>
                                      <p:rCtr x="-87" y="-7407"/>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61" name="TextBox 60"/>
          <p:cNvSpPr txBox="1"/>
          <p:nvPr/>
        </p:nvSpPr>
        <p:spPr>
          <a:xfrm>
            <a:off x="3331534" y="721761"/>
            <a:ext cx="2445489" cy="461665"/>
          </a:xfrm>
          <a:prstGeom prst="rect">
            <a:avLst/>
          </a:prstGeom>
          <a:noFill/>
        </p:spPr>
        <p:txBody>
          <a:bodyPr wrap="square" rtlCol="0">
            <a:spAutoFit/>
          </a:bodyPr>
          <a:lstStyle/>
          <a:p>
            <a:pPr algn="ctr"/>
            <a:r>
              <a:rPr lang="en-US" sz="2400">
                <a:solidFill>
                  <a:schemeClr val="accent4"/>
                </a:solidFill>
                <a:latin typeface="UTM American Sans" panose="02040603050506020204" pitchFamily="18" charset="0"/>
              </a:rPr>
              <a:t>I. TỰ KIỂM TRA</a:t>
            </a:r>
          </a:p>
        </p:txBody>
      </p:sp>
      <p:sp>
        <p:nvSpPr>
          <p:cNvPr id="62" name="TextBox 61"/>
          <p:cNvSpPr txBox="1"/>
          <p:nvPr/>
        </p:nvSpPr>
        <p:spPr>
          <a:xfrm>
            <a:off x="1141226" y="1404479"/>
            <a:ext cx="2814085" cy="369332"/>
          </a:xfrm>
          <a:prstGeom prst="rect">
            <a:avLst/>
          </a:prstGeom>
          <a:noFill/>
        </p:spPr>
        <p:txBody>
          <a:bodyPr wrap="square" rtlCol="0">
            <a:spAutoFit/>
          </a:bodyPr>
          <a:lstStyle/>
          <a:p>
            <a:r>
              <a:rPr lang="en-US" sz="1800" b="1" i="1">
                <a:solidFill>
                  <a:schemeClr val="accent3">
                    <a:lumMod val="50000"/>
                  </a:schemeClr>
                </a:solidFill>
                <a:latin typeface="Times New Roman" panose="02020603050405020304" pitchFamily="18" charset="0"/>
                <a:cs typeface="Times New Roman" panose="02020603050405020304" pitchFamily="18" charset="0"/>
              </a:rPr>
              <a:t>3. Viết đầy đủ câu sau đây:</a:t>
            </a:r>
            <a:endParaRPr lang="en-US" sz="2400" b="1" i="1">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63" name="Group 62"/>
          <p:cNvGrpSpPr/>
          <p:nvPr/>
        </p:nvGrpSpPr>
        <p:grpSpPr>
          <a:xfrm>
            <a:off x="779719" y="2214593"/>
            <a:ext cx="7549117" cy="2088150"/>
            <a:chOff x="1166036" y="2044474"/>
            <a:chExt cx="7549117" cy="2088150"/>
          </a:xfrm>
        </p:grpSpPr>
        <p:sp>
          <p:nvSpPr>
            <p:cNvPr id="64" name="TextBox 63"/>
            <p:cNvSpPr txBox="1"/>
            <p:nvPr/>
          </p:nvSpPr>
          <p:spPr>
            <a:xfrm>
              <a:off x="1495646" y="2211386"/>
              <a:ext cx="6889899" cy="1754326"/>
            </a:xfrm>
            <a:prstGeom prst="rect">
              <a:avLst/>
            </a:prstGeom>
            <a:noFill/>
          </p:spPr>
          <p:txBody>
            <a:bodyPr wrap="square" rtlCol="0">
              <a:spAutoFit/>
            </a:bodyPr>
            <a:lstStyle/>
            <a:p>
              <a:pPr algn="just">
                <a:lnSpc>
                  <a:spcPct val="150000"/>
                </a:lnSpc>
              </a:pPr>
              <a:r>
                <a:rPr lang="vi-VN" sz="1800">
                  <a:solidFill>
                    <a:schemeClr val="accent3">
                      <a:lumMod val="50000"/>
                    </a:schemeClr>
                  </a:solidFill>
                  <a:latin typeface="+mj-lt"/>
                </a:rPr>
                <a:t>Quy tắc tìm chiều của lực điện từ tác dụng lên một dòng điện phát biểu như sau: Đặt bàn tay ….</a:t>
              </a:r>
              <a:r>
                <a:rPr lang="en-US" sz="1800">
                  <a:solidFill>
                    <a:schemeClr val="accent3">
                      <a:lumMod val="50000"/>
                    </a:schemeClr>
                  </a:solidFill>
                  <a:latin typeface="+mj-lt"/>
                </a:rPr>
                <a:t>....... </a:t>
              </a:r>
              <a:r>
                <a:rPr lang="vi-VN" sz="1800">
                  <a:solidFill>
                    <a:schemeClr val="accent3">
                      <a:lumMod val="50000"/>
                    </a:schemeClr>
                  </a:solidFill>
                  <a:latin typeface="+mj-lt"/>
                </a:rPr>
                <a:t>sao cho các ….</a:t>
              </a:r>
              <a:r>
                <a:rPr lang="en-US" sz="1800">
                  <a:solidFill>
                    <a:schemeClr val="accent3">
                      <a:lumMod val="50000"/>
                    </a:schemeClr>
                  </a:solidFill>
                  <a:latin typeface="+mj-lt"/>
                </a:rPr>
                <a:t>................... </a:t>
              </a:r>
              <a:r>
                <a:rPr lang="vi-VN" sz="1800">
                  <a:solidFill>
                    <a:schemeClr val="accent3">
                      <a:lumMod val="50000"/>
                    </a:schemeClr>
                  </a:solidFill>
                  <a:latin typeface="+mj-lt"/>
                </a:rPr>
                <a:t>đi xuyên vào lòng bàn tay, chiều từ cổ tay đến</a:t>
              </a:r>
              <a:r>
                <a:rPr lang="en-US" sz="1800">
                  <a:solidFill>
                    <a:schemeClr val="accent3">
                      <a:lumMod val="50000"/>
                    </a:schemeClr>
                  </a:solidFill>
                  <a:latin typeface="+mj-lt"/>
                </a:rPr>
                <a:t> </a:t>
              </a:r>
              <a:r>
                <a:rPr lang="vi-VN" sz="1800">
                  <a:solidFill>
                    <a:schemeClr val="accent3">
                      <a:lumMod val="50000"/>
                    </a:schemeClr>
                  </a:solidFill>
                  <a:latin typeface="+mj-lt"/>
                </a:rPr>
                <a:t>…..</a:t>
              </a:r>
              <a:r>
                <a:rPr lang="en-US" sz="1800">
                  <a:solidFill>
                    <a:schemeClr val="accent3">
                      <a:lumMod val="50000"/>
                    </a:schemeClr>
                  </a:solidFill>
                  <a:latin typeface="+mj-lt"/>
                </a:rPr>
                <a:t>................. </a:t>
              </a:r>
              <a:r>
                <a:rPr lang="vi-VN" sz="1800">
                  <a:solidFill>
                    <a:schemeClr val="accent3">
                      <a:lumMod val="50000"/>
                    </a:schemeClr>
                  </a:solidFill>
                  <a:latin typeface="+mj-lt"/>
                </a:rPr>
                <a:t>chỉ chiều dòng điện thì …..</a:t>
              </a:r>
              <a:r>
                <a:rPr lang="en-US" sz="1800">
                  <a:solidFill>
                    <a:schemeClr val="accent3">
                      <a:lumMod val="50000"/>
                    </a:schemeClr>
                  </a:solidFill>
                  <a:latin typeface="+mj-lt"/>
                </a:rPr>
                <a:t>............................ </a:t>
              </a:r>
              <a:r>
                <a:rPr lang="vi-VN" sz="1800">
                  <a:solidFill>
                    <a:schemeClr val="accent3">
                      <a:lumMod val="50000"/>
                    </a:schemeClr>
                  </a:solidFill>
                  <a:latin typeface="+mj-lt"/>
                </a:rPr>
                <a:t>chỉ chiều của lực điện từ.</a:t>
              </a:r>
              <a:endParaRPr lang="en-US" sz="1800">
                <a:solidFill>
                  <a:schemeClr val="accent3">
                    <a:lumMod val="50000"/>
                  </a:schemeClr>
                </a:solidFill>
                <a:latin typeface="+mj-lt"/>
              </a:endParaRPr>
            </a:p>
          </p:txBody>
        </p:sp>
        <p:sp>
          <p:nvSpPr>
            <p:cNvPr id="67" name="Rounded Rectangle 66"/>
            <p:cNvSpPr/>
            <p:nvPr/>
          </p:nvSpPr>
          <p:spPr>
            <a:xfrm>
              <a:off x="1166036" y="2044474"/>
              <a:ext cx="7549117" cy="2088150"/>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316987" y="2834948"/>
            <a:ext cx="518091"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trái</a:t>
            </a:r>
          </a:p>
        </p:txBody>
      </p:sp>
      <p:sp>
        <p:nvSpPr>
          <p:cNvPr id="69" name="Rectangle 68"/>
          <p:cNvSpPr/>
          <p:nvPr/>
        </p:nvSpPr>
        <p:spPr>
          <a:xfrm>
            <a:off x="5190832" y="2834948"/>
            <a:ext cx="1452641" cy="369332"/>
          </a:xfrm>
          <a:prstGeom prst="rect">
            <a:avLst/>
          </a:prstGeom>
        </p:spPr>
        <p:txBody>
          <a:bodyPr wrap="none">
            <a:spAutoFit/>
          </a:bodyPr>
          <a:lstStyle/>
          <a:p>
            <a:pPr algn="ctr"/>
            <a:r>
              <a:rPr lang="vi-VN" sz="1800" b="1" i="1">
                <a:solidFill>
                  <a:schemeClr val="bg2">
                    <a:lumMod val="50000"/>
                  </a:schemeClr>
                </a:solidFill>
                <a:latin typeface="Times New Roman" panose="02020603050405020304" pitchFamily="18" charset="0"/>
                <a:cs typeface="Times New Roman" panose="02020603050405020304" pitchFamily="18" charset="0"/>
              </a:rPr>
              <a:t>đường sức từ</a:t>
            </a:r>
            <a:endParaRPr lang="en-US" sz="1800" b="1" i="1">
              <a:solidFill>
                <a:schemeClr val="bg2">
                  <a:lumMod val="50000"/>
                </a:schemeClr>
              </a:solidFill>
              <a:latin typeface="Times New Roman" panose="02020603050405020304" pitchFamily="18" charset="0"/>
              <a:cs typeface="Times New Roman" panose="02020603050405020304" pitchFamily="18" charset="0"/>
            </a:endParaRPr>
          </a:p>
        </p:txBody>
      </p:sp>
      <p:sp>
        <p:nvSpPr>
          <p:cNvPr id="70" name="Rectangle 69"/>
          <p:cNvSpPr/>
          <p:nvPr/>
        </p:nvSpPr>
        <p:spPr>
          <a:xfrm>
            <a:off x="4265762" y="3237404"/>
            <a:ext cx="1502334"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ngón tay giữa</a:t>
            </a:r>
          </a:p>
        </p:txBody>
      </p:sp>
      <p:sp>
        <p:nvSpPr>
          <p:cNvPr id="71" name="Rectangle 70"/>
          <p:cNvSpPr/>
          <p:nvPr/>
        </p:nvSpPr>
        <p:spPr>
          <a:xfrm>
            <a:off x="1177698" y="3636459"/>
            <a:ext cx="2223687"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ngón cái choãi ra 90</a:t>
            </a:r>
            <a:r>
              <a:rPr lang="en-US" sz="1800" b="1" i="1" baseline="30000">
                <a:solidFill>
                  <a:schemeClr val="bg2">
                    <a:lumMod val="50000"/>
                  </a:schemeClr>
                </a:solidFill>
                <a:latin typeface="Times New Roman" panose="02020603050405020304" pitchFamily="18" charset="0"/>
                <a:cs typeface="Times New Roman" panose="02020603050405020304" pitchFamily="18" charset="0"/>
              </a:rPr>
              <a:t>0</a:t>
            </a:r>
            <a:endParaRPr lang="en-US" sz="1800" b="1" i="1">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randombar(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1" grpId="0"/>
    </p:bldLst>
  </p:timing>
</p:sld>
</file>

<file path=ppt/theme/theme1.xml><?xml version="1.0" encoding="utf-8"?>
<a:theme xmlns:a="http://schemas.openxmlformats.org/drawingml/2006/main" name="Pre-K New Year's Eve Activities by Slidesgo">
  <a:themeElements>
    <a:clrScheme name="Simple Light">
      <a:dk1>
        <a:srgbClr val="000000"/>
      </a:dk1>
      <a:lt1>
        <a:srgbClr val="FFFFFF"/>
      </a:lt1>
      <a:dk2>
        <a:srgbClr val="F9B2A0"/>
      </a:dk2>
      <a:lt2>
        <a:srgbClr val="C6716D"/>
      </a:lt2>
      <a:accent1>
        <a:srgbClr val="FCFAF0"/>
      </a:accent1>
      <a:accent2>
        <a:srgbClr val="E2D2BF"/>
      </a:accent2>
      <a:accent3>
        <a:srgbClr val="B8E1DA"/>
      </a:accent3>
      <a:accent4>
        <a:srgbClr val="1E4F70"/>
      </a:accent4>
      <a:accent5>
        <a:srgbClr val="FEBC11"/>
      </a:accent5>
      <a:accent6>
        <a:srgbClr val="F05822"/>
      </a:accent6>
      <a:hlink>
        <a:srgbClr val="1E4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1844</Words>
  <Application>Microsoft Office PowerPoint</Application>
  <PresentationFormat>On-screen Show (16:9)</PresentationFormat>
  <Paragraphs>352</Paragraphs>
  <Slides>25</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.VnTime</vt:lpstr>
      <vt:lpstr>Arial</vt:lpstr>
      <vt:lpstr>Barlow Condensed</vt:lpstr>
      <vt:lpstr>Cambria Math</vt:lpstr>
      <vt:lpstr>Caveat Brush</vt:lpstr>
      <vt:lpstr>Montserrat</vt:lpstr>
      <vt:lpstr>Muli</vt:lpstr>
      <vt:lpstr>Open Sans</vt:lpstr>
      <vt:lpstr>Times New Roman</vt:lpstr>
      <vt:lpstr>UTM American Sans</vt:lpstr>
      <vt:lpstr>UVN Ke Chuyen3</vt:lpstr>
      <vt:lpstr>Wingdings</vt:lpstr>
      <vt:lpstr>Pre-K New Year's Eve Activities by Slidesgo</vt:lpstr>
      <vt:lpstr>PowerPoint Presentation</vt:lpstr>
      <vt:lpstr>PowerPoint Presentation</vt:lpstr>
      <vt:lpstr>Tiết 43. BÀI 39 TỔNG KẾT CHƯƠNG II: ĐIỆN TỪ HỌC</vt:lpstr>
      <vt:lpstr>I</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39 TỔNG KẾT CHƯƠNG II: ĐIỆN TỪ HỌC</dc:title>
  <cp:lastModifiedBy>sonha</cp:lastModifiedBy>
  <cp:revision>81</cp:revision>
  <dcterms:modified xsi:type="dcterms:W3CDTF">2022-02-10T23:06:27Z</dcterms:modified>
</cp:coreProperties>
</file>