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7"/>
  </p:notesMasterIdLst>
  <p:sldIdLst>
    <p:sldId id="256" r:id="rId2"/>
    <p:sldId id="259" r:id="rId3"/>
    <p:sldId id="279" r:id="rId4"/>
    <p:sldId id="270" r:id="rId5"/>
    <p:sldId id="260" r:id="rId6"/>
    <p:sldId id="258" r:id="rId7"/>
    <p:sldId id="278" r:id="rId8"/>
    <p:sldId id="280" r:id="rId9"/>
    <p:sldId id="282" r:id="rId10"/>
    <p:sldId id="283" r:id="rId11"/>
    <p:sldId id="284" r:id="rId12"/>
    <p:sldId id="257" r:id="rId13"/>
    <p:sldId id="261" r:id="rId14"/>
    <p:sldId id="281" r:id="rId15"/>
    <p:sldId id="287" r:id="rId16"/>
    <p:sldId id="288" r:id="rId17"/>
    <p:sldId id="286" r:id="rId18"/>
    <p:sldId id="262" r:id="rId19"/>
    <p:sldId id="285" r:id="rId20"/>
    <p:sldId id="289" r:id="rId21"/>
    <p:sldId id="263" r:id="rId22"/>
    <p:sldId id="290" r:id="rId23"/>
    <p:sldId id="291" r:id="rId24"/>
    <p:sldId id="292" r:id="rId25"/>
    <p:sldId id="272" r:id="rId26"/>
  </p:sldIdLst>
  <p:sldSz cx="9144000" cy="5143500" type="screen16x9"/>
  <p:notesSz cx="6858000" cy="9144000"/>
  <p:embeddedFontLst>
    <p:embeddedFont>
      <p:font typeface="Anton" pitchFamily="2" charset="0"/>
      <p:regular r:id="rId28"/>
    </p:embeddedFont>
    <p:embeddedFont>
      <p:font typeface="Barlow" panose="00000500000000000000" pitchFamily="2" charset="0"/>
      <p:regular r:id="rId29"/>
      <p:bold r:id="rId30"/>
      <p:italic r:id="rId31"/>
      <p:boldItalic r:id="rId32"/>
    </p:embeddedFont>
    <p:embeddedFont>
      <p:font typeface="Barlow Condensed" panose="00000506000000000000" pitchFamily="2" charset="0"/>
      <p:regular r:id="rId33"/>
      <p:bold r:id="rId34"/>
      <p:italic r:id="rId35"/>
      <p:boldItalic r:id="rId36"/>
    </p:embeddedFont>
    <p:embeddedFont>
      <p:font typeface="Barlow Semi Condensed" panose="00000506000000000000" pitchFamily="2" charset="0"/>
      <p:regular r:id="rId37"/>
      <p:bold r:id="rId38"/>
      <p:italic r:id="rId39"/>
      <p:boldItalic r:id="rId40"/>
    </p:embeddedFont>
    <p:embeddedFont>
      <p:font typeface="Barlow Semi Condensed Light" panose="00000406000000000000" pitchFamily="2" charset="0"/>
      <p:regular r:id="rId41"/>
      <p:bold r:id="rId42"/>
      <p:italic r:id="rId43"/>
      <p:boldItalic r:id="rId44"/>
    </p:embeddedFont>
    <p:embeddedFont>
      <p:font typeface="Cambria Math" panose="02040503050406030204" pitchFamily="18" charset="0"/>
      <p:regular r:id="rId45"/>
    </p:embeddedFont>
    <p:embeddedFont>
      <p:font typeface="Denk One" panose="020B0604020202020204" charset="0"/>
      <p:regular r:id="rId46"/>
    </p:embeddedFont>
    <p:embeddedFont>
      <p:font typeface="Edwardian Script ITC" panose="030303020407070D0804" pitchFamily="66" charset="0"/>
      <p:regular r:id="rId47"/>
    </p:embeddedFont>
    <p:embeddedFont>
      <p:font typeface="Fira Sans Extra Condensed" panose="020B05030500000200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0DD"/>
    <a:srgbClr val="FFAB40"/>
    <a:srgbClr val="FF7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1" autoAdjust="0"/>
    <p:restoredTop sz="94660"/>
  </p:normalViewPr>
  <p:slideViewPr>
    <p:cSldViewPr snapToGrid="0">
      <p:cViewPr varScale="1">
        <p:scale>
          <a:sx n="84" d="100"/>
          <a:sy n="84" d="100"/>
        </p:scale>
        <p:origin x="7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48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831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5520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Google Shape;177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5" name="Google Shape;177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8d3b44f0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8d3b44f0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rgbClr val="A5DDDA">
            <a:alpha val="71900"/>
          </a:srgbClr>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5500"/>
              <a:buNone/>
              <a:defRPr sz="5500">
                <a:solidFill>
                  <a:srgbClr val="FF7C3E"/>
                </a:solidFill>
              </a:defRPr>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BLANK SLIDE">
  <p:cSld name="CUSTOM_17_2_1_1_2_2_1_1">
    <p:bg>
      <p:bgPr>
        <a:solidFill>
          <a:srgbClr val="A5DDDA">
            <a:alpha val="71900"/>
          </a:srgbClr>
        </a:solidFill>
        <a:effectLst/>
      </p:bgPr>
    </p:bg>
    <p:spTree>
      <p:nvGrpSpPr>
        <p:cNvPr id="1" name="Shape 148"/>
        <p:cNvGrpSpPr/>
        <p:nvPr/>
      </p:nvGrpSpPr>
      <p:grpSpPr>
        <a:xfrm>
          <a:off x="0" y="0"/>
          <a:ext cx="0" cy="0"/>
          <a:chOff x="0" y="0"/>
          <a:chExt cx="0" cy="0"/>
        </a:xfrm>
      </p:grpSpPr>
      <p:grpSp>
        <p:nvGrpSpPr>
          <p:cNvPr id="149" name="Google Shape;149;p15"/>
          <p:cNvGrpSpPr/>
          <p:nvPr/>
        </p:nvGrpSpPr>
        <p:grpSpPr>
          <a:xfrm>
            <a:off x="1386778" y="680622"/>
            <a:ext cx="222507" cy="232480"/>
            <a:chOff x="6537453" y="1282372"/>
            <a:chExt cx="222507" cy="232480"/>
          </a:xfrm>
        </p:grpSpPr>
        <p:sp>
          <p:nvSpPr>
            <p:cNvPr id="150" name="Google Shape;150;p15"/>
            <p:cNvSpPr/>
            <p:nvPr/>
          </p:nvSpPr>
          <p:spPr>
            <a:xfrm>
              <a:off x="6544489" y="1289187"/>
              <a:ext cx="215470" cy="225665"/>
            </a:xfrm>
            <a:custGeom>
              <a:avLst/>
              <a:gdLst/>
              <a:ahLst/>
              <a:cxnLst/>
              <a:rect l="l" t="t" r="r" b="b"/>
              <a:pathLst>
                <a:path w="3889" h="4073" extrusionOk="0">
                  <a:moveTo>
                    <a:pt x="2516" y="0"/>
                  </a:moveTo>
                  <a:cubicBezTo>
                    <a:pt x="2204" y="0"/>
                    <a:pt x="1914" y="452"/>
                    <a:pt x="1782" y="527"/>
                  </a:cubicBezTo>
                  <a:cubicBezTo>
                    <a:pt x="1765" y="537"/>
                    <a:pt x="1746" y="541"/>
                    <a:pt x="1724" y="541"/>
                  </a:cubicBezTo>
                  <a:cubicBezTo>
                    <a:pt x="1594" y="541"/>
                    <a:pt x="1381" y="396"/>
                    <a:pt x="1164" y="396"/>
                  </a:cubicBezTo>
                  <a:cubicBezTo>
                    <a:pt x="1093" y="396"/>
                    <a:pt x="1022" y="411"/>
                    <a:pt x="953" y="452"/>
                  </a:cubicBezTo>
                  <a:cubicBezTo>
                    <a:pt x="632" y="643"/>
                    <a:pt x="758" y="1104"/>
                    <a:pt x="666" y="1162"/>
                  </a:cubicBezTo>
                  <a:cubicBezTo>
                    <a:pt x="577" y="1224"/>
                    <a:pt x="120" y="1121"/>
                    <a:pt x="58" y="1797"/>
                  </a:cubicBezTo>
                  <a:cubicBezTo>
                    <a:pt x="0" y="2435"/>
                    <a:pt x="260" y="3456"/>
                    <a:pt x="1021" y="3671"/>
                  </a:cubicBezTo>
                  <a:cubicBezTo>
                    <a:pt x="1103" y="3695"/>
                    <a:pt x="1178" y="3736"/>
                    <a:pt x="1240" y="3794"/>
                  </a:cubicBezTo>
                  <a:cubicBezTo>
                    <a:pt x="1361" y="3903"/>
                    <a:pt x="1602" y="4072"/>
                    <a:pt x="1945" y="4072"/>
                  </a:cubicBezTo>
                  <a:cubicBezTo>
                    <a:pt x="2191" y="4072"/>
                    <a:pt x="2490" y="3985"/>
                    <a:pt x="2834" y="3726"/>
                  </a:cubicBezTo>
                  <a:cubicBezTo>
                    <a:pt x="3888" y="2933"/>
                    <a:pt x="3352" y="2339"/>
                    <a:pt x="3359" y="2265"/>
                  </a:cubicBezTo>
                  <a:cubicBezTo>
                    <a:pt x="3366" y="2190"/>
                    <a:pt x="3817" y="1917"/>
                    <a:pt x="3704" y="1531"/>
                  </a:cubicBezTo>
                  <a:cubicBezTo>
                    <a:pt x="3592" y="1142"/>
                    <a:pt x="3086" y="1179"/>
                    <a:pt x="3076" y="1097"/>
                  </a:cubicBezTo>
                  <a:cubicBezTo>
                    <a:pt x="3066" y="1019"/>
                    <a:pt x="3349" y="346"/>
                    <a:pt x="2645" y="28"/>
                  </a:cubicBezTo>
                  <a:cubicBezTo>
                    <a:pt x="2602" y="9"/>
                    <a:pt x="2559" y="0"/>
                    <a:pt x="251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6612750" y="1304756"/>
              <a:ext cx="70974" cy="172143"/>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a:off x="6584604" y="1403490"/>
              <a:ext cx="106488" cy="57344"/>
            </a:xfrm>
            <a:custGeom>
              <a:avLst/>
              <a:gdLst/>
              <a:ahLst/>
              <a:cxnLst/>
              <a:rect l="l" t="t" r="r" b="b"/>
              <a:pathLst>
                <a:path w="1922" h="1035" extrusionOk="0">
                  <a:moveTo>
                    <a:pt x="0" y="0"/>
                  </a:moveTo>
                  <a:lnTo>
                    <a:pt x="0" y="0"/>
                  </a:lnTo>
                  <a:cubicBezTo>
                    <a:pt x="89" y="174"/>
                    <a:pt x="185" y="345"/>
                    <a:pt x="280" y="512"/>
                  </a:cubicBezTo>
                  <a:cubicBezTo>
                    <a:pt x="375" y="683"/>
                    <a:pt x="475" y="847"/>
                    <a:pt x="574" y="1014"/>
                  </a:cubicBezTo>
                  <a:lnTo>
                    <a:pt x="587" y="1034"/>
                  </a:lnTo>
                  <a:lnTo>
                    <a:pt x="607" y="1031"/>
                  </a:lnTo>
                  <a:cubicBezTo>
                    <a:pt x="829" y="1017"/>
                    <a:pt x="1048" y="1004"/>
                    <a:pt x="1266" y="983"/>
                  </a:cubicBezTo>
                  <a:lnTo>
                    <a:pt x="1594" y="952"/>
                  </a:lnTo>
                  <a:cubicBezTo>
                    <a:pt x="1703" y="943"/>
                    <a:pt x="1812" y="929"/>
                    <a:pt x="1921" y="922"/>
                  </a:cubicBezTo>
                  <a:cubicBezTo>
                    <a:pt x="1865" y="915"/>
                    <a:pt x="1808" y="913"/>
                    <a:pt x="1751" y="913"/>
                  </a:cubicBezTo>
                  <a:cubicBezTo>
                    <a:pt x="1697" y="913"/>
                    <a:pt x="1644" y="915"/>
                    <a:pt x="1590" y="915"/>
                  </a:cubicBezTo>
                  <a:lnTo>
                    <a:pt x="1263" y="922"/>
                  </a:lnTo>
                  <a:cubicBezTo>
                    <a:pt x="1048" y="928"/>
                    <a:pt x="837" y="942"/>
                    <a:pt x="625" y="954"/>
                  </a:cubicBezTo>
                  <a:lnTo>
                    <a:pt x="625" y="954"/>
                  </a:lnTo>
                  <a:cubicBezTo>
                    <a:pt x="527" y="795"/>
                    <a:pt x="429" y="638"/>
                    <a:pt x="328" y="481"/>
                  </a:cubicBezTo>
                  <a:cubicBezTo>
                    <a:pt x="221" y="321"/>
                    <a:pt x="112" y="157"/>
                    <a:pt x="0"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6621283" y="1341768"/>
              <a:ext cx="83662" cy="55904"/>
            </a:xfrm>
            <a:custGeom>
              <a:avLst/>
              <a:gdLst/>
              <a:ahLst/>
              <a:cxnLst/>
              <a:rect l="l" t="t" r="r" b="b"/>
              <a:pathLst>
                <a:path w="1510" h="1009" extrusionOk="0">
                  <a:moveTo>
                    <a:pt x="0" y="1"/>
                  </a:moveTo>
                  <a:lnTo>
                    <a:pt x="0" y="1"/>
                  </a:lnTo>
                  <a:cubicBezTo>
                    <a:pt x="55" y="169"/>
                    <a:pt x="117" y="329"/>
                    <a:pt x="181" y="493"/>
                  </a:cubicBezTo>
                  <a:cubicBezTo>
                    <a:pt x="243" y="656"/>
                    <a:pt x="311" y="817"/>
                    <a:pt x="379" y="978"/>
                  </a:cubicBezTo>
                  <a:lnTo>
                    <a:pt x="393" y="1009"/>
                  </a:lnTo>
                  <a:lnTo>
                    <a:pt x="427" y="998"/>
                  </a:lnTo>
                  <a:cubicBezTo>
                    <a:pt x="608" y="940"/>
                    <a:pt x="788" y="882"/>
                    <a:pt x="969" y="817"/>
                  </a:cubicBezTo>
                  <a:lnTo>
                    <a:pt x="1239" y="718"/>
                  </a:lnTo>
                  <a:cubicBezTo>
                    <a:pt x="1332" y="681"/>
                    <a:pt x="1420" y="650"/>
                    <a:pt x="1509" y="609"/>
                  </a:cubicBezTo>
                  <a:lnTo>
                    <a:pt x="1509" y="609"/>
                  </a:lnTo>
                  <a:lnTo>
                    <a:pt x="1229" y="681"/>
                  </a:lnTo>
                  <a:lnTo>
                    <a:pt x="952" y="759"/>
                  </a:lnTo>
                  <a:cubicBezTo>
                    <a:pt x="778" y="808"/>
                    <a:pt x="608" y="862"/>
                    <a:pt x="434" y="917"/>
                  </a:cubicBezTo>
                  <a:lnTo>
                    <a:pt x="434" y="917"/>
                  </a:lnTo>
                  <a:cubicBezTo>
                    <a:pt x="370" y="766"/>
                    <a:pt x="303" y="616"/>
                    <a:pt x="232" y="469"/>
                  </a:cubicBezTo>
                  <a:cubicBezTo>
                    <a:pt x="157" y="312"/>
                    <a:pt x="82" y="155"/>
                    <a:pt x="0"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6537453" y="1282372"/>
              <a:ext cx="215525" cy="225498"/>
            </a:xfrm>
            <a:custGeom>
              <a:avLst/>
              <a:gdLst/>
              <a:ahLst/>
              <a:cxnLst/>
              <a:rect l="l" t="t" r="r" b="b"/>
              <a:pathLst>
                <a:path w="3890" h="4070" extrusionOk="0">
                  <a:moveTo>
                    <a:pt x="2516" y="0"/>
                  </a:moveTo>
                  <a:cubicBezTo>
                    <a:pt x="2205" y="0"/>
                    <a:pt x="1914" y="449"/>
                    <a:pt x="1783" y="524"/>
                  </a:cubicBezTo>
                  <a:cubicBezTo>
                    <a:pt x="1766" y="534"/>
                    <a:pt x="1747" y="538"/>
                    <a:pt x="1725" y="538"/>
                  </a:cubicBezTo>
                  <a:cubicBezTo>
                    <a:pt x="1598" y="538"/>
                    <a:pt x="1387" y="394"/>
                    <a:pt x="1170" y="394"/>
                  </a:cubicBezTo>
                  <a:cubicBezTo>
                    <a:pt x="1097" y="394"/>
                    <a:pt x="1024" y="410"/>
                    <a:pt x="954" y="452"/>
                  </a:cubicBezTo>
                  <a:cubicBezTo>
                    <a:pt x="636" y="640"/>
                    <a:pt x="759" y="1101"/>
                    <a:pt x="670" y="1162"/>
                  </a:cubicBezTo>
                  <a:cubicBezTo>
                    <a:pt x="578" y="1220"/>
                    <a:pt x="120" y="1118"/>
                    <a:pt x="59" y="1794"/>
                  </a:cubicBezTo>
                  <a:cubicBezTo>
                    <a:pt x="1" y="2435"/>
                    <a:pt x="261" y="3453"/>
                    <a:pt x="1022" y="3671"/>
                  </a:cubicBezTo>
                  <a:cubicBezTo>
                    <a:pt x="1104" y="3691"/>
                    <a:pt x="1179" y="3732"/>
                    <a:pt x="1244" y="3791"/>
                  </a:cubicBezTo>
                  <a:cubicBezTo>
                    <a:pt x="1363" y="3900"/>
                    <a:pt x="1606" y="4070"/>
                    <a:pt x="1950" y="4070"/>
                  </a:cubicBezTo>
                  <a:cubicBezTo>
                    <a:pt x="2196" y="4070"/>
                    <a:pt x="2495" y="3983"/>
                    <a:pt x="2838" y="3726"/>
                  </a:cubicBezTo>
                  <a:cubicBezTo>
                    <a:pt x="3889" y="2930"/>
                    <a:pt x="3357" y="2340"/>
                    <a:pt x="3363" y="2265"/>
                  </a:cubicBezTo>
                  <a:cubicBezTo>
                    <a:pt x="3366" y="2186"/>
                    <a:pt x="3817" y="1913"/>
                    <a:pt x="3705" y="1528"/>
                  </a:cubicBezTo>
                  <a:cubicBezTo>
                    <a:pt x="3592" y="1142"/>
                    <a:pt x="3090" y="1179"/>
                    <a:pt x="3080" y="1098"/>
                  </a:cubicBezTo>
                  <a:cubicBezTo>
                    <a:pt x="3067" y="1016"/>
                    <a:pt x="3353" y="343"/>
                    <a:pt x="2646" y="28"/>
                  </a:cubicBezTo>
                  <a:cubicBezTo>
                    <a:pt x="2603" y="9"/>
                    <a:pt x="2559" y="0"/>
                    <a:pt x="251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6605769" y="1297941"/>
              <a:ext cx="70974" cy="172143"/>
            </a:xfrm>
            <a:custGeom>
              <a:avLst/>
              <a:gdLst/>
              <a:ahLst/>
              <a:cxnLst/>
              <a:rect l="l" t="t" r="r" b="b"/>
              <a:pathLst>
                <a:path w="1281" h="3107" extrusionOk="0">
                  <a:moveTo>
                    <a:pt x="1281" y="1"/>
                  </a:moveTo>
                  <a:lnTo>
                    <a:pt x="1281" y="1"/>
                  </a:lnTo>
                  <a:cubicBezTo>
                    <a:pt x="1154" y="250"/>
                    <a:pt x="1035" y="502"/>
                    <a:pt x="915" y="755"/>
                  </a:cubicBezTo>
                  <a:cubicBezTo>
                    <a:pt x="796" y="1011"/>
                    <a:pt x="683" y="1267"/>
                    <a:pt x="573" y="1523"/>
                  </a:cubicBezTo>
                  <a:cubicBezTo>
                    <a:pt x="465" y="1782"/>
                    <a:pt x="356" y="2041"/>
                    <a:pt x="256" y="2304"/>
                  </a:cubicBezTo>
                  <a:cubicBezTo>
                    <a:pt x="161" y="2567"/>
                    <a:pt x="52" y="2827"/>
                    <a:pt x="0" y="3106"/>
                  </a:cubicBezTo>
                  <a:cubicBezTo>
                    <a:pt x="34" y="2970"/>
                    <a:pt x="93" y="2840"/>
                    <a:pt x="147" y="2711"/>
                  </a:cubicBezTo>
                  <a:cubicBezTo>
                    <a:pt x="198" y="2585"/>
                    <a:pt x="253" y="2455"/>
                    <a:pt x="311" y="2325"/>
                  </a:cubicBezTo>
                  <a:lnTo>
                    <a:pt x="642" y="1554"/>
                  </a:lnTo>
                  <a:cubicBezTo>
                    <a:pt x="751" y="1297"/>
                    <a:pt x="860" y="1038"/>
                    <a:pt x="970" y="779"/>
                  </a:cubicBezTo>
                  <a:cubicBezTo>
                    <a:pt x="1076" y="519"/>
                    <a:pt x="1181" y="259"/>
                    <a:pt x="128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6577567" y="1396509"/>
              <a:ext cx="106544" cy="57344"/>
            </a:xfrm>
            <a:custGeom>
              <a:avLst/>
              <a:gdLst/>
              <a:ahLst/>
              <a:cxnLst/>
              <a:rect l="l" t="t" r="r" b="b"/>
              <a:pathLst>
                <a:path w="1923" h="1035" extrusionOk="0">
                  <a:moveTo>
                    <a:pt x="0" y="0"/>
                  </a:moveTo>
                  <a:cubicBezTo>
                    <a:pt x="90" y="174"/>
                    <a:pt x="185" y="344"/>
                    <a:pt x="280" y="512"/>
                  </a:cubicBezTo>
                  <a:cubicBezTo>
                    <a:pt x="376" y="683"/>
                    <a:pt x="475" y="850"/>
                    <a:pt x="578" y="1017"/>
                  </a:cubicBezTo>
                  <a:lnTo>
                    <a:pt x="588" y="1034"/>
                  </a:lnTo>
                  <a:lnTo>
                    <a:pt x="611" y="1034"/>
                  </a:lnTo>
                  <a:cubicBezTo>
                    <a:pt x="830" y="1020"/>
                    <a:pt x="1049" y="1004"/>
                    <a:pt x="1267" y="983"/>
                  </a:cubicBezTo>
                  <a:lnTo>
                    <a:pt x="1595" y="952"/>
                  </a:lnTo>
                  <a:cubicBezTo>
                    <a:pt x="1704" y="942"/>
                    <a:pt x="1813" y="928"/>
                    <a:pt x="1922" y="922"/>
                  </a:cubicBezTo>
                  <a:cubicBezTo>
                    <a:pt x="1855" y="915"/>
                    <a:pt x="1787" y="914"/>
                    <a:pt x="1720" y="914"/>
                  </a:cubicBezTo>
                  <a:cubicBezTo>
                    <a:pt x="1678" y="914"/>
                    <a:pt x="1636" y="915"/>
                    <a:pt x="1595" y="915"/>
                  </a:cubicBezTo>
                  <a:lnTo>
                    <a:pt x="1264" y="922"/>
                  </a:lnTo>
                  <a:cubicBezTo>
                    <a:pt x="1053" y="931"/>
                    <a:pt x="844" y="942"/>
                    <a:pt x="631" y="957"/>
                  </a:cubicBezTo>
                  <a:lnTo>
                    <a:pt x="631" y="957"/>
                  </a:lnTo>
                  <a:cubicBezTo>
                    <a:pt x="532" y="796"/>
                    <a:pt x="434" y="639"/>
                    <a:pt x="328" y="484"/>
                  </a:cubicBezTo>
                  <a:cubicBezTo>
                    <a:pt x="222" y="321"/>
                    <a:pt x="117" y="160"/>
                    <a:pt x="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6614301" y="1334786"/>
              <a:ext cx="83606" cy="56070"/>
            </a:xfrm>
            <a:custGeom>
              <a:avLst/>
              <a:gdLst/>
              <a:ahLst/>
              <a:cxnLst/>
              <a:rect l="l" t="t" r="r" b="b"/>
              <a:pathLst>
                <a:path w="1509" h="1012" extrusionOk="0">
                  <a:moveTo>
                    <a:pt x="0" y="1"/>
                  </a:moveTo>
                  <a:cubicBezTo>
                    <a:pt x="54" y="168"/>
                    <a:pt x="120" y="332"/>
                    <a:pt x="181" y="492"/>
                  </a:cubicBezTo>
                  <a:cubicBezTo>
                    <a:pt x="246" y="656"/>
                    <a:pt x="314" y="817"/>
                    <a:pt x="382" y="977"/>
                  </a:cubicBezTo>
                  <a:lnTo>
                    <a:pt x="396" y="1012"/>
                  </a:lnTo>
                  <a:lnTo>
                    <a:pt x="427" y="1001"/>
                  </a:lnTo>
                  <a:cubicBezTo>
                    <a:pt x="611" y="943"/>
                    <a:pt x="791" y="882"/>
                    <a:pt x="973" y="817"/>
                  </a:cubicBezTo>
                  <a:lnTo>
                    <a:pt x="1242" y="718"/>
                  </a:lnTo>
                  <a:cubicBezTo>
                    <a:pt x="1331" y="684"/>
                    <a:pt x="1420" y="650"/>
                    <a:pt x="1508" y="609"/>
                  </a:cubicBezTo>
                  <a:lnTo>
                    <a:pt x="1508" y="609"/>
                  </a:lnTo>
                  <a:lnTo>
                    <a:pt x="1232" y="680"/>
                  </a:lnTo>
                  <a:lnTo>
                    <a:pt x="952" y="759"/>
                  </a:lnTo>
                  <a:cubicBezTo>
                    <a:pt x="782" y="810"/>
                    <a:pt x="609" y="862"/>
                    <a:pt x="436" y="915"/>
                  </a:cubicBezTo>
                  <a:lnTo>
                    <a:pt x="436" y="915"/>
                  </a:lnTo>
                  <a:cubicBezTo>
                    <a:pt x="370" y="769"/>
                    <a:pt x="305" y="619"/>
                    <a:pt x="232" y="472"/>
                  </a:cubicBezTo>
                  <a:cubicBezTo>
                    <a:pt x="161" y="311"/>
                    <a:pt x="82" y="155"/>
                    <a:pt x="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5"/>
          <p:cNvSpPr/>
          <p:nvPr/>
        </p:nvSpPr>
        <p:spPr>
          <a:xfrm flipH="1">
            <a:off x="388000"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rgbClr val="A5DDDA">
            <a:alpha val="71900"/>
          </a:srgbClr>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82675" y="397650"/>
            <a:ext cx="1157700" cy="36783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00" y="4426500"/>
            <a:ext cx="9144000" cy="717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3600">
                <a:solidFill>
                  <a:srgbClr val="FF7C3E"/>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rgbClr val="A5DDDA">
            <a:alpha val="71900"/>
          </a:srgbClr>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7C3E"/>
              </a:buClr>
              <a:buSzPts val="5000"/>
              <a:buNone/>
              <a:defRPr sz="50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7200"/>
              <a:buNone/>
              <a:defRPr sz="7200" b="0">
                <a:solidFill>
                  <a:srgbClr val="FF7C3E"/>
                </a:solidFill>
              </a:defRPr>
            </a:lvl1pPr>
            <a:lvl2pPr lvl="1"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17_1">
    <p:bg>
      <p:bgPr>
        <a:solidFill>
          <a:srgbClr val="A5DDDA">
            <a:alpha val="71900"/>
          </a:srgbClr>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p>
        </p:txBody>
      </p:sp>
      <p:sp>
        <p:nvSpPr>
          <p:cNvPr id="41" name="Google Shape;41;p5"/>
          <p:cNvSpPr/>
          <p:nvPr/>
        </p:nvSpPr>
        <p:spPr>
          <a:xfrm>
            <a:off x="382675" y="397650"/>
            <a:ext cx="8378700" cy="43482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3834150" y="2653325"/>
            <a:ext cx="1475700" cy="0"/>
          </a:xfrm>
          <a:prstGeom prst="straightConnector1">
            <a:avLst/>
          </a:prstGeom>
          <a:noFill/>
          <a:ln w="28575" cap="flat" cmpd="sng">
            <a:solidFill>
              <a:srgbClr val="FF7C3E"/>
            </a:solidFill>
            <a:prstDash val="solid"/>
            <a:round/>
            <a:headEnd type="none" w="med" len="med"/>
            <a:tailEnd type="none" w="med" len="med"/>
          </a:ln>
        </p:spPr>
      </p:cxnSp>
      <p:sp>
        <p:nvSpPr>
          <p:cNvPr id="43" name="Google Shape;43;p5"/>
          <p:cNvSpPr txBox="1">
            <a:spLocks noGrp="1"/>
          </p:cNvSpPr>
          <p:nvPr>
            <p:ph type="ctrTitle"/>
          </p:nvPr>
        </p:nvSpPr>
        <p:spPr>
          <a:xfrm>
            <a:off x="382650" y="776000"/>
            <a:ext cx="83787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2395947" y="2813304"/>
            <a:ext cx="43521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2800">
                <a:solidFill>
                  <a:srgbClr val="F4783C"/>
                </a:solidFill>
              </a:defRPr>
            </a:lvl2pPr>
            <a:lvl3pPr lvl="2" algn="ctr" rtl="0">
              <a:lnSpc>
                <a:spcPct val="100000"/>
              </a:lnSpc>
              <a:spcBef>
                <a:spcPts val="0"/>
              </a:spcBef>
              <a:spcAft>
                <a:spcPts val="0"/>
              </a:spcAft>
              <a:buClr>
                <a:srgbClr val="F4783C"/>
              </a:buClr>
              <a:buSzPts val="2800"/>
              <a:buNone/>
              <a:defRPr sz="2800">
                <a:solidFill>
                  <a:srgbClr val="F4783C"/>
                </a:solidFill>
              </a:defRPr>
            </a:lvl3pPr>
            <a:lvl4pPr lvl="3" algn="ctr" rtl="0">
              <a:lnSpc>
                <a:spcPct val="100000"/>
              </a:lnSpc>
              <a:spcBef>
                <a:spcPts val="0"/>
              </a:spcBef>
              <a:spcAft>
                <a:spcPts val="0"/>
              </a:spcAft>
              <a:buClr>
                <a:srgbClr val="F4783C"/>
              </a:buClr>
              <a:buSzPts val="2800"/>
              <a:buNone/>
              <a:defRPr sz="2800">
                <a:solidFill>
                  <a:srgbClr val="F4783C"/>
                </a:solidFill>
              </a:defRPr>
            </a:lvl4pPr>
            <a:lvl5pPr lvl="4" algn="ctr" rtl="0">
              <a:lnSpc>
                <a:spcPct val="100000"/>
              </a:lnSpc>
              <a:spcBef>
                <a:spcPts val="0"/>
              </a:spcBef>
              <a:spcAft>
                <a:spcPts val="0"/>
              </a:spcAft>
              <a:buClr>
                <a:srgbClr val="F4783C"/>
              </a:buClr>
              <a:buSzPts val="2800"/>
              <a:buNone/>
              <a:defRPr sz="2800">
                <a:solidFill>
                  <a:srgbClr val="F4783C"/>
                </a:solidFill>
              </a:defRPr>
            </a:lvl5pPr>
            <a:lvl6pPr lvl="5" algn="ctr" rtl="0">
              <a:lnSpc>
                <a:spcPct val="100000"/>
              </a:lnSpc>
              <a:spcBef>
                <a:spcPts val="0"/>
              </a:spcBef>
              <a:spcAft>
                <a:spcPts val="0"/>
              </a:spcAft>
              <a:buClr>
                <a:srgbClr val="F4783C"/>
              </a:buClr>
              <a:buSzPts val="2800"/>
              <a:buNone/>
              <a:defRPr sz="2800">
                <a:solidFill>
                  <a:srgbClr val="F4783C"/>
                </a:solidFill>
              </a:defRPr>
            </a:lvl6pPr>
            <a:lvl7pPr lvl="6" algn="ctr" rtl="0">
              <a:lnSpc>
                <a:spcPct val="100000"/>
              </a:lnSpc>
              <a:spcBef>
                <a:spcPts val="0"/>
              </a:spcBef>
              <a:spcAft>
                <a:spcPts val="0"/>
              </a:spcAft>
              <a:buClr>
                <a:srgbClr val="F4783C"/>
              </a:buClr>
              <a:buSzPts val="2800"/>
              <a:buNone/>
              <a:defRPr sz="2800">
                <a:solidFill>
                  <a:srgbClr val="F4783C"/>
                </a:solidFill>
              </a:defRPr>
            </a:lvl7pPr>
            <a:lvl8pPr lvl="7" algn="ctr" rtl="0">
              <a:lnSpc>
                <a:spcPct val="100000"/>
              </a:lnSpc>
              <a:spcBef>
                <a:spcPts val="0"/>
              </a:spcBef>
              <a:spcAft>
                <a:spcPts val="0"/>
              </a:spcAft>
              <a:buClr>
                <a:srgbClr val="F4783C"/>
              </a:buClr>
              <a:buSzPts val="2800"/>
              <a:buNone/>
              <a:defRPr sz="2800">
                <a:solidFill>
                  <a:srgbClr val="F4783C"/>
                </a:solidFill>
              </a:defRPr>
            </a:lvl8pPr>
            <a:lvl9pPr lvl="8" algn="ctr"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CUSTOM_17_1_1">
    <p:bg>
      <p:bgPr>
        <a:solidFill>
          <a:srgbClr val="A5DDDA">
            <a:alpha val="71900"/>
          </a:srgbClr>
        </a:solidFill>
        <a:effectLst/>
      </p:bgPr>
    </p:bg>
    <p:spTree>
      <p:nvGrpSpPr>
        <p:cNvPr id="1" name="Shape 45"/>
        <p:cNvGrpSpPr/>
        <p:nvPr/>
      </p:nvGrpSpPr>
      <p:grpSpPr>
        <a:xfrm>
          <a:off x="0" y="0"/>
          <a:ext cx="0" cy="0"/>
          <a:chOff x="0" y="0"/>
          <a:chExt cx="0" cy="0"/>
        </a:xfrm>
      </p:grpSpPr>
      <p:sp>
        <p:nvSpPr>
          <p:cNvPr id="46" name="Google Shape;46;p6"/>
          <p:cNvSpPr/>
          <p:nvPr/>
        </p:nvSpPr>
        <p:spPr>
          <a:xfrm>
            <a:off x="382675"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
        <p:nvSpPr>
          <p:cNvPr id="48" name="Google Shape;48;p6"/>
          <p:cNvSpPr/>
          <p:nvPr/>
        </p:nvSpPr>
        <p:spPr>
          <a:xfrm>
            <a:off x="6233224" y="1309000"/>
            <a:ext cx="2528100" cy="34368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382675" y="1309000"/>
            <a:ext cx="2528100" cy="34368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307947" y="1309000"/>
            <a:ext cx="2528100" cy="34368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subTitle" idx="1"/>
          </p:nvPr>
        </p:nvSpPr>
        <p:spPr>
          <a:xfrm flipH="1">
            <a:off x="77547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2" name="Google Shape;52;p6"/>
          <p:cNvSpPr txBox="1">
            <a:spLocks noGrp="1"/>
          </p:cNvSpPr>
          <p:nvPr>
            <p:ph type="subTitle" idx="2"/>
          </p:nvPr>
        </p:nvSpPr>
        <p:spPr>
          <a:xfrm flipH="1">
            <a:off x="42647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
        <p:nvSpPr>
          <p:cNvPr id="53" name="Google Shape;53;p6"/>
          <p:cNvSpPr txBox="1">
            <a:spLocks noGrp="1"/>
          </p:cNvSpPr>
          <p:nvPr>
            <p:ph type="subTitle" idx="3"/>
          </p:nvPr>
        </p:nvSpPr>
        <p:spPr>
          <a:xfrm flipH="1">
            <a:off x="3700750"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 name="Google Shape;54;p6"/>
          <p:cNvSpPr txBox="1">
            <a:spLocks noGrp="1"/>
          </p:cNvSpPr>
          <p:nvPr>
            <p:ph type="subTitle" idx="4"/>
          </p:nvPr>
        </p:nvSpPr>
        <p:spPr>
          <a:xfrm flipH="1">
            <a:off x="3351749"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
        <p:nvSpPr>
          <p:cNvPr id="55" name="Google Shape;55;p6"/>
          <p:cNvSpPr txBox="1">
            <a:spLocks noGrp="1"/>
          </p:cNvSpPr>
          <p:nvPr>
            <p:ph type="subTitle" idx="5"/>
          </p:nvPr>
        </p:nvSpPr>
        <p:spPr>
          <a:xfrm flipH="1">
            <a:off x="662602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6" name="Google Shape;56;p6"/>
          <p:cNvSpPr txBox="1">
            <a:spLocks noGrp="1"/>
          </p:cNvSpPr>
          <p:nvPr>
            <p:ph type="subTitle" idx="6"/>
          </p:nvPr>
        </p:nvSpPr>
        <p:spPr>
          <a:xfrm flipH="1">
            <a:off x="627702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 DESIGN 1">
  <p:cSld name="CUSTOM_17_1_1_1">
    <p:bg>
      <p:bgPr>
        <a:solidFill>
          <a:srgbClr val="A5DDDA">
            <a:alpha val="71900"/>
          </a:srgbClr>
        </a:solidFill>
        <a:effectLst/>
      </p:bgPr>
    </p:bg>
    <p:spTree>
      <p:nvGrpSpPr>
        <p:cNvPr id="1" name="Shape 57"/>
        <p:cNvGrpSpPr/>
        <p:nvPr/>
      </p:nvGrpSpPr>
      <p:grpSpPr>
        <a:xfrm>
          <a:off x="0" y="0"/>
          <a:ext cx="0" cy="0"/>
          <a:chOff x="0" y="0"/>
          <a:chExt cx="0" cy="0"/>
        </a:xfrm>
      </p:grpSpPr>
      <p:sp>
        <p:nvSpPr>
          <p:cNvPr id="58" name="Google Shape;58;p7"/>
          <p:cNvSpPr/>
          <p:nvPr/>
        </p:nvSpPr>
        <p:spPr>
          <a:xfrm flipH="1">
            <a:off x="382675" y="1257616"/>
            <a:ext cx="4524000" cy="34779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382675"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flipH="1">
            <a:off x="5191250" y="1267950"/>
            <a:ext cx="3588000" cy="34779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subTitle" idx="1"/>
          </p:nvPr>
        </p:nvSpPr>
        <p:spPr>
          <a:xfrm>
            <a:off x="6104250" y="2448700"/>
            <a:ext cx="23661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62" name="Google Shape;62;p7"/>
          <p:cNvSpPr txBox="1">
            <a:spLocks noGrp="1"/>
          </p:cNvSpPr>
          <p:nvPr>
            <p:ph type="subTitle" idx="2"/>
          </p:nvPr>
        </p:nvSpPr>
        <p:spPr>
          <a:xfrm>
            <a:off x="5171550" y="1876300"/>
            <a:ext cx="3298800" cy="572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
        <p:nvSpPr>
          <p:cNvPr id="63" name="Google Shape;63;p7"/>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 DESIGN 2">
  <p:cSld name="CUSTOM_17_1_1_1_1">
    <p:bg>
      <p:bgPr>
        <a:solidFill>
          <a:srgbClr val="A5DDDA">
            <a:alpha val="71900"/>
          </a:srgbClr>
        </a:solidFill>
        <a:effectLst/>
      </p:bgPr>
    </p:bg>
    <p:spTree>
      <p:nvGrpSpPr>
        <p:cNvPr id="1" name="Shape 64"/>
        <p:cNvGrpSpPr/>
        <p:nvPr/>
      </p:nvGrpSpPr>
      <p:grpSpPr>
        <a:xfrm>
          <a:off x="0" y="0"/>
          <a:ext cx="0" cy="0"/>
          <a:chOff x="0" y="0"/>
          <a:chExt cx="0" cy="0"/>
        </a:xfrm>
      </p:grpSpPr>
      <p:sp>
        <p:nvSpPr>
          <p:cNvPr id="65" name="Google Shape;65;p8"/>
          <p:cNvSpPr/>
          <p:nvPr/>
        </p:nvSpPr>
        <p:spPr>
          <a:xfrm>
            <a:off x="382675"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382548" y="1257625"/>
            <a:ext cx="8396700" cy="34779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EXT + DESIGN 4">
  <p:cSld name="CUSTOM_17_2_1_1_2_1_1">
    <p:bg>
      <p:bgPr>
        <a:solidFill>
          <a:srgbClr val="A5DDDA">
            <a:alpha val="71900"/>
          </a:srgbClr>
        </a:solidFill>
        <a:effectLst/>
      </p:bgPr>
    </p:bg>
    <p:spTree>
      <p:nvGrpSpPr>
        <p:cNvPr id="1" name="Shape 125"/>
        <p:cNvGrpSpPr/>
        <p:nvPr/>
      </p:nvGrpSpPr>
      <p:grpSpPr>
        <a:xfrm>
          <a:off x="0" y="0"/>
          <a:ext cx="0" cy="0"/>
          <a:chOff x="0" y="0"/>
          <a:chExt cx="0" cy="0"/>
        </a:xfrm>
      </p:grpSpPr>
      <p:sp>
        <p:nvSpPr>
          <p:cNvPr id="126" name="Google Shape;126;p13"/>
          <p:cNvSpPr/>
          <p:nvPr/>
        </p:nvSpPr>
        <p:spPr>
          <a:xfrm flipH="1">
            <a:off x="387998"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flipH="1">
            <a:off x="387998"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
        <p:nvSpPr>
          <p:cNvPr id="129" name="Google Shape;129;p13"/>
          <p:cNvSpPr/>
          <p:nvPr/>
        </p:nvSpPr>
        <p:spPr>
          <a:xfrm>
            <a:off x="387998" y="2193900"/>
            <a:ext cx="3997800" cy="254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387999" y="1307450"/>
            <a:ext cx="39978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rtl="0">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2pPr>
            <a:lvl3pPr lvl="2" rtl="0">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3pPr>
            <a:lvl4pPr lvl="3" rtl="0">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4pPr>
            <a:lvl5pPr lvl="4" rtl="0">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5pPr>
            <a:lvl6pPr lvl="5" rtl="0">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6pPr>
            <a:lvl7pPr lvl="6" rtl="0">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7pPr>
            <a:lvl8pPr lvl="7" rtl="0">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8pPr>
            <a:lvl9pPr lvl="8" rtl="0">
              <a:lnSpc>
                <a:spcPct val="100000"/>
              </a:lnSpc>
              <a:spcBef>
                <a:spcPts val="0"/>
              </a:spcBef>
              <a:spcAft>
                <a:spcPts val="0"/>
              </a:spcAft>
              <a:buClr>
                <a:srgbClr val="FF7C3E"/>
              </a:buClr>
              <a:buSzPts val="1200"/>
              <a:buFont typeface="Denk One"/>
              <a:buNone/>
              <a:defRPr>
                <a:solidFill>
                  <a:srgbClr val="FF7C3E"/>
                </a:solidFill>
                <a:latin typeface="Denk One"/>
                <a:ea typeface="Denk One"/>
                <a:cs typeface="Denk One"/>
                <a:sym typeface="Denk One"/>
              </a:defRPr>
            </a:lvl9pPr>
          </a:lstStyle>
          <a:p>
            <a:endParaRPr/>
          </a:p>
        </p:txBody>
      </p:sp>
      <p:sp>
        <p:nvSpPr>
          <p:cNvPr id="132" name="Google Shape;132;p13"/>
          <p:cNvSpPr txBox="1">
            <a:spLocks noGrp="1"/>
          </p:cNvSpPr>
          <p:nvPr>
            <p:ph type="subTitle" idx="2"/>
          </p:nvPr>
        </p:nvSpPr>
        <p:spPr>
          <a:xfrm flipH="1">
            <a:off x="596499" y="3140250"/>
            <a:ext cx="26202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EXT + DESIGN 5">
  <p:cSld name="CUSTOM_17_2_1_1_2_2_1">
    <p:bg>
      <p:bgPr>
        <a:solidFill>
          <a:srgbClr val="A5DDDA">
            <a:alpha val="71900"/>
          </a:srgbClr>
        </a:solidFill>
        <a:effectLst/>
      </p:bgPr>
    </p:bg>
    <p:spTree>
      <p:nvGrpSpPr>
        <p:cNvPr id="1" name="Shape 133"/>
        <p:cNvGrpSpPr/>
        <p:nvPr/>
      </p:nvGrpSpPr>
      <p:grpSpPr>
        <a:xfrm>
          <a:off x="0" y="0"/>
          <a:ext cx="0" cy="0"/>
          <a:chOff x="0" y="0"/>
          <a:chExt cx="0" cy="0"/>
        </a:xfrm>
      </p:grpSpPr>
      <p:sp>
        <p:nvSpPr>
          <p:cNvPr id="134" name="Google Shape;134;p14"/>
          <p:cNvSpPr/>
          <p:nvPr/>
        </p:nvSpPr>
        <p:spPr>
          <a:xfrm>
            <a:off x="382650" y="1394800"/>
            <a:ext cx="8378700" cy="33492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4"/>
          <p:cNvGrpSpPr/>
          <p:nvPr/>
        </p:nvGrpSpPr>
        <p:grpSpPr>
          <a:xfrm>
            <a:off x="1386778" y="680622"/>
            <a:ext cx="222507" cy="232480"/>
            <a:chOff x="6537453" y="1282372"/>
            <a:chExt cx="222507" cy="232480"/>
          </a:xfrm>
        </p:grpSpPr>
        <p:sp>
          <p:nvSpPr>
            <p:cNvPr id="136" name="Google Shape;136;p14"/>
            <p:cNvSpPr/>
            <p:nvPr/>
          </p:nvSpPr>
          <p:spPr>
            <a:xfrm>
              <a:off x="6544489" y="1289187"/>
              <a:ext cx="215470" cy="225665"/>
            </a:xfrm>
            <a:custGeom>
              <a:avLst/>
              <a:gdLst/>
              <a:ahLst/>
              <a:cxnLst/>
              <a:rect l="l" t="t" r="r" b="b"/>
              <a:pathLst>
                <a:path w="3889" h="4073" extrusionOk="0">
                  <a:moveTo>
                    <a:pt x="2516" y="0"/>
                  </a:moveTo>
                  <a:cubicBezTo>
                    <a:pt x="2204" y="0"/>
                    <a:pt x="1914" y="452"/>
                    <a:pt x="1782" y="527"/>
                  </a:cubicBezTo>
                  <a:cubicBezTo>
                    <a:pt x="1765" y="537"/>
                    <a:pt x="1746" y="541"/>
                    <a:pt x="1724" y="541"/>
                  </a:cubicBezTo>
                  <a:cubicBezTo>
                    <a:pt x="1594" y="541"/>
                    <a:pt x="1381" y="396"/>
                    <a:pt x="1164" y="396"/>
                  </a:cubicBezTo>
                  <a:cubicBezTo>
                    <a:pt x="1093" y="396"/>
                    <a:pt x="1022" y="411"/>
                    <a:pt x="953" y="452"/>
                  </a:cubicBezTo>
                  <a:cubicBezTo>
                    <a:pt x="632" y="643"/>
                    <a:pt x="758" y="1104"/>
                    <a:pt x="666" y="1162"/>
                  </a:cubicBezTo>
                  <a:cubicBezTo>
                    <a:pt x="577" y="1224"/>
                    <a:pt x="120" y="1121"/>
                    <a:pt x="58" y="1797"/>
                  </a:cubicBezTo>
                  <a:cubicBezTo>
                    <a:pt x="0" y="2435"/>
                    <a:pt x="260" y="3456"/>
                    <a:pt x="1021" y="3671"/>
                  </a:cubicBezTo>
                  <a:cubicBezTo>
                    <a:pt x="1103" y="3695"/>
                    <a:pt x="1178" y="3736"/>
                    <a:pt x="1240" y="3794"/>
                  </a:cubicBezTo>
                  <a:cubicBezTo>
                    <a:pt x="1361" y="3903"/>
                    <a:pt x="1602" y="4072"/>
                    <a:pt x="1945" y="4072"/>
                  </a:cubicBezTo>
                  <a:cubicBezTo>
                    <a:pt x="2191" y="4072"/>
                    <a:pt x="2490" y="3985"/>
                    <a:pt x="2834" y="3726"/>
                  </a:cubicBezTo>
                  <a:cubicBezTo>
                    <a:pt x="3888" y="2933"/>
                    <a:pt x="3352" y="2339"/>
                    <a:pt x="3359" y="2265"/>
                  </a:cubicBezTo>
                  <a:cubicBezTo>
                    <a:pt x="3366" y="2190"/>
                    <a:pt x="3817" y="1917"/>
                    <a:pt x="3704" y="1531"/>
                  </a:cubicBezTo>
                  <a:cubicBezTo>
                    <a:pt x="3592" y="1142"/>
                    <a:pt x="3086" y="1179"/>
                    <a:pt x="3076" y="1097"/>
                  </a:cubicBezTo>
                  <a:cubicBezTo>
                    <a:pt x="3066" y="1019"/>
                    <a:pt x="3349" y="346"/>
                    <a:pt x="2645" y="28"/>
                  </a:cubicBezTo>
                  <a:cubicBezTo>
                    <a:pt x="2602" y="9"/>
                    <a:pt x="2559" y="0"/>
                    <a:pt x="251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6612750" y="1304756"/>
              <a:ext cx="70974" cy="172143"/>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6584604" y="1403490"/>
              <a:ext cx="106488" cy="57344"/>
            </a:xfrm>
            <a:custGeom>
              <a:avLst/>
              <a:gdLst/>
              <a:ahLst/>
              <a:cxnLst/>
              <a:rect l="l" t="t" r="r" b="b"/>
              <a:pathLst>
                <a:path w="1922" h="1035" extrusionOk="0">
                  <a:moveTo>
                    <a:pt x="0" y="0"/>
                  </a:moveTo>
                  <a:lnTo>
                    <a:pt x="0" y="0"/>
                  </a:lnTo>
                  <a:cubicBezTo>
                    <a:pt x="89" y="174"/>
                    <a:pt x="185" y="345"/>
                    <a:pt x="280" y="512"/>
                  </a:cubicBezTo>
                  <a:cubicBezTo>
                    <a:pt x="375" y="683"/>
                    <a:pt x="475" y="847"/>
                    <a:pt x="574" y="1014"/>
                  </a:cubicBezTo>
                  <a:lnTo>
                    <a:pt x="587" y="1034"/>
                  </a:lnTo>
                  <a:lnTo>
                    <a:pt x="607" y="1031"/>
                  </a:lnTo>
                  <a:cubicBezTo>
                    <a:pt x="829" y="1017"/>
                    <a:pt x="1048" y="1004"/>
                    <a:pt x="1266" y="983"/>
                  </a:cubicBezTo>
                  <a:lnTo>
                    <a:pt x="1594" y="952"/>
                  </a:lnTo>
                  <a:cubicBezTo>
                    <a:pt x="1703" y="943"/>
                    <a:pt x="1812" y="929"/>
                    <a:pt x="1921" y="922"/>
                  </a:cubicBezTo>
                  <a:cubicBezTo>
                    <a:pt x="1865" y="915"/>
                    <a:pt x="1808" y="913"/>
                    <a:pt x="1751" y="913"/>
                  </a:cubicBezTo>
                  <a:cubicBezTo>
                    <a:pt x="1697" y="913"/>
                    <a:pt x="1644" y="915"/>
                    <a:pt x="1590" y="915"/>
                  </a:cubicBezTo>
                  <a:lnTo>
                    <a:pt x="1263" y="922"/>
                  </a:lnTo>
                  <a:cubicBezTo>
                    <a:pt x="1048" y="928"/>
                    <a:pt x="837" y="942"/>
                    <a:pt x="625" y="954"/>
                  </a:cubicBezTo>
                  <a:lnTo>
                    <a:pt x="625" y="954"/>
                  </a:lnTo>
                  <a:cubicBezTo>
                    <a:pt x="527" y="795"/>
                    <a:pt x="429" y="638"/>
                    <a:pt x="328" y="481"/>
                  </a:cubicBezTo>
                  <a:cubicBezTo>
                    <a:pt x="221" y="321"/>
                    <a:pt x="112" y="157"/>
                    <a:pt x="0"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6621283" y="1341768"/>
              <a:ext cx="83662" cy="55904"/>
            </a:xfrm>
            <a:custGeom>
              <a:avLst/>
              <a:gdLst/>
              <a:ahLst/>
              <a:cxnLst/>
              <a:rect l="l" t="t" r="r" b="b"/>
              <a:pathLst>
                <a:path w="1510" h="1009" extrusionOk="0">
                  <a:moveTo>
                    <a:pt x="0" y="1"/>
                  </a:moveTo>
                  <a:lnTo>
                    <a:pt x="0" y="1"/>
                  </a:lnTo>
                  <a:cubicBezTo>
                    <a:pt x="55" y="169"/>
                    <a:pt x="117" y="329"/>
                    <a:pt x="181" y="493"/>
                  </a:cubicBezTo>
                  <a:cubicBezTo>
                    <a:pt x="243" y="656"/>
                    <a:pt x="311" y="817"/>
                    <a:pt x="379" y="978"/>
                  </a:cubicBezTo>
                  <a:lnTo>
                    <a:pt x="393" y="1009"/>
                  </a:lnTo>
                  <a:lnTo>
                    <a:pt x="427" y="998"/>
                  </a:lnTo>
                  <a:cubicBezTo>
                    <a:pt x="608" y="940"/>
                    <a:pt x="788" y="882"/>
                    <a:pt x="969" y="817"/>
                  </a:cubicBezTo>
                  <a:lnTo>
                    <a:pt x="1239" y="718"/>
                  </a:lnTo>
                  <a:cubicBezTo>
                    <a:pt x="1332" y="681"/>
                    <a:pt x="1420" y="650"/>
                    <a:pt x="1509" y="609"/>
                  </a:cubicBezTo>
                  <a:lnTo>
                    <a:pt x="1509" y="609"/>
                  </a:lnTo>
                  <a:lnTo>
                    <a:pt x="1229" y="681"/>
                  </a:lnTo>
                  <a:lnTo>
                    <a:pt x="952" y="759"/>
                  </a:lnTo>
                  <a:cubicBezTo>
                    <a:pt x="778" y="808"/>
                    <a:pt x="608" y="862"/>
                    <a:pt x="434" y="917"/>
                  </a:cubicBezTo>
                  <a:lnTo>
                    <a:pt x="434" y="917"/>
                  </a:lnTo>
                  <a:cubicBezTo>
                    <a:pt x="370" y="766"/>
                    <a:pt x="303" y="616"/>
                    <a:pt x="232" y="469"/>
                  </a:cubicBezTo>
                  <a:cubicBezTo>
                    <a:pt x="157" y="312"/>
                    <a:pt x="82" y="155"/>
                    <a:pt x="0"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6537453" y="1282372"/>
              <a:ext cx="215525" cy="225498"/>
            </a:xfrm>
            <a:custGeom>
              <a:avLst/>
              <a:gdLst/>
              <a:ahLst/>
              <a:cxnLst/>
              <a:rect l="l" t="t" r="r" b="b"/>
              <a:pathLst>
                <a:path w="3890" h="4070" extrusionOk="0">
                  <a:moveTo>
                    <a:pt x="2516" y="0"/>
                  </a:moveTo>
                  <a:cubicBezTo>
                    <a:pt x="2205" y="0"/>
                    <a:pt x="1914" y="449"/>
                    <a:pt x="1783" y="524"/>
                  </a:cubicBezTo>
                  <a:cubicBezTo>
                    <a:pt x="1766" y="534"/>
                    <a:pt x="1747" y="538"/>
                    <a:pt x="1725" y="538"/>
                  </a:cubicBezTo>
                  <a:cubicBezTo>
                    <a:pt x="1598" y="538"/>
                    <a:pt x="1387" y="394"/>
                    <a:pt x="1170" y="394"/>
                  </a:cubicBezTo>
                  <a:cubicBezTo>
                    <a:pt x="1097" y="394"/>
                    <a:pt x="1024" y="410"/>
                    <a:pt x="954" y="452"/>
                  </a:cubicBezTo>
                  <a:cubicBezTo>
                    <a:pt x="636" y="640"/>
                    <a:pt x="759" y="1101"/>
                    <a:pt x="670" y="1162"/>
                  </a:cubicBezTo>
                  <a:cubicBezTo>
                    <a:pt x="578" y="1220"/>
                    <a:pt x="120" y="1118"/>
                    <a:pt x="59" y="1794"/>
                  </a:cubicBezTo>
                  <a:cubicBezTo>
                    <a:pt x="1" y="2435"/>
                    <a:pt x="261" y="3453"/>
                    <a:pt x="1022" y="3671"/>
                  </a:cubicBezTo>
                  <a:cubicBezTo>
                    <a:pt x="1104" y="3691"/>
                    <a:pt x="1179" y="3732"/>
                    <a:pt x="1244" y="3791"/>
                  </a:cubicBezTo>
                  <a:cubicBezTo>
                    <a:pt x="1363" y="3900"/>
                    <a:pt x="1606" y="4070"/>
                    <a:pt x="1950" y="4070"/>
                  </a:cubicBezTo>
                  <a:cubicBezTo>
                    <a:pt x="2196" y="4070"/>
                    <a:pt x="2495" y="3983"/>
                    <a:pt x="2838" y="3726"/>
                  </a:cubicBezTo>
                  <a:cubicBezTo>
                    <a:pt x="3889" y="2930"/>
                    <a:pt x="3357" y="2340"/>
                    <a:pt x="3363" y="2265"/>
                  </a:cubicBezTo>
                  <a:cubicBezTo>
                    <a:pt x="3366" y="2186"/>
                    <a:pt x="3817" y="1913"/>
                    <a:pt x="3705" y="1528"/>
                  </a:cubicBezTo>
                  <a:cubicBezTo>
                    <a:pt x="3592" y="1142"/>
                    <a:pt x="3090" y="1179"/>
                    <a:pt x="3080" y="1098"/>
                  </a:cubicBezTo>
                  <a:cubicBezTo>
                    <a:pt x="3067" y="1016"/>
                    <a:pt x="3353" y="343"/>
                    <a:pt x="2646" y="28"/>
                  </a:cubicBezTo>
                  <a:cubicBezTo>
                    <a:pt x="2603" y="9"/>
                    <a:pt x="2559" y="0"/>
                    <a:pt x="251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6605769" y="1297941"/>
              <a:ext cx="70974" cy="172143"/>
            </a:xfrm>
            <a:custGeom>
              <a:avLst/>
              <a:gdLst/>
              <a:ahLst/>
              <a:cxnLst/>
              <a:rect l="l" t="t" r="r" b="b"/>
              <a:pathLst>
                <a:path w="1281" h="3107" extrusionOk="0">
                  <a:moveTo>
                    <a:pt x="1281" y="1"/>
                  </a:moveTo>
                  <a:lnTo>
                    <a:pt x="1281" y="1"/>
                  </a:lnTo>
                  <a:cubicBezTo>
                    <a:pt x="1154" y="250"/>
                    <a:pt x="1035" y="502"/>
                    <a:pt x="915" y="755"/>
                  </a:cubicBezTo>
                  <a:cubicBezTo>
                    <a:pt x="796" y="1011"/>
                    <a:pt x="683" y="1267"/>
                    <a:pt x="573" y="1523"/>
                  </a:cubicBezTo>
                  <a:cubicBezTo>
                    <a:pt x="465" y="1782"/>
                    <a:pt x="356" y="2041"/>
                    <a:pt x="256" y="2304"/>
                  </a:cubicBezTo>
                  <a:cubicBezTo>
                    <a:pt x="161" y="2567"/>
                    <a:pt x="52" y="2827"/>
                    <a:pt x="0" y="3106"/>
                  </a:cubicBezTo>
                  <a:cubicBezTo>
                    <a:pt x="34" y="2970"/>
                    <a:pt x="93" y="2840"/>
                    <a:pt x="147" y="2711"/>
                  </a:cubicBezTo>
                  <a:cubicBezTo>
                    <a:pt x="198" y="2585"/>
                    <a:pt x="253" y="2455"/>
                    <a:pt x="311" y="2325"/>
                  </a:cubicBezTo>
                  <a:lnTo>
                    <a:pt x="642" y="1554"/>
                  </a:lnTo>
                  <a:cubicBezTo>
                    <a:pt x="751" y="1297"/>
                    <a:pt x="860" y="1038"/>
                    <a:pt x="970" y="779"/>
                  </a:cubicBezTo>
                  <a:cubicBezTo>
                    <a:pt x="1076" y="519"/>
                    <a:pt x="1181" y="259"/>
                    <a:pt x="128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6577567" y="1396509"/>
              <a:ext cx="106544" cy="57344"/>
            </a:xfrm>
            <a:custGeom>
              <a:avLst/>
              <a:gdLst/>
              <a:ahLst/>
              <a:cxnLst/>
              <a:rect l="l" t="t" r="r" b="b"/>
              <a:pathLst>
                <a:path w="1923" h="1035" extrusionOk="0">
                  <a:moveTo>
                    <a:pt x="0" y="0"/>
                  </a:moveTo>
                  <a:cubicBezTo>
                    <a:pt x="90" y="174"/>
                    <a:pt x="185" y="344"/>
                    <a:pt x="280" y="512"/>
                  </a:cubicBezTo>
                  <a:cubicBezTo>
                    <a:pt x="376" y="683"/>
                    <a:pt x="475" y="850"/>
                    <a:pt x="578" y="1017"/>
                  </a:cubicBezTo>
                  <a:lnTo>
                    <a:pt x="588" y="1034"/>
                  </a:lnTo>
                  <a:lnTo>
                    <a:pt x="611" y="1034"/>
                  </a:lnTo>
                  <a:cubicBezTo>
                    <a:pt x="830" y="1020"/>
                    <a:pt x="1049" y="1004"/>
                    <a:pt x="1267" y="983"/>
                  </a:cubicBezTo>
                  <a:lnTo>
                    <a:pt x="1595" y="952"/>
                  </a:lnTo>
                  <a:cubicBezTo>
                    <a:pt x="1704" y="942"/>
                    <a:pt x="1813" y="928"/>
                    <a:pt x="1922" y="922"/>
                  </a:cubicBezTo>
                  <a:cubicBezTo>
                    <a:pt x="1855" y="915"/>
                    <a:pt x="1787" y="914"/>
                    <a:pt x="1720" y="914"/>
                  </a:cubicBezTo>
                  <a:cubicBezTo>
                    <a:pt x="1678" y="914"/>
                    <a:pt x="1636" y="915"/>
                    <a:pt x="1595" y="915"/>
                  </a:cubicBezTo>
                  <a:lnTo>
                    <a:pt x="1264" y="922"/>
                  </a:lnTo>
                  <a:cubicBezTo>
                    <a:pt x="1053" y="931"/>
                    <a:pt x="844" y="942"/>
                    <a:pt x="631" y="957"/>
                  </a:cubicBezTo>
                  <a:lnTo>
                    <a:pt x="631" y="957"/>
                  </a:lnTo>
                  <a:cubicBezTo>
                    <a:pt x="532" y="796"/>
                    <a:pt x="434" y="639"/>
                    <a:pt x="328" y="484"/>
                  </a:cubicBezTo>
                  <a:cubicBezTo>
                    <a:pt x="222" y="321"/>
                    <a:pt x="117" y="160"/>
                    <a:pt x="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6614301" y="1334786"/>
              <a:ext cx="83606" cy="56070"/>
            </a:xfrm>
            <a:custGeom>
              <a:avLst/>
              <a:gdLst/>
              <a:ahLst/>
              <a:cxnLst/>
              <a:rect l="l" t="t" r="r" b="b"/>
              <a:pathLst>
                <a:path w="1509" h="1012" extrusionOk="0">
                  <a:moveTo>
                    <a:pt x="0" y="1"/>
                  </a:moveTo>
                  <a:cubicBezTo>
                    <a:pt x="54" y="168"/>
                    <a:pt x="120" y="332"/>
                    <a:pt x="181" y="492"/>
                  </a:cubicBezTo>
                  <a:cubicBezTo>
                    <a:pt x="246" y="656"/>
                    <a:pt x="314" y="817"/>
                    <a:pt x="382" y="977"/>
                  </a:cubicBezTo>
                  <a:lnTo>
                    <a:pt x="396" y="1012"/>
                  </a:lnTo>
                  <a:lnTo>
                    <a:pt x="427" y="1001"/>
                  </a:lnTo>
                  <a:cubicBezTo>
                    <a:pt x="611" y="943"/>
                    <a:pt x="791" y="882"/>
                    <a:pt x="973" y="817"/>
                  </a:cubicBezTo>
                  <a:lnTo>
                    <a:pt x="1242" y="718"/>
                  </a:lnTo>
                  <a:cubicBezTo>
                    <a:pt x="1331" y="684"/>
                    <a:pt x="1420" y="650"/>
                    <a:pt x="1508" y="609"/>
                  </a:cubicBezTo>
                  <a:lnTo>
                    <a:pt x="1508" y="609"/>
                  </a:lnTo>
                  <a:lnTo>
                    <a:pt x="1232" y="680"/>
                  </a:lnTo>
                  <a:lnTo>
                    <a:pt x="952" y="759"/>
                  </a:lnTo>
                  <a:cubicBezTo>
                    <a:pt x="782" y="810"/>
                    <a:pt x="609" y="862"/>
                    <a:pt x="436" y="915"/>
                  </a:cubicBezTo>
                  <a:lnTo>
                    <a:pt x="436" y="915"/>
                  </a:lnTo>
                  <a:cubicBezTo>
                    <a:pt x="370" y="769"/>
                    <a:pt x="305" y="619"/>
                    <a:pt x="232" y="472"/>
                  </a:cubicBezTo>
                  <a:cubicBezTo>
                    <a:pt x="161" y="311"/>
                    <a:pt x="82" y="155"/>
                    <a:pt x="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4"/>
          <p:cNvSpPr/>
          <p:nvPr/>
        </p:nvSpPr>
        <p:spPr>
          <a:xfrm flipH="1">
            <a:off x="388000" y="397650"/>
            <a:ext cx="83967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subTitle" idx="1"/>
          </p:nvPr>
        </p:nvSpPr>
        <p:spPr>
          <a:xfrm flipH="1">
            <a:off x="1217250" y="2285550"/>
            <a:ext cx="6709500" cy="57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4"/>
          <p:cNvSpPr txBox="1">
            <a:spLocks noGrp="1"/>
          </p:cNvSpPr>
          <p:nvPr>
            <p:ph type="subTitle" idx="2"/>
          </p:nvPr>
        </p:nvSpPr>
        <p:spPr>
          <a:xfrm>
            <a:off x="927750" y="1780038"/>
            <a:ext cx="7288500" cy="44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9pPr>
          </a:lstStyle>
          <a:p>
            <a:endParaRPr/>
          </a:p>
        </p:txBody>
      </p:sp>
      <p:sp>
        <p:nvSpPr>
          <p:cNvPr id="147" name="Google Shape;147;p14"/>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F2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7C3E"/>
              </a:buClr>
              <a:buSzPts val="2800"/>
              <a:buFont typeface="Denk One"/>
              <a:buNone/>
              <a:defRPr sz="2800" b="1">
                <a:solidFill>
                  <a:srgbClr val="FF7C3E"/>
                </a:solidFill>
                <a:latin typeface="Denk One"/>
                <a:ea typeface="Denk One"/>
                <a:cs typeface="Denk One"/>
                <a:sym typeface="Denk One"/>
              </a:defRPr>
            </a:lvl1pPr>
            <a:lvl2pPr lvl="1"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2pPr>
            <a:lvl3pPr lvl="2"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3pPr>
            <a:lvl4pPr lvl="3"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4pPr>
            <a:lvl5pPr lvl="4"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5pPr>
            <a:lvl6pPr lvl="5"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6pPr>
            <a:lvl7pPr lvl="6"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7pPr>
            <a:lvl8pPr lvl="7"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8pPr>
            <a:lvl9pPr lvl="8"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9" r:id="rId8"/>
    <p:sldLayoutId id="2147483660" r:id="rId9"/>
    <p:sldLayoutId id="214748366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0.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2002337" y="1198023"/>
            <a:ext cx="3242683" cy="1205734"/>
          </a:xfrm>
          <a:prstGeom prst="rect">
            <a:avLst/>
          </a:prstGeom>
        </p:spPr>
        <p:txBody>
          <a:bodyPr spcFirstLastPara="1" wrap="square" lIns="91425" tIns="91425" rIns="91425" bIns="91425" anchor="b" anchorCtr="0">
            <a:noAutofit/>
          </a:bodyPr>
          <a:lstStyle/>
          <a:p>
            <a:pPr>
              <a:buClr>
                <a:srgbClr val="434343"/>
              </a:buClr>
              <a:buSzPts val="1400"/>
            </a:pPr>
            <a:r>
              <a:rPr lang="en-US" sz="6600">
                <a:solidFill>
                  <a:schemeClr val="accent3">
                    <a:lumMod val="75000"/>
                  </a:schemeClr>
                </a:solidFill>
                <a:latin typeface="Barlow Semi Condensed Light"/>
                <a:ea typeface="Barlow Semi Condensed Light"/>
                <a:cs typeface="Barlow Semi Condensed Light"/>
                <a:sym typeface="Barlow Semi Condensed"/>
              </a:rPr>
              <a:t>VẬT LÍ 9</a:t>
            </a:r>
            <a:endParaRPr sz="6600">
              <a:solidFill>
                <a:schemeClr val="accent3">
                  <a:lumMod val="75000"/>
                </a:schemeClr>
              </a:solidFill>
              <a:latin typeface="Barlow Semi Condensed Light"/>
              <a:ea typeface="Barlow Semi Condensed Light"/>
              <a:cs typeface="Barlow Semi Condensed Light"/>
              <a:sym typeface="Barlow Semi Condensed"/>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rgbClr val="F4E9DF"/>
                    </a:solidFill>
                    <a:latin typeface="Anton"/>
                    <a:ea typeface="Anton"/>
                    <a:cs typeface="Anton"/>
                    <a:sym typeface="Anton"/>
                  </a:rPr>
                  <a:t>GREEN</a:t>
                </a:r>
                <a:endParaRPr sz="2400">
                  <a:solidFill>
                    <a:srgbClr val="F4E9DF"/>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210" y="456883"/>
            <a:ext cx="8052954" cy="461665"/>
          </a:xfrm>
          <a:prstGeom prst="rect">
            <a:avLst/>
          </a:prstGeom>
        </p:spPr>
        <p:txBody>
          <a:bodyPr wrap="square">
            <a:spAutoFit/>
          </a:bodyPr>
          <a:lstStyle/>
          <a:p>
            <a:pPr lvl="0" algn="ctr">
              <a:buClr>
                <a:srgbClr val="FF7C3E"/>
              </a:buClr>
              <a:buSzPts val="2400"/>
            </a:pPr>
            <a:r>
              <a:rPr lang="en-US" sz="2400" b="1">
                <a:solidFill>
                  <a:srgbClr val="78909C">
                    <a:lumMod val="75000"/>
                  </a:srgbClr>
                </a:solidFill>
                <a:latin typeface="Barlow Semi Condensed Light"/>
                <a:ea typeface="Barlow Semi Condensed Light"/>
                <a:cs typeface="Barlow Semi Condensed Light"/>
                <a:sym typeface="Barlow Semi Condensed Light"/>
              </a:rPr>
              <a:t>I - </a:t>
            </a:r>
            <a:r>
              <a:rPr lang="vi-VN" sz="2400" b="1">
                <a:solidFill>
                  <a:srgbClr val="78909C">
                    <a:lumMod val="75000"/>
                  </a:srgbClr>
                </a:solidFill>
                <a:latin typeface="Barlow Semi Condensed Light"/>
                <a:ea typeface="Barlow Semi Condensed Light"/>
                <a:cs typeface="Barlow Semi Condensed Light"/>
                <a:sym typeface="Barlow Semi Condensed Light"/>
              </a:rPr>
              <a:t>SỰ HAO PHÍ ĐIỆN NĂNG TRÊN ĐƯỜNG DÂY</a:t>
            </a:r>
            <a:r>
              <a:rPr lang="en-US" sz="2400" b="1">
                <a:solidFill>
                  <a:srgbClr val="78909C">
                    <a:lumMod val="75000"/>
                  </a:srgbClr>
                </a:solidFill>
                <a:latin typeface="Barlow Semi Condensed Light"/>
                <a:ea typeface="Barlow Semi Condensed Light"/>
                <a:cs typeface="Barlow Semi Condensed Light"/>
                <a:sym typeface="Barlow Semi Condensed Light"/>
              </a:rPr>
              <a:t> </a:t>
            </a:r>
            <a:r>
              <a:rPr lang="vi-VN" sz="2400" b="1">
                <a:solidFill>
                  <a:srgbClr val="78909C">
                    <a:lumMod val="75000"/>
                  </a:srgbClr>
                </a:solidFill>
                <a:latin typeface="Barlow Semi Condensed Light"/>
                <a:ea typeface="Barlow Semi Condensed Light"/>
                <a:cs typeface="Barlow Semi Condensed Light"/>
                <a:sym typeface="Barlow Semi Condensed Light"/>
              </a:rPr>
              <a:t>TRUYỀN TẢI ĐIỆN</a:t>
            </a:r>
          </a:p>
        </p:txBody>
      </p:sp>
      <p:sp>
        <p:nvSpPr>
          <p:cNvPr id="3" name="Rectangle 2"/>
          <p:cNvSpPr/>
          <p:nvPr/>
        </p:nvSpPr>
        <p:spPr>
          <a:xfrm>
            <a:off x="395589" y="1026671"/>
            <a:ext cx="2887939" cy="400110"/>
          </a:xfrm>
          <a:prstGeom prst="rect">
            <a:avLst/>
          </a:prstGeom>
        </p:spPr>
        <p:txBody>
          <a:bodyPr wrap="square">
            <a:spAutoFit/>
          </a:bodyPr>
          <a:lstStyle/>
          <a:p>
            <a:pPr lvl="0" algn="ctr">
              <a:buClr>
                <a:srgbClr val="FF7C3E"/>
              </a:buClr>
              <a:buSzPts val="2400"/>
            </a:pPr>
            <a:r>
              <a:rPr lang="en-US" sz="2000" b="1">
                <a:solidFill>
                  <a:srgbClr val="78909C">
                    <a:lumMod val="75000"/>
                  </a:srgbClr>
                </a:solidFill>
                <a:latin typeface="Barlow Semi Condensed Light"/>
                <a:ea typeface="Barlow Semi Condensed Light"/>
                <a:cs typeface="Barlow Semi Condensed Light"/>
                <a:sym typeface="Barlow Semi Condensed Light"/>
              </a:rPr>
              <a:t>2. Cách làm giảm hao phí</a:t>
            </a:r>
            <a:endParaRPr lang="vi-VN" sz="2000" b="1">
              <a:solidFill>
                <a:srgbClr val="78909C">
                  <a:lumMod val="75000"/>
                </a:srgbClr>
              </a:solidFill>
              <a:latin typeface="Barlow Semi Condensed Light"/>
              <a:ea typeface="Barlow Semi Condensed Light"/>
              <a:cs typeface="Barlow Semi Condensed Light"/>
              <a:sym typeface="Barlow Semi Condensed Light"/>
            </a:endParaRPr>
          </a:p>
        </p:txBody>
      </p:sp>
      <mc:AlternateContent xmlns:mc="http://schemas.openxmlformats.org/markup-compatibility/2006" xmlns:a14="http://schemas.microsoft.com/office/drawing/2010/main">
        <mc:Choice Requires="a14">
          <p:sp>
            <p:nvSpPr>
              <p:cNvPr id="4" name="Rectangle 3"/>
              <p:cNvSpPr/>
              <p:nvPr/>
            </p:nvSpPr>
            <p:spPr>
              <a:xfrm>
                <a:off x="2516461" y="2579231"/>
                <a:ext cx="1075428" cy="536044"/>
              </a:xfrm>
              <a:prstGeom prst="rect">
                <a:avLst/>
              </a:prstGeom>
              <a:solidFill>
                <a:schemeClr val="accent1">
                  <a:lumMod val="60000"/>
                  <a:lumOff val="40000"/>
                </a:schemeClr>
              </a:solidFill>
            </p:spPr>
            <p:txBody>
              <a:bodyPr wrap="square">
                <a:spAutoFit/>
              </a:bodyPr>
              <a:lstStyle/>
              <a:p>
                <a:r>
                  <a:rPr lang="en-US" sz="2000">
                    <a:solidFill>
                      <a:srgbClr val="434343"/>
                    </a:solidFill>
                    <a:latin typeface="Times New Roman" panose="02020603050405020304" pitchFamily="18" charset="0"/>
                    <a:cs typeface="Times New Roman" panose="02020603050405020304" pitchFamily="18" charset="0"/>
                  </a:rPr>
                  <a:t>R = </a:t>
                </a:r>
                <a14:m>
                  <m:oMath xmlns:m="http://schemas.openxmlformats.org/officeDocument/2006/math">
                    <m:r>
                      <m:rPr>
                        <m:sty m:val="p"/>
                      </m:rPr>
                      <a:rPr lang="el-GR" sz="2000" i="1" smtClean="0">
                        <a:solidFill>
                          <a:srgbClr val="434343"/>
                        </a:solidFill>
                        <a:latin typeface="Cambria Math" panose="02040503050406030204" pitchFamily="18" charset="0"/>
                        <a:ea typeface="Cambria Math" panose="02040503050406030204" pitchFamily="18" charset="0"/>
                        <a:cs typeface="Times New Roman" panose="02020603050405020304" pitchFamily="18" charset="0"/>
                      </a:rPr>
                      <m:t>ρ</m:t>
                    </m:r>
                    <m:f>
                      <m:fPr>
                        <m:ctrlPr>
                          <a:rPr lang="en-US" sz="2000" i="1">
                            <a:solidFill>
                              <a:srgbClr val="434343"/>
                            </a:solidFill>
                            <a:latin typeface="Cambria Math" panose="02040503050406030204" pitchFamily="18" charset="0"/>
                            <a:cs typeface="Times New Roman" panose="02020603050405020304" pitchFamily="18" charset="0"/>
                          </a:rPr>
                        </m:ctrlPr>
                      </m:fPr>
                      <m:num>
                        <m:r>
                          <a:rPr lang="en-US" sz="2000" b="0" i="1" smtClean="0">
                            <a:solidFill>
                              <a:srgbClr val="434343"/>
                            </a:solidFill>
                            <a:latin typeface="Cambria Math" panose="02040503050406030204" pitchFamily="18" charset="0"/>
                            <a:cs typeface="Times New Roman" panose="02020603050405020304" pitchFamily="18" charset="0"/>
                          </a:rPr>
                          <m:t>𝑙</m:t>
                        </m:r>
                        <m:r>
                          <a:rPr lang="en-US" sz="2000" i="1" smtClean="0">
                            <a:solidFill>
                              <a:srgbClr val="434343"/>
                            </a:solidFill>
                            <a:latin typeface="Cambria Math" panose="02040503050406030204" pitchFamily="18" charset="0"/>
                            <a:cs typeface="Times New Roman" panose="02020603050405020304" pitchFamily="18" charset="0"/>
                          </a:rPr>
                          <m:t> </m:t>
                        </m:r>
                      </m:num>
                      <m:den>
                        <m:r>
                          <a:rPr lang="en-US" sz="2000" b="0" i="1" smtClean="0">
                            <a:solidFill>
                              <a:srgbClr val="434343"/>
                            </a:solidFill>
                            <a:latin typeface="Cambria Math" panose="02040503050406030204" pitchFamily="18" charset="0"/>
                            <a:cs typeface="Times New Roman" panose="02020603050405020304" pitchFamily="18" charset="0"/>
                          </a:rPr>
                          <m:t>𝑆</m:t>
                        </m:r>
                      </m:den>
                    </m:f>
                  </m:oMath>
                </a14:m>
                <a:endParaRPr lang="en-US" sz="2000">
                  <a:solidFill>
                    <a:srgbClr val="434343"/>
                  </a:solidFill>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16461" y="2579231"/>
                <a:ext cx="1075428" cy="536044"/>
              </a:xfrm>
              <a:prstGeom prst="rect">
                <a:avLst/>
              </a:prstGeom>
              <a:blipFill>
                <a:blip r:embed="rId2"/>
                <a:stretch>
                  <a:fillRect l="-6250" b="-6818"/>
                </a:stretch>
              </a:blipFill>
            </p:spPr>
            <p:txBody>
              <a:bodyPr/>
              <a:lstStyle/>
              <a:p>
                <a:r>
                  <a:rPr lang="en-US">
                    <a:noFill/>
                  </a:rPr>
                  <a:t> </a:t>
                </a:r>
              </a:p>
            </p:txBody>
          </p:sp>
        </mc:Fallback>
      </mc:AlternateContent>
      <p:sp>
        <p:nvSpPr>
          <p:cNvPr id="5" name="Rectangle 4"/>
          <p:cNvSpPr/>
          <p:nvPr/>
        </p:nvSpPr>
        <p:spPr>
          <a:xfrm>
            <a:off x="717858" y="1528958"/>
            <a:ext cx="7439006" cy="707886"/>
          </a:xfrm>
          <a:prstGeom prst="rect">
            <a:avLst/>
          </a:prstGeom>
        </p:spPr>
        <p:txBody>
          <a:bodyPr wrap="square">
            <a:spAutoFit/>
          </a:bodyPr>
          <a:lstStyle/>
          <a:p>
            <a:pPr lvl="0" algn="just">
              <a:spcBef>
                <a:spcPct val="20000"/>
              </a:spcBef>
              <a:buClrTx/>
            </a:pPr>
            <a:r>
              <a:rPr lang="en-US" sz="2000" b="1">
                <a:solidFill>
                  <a:srgbClr val="C00000"/>
                </a:solidFill>
                <a:latin typeface="Barlow Condensed"/>
              </a:rPr>
              <a:t>C2.</a:t>
            </a:r>
            <a:r>
              <a:rPr lang="en-US" sz="2000">
                <a:solidFill>
                  <a:srgbClr val="434343"/>
                </a:solidFill>
                <a:latin typeface="Barlow Condensed"/>
              </a:rPr>
              <a:t> Muốn giảm điện trở của dây dẫn thì phải dùng dây dẫn có kích thước thế nào ? Giảm công suất hao phí bằng cách giảm điện trở của dây tải điện thì có gì bất lợi ?</a:t>
            </a:r>
            <a:endParaRPr lang="en-US" sz="2000" dirty="0">
              <a:solidFill>
                <a:srgbClr val="434343"/>
              </a:solidFill>
              <a:latin typeface="Barlow Condensed"/>
            </a:endParaRPr>
          </a:p>
        </p:txBody>
      </p:sp>
      <p:cxnSp>
        <p:nvCxnSpPr>
          <p:cNvPr id="7" name="Straight Arrow Connector 6"/>
          <p:cNvCxnSpPr>
            <a:stCxn id="4" idx="3"/>
            <a:endCxn id="11" idx="1"/>
          </p:cNvCxnSpPr>
          <p:nvPr/>
        </p:nvCxnSpPr>
        <p:spPr>
          <a:xfrm>
            <a:off x="3591889" y="2847253"/>
            <a:ext cx="425453"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1" idx="3"/>
            <a:endCxn id="14" idx="1"/>
          </p:cNvCxnSpPr>
          <p:nvPr/>
        </p:nvCxnSpPr>
        <p:spPr>
          <a:xfrm flipV="1">
            <a:off x="5808847" y="2845423"/>
            <a:ext cx="457105" cy="18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5"/>
          <p:cNvSpPr>
            <a:spLocks noChangeArrowheads="1"/>
          </p:cNvSpPr>
          <p:nvPr/>
        </p:nvSpPr>
        <p:spPr bwMode="auto">
          <a:xfrm>
            <a:off x="4017342" y="2602692"/>
            <a:ext cx="1791505" cy="489123"/>
          </a:xfrm>
          <a:prstGeom prst="rect">
            <a:avLst/>
          </a:prstGeom>
          <a:solidFill>
            <a:schemeClr val="accent1">
              <a:lumMod val="40000"/>
              <a:lumOff val="60000"/>
            </a:schemeClr>
          </a:solidFill>
          <a:ln w="9525">
            <a:noFill/>
            <a:miter lim="800000"/>
            <a:headEnd/>
            <a:tailEnd/>
          </a:ln>
          <a:effectLst/>
        </p:spPr>
        <p:txBody>
          <a:bodyPr anchor="ctr"/>
          <a:lstStyle/>
          <a:p>
            <a:pPr algn="ctr">
              <a:buClrTx/>
              <a:buFontTx/>
              <a:buNone/>
            </a:pPr>
            <a:r>
              <a:rPr lang="en-US" sz="2000">
                <a:solidFill>
                  <a:srgbClr val="434343"/>
                </a:solidFill>
                <a:latin typeface="Barlow Condensed"/>
              </a:rPr>
              <a:t>Giảm </a:t>
            </a:r>
            <a:r>
              <a:rPr lang="en-US" sz="2000" dirty="0" err="1">
                <a:solidFill>
                  <a:srgbClr val="434343"/>
                </a:solidFill>
                <a:latin typeface="Barlow Condensed"/>
              </a:rPr>
              <a:t>điện</a:t>
            </a:r>
            <a:r>
              <a:rPr lang="en-US" sz="2000" dirty="0">
                <a:solidFill>
                  <a:srgbClr val="434343"/>
                </a:solidFill>
                <a:latin typeface="Barlow Condensed"/>
              </a:rPr>
              <a:t> </a:t>
            </a:r>
            <a:r>
              <a:rPr lang="en-US" sz="2000" dirty="0" err="1">
                <a:solidFill>
                  <a:srgbClr val="434343"/>
                </a:solidFill>
                <a:latin typeface="Barlow Condensed"/>
              </a:rPr>
              <a:t>trở</a:t>
            </a:r>
            <a:r>
              <a:rPr lang="en-US" sz="2000" dirty="0">
                <a:solidFill>
                  <a:srgbClr val="434343"/>
                </a:solidFill>
                <a:latin typeface="Barlow Condensed"/>
              </a:rPr>
              <a:t> R</a:t>
            </a:r>
          </a:p>
        </p:txBody>
      </p:sp>
      <p:sp>
        <p:nvSpPr>
          <p:cNvPr id="14" name="Rectangle 15"/>
          <p:cNvSpPr>
            <a:spLocks noChangeArrowheads="1"/>
          </p:cNvSpPr>
          <p:nvPr/>
        </p:nvSpPr>
        <p:spPr bwMode="auto">
          <a:xfrm>
            <a:off x="6265952" y="2600861"/>
            <a:ext cx="1791506" cy="489123"/>
          </a:xfrm>
          <a:prstGeom prst="rect">
            <a:avLst/>
          </a:prstGeom>
          <a:solidFill>
            <a:schemeClr val="accent1">
              <a:lumMod val="40000"/>
              <a:lumOff val="60000"/>
            </a:schemeClr>
          </a:solidFill>
          <a:ln w="9525">
            <a:noFill/>
            <a:miter lim="800000"/>
            <a:headEnd/>
            <a:tailEnd/>
          </a:ln>
          <a:effectLst/>
        </p:spPr>
        <p:txBody>
          <a:bodyPr anchor="ctr"/>
          <a:lstStyle/>
          <a:p>
            <a:pPr algn="ctr">
              <a:buClrTx/>
              <a:buFontTx/>
              <a:buNone/>
            </a:pPr>
            <a:r>
              <a:rPr lang="en-US" sz="2000">
                <a:solidFill>
                  <a:srgbClr val="434343"/>
                </a:solidFill>
                <a:latin typeface="Barlow Condensed"/>
              </a:rPr>
              <a:t>Tăng tiết diện S</a:t>
            </a:r>
            <a:endParaRPr lang="en-US" sz="2000" dirty="0">
              <a:solidFill>
                <a:srgbClr val="434343"/>
              </a:solidFill>
              <a:latin typeface="Barlow Condensed"/>
            </a:endParaRPr>
          </a:p>
        </p:txBody>
      </p:sp>
      <p:sp>
        <p:nvSpPr>
          <p:cNvPr id="6" name="Rectangle 5"/>
          <p:cNvSpPr/>
          <p:nvPr/>
        </p:nvSpPr>
        <p:spPr>
          <a:xfrm>
            <a:off x="717858" y="2647199"/>
            <a:ext cx="1590334" cy="400110"/>
          </a:xfrm>
          <a:prstGeom prst="rect">
            <a:avLst/>
          </a:prstGeom>
        </p:spPr>
        <p:txBody>
          <a:bodyPr wrap="square">
            <a:spAutoFit/>
          </a:bodyPr>
          <a:lstStyle/>
          <a:p>
            <a:pPr lvl="0" algn="ctr">
              <a:buClrTx/>
            </a:pPr>
            <a:r>
              <a:rPr lang="en-US" sz="2000">
                <a:solidFill>
                  <a:srgbClr val="434343"/>
                </a:solidFill>
                <a:latin typeface="Barlow Condensed"/>
              </a:rPr>
              <a:t>Từ công thức:</a:t>
            </a:r>
            <a:endParaRPr lang="en-US" sz="2000" dirty="0">
              <a:solidFill>
                <a:srgbClr val="434343"/>
              </a:solidFill>
              <a:latin typeface="Barlow Condensed"/>
            </a:endParaRPr>
          </a:p>
        </p:txBody>
      </p:sp>
      <mc:AlternateContent xmlns:mc="http://schemas.openxmlformats.org/markup-compatibility/2006" xmlns:a14="http://schemas.microsoft.com/office/drawing/2010/main">
        <mc:Choice Requires="a14">
          <p:sp>
            <p:nvSpPr>
              <p:cNvPr id="21" name="Rectangle 20"/>
              <p:cNvSpPr/>
              <p:nvPr/>
            </p:nvSpPr>
            <p:spPr>
              <a:xfrm>
                <a:off x="1194955" y="3265119"/>
                <a:ext cx="7190509" cy="1631216"/>
              </a:xfrm>
              <a:prstGeom prst="rect">
                <a:avLst/>
              </a:prstGeom>
            </p:spPr>
            <p:txBody>
              <a:bodyPr wrap="square">
                <a:spAutoFit/>
              </a:bodyPr>
              <a:lstStyle/>
              <a:p>
                <a:pPr lvl="0" algn="just">
                  <a:buClrTx/>
                </a:pPr>
                <a:r>
                  <a:rPr lang="pt-BR" sz="2000" b="1">
                    <a:solidFill>
                      <a:schemeClr val="accent5">
                        <a:lumMod val="50000"/>
                      </a:schemeClr>
                    </a:solidFill>
                    <a:latin typeface="Barlow Condensed"/>
                  </a:rPr>
                  <a:t>Tăng S:</a:t>
                </a:r>
              </a:p>
              <a:p>
                <a:pPr lvl="0" algn="just">
                  <a:buClrTx/>
                </a:pPr>
                <a14:m>
                  <m:oMath xmlns:m="http://schemas.openxmlformats.org/officeDocument/2006/math">
                    <m:r>
                      <a:rPr lang="pt-BR" sz="2000" i="1" smtClean="0">
                        <a:solidFill>
                          <a:srgbClr val="434343"/>
                        </a:solidFill>
                        <a:latin typeface="Cambria Math" panose="02040503050406030204" pitchFamily="18" charset="0"/>
                        <a:ea typeface="Cambria Math" panose="02040503050406030204" pitchFamily="18" charset="0"/>
                      </a:rPr>
                      <m:t>→</m:t>
                    </m:r>
                  </m:oMath>
                </a14:m>
                <a:r>
                  <a:rPr lang="pt-BR" sz="2000">
                    <a:solidFill>
                      <a:srgbClr val="434343"/>
                    </a:solidFill>
                    <a:latin typeface="Barlow Condensed"/>
                  </a:rPr>
                  <a:t> dùng dây dẫn có tiết diện lớn, có khối lượng, trọng lượng lớn</a:t>
                </a:r>
                <a:endParaRPr lang="pt-BR" sz="2000">
                  <a:solidFill>
                    <a:srgbClr val="434343"/>
                  </a:solidFill>
                  <a:latin typeface="Barlow Condensed"/>
                  <a:sym typeface="Wingdings" pitchFamily="2" charset="2"/>
                </a:endParaRPr>
              </a:p>
              <a:p>
                <a:pPr lvl="0" algn="just">
                  <a:buClrTx/>
                </a:pPr>
                <a14:m>
                  <m:oMath xmlns:m="http://schemas.openxmlformats.org/officeDocument/2006/math">
                    <m:r>
                      <a:rPr lang="pt-BR" sz="2000" i="1" smtClean="0">
                        <a:solidFill>
                          <a:srgbClr val="434343"/>
                        </a:solidFill>
                        <a:latin typeface="Cambria Math" panose="02040503050406030204" pitchFamily="18" charset="0"/>
                        <a:ea typeface="Cambria Math" panose="02040503050406030204" pitchFamily="18" charset="0"/>
                      </a:rPr>
                      <m:t>→</m:t>
                    </m:r>
                  </m:oMath>
                </a14:m>
                <a:r>
                  <a:rPr lang="pt-BR" sz="2000">
                    <a:solidFill>
                      <a:srgbClr val="434343"/>
                    </a:solidFill>
                    <a:latin typeface="Barlow Condensed"/>
                  </a:rPr>
                  <a:t> đắt tiền, nặng, dễ gẫy, phải có hệ thống cột điện lớn</a:t>
                </a:r>
              </a:p>
              <a:p>
                <a:pPr lvl="0" algn="just">
                  <a:buClrTx/>
                </a:pPr>
                <a14:m>
                  <m:oMath xmlns:m="http://schemas.openxmlformats.org/officeDocument/2006/math">
                    <m:r>
                      <a:rPr lang="pt-BR" sz="2000" i="1" smtClean="0">
                        <a:solidFill>
                          <a:srgbClr val="434343"/>
                        </a:solidFill>
                        <a:latin typeface="Cambria Math" panose="02040503050406030204" pitchFamily="18" charset="0"/>
                        <a:ea typeface="Cambria Math" panose="02040503050406030204" pitchFamily="18" charset="0"/>
                      </a:rPr>
                      <m:t>→</m:t>
                    </m:r>
                  </m:oMath>
                </a14:m>
                <a:r>
                  <a:rPr lang="pt-BR" sz="2000">
                    <a:solidFill>
                      <a:srgbClr val="434343"/>
                    </a:solidFill>
                    <a:latin typeface="Barlow Condensed"/>
                  </a:rPr>
                  <a:t> số tiền để tăng tiết diện S còn lớn hơn giá trị điện năng hao phí</a:t>
                </a:r>
              </a:p>
              <a:p>
                <a:pPr lvl="0" algn="just">
                  <a:buClrTx/>
                </a:pPr>
                <a14:m>
                  <m:oMath xmlns:m="http://schemas.openxmlformats.org/officeDocument/2006/math">
                    <m:r>
                      <a:rPr lang="pt-BR" sz="2000" i="1" smtClean="0">
                        <a:solidFill>
                          <a:srgbClr val="434343"/>
                        </a:solidFill>
                        <a:latin typeface="Cambria Math" panose="02040503050406030204" pitchFamily="18" charset="0"/>
                        <a:ea typeface="Cambria Math" panose="02040503050406030204" pitchFamily="18" charset="0"/>
                      </a:rPr>
                      <m:t>→</m:t>
                    </m:r>
                  </m:oMath>
                </a14:m>
                <a:r>
                  <a:rPr lang="pt-BR" sz="2000">
                    <a:solidFill>
                      <a:srgbClr val="434343"/>
                    </a:solidFill>
                    <a:latin typeface="Barlow Condensed"/>
                  </a:rPr>
                  <a:t> không khả thi.</a:t>
                </a:r>
                <a:endParaRPr lang="pt-BR" sz="2000" dirty="0">
                  <a:solidFill>
                    <a:srgbClr val="434343"/>
                  </a:solidFill>
                  <a:latin typeface="Barlow Condensed"/>
                </a:endParaRPr>
              </a:p>
            </p:txBody>
          </p:sp>
        </mc:Choice>
        <mc:Fallback xmlns="">
          <p:sp>
            <p:nvSpPr>
              <p:cNvPr id="21" name="Rectangle 20"/>
              <p:cNvSpPr>
                <a:spLocks noRot="1" noChangeAspect="1" noMove="1" noResize="1" noEditPoints="1" noAdjustHandles="1" noChangeArrowheads="1" noChangeShapeType="1" noTextEdit="1"/>
              </p:cNvSpPr>
              <p:nvPr/>
            </p:nvSpPr>
            <p:spPr>
              <a:xfrm>
                <a:off x="1194955" y="3265119"/>
                <a:ext cx="7190509" cy="1631216"/>
              </a:xfrm>
              <a:prstGeom prst="rect">
                <a:avLst/>
              </a:prstGeom>
              <a:blipFill>
                <a:blip r:embed="rId3"/>
                <a:stretch>
                  <a:fillRect l="-847" t="-2247" b="-5618"/>
                </a:stretch>
              </a:blipFill>
            </p:spPr>
            <p:txBody>
              <a:bodyPr/>
              <a:lstStyle/>
              <a:p>
                <a:r>
                  <a:rPr lang="en-US">
                    <a:noFill/>
                  </a:rPr>
                  <a:t> </a:t>
                </a:r>
              </a:p>
            </p:txBody>
          </p:sp>
        </mc:Fallback>
      </mc:AlternateContent>
    </p:spTree>
    <p:extLst>
      <p:ext uri="{BB962C8B-B14F-4D97-AF65-F5344CB8AC3E}">
        <p14:creationId xmlns:p14="http://schemas.microsoft.com/office/powerpoint/2010/main" val="175733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wipe(left)">
                                      <p:cBhvr>
                                        <p:cTn id="36" dur="500"/>
                                        <p:tgtEl>
                                          <p:spTgt spid="21">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wipe(left)">
                                      <p:cBhvr>
                                        <p:cTn id="39" dur="500"/>
                                        <p:tgtEl>
                                          <p:spTgt spid="21">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xEl>
                                              <p:pRg st="2" end="2"/>
                                            </p:txEl>
                                          </p:spTgt>
                                        </p:tgtEl>
                                        <p:attrNameLst>
                                          <p:attrName>style.visibility</p:attrName>
                                        </p:attrNameLst>
                                      </p:cBhvr>
                                      <p:to>
                                        <p:strVal val="visible"/>
                                      </p:to>
                                    </p:set>
                                    <p:animEffect transition="in" filter="wipe(left)">
                                      <p:cBhvr>
                                        <p:cTn id="44" dur="500"/>
                                        <p:tgtEl>
                                          <p:spTgt spid="2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
                                            <p:txEl>
                                              <p:pRg st="3" end="3"/>
                                            </p:txEl>
                                          </p:spTgt>
                                        </p:tgtEl>
                                        <p:attrNameLst>
                                          <p:attrName>style.visibility</p:attrName>
                                        </p:attrNameLst>
                                      </p:cBhvr>
                                      <p:to>
                                        <p:strVal val="visible"/>
                                      </p:to>
                                    </p:set>
                                    <p:animEffect transition="in" filter="wipe(left)">
                                      <p:cBhvr>
                                        <p:cTn id="49" dur="500"/>
                                        <p:tgtEl>
                                          <p:spTgt spid="21">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
                                            <p:txEl>
                                              <p:pRg st="4" end="4"/>
                                            </p:txEl>
                                          </p:spTgt>
                                        </p:tgtEl>
                                        <p:attrNameLst>
                                          <p:attrName>style.visibility</p:attrName>
                                        </p:attrNameLst>
                                      </p:cBhvr>
                                      <p:to>
                                        <p:strVal val="visible"/>
                                      </p:to>
                                    </p:set>
                                    <p:animEffect transition="in" filter="wipe(left)">
                                      <p:cBhvr>
                                        <p:cTn id="54"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210" y="456883"/>
            <a:ext cx="8052954" cy="461665"/>
          </a:xfrm>
          <a:prstGeom prst="rect">
            <a:avLst/>
          </a:prstGeom>
        </p:spPr>
        <p:txBody>
          <a:bodyPr wrap="square">
            <a:spAutoFit/>
          </a:bodyPr>
          <a:lstStyle/>
          <a:p>
            <a:pPr lvl="0" algn="ctr">
              <a:buClr>
                <a:srgbClr val="FF7C3E"/>
              </a:buClr>
              <a:buSzPts val="2400"/>
            </a:pPr>
            <a:r>
              <a:rPr lang="en-US" sz="2400" b="1">
                <a:solidFill>
                  <a:srgbClr val="78909C">
                    <a:lumMod val="75000"/>
                  </a:srgbClr>
                </a:solidFill>
                <a:latin typeface="Barlow Semi Condensed Light"/>
                <a:ea typeface="Barlow Semi Condensed Light"/>
                <a:cs typeface="Barlow Semi Condensed Light"/>
                <a:sym typeface="Barlow Semi Condensed Light"/>
              </a:rPr>
              <a:t>I - </a:t>
            </a:r>
            <a:r>
              <a:rPr lang="vi-VN" sz="2400" b="1">
                <a:solidFill>
                  <a:srgbClr val="78909C">
                    <a:lumMod val="75000"/>
                  </a:srgbClr>
                </a:solidFill>
                <a:latin typeface="Barlow Semi Condensed Light"/>
                <a:ea typeface="Barlow Semi Condensed Light"/>
                <a:cs typeface="Barlow Semi Condensed Light"/>
                <a:sym typeface="Barlow Semi Condensed Light"/>
              </a:rPr>
              <a:t>SỰ HAO PHÍ ĐIỆN NĂNG TRÊN ĐƯỜNG DÂY</a:t>
            </a:r>
            <a:r>
              <a:rPr lang="en-US" sz="2400" b="1">
                <a:solidFill>
                  <a:srgbClr val="78909C">
                    <a:lumMod val="75000"/>
                  </a:srgbClr>
                </a:solidFill>
                <a:latin typeface="Barlow Semi Condensed Light"/>
                <a:ea typeface="Barlow Semi Condensed Light"/>
                <a:cs typeface="Barlow Semi Condensed Light"/>
                <a:sym typeface="Barlow Semi Condensed Light"/>
              </a:rPr>
              <a:t> </a:t>
            </a:r>
            <a:r>
              <a:rPr lang="vi-VN" sz="2400" b="1">
                <a:solidFill>
                  <a:srgbClr val="78909C">
                    <a:lumMod val="75000"/>
                  </a:srgbClr>
                </a:solidFill>
                <a:latin typeface="Barlow Semi Condensed Light"/>
                <a:ea typeface="Barlow Semi Condensed Light"/>
                <a:cs typeface="Barlow Semi Condensed Light"/>
                <a:sym typeface="Barlow Semi Condensed Light"/>
              </a:rPr>
              <a:t>TRUYỀN TẢI ĐIỆN</a:t>
            </a:r>
          </a:p>
        </p:txBody>
      </p:sp>
      <p:sp>
        <p:nvSpPr>
          <p:cNvPr id="3" name="Rectangle 2"/>
          <p:cNvSpPr/>
          <p:nvPr/>
        </p:nvSpPr>
        <p:spPr>
          <a:xfrm>
            <a:off x="395589" y="1026671"/>
            <a:ext cx="2887939" cy="400110"/>
          </a:xfrm>
          <a:prstGeom prst="rect">
            <a:avLst/>
          </a:prstGeom>
        </p:spPr>
        <p:txBody>
          <a:bodyPr wrap="square">
            <a:spAutoFit/>
          </a:bodyPr>
          <a:lstStyle/>
          <a:p>
            <a:pPr lvl="0" algn="ctr">
              <a:buClr>
                <a:srgbClr val="FF7C3E"/>
              </a:buClr>
              <a:buSzPts val="2400"/>
            </a:pPr>
            <a:r>
              <a:rPr lang="en-US" sz="2000" b="1">
                <a:solidFill>
                  <a:srgbClr val="78909C">
                    <a:lumMod val="75000"/>
                  </a:srgbClr>
                </a:solidFill>
                <a:latin typeface="Barlow Semi Condensed Light"/>
                <a:ea typeface="Barlow Semi Condensed Light"/>
                <a:cs typeface="Barlow Semi Condensed Light"/>
                <a:sym typeface="Barlow Semi Condensed Light"/>
              </a:rPr>
              <a:t>2. Cách làm giảm hao phí</a:t>
            </a:r>
            <a:endParaRPr lang="vi-VN" sz="2000" b="1">
              <a:solidFill>
                <a:srgbClr val="78909C">
                  <a:lumMod val="75000"/>
                </a:srgbClr>
              </a:solidFill>
              <a:latin typeface="Barlow Semi Condensed Light"/>
              <a:ea typeface="Barlow Semi Condensed Light"/>
              <a:cs typeface="Barlow Semi Condensed Light"/>
              <a:sym typeface="Barlow Semi Condensed Light"/>
            </a:endParaRPr>
          </a:p>
        </p:txBody>
      </p:sp>
      <p:sp>
        <p:nvSpPr>
          <p:cNvPr id="5" name="Rectangle 4"/>
          <p:cNvSpPr/>
          <p:nvPr/>
        </p:nvSpPr>
        <p:spPr>
          <a:xfrm>
            <a:off x="717858" y="1528958"/>
            <a:ext cx="7439006" cy="707886"/>
          </a:xfrm>
          <a:prstGeom prst="rect">
            <a:avLst/>
          </a:prstGeom>
        </p:spPr>
        <p:txBody>
          <a:bodyPr wrap="square">
            <a:spAutoFit/>
          </a:bodyPr>
          <a:lstStyle/>
          <a:p>
            <a:pPr lvl="0" algn="just">
              <a:spcBef>
                <a:spcPct val="20000"/>
              </a:spcBef>
              <a:buClrTx/>
            </a:pPr>
            <a:r>
              <a:rPr lang="en-US" sz="2000" b="1">
                <a:solidFill>
                  <a:srgbClr val="C00000"/>
                </a:solidFill>
                <a:latin typeface="Barlow Condensed"/>
              </a:rPr>
              <a:t>C3.</a:t>
            </a:r>
            <a:r>
              <a:rPr lang="en-US" sz="2000">
                <a:solidFill>
                  <a:srgbClr val="434343"/>
                </a:solidFill>
                <a:latin typeface="Barlow Condensed"/>
              </a:rPr>
              <a:t> Nếu tăng hiệu điện thế ở hai đầu đường dây thì có lợi gì ? Muốn vậy, chúng ta phải giải quyết vấn đề gì ?</a:t>
            </a:r>
            <a:endParaRPr lang="en-US" sz="2000" dirty="0">
              <a:solidFill>
                <a:srgbClr val="434343"/>
              </a:solidFill>
              <a:latin typeface="Barlow Condensed"/>
            </a:endParaRPr>
          </a:p>
        </p:txBody>
      </p:sp>
      <p:sp>
        <p:nvSpPr>
          <p:cNvPr id="6" name="Rectangle 5"/>
          <p:cNvSpPr/>
          <p:nvPr/>
        </p:nvSpPr>
        <p:spPr>
          <a:xfrm>
            <a:off x="717858" y="2438856"/>
            <a:ext cx="1590334" cy="400110"/>
          </a:xfrm>
          <a:prstGeom prst="rect">
            <a:avLst/>
          </a:prstGeom>
        </p:spPr>
        <p:txBody>
          <a:bodyPr wrap="square">
            <a:spAutoFit/>
          </a:bodyPr>
          <a:lstStyle/>
          <a:p>
            <a:pPr lvl="0" algn="ctr">
              <a:buClrTx/>
            </a:pPr>
            <a:r>
              <a:rPr lang="en-US" sz="2000">
                <a:solidFill>
                  <a:srgbClr val="434343"/>
                </a:solidFill>
                <a:latin typeface="Barlow Condensed"/>
              </a:rPr>
              <a:t>Từ công thức:</a:t>
            </a:r>
            <a:endParaRPr lang="en-US" sz="2000" dirty="0">
              <a:solidFill>
                <a:srgbClr val="434343"/>
              </a:solidFill>
              <a:latin typeface="Barlow Condensed"/>
            </a:endParaRPr>
          </a:p>
        </p:txBody>
      </p:sp>
      <mc:AlternateContent xmlns:mc="http://schemas.openxmlformats.org/markup-compatibility/2006" xmlns:a14="http://schemas.microsoft.com/office/drawing/2010/main">
        <mc:Choice Requires="a14">
          <p:sp>
            <p:nvSpPr>
              <p:cNvPr id="12" name="Rectangle 11"/>
              <p:cNvSpPr>
                <a:spLocks noChangeArrowheads="1"/>
              </p:cNvSpPr>
              <p:nvPr/>
            </p:nvSpPr>
            <p:spPr bwMode="auto">
              <a:xfrm>
                <a:off x="1206975" y="3038636"/>
                <a:ext cx="5517573" cy="1323439"/>
              </a:xfrm>
              <a:prstGeom prst="rect">
                <a:avLst/>
              </a:prstGeom>
              <a:noFill/>
              <a:ln w="9525">
                <a:noFill/>
                <a:miter lim="800000"/>
                <a:headEnd/>
                <a:tailEnd/>
              </a:ln>
              <a:effectLst/>
            </p:spPr>
            <p:txBody>
              <a:bodyPr wrap="square" anchor="ctr">
                <a:spAutoFit/>
              </a:bodyPr>
              <a:lstStyle/>
              <a:p>
                <a:pPr algn="just">
                  <a:buClrTx/>
                  <a:buFontTx/>
                  <a:buNone/>
                </a:pPr>
                <a:r>
                  <a:rPr lang="pt-BR" sz="2000">
                    <a:solidFill>
                      <a:srgbClr val="434343"/>
                    </a:solidFill>
                    <a:latin typeface="Barlow Condensed"/>
                  </a:rPr>
                  <a:t>Vì </a:t>
                </a:r>
                <a:r>
                  <a:rPr lang="pt-BR" sz="2000" dirty="0">
                    <a:solidFill>
                      <a:srgbClr val="434343"/>
                    </a:solidFill>
                    <a:latin typeface="Barlow Condensed"/>
                  </a:rPr>
                  <a:t>công suất hao phí tỉ lệ nghịch với bình phương hiệu </a:t>
                </a:r>
                <a:r>
                  <a:rPr lang="pt-BR" sz="2000">
                    <a:solidFill>
                      <a:srgbClr val="434343"/>
                    </a:solidFill>
                    <a:latin typeface="Barlow Condensed"/>
                  </a:rPr>
                  <a:t>điện thế</a:t>
                </a:r>
              </a:p>
              <a:p>
                <a:pPr algn="just">
                  <a:buClrTx/>
                  <a:buFontTx/>
                  <a:buNone/>
                </a:pPr>
                <a14:m>
                  <m:oMath xmlns:m="http://schemas.openxmlformats.org/officeDocument/2006/math">
                    <m:r>
                      <a:rPr lang="pt-BR" sz="2000" i="1" smtClean="0">
                        <a:solidFill>
                          <a:srgbClr val="434343"/>
                        </a:solidFill>
                        <a:latin typeface="Cambria Math" panose="02040503050406030204" pitchFamily="18" charset="0"/>
                        <a:ea typeface="Cambria Math" panose="02040503050406030204" pitchFamily="18" charset="0"/>
                      </a:rPr>
                      <m:t>→</m:t>
                    </m:r>
                  </m:oMath>
                </a14:m>
                <a:r>
                  <a:rPr lang="pt-BR" sz="2000">
                    <a:solidFill>
                      <a:srgbClr val="434343"/>
                    </a:solidFill>
                    <a:latin typeface="Barlow Condensed"/>
                  </a:rPr>
                  <a:t> Tăng U, công suất hao phí sẽ giảm rất nhiều. </a:t>
                </a:r>
                <a:endParaRPr lang="pt-BR" sz="2000" dirty="0">
                  <a:solidFill>
                    <a:srgbClr val="434343"/>
                  </a:solidFill>
                  <a:latin typeface="Barlow Condensed"/>
                </a:endParaRPr>
              </a:p>
              <a:p>
                <a:pPr algn="just">
                  <a:buClrTx/>
                  <a:buFontTx/>
                  <a:buNone/>
                </a:pPr>
                <a14:m>
                  <m:oMath xmlns:m="http://schemas.openxmlformats.org/officeDocument/2006/math">
                    <m:r>
                      <a:rPr lang="vi-VN" sz="2000" i="1" smtClean="0">
                        <a:solidFill>
                          <a:srgbClr val="434343"/>
                        </a:solidFill>
                        <a:latin typeface="Cambria Math" panose="02040503050406030204" pitchFamily="18" charset="0"/>
                        <a:ea typeface="Cambria Math" panose="02040503050406030204" pitchFamily="18" charset="0"/>
                      </a:rPr>
                      <m:t>→</m:t>
                    </m:r>
                  </m:oMath>
                </a14:m>
                <a:r>
                  <a:rPr lang="en-US" sz="2000">
                    <a:solidFill>
                      <a:srgbClr val="434343"/>
                    </a:solidFill>
                    <a:latin typeface="Barlow Condensed"/>
                  </a:rPr>
                  <a:t> </a:t>
                </a:r>
                <a:r>
                  <a:rPr lang="vi-VN" sz="2000">
                    <a:solidFill>
                      <a:srgbClr val="434343"/>
                    </a:solidFill>
                    <a:latin typeface="Barlow Condensed"/>
                  </a:rPr>
                  <a:t>V</a:t>
                </a:r>
                <a:r>
                  <a:rPr lang="pt-BR" sz="2000" dirty="0">
                    <a:solidFill>
                      <a:srgbClr val="434343"/>
                    </a:solidFill>
                    <a:latin typeface="Barlow Condensed"/>
                  </a:rPr>
                  <a:t>ậy phải </a:t>
                </a:r>
                <a:r>
                  <a:rPr lang="pt-BR" sz="2000">
                    <a:solidFill>
                      <a:srgbClr val="434343"/>
                    </a:solidFill>
                    <a:latin typeface="Barlow Condensed"/>
                  </a:rPr>
                  <a:t>chế tạo </a:t>
                </a:r>
                <a:r>
                  <a:rPr lang="pt-BR" sz="2000" dirty="0">
                    <a:solidFill>
                      <a:srgbClr val="434343"/>
                    </a:solidFill>
                    <a:latin typeface="Barlow Condensed"/>
                  </a:rPr>
                  <a:t>máy tăng hiệu điện thế</a:t>
                </a:r>
                <a:r>
                  <a:rPr lang="vi-VN" sz="2000" dirty="0">
                    <a:solidFill>
                      <a:srgbClr val="434343"/>
                    </a:solidFill>
                    <a:latin typeface="Barlow Condensed"/>
                  </a:rPr>
                  <a:t> để t</a:t>
                </a:r>
                <a:r>
                  <a:rPr lang="pt-BR" sz="2000" dirty="0">
                    <a:solidFill>
                      <a:srgbClr val="434343"/>
                    </a:solidFill>
                    <a:latin typeface="Barlow Condensed"/>
                  </a:rPr>
                  <a:t>ăng hiệu điện thế đặt vào hai đầu </a:t>
                </a:r>
                <a:r>
                  <a:rPr lang="pt-BR" sz="2000">
                    <a:solidFill>
                      <a:srgbClr val="434343"/>
                    </a:solidFill>
                    <a:latin typeface="Barlow Condensed"/>
                  </a:rPr>
                  <a:t>dây dẫn.</a:t>
                </a:r>
                <a:endParaRPr lang="pt-BR" sz="2000" dirty="0">
                  <a:solidFill>
                    <a:srgbClr val="434343"/>
                  </a:solidFill>
                  <a:latin typeface="Barlow Condensed"/>
                </a:endParaRPr>
              </a:p>
            </p:txBody>
          </p:sp>
        </mc:Choice>
        <mc:Fallback xmlns="">
          <p:sp>
            <p:nvSpPr>
              <p:cNvPr id="12" name="Rectangle 11"/>
              <p:cNvSpPr>
                <a:spLocks noRot="1" noChangeAspect="1" noMove="1" noResize="1" noEditPoints="1" noAdjustHandles="1" noChangeArrowheads="1" noChangeShapeType="1" noTextEdit="1"/>
              </p:cNvSpPr>
              <p:nvPr/>
            </p:nvSpPr>
            <p:spPr bwMode="auto">
              <a:xfrm>
                <a:off x="1206975" y="3038636"/>
                <a:ext cx="5517573" cy="1323439"/>
              </a:xfrm>
              <a:prstGeom prst="rect">
                <a:avLst/>
              </a:prstGeom>
              <a:blipFill>
                <a:blip r:embed="rId2"/>
                <a:stretch>
                  <a:fillRect l="-1215" t="-1835" r="-1105" b="-7798"/>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308192" y="2339021"/>
                <a:ext cx="1657570" cy="599780"/>
              </a:xfrm>
              <a:prstGeom prst="rect">
                <a:avLst/>
              </a:prstGeom>
              <a:solidFill>
                <a:schemeClr val="accent1">
                  <a:lumMod val="60000"/>
                  <a:lumOff val="40000"/>
                </a:schemeClr>
              </a:solidFill>
            </p:spPr>
            <p:txBody>
              <a:bodyPr wrap="none">
                <a:spAutoFit/>
              </a:bodyPr>
              <a:lstStyle/>
              <a:p>
                <a:r>
                  <a:rPr lang="en-US" sz="2000">
                    <a:solidFill>
                      <a:srgbClr val="434343"/>
                    </a:solidFill>
                    <a:latin typeface="UVN Ke Chuyen3" panose="03030602030607080B05" pitchFamily="66" charset="0"/>
                  </a:rPr>
                  <a:t>P</a:t>
                </a:r>
                <a:r>
                  <a:rPr lang="en-US" sz="2000" baseline="-25000">
                    <a:solidFill>
                      <a:srgbClr val="434343"/>
                    </a:solidFill>
                    <a:latin typeface="Times New Roman" panose="02020603050405020304" pitchFamily="18" charset="0"/>
                    <a:cs typeface="Times New Roman" panose="02020603050405020304" pitchFamily="18" charset="0"/>
                  </a:rPr>
                  <a:t>hp</a:t>
                </a:r>
                <a:r>
                  <a:rPr lang="en-US" sz="2000">
                    <a:solidFill>
                      <a:srgbClr val="434343"/>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solidFill>
                              <a:srgbClr val="434343"/>
                            </a:solidFill>
                            <a:latin typeface="Cambria Math" panose="02040503050406030204" pitchFamily="18" charset="0"/>
                            <a:cs typeface="Times New Roman" panose="02020603050405020304" pitchFamily="18" charset="0"/>
                          </a:rPr>
                        </m:ctrlPr>
                      </m:fPr>
                      <m:num>
                        <m:r>
                          <m:rPr>
                            <m:sty m:val="p"/>
                          </m:rPr>
                          <a:rPr lang="en-US" sz="2000">
                            <a:solidFill>
                              <a:srgbClr val="434343"/>
                            </a:solidFill>
                            <a:latin typeface="Cambria Math" panose="02040503050406030204" pitchFamily="18" charset="0"/>
                            <a:cs typeface="Times New Roman" panose="02020603050405020304" pitchFamily="18" charset="0"/>
                          </a:rPr>
                          <m:t>R</m:t>
                        </m:r>
                        <m:r>
                          <a:rPr lang="en-US" sz="2000">
                            <a:solidFill>
                              <a:srgbClr val="434343"/>
                            </a:solidFill>
                            <a:latin typeface="Cambria Math" panose="02040503050406030204" pitchFamily="18" charset="0"/>
                            <a:cs typeface="Times New Roman" panose="02020603050405020304" pitchFamily="18" charset="0"/>
                          </a:rPr>
                          <m:t>.</m:t>
                        </m:r>
                        <m:sSup>
                          <m:sSupPr>
                            <m:ctrlPr>
                              <a:rPr lang="en-US" sz="2000" i="1">
                                <a:solidFill>
                                  <a:srgbClr val="434343"/>
                                </a:solidFill>
                                <a:latin typeface="Cambria Math" panose="02040503050406030204" pitchFamily="18" charset="0"/>
                                <a:cs typeface="Times New Roman" panose="02020603050405020304" pitchFamily="18" charset="0"/>
                              </a:rPr>
                            </m:ctrlPr>
                          </m:sSupPr>
                          <m:e>
                            <m:r>
                              <m:rPr>
                                <m:nor/>
                              </m:rPr>
                              <a:rPr lang="en-US" sz="2000">
                                <a:solidFill>
                                  <a:srgbClr val="434343"/>
                                </a:solidFill>
                                <a:latin typeface="UVN Ke Chuyen3" panose="03030602030607080B05" pitchFamily="66" charset="0"/>
                              </a:rPr>
                              <m:t>P</m:t>
                            </m:r>
                          </m:e>
                          <m:sup>
                            <m:r>
                              <a:rPr lang="en-US" sz="2000">
                                <a:solidFill>
                                  <a:srgbClr val="434343"/>
                                </a:solidFill>
                                <a:latin typeface="Cambria Math" panose="02040503050406030204" pitchFamily="18" charset="0"/>
                                <a:cs typeface="Times New Roman" panose="02020603050405020304" pitchFamily="18" charset="0"/>
                              </a:rPr>
                              <m:t>  </m:t>
                            </m:r>
                            <m:r>
                              <a:rPr lang="en-US" sz="2000">
                                <a:solidFill>
                                  <a:srgbClr val="434343"/>
                                </a:solidFill>
                                <a:latin typeface="Cambria Math" panose="02040503050406030204" pitchFamily="18" charset="0"/>
                                <a:cs typeface="Times New Roman" panose="02020603050405020304" pitchFamily="18" charset="0"/>
                              </a:rPr>
                              <m:t>2</m:t>
                            </m:r>
                          </m:sup>
                        </m:sSup>
                      </m:num>
                      <m:den>
                        <m:sSup>
                          <m:sSupPr>
                            <m:ctrlPr>
                              <a:rPr lang="en-US" sz="2000" i="1">
                                <a:solidFill>
                                  <a:srgbClr val="434343"/>
                                </a:solidFill>
                                <a:latin typeface="Cambria Math" panose="02040503050406030204" pitchFamily="18" charset="0"/>
                                <a:cs typeface="Times New Roman" panose="02020603050405020304" pitchFamily="18" charset="0"/>
                              </a:rPr>
                            </m:ctrlPr>
                          </m:sSupPr>
                          <m:e>
                            <m:r>
                              <m:rPr>
                                <m:sty m:val="p"/>
                              </m:rPr>
                              <a:rPr lang="en-US" sz="2000">
                                <a:solidFill>
                                  <a:srgbClr val="434343"/>
                                </a:solidFill>
                                <a:latin typeface="Cambria Math" panose="02040503050406030204" pitchFamily="18" charset="0"/>
                                <a:cs typeface="Times New Roman" panose="02020603050405020304" pitchFamily="18" charset="0"/>
                              </a:rPr>
                              <m:t>U</m:t>
                            </m:r>
                          </m:e>
                          <m:sup>
                            <m:r>
                              <a:rPr lang="en-US" sz="2000">
                                <a:solidFill>
                                  <a:srgbClr val="434343"/>
                                </a:solidFill>
                                <a:latin typeface="Cambria Math" panose="02040503050406030204" pitchFamily="18" charset="0"/>
                                <a:cs typeface="Times New Roman" panose="02020603050405020304" pitchFamily="18" charset="0"/>
                              </a:rPr>
                              <m:t>2</m:t>
                            </m:r>
                          </m:sup>
                        </m:sSup>
                      </m:den>
                    </m:f>
                  </m:oMath>
                </a14:m>
                <a:r>
                  <a:rPr lang="en-US"/>
                  <a:t> </a:t>
                </a:r>
                <a:r>
                  <a:rPr lang="en-US" sz="2000">
                    <a:solidFill>
                      <a:srgbClr val="434343"/>
                    </a:solidFill>
                    <a:latin typeface="Barlow Condensed"/>
                  </a:rPr>
                  <a:t>(3)</a:t>
                </a:r>
              </a:p>
            </p:txBody>
          </p:sp>
        </mc:Choice>
        <mc:Fallback xmlns="">
          <p:sp>
            <p:nvSpPr>
              <p:cNvPr id="13" name="Rectangle 12"/>
              <p:cNvSpPr>
                <a:spLocks noRot="1" noChangeAspect="1" noMove="1" noResize="1" noEditPoints="1" noAdjustHandles="1" noChangeArrowheads="1" noChangeShapeType="1" noTextEdit="1"/>
              </p:cNvSpPr>
              <p:nvPr/>
            </p:nvSpPr>
            <p:spPr>
              <a:xfrm>
                <a:off x="2308192" y="2339021"/>
                <a:ext cx="1657570" cy="599780"/>
              </a:xfrm>
              <a:prstGeom prst="rect">
                <a:avLst/>
              </a:prstGeom>
              <a:blipFill>
                <a:blip r:embed="rId3"/>
                <a:stretch>
                  <a:fillRect l="-4044" r="-2574" b="-8163"/>
                </a:stretch>
              </a:blipFill>
            </p:spPr>
            <p:txBody>
              <a:bodyPr/>
              <a:lstStyle/>
              <a:p>
                <a:r>
                  <a:rPr lang="en-US">
                    <a:noFill/>
                  </a:rPr>
                  <a:t> </a:t>
                </a:r>
              </a:p>
            </p:txBody>
          </p:sp>
        </mc:Fallback>
      </mc:AlternateContent>
      <p:sp>
        <p:nvSpPr>
          <p:cNvPr id="15" name="Rectangle 14"/>
          <p:cNvSpPr/>
          <p:nvPr/>
        </p:nvSpPr>
        <p:spPr>
          <a:xfrm>
            <a:off x="717858" y="4349382"/>
            <a:ext cx="6950633" cy="400110"/>
          </a:xfrm>
          <a:prstGeom prst="rect">
            <a:avLst/>
          </a:prstGeom>
        </p:spPr>
        <p:txBody>
          <a:bodyPr wrap="square">
            <a:spAutoFit/>
          </a:bodyPr>
          <a:lstStyle/>
          <a:p>
            <a:pPr lvl="0" algn="ctr">
              <a:buClrTx/>
            </a:pPr>
            <a:r>
              <a:rPr lang="en-US" sz="2000" b="1">
                <a:solidFill>
                  <a:schemeClr val="accent5">
                    <a:lumMod val="50000"/>
                  </a:schemeClr>
                </a:solidFill>
                <a:latin typeface="Barlow Condensed"/>
              </a:rPr>
              <a:t>Ví dụ: </a:t>
            </a:r>
            <a:r>
              <a:rPr lang="en-US" sz="2000">
                <a:solidFill>
                  <a:srgbClr val="434343"/>
                </a:solidFill>
                <a:latin typeface="Barlow Condensed"/>
              </a:rPr>
              <a:t>tăng hiệu điện thế gấp 3 lần thì công suất hao phí giảm đi .......... lần.</a:t>
            </a:r>
            <a:endParaRPr lang="en-US" sz="2000" dirty="0">
              <a:solidFill>
                <a:srgbClr val="434343"/>
              </a:solidFill>
              <a:latin typeface="Barlow Condensed"/>
            </a:endParaRPr>
          </a:p>
        </p:txBody>
      </p:sp>
      <p:sp>
        <p:nvSpPr>
          <p:cNvPr id="16" name="Rectangle 15"/>
          <p:cNvSpPr/>
          <p:nvPr/>
        </p:nvSpPr>
        <p:spPr>
          <a:xfrm>
            <a:off x="6572828" y="4328600"/>
            <a:ext cx="415794" cy="400110"/>
          </a:xfrm>
          <a:prstGeom prst="rect">
            <a:avLst/>
          </a:prstGeom>
        </p:spPr>
        <p:txBody>
          <a:bodyPr wrap="square">
            <a:spAutoFit/>
          </a:bodyPr>
          <a:lstStyle/>
          <a:p>
            <a:pPr lvl="0" algn="ctr">
              <a:buClrTx/>
            </a:pPr>
            <a:r>
              <a:rPr lang="en-US" sz="2000" b="1">
                <a:solidFill>
                  <a:srgbClr val="C00000"/>
                </a:solidFill>
                <a:latin typeface="Barlow Condensed"/>
              </a:rPr>
              <a:t>9</a:t>
            </a:r>
            <a:endParaRPr lang="en-US" sz="2000" b="1" dirty="0">
              <a:solidFill>
                <a:srgbClr val="C00000"/>
              </a:solidFill>
              <a:latin typeface="Barlow Condensed"/>
            </a:endParaRPr>
          </a:p>
        </p:txBody>
      </p:sp>
    </p:spTree>
    <p:extLst>
      <p:ext uri="{BB962C8B-B14F-4D97-AF65-F5344CB8AC3E}">
        <p14:creationId xmlns:p14="http://schemas.microsoft.com/office/powerpoint/2010/main" val="342599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366"/>
        <p:cNvGrpSpPr/>
        <p:nvPr/>
      </p:nvGrpSpPr>
      <p:grpSpPr>
        <a:xfrm>
          <a:off x="0" y="0"/>
          <a:ext cx="0" cy="0"/>
          <a:chOff x="0" y="0"/>
          <a:chExt cx="0" cy="0"/>
        </a:xfrm>
      </p:grpSpPr>
      <p:sp>
        <p:nvSpPr>
          <p:cNvPr id="2" name="Rounded Rectangle 1"/>
          <p:cNvSpPr/>
          <p:nvPr/>
        </p:nvSpPr>
        <p:spPr>
          <a:xfrm>
            <a:off x="1184564" y="1806518"/>
            <a:ext cx="6504709" cy="2058900"/>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05521" y="464371"/>
            <a:ext cx="1418978" cy="461665"/>
          </a:xfrm>
          <a:prstGeom prst="rect">
            <a:avLst/>
          </a:prstGeom>
        </p:spPr>
        <p:txBody>
          <a:bodyPr wrap="none">
            <a:spAutoFit/>
          </a:bodyPr>
          <a:lstStyle/>
          <a:p>
            <a:r>
              <a:rPr lang="en-US" sz="2400" b="1">
                <a:solidFill>
                  <a:srgbClr val="78909C">
                    <a:lumMod val="75000"/>
                  </a:srgbClr>
                </a:solidFill>
                <a:latin typeface="Barlow Semi Condensed Light"/>
                <a:ea typeface="Barlow Semi Condensed Light"/>
                <a:cs typeface="Barlow Semi Condensed Light"/>
              </a:rPr>
              <a:t>KẾT LUẬN</a:t>
            </a:r>
          </a:p>
        </p:txBody>
      </p:sp>
      <p:sp>
        <p:nvSpPr>
          <p:cNvPr id="7" name="Rectangle 6"/>
          <p:cNvSpPr/>
          <p:nvPr/>
        </p:nvSpPr>
        <p:spPr>
          <a:xfrm>
            <a:off x="1504430" y="1806518"/>
            <a:ext cx="5987416" cy="1938992"/>
          </a:xfrm>
          <a:prstGeom prst="rect">
            <a:avLst/>
          </a:prstGeom>
        </p:spPr>
        <p:txBody>
          <a:bodyPr wrap="square">
            <a:spAutoFit/>
          </a:bodyPr>
          <a:lstStyle/>
          <a:p>
            <a:pPr algn="just">
              <a:lnSpc>
                <a:spcPct val="150000"/>
              </a:lnSpc>
              <a:buFont typeface="Arial" panose="020B0604020202020204" pitchFamily="34" charset="0"/>
              <a:buChar char="•"/>
            </a:pPr>
            <a:r>
              <a:rPr lang="en-US" sz="2000">
                <a:solidFill>
                  <a:srgbClr val="434343"/>
                </a:solidFill>
                <a:latin typeface="Barlow Condensed"/>
              </a:rPr>
              <a:t> </a:t>
            </a:r>
            <a:r>
              <a:rPr lang="vi-VN" sz="2000">
                <a:solidFill>
                  <a:srgbClr val="434343"/>
                </a:solidFill>
                <a:latin typeface="Barlow Condensed"/>
              </a:rPr>
              <a:t>Để giảm hao phí điện năng do tỏa nhiệt trên đường dây tải điện thì tốt nhất là tăng hiệu điện thế đặt vào hai đầu đường dây.</a:t>
            </a:r>
          </a:p>
          <a:p>
            <a:pPr algn="just">
              <a:lnSpc>
                <a:spcPct val="150000"/>
              </a:lnSpc>
              <a:buFont typeface="Arial" panose="020B0604020202020204" pitchFamily="34" charset="0"/>
              <a:buChar char="•"/>
            </a:pPr>
            <a:r>
              <a:rPr lang="en-US" sz="2000">
                <a:solidFill>
                  <a:srgbClr val="434343"/>
                </a:solidFill>
                <a:latin typeface="Barlow Condensed"/>
              </a:rPr>
              <a:t> </a:t>
            </a:r>
            <a:r>
              <a:rPr lang="vi-VN" sz="2000">
                <a:solidFill>
                  <a:srgbClr val="434343"/>
                </a:solidFill>
                <a:latin typeface="Barlow Condensed"/>
              </a:rPr>
              <a:t>Công suất hao phí do tỏa nhiệt trên đường dây tải điện tỉ lệ nghịch với bình phương hiệu điện thế đặt vào hai đầu đường dây.</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2853" b="95563" l="4985" r="94713">
                        <a14:foregroundMark x1="26133" y1="61965" x2="27644" y2="58954"/>
                        <a14:foregroundMark x1="26133" y1="62758" x2="29003" y2="62758"/>
                        <a14:foregroundMark x1="29003" y1="59746" x2="29003" y2="64342"/>
                        <a14:foregroundMark x1="32024" y1="61965" x2="34894" y2="62758"/>
                        <a14:foregroundMark x1="34139" y1="61965" x2="32779" y2="64342"/>
                        <a14:foregroundMark x1="33384" y1="57369" x2="32779" y2="64342"/>
                        <a14:foregroundMark x1="55438" y1="61331" x2="56193" y2="65927"/>
                        <a14:foregroundMark x1="53172" y1="61331" x2="53927" y2="63550"/>
                        <a14:foregroundMark x1="53927" y1="62758" x2="57553" y2="62758"/>
                        <a14:foregroundMark x1="57553" y1="58954" x2="57553" y2="64342"/>
                        <a14:foregroundMark x1="61178" y1="64342" x2="62689" y2="61965"/>
                        <a14:foregroundMark x1="60574" y1="59746" x2="63444" y2="62758"/>
                        <a14:foregroundMark x1="59819" y1="58162" x2="66314" y2="64342"/>
                        <a14:foregroundMark x1="62689" y1="60539" x2="57553" y2="68938"/>
                      </a14:backgroundRemoval>
                    </a14:imgEffect>
                  </a14:imgLayer>
                </a14:imgProps>
              </a:ext>
              <a:ext uri="{28A0092B-C50C-407E-A947-70E740481C1C}">
                <a14:useLocalDpi xmlns:a14="http://schemas.microsoft.com/office/drawing/2010/main" val="0"/>
              </a:ext>
            </a:extLst>
          </a:blip>
          <a:stretch>
            <a:fillRect/>
          </a:stretch>
        </p:blipFill>
        <p:spPr>
          <a:xfrm>
            <a:off x="7297836" y="233038"/>
            <a:ext cx="1454087" cy="138599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637"/>
        <p:cNvGrpSpPr/>
        <p:nvPr/>
      </p:nvGrpSpPr>
      <p:grpSpPr>
        <a:xfrm>
          <a:off x="0" y="0"/>
          <a:ext cx="0" cy="0"/>
          <a:chOff x="0" y="0"/>
          <a:chExt cx="0" cy="0"/>
        </a:xfrm>
      </p:grpSpPr>
      <p:sp>
        <p:nvSpPr>
          <p:cNvPr id="133" name="Rectangle 132"/>
          <p:cNvSpPr/>
          <p:nvPr/>
        </p:nvSpPr>
        <p:spPr>
          <a:xfrm>
            <a:off x="3029" y="1290753"/>
            <a:ext cx="4763971" cy="1754326"/>
          </a:xfrm>
          <a:prstGeom prst="rect">
            <a:avLst/>
          </a:prstGeom>
        </p:spPr>
        <p:txBody>
          <a:bodyPr wrap="square">
            <a:spAutoFit/>
          </a:bodyPr>
          <a:lstStyle/>
          <a:p>
            <a:pPr algn="ctr"/>
            <a:r>
              <a:rPr lang="en-US" sz="3600" b="1">
                <a:solidFill>
                  <a:srgbClr val="78909C">
                    <a:lumMod val="75000"/>
                  </a:srgbClr>
                </a:solidFill>
                <a:latin typeface="Barlow Semi Condensed Light"/>
                <a:ea typeface="Barlow Semi Condensed Light"/>
                <a:cs typeface="Barlow Semi Condensed Light"/>
              </a:rPr>
              <a:t>II </a:t>
            </a:r>
          </a:p>
          <a:p>
            <a:pPr algn="ctr"/>
            <a:r>
              <a:rPr lang="en-US" sz="3600" b="1">
                <a:solidFill>
                  <a:srgbClr val="78909C">
                    <a:lumMod val="75000"/>
                  </a:srgbClr>
                </a:solidFill>
                <a:latin typeface="Barlow Semi Condensed Light"/>
                <a:ea typeface="Barlow Semi Condensed Light"/>
                <a:cs typeface="Barlow Semi Condensed Light"/>
              </a:rPr>
              <a:t> CẤU TẠO VÀ HOẠT ĐỘNG CỦA MÁY BIẾN THẾ</a:t>
            </a:r>
          </a:p>
        </p:txBody>
      </p:sp>
      <p:grpSp>
        <p:nvGrpSpPr>
          <p:cNvPr id="135" name="Google Shape;1136;p35"/>
          <p:cNvGrpSpPr/>
          <p:nvPr/>
        </p:nvGrpSpPr>
        <p:grpSpPr>
          <a:xfrm>
            <a:off x="4653941" y="764651"/>
            <a:ext cx="4131359" cy="4043623"/>
            <a:chOff x="4653941" y="764651"/>
            <a:chExt cx="4131359" cy="4043623"/>
          </a:xfrm>
        </p:grpSpPr>
        <p:sp>
          <p:nvSpPr>
            <p:cNvPr id="136" name="Google Shape;1137;p35"/>
            <p:cNvSpPr/>
            <p:nvPr/>
          </p:nvSpPr>
          <p:spPr>
            <a:xfrm>
              <a:off x="5860014" y="764651"/>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38;p35"/>
            <p:cNvSpPr/>
            <p:nvPr/>
          </p:nvSpPr>
          <p:spPr>
            <a:xfrm>
              <a:off x="5915971" y="79384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139;p35"/>
            <p:cNvGrpSpPr/>
            <p:nvPr/>
          </p:nvGrpSpPr>
          <p:grpSpPr>
            <a:xfrm>
              <a:off x="4653941" y="1279888"/>
              <a:ext cx="4131359" cy="3528387"/>
              <a:chOff x="4653941" y="1279888"/>
              <a:chExt cx="4131359" cy="3528387"/>
            </a:xfrm>
          </p:grpSpPr>
          <p:grpSp>
            <p:nvGrpSpPr>
              <p:cNvPr id="139" name="Google Shape;1140;p35"/>
              <p:cNvGrpSpPr/>
              <p:nvPr/>
            </p:nvGrpSpPr>
            <p:grpSpPr>
              <a:xfrm>
                <a:off x="4653941" y="1279888"/>
                <a:ext cx="4131359" cy="3506312"/>
                <a:chOff x="4653941" y="1279888"/>
                <a:chExt cx="4131359" cy="3506312"/>
              </a:xfrm>
            </p:grpSpPr>
            <p:sp>
              <p:nvSpPr>
                <p:cNvPr id="220" name="Google Shape;1141;p35"/>
                <p:cNvSpPr/>
                <p:nvPr/>
              </p:nvSpPr>
              <p:spPr>
                <a:xfrm flipH="1">
                  <a:off x="4653941" y="461066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rgbClr val="A2D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1142;p35"/>
                <p:cNvGrpSpPr/>
                <p:nvPr/>
              </p:nvGrpSpPr>
              <p:grpSpPr>
                <a:xfrm>
                  <a:off x="4929774" y="1279888"/>
                  <a:ext cx="2130085" cy="3433068"/>
                  <a:chOff x="4633351" y="1345102"/>
                  <a:chExt cx="2130085" cy="3433068"/>
                </a:xfrm>
              </p:grpSpPr>
              <p:sp>
                <p:nvSpPr>
                  <p:cNvPr id="224" name="Google Shape;1143;p3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144;p3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145;p3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146;p3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147;p3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148;p3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149;p3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150;p3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151;p3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152;p3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153;p3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154;p3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155;p3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156;p3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157;p3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158;p3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159;p3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160;p3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161;p3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162;p3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163;p3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164;p3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165;p3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166;p3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167;p3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1168;p35"/>
                <p:cNvSpPr/>
                <p:nvPr/>
              </p:nvSpPr>
              <p:spPr>
                <a:xfrm>
                  <a:off x="6416571" y="2365421"/>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169;p35"/>
                <p:cNvSpPr/>
                <p:nvPr/>
              </p:nvSpPr>
              <p:spPr>
                <a:xfrm>
                  <a:off x="6416571" y="2861797"/>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170;p35"/>
              <p:cNvGrpSpPr/>
              <p:nvPr/>
            </p:nvGrpSpPr>
            <p:grpSpPr>
              <a:xfrm>
                <a:off x="6283252" y="1528289"/>
                <a:ext cx="2463562" cy="3279986"/>
                <a:chOff x="6283252" y="1528289"/>
                <a:chExt cx="2463562" cy="3279986"/>
              </a:xfrm>
            </p:grpSpPr>
            <p:grpSp>
              <p:nvGrpSpPr>
                <p:cNvPr id="141" name="Google Shape;1171;p35"/>
                <p:cNvGrpSpPr/>
                <p:nvPr/>
              </p:nvGrpSpPr>
              <p:grpSpPr>
                <a:xfrm>
                  <a:off x="7072113" y="1852269"/>
                  <a:ext cx="714639" cy="993568"/>
                  <a:chOff x="6974678" y="2217868"/>
                  <a:chExt cx="626272" cy="870711"/>
                </a:xfrm>
              </p:grpSpPr>
              <p:sp>
                <p:nvSpPr>
                  <p:cNvPr id="218" name="Google Shape;1172;p35"/>
                  <p:cNvSpPr/>
                  <p:nvPr/>
                </p:nvSpPr>
                <p:spPr>
                  <a:xfrm>
                    <a:off x="7058550" y="2442300"/>
                    <a:ext cx="542400" cy="561900"/>
                  </a:xfrm>
                  <a:prstGeom prst="rect">
                    <a:avLst/>
                  </a:pr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173;p35"/>
                  <p:cNvSpPr/>
                  <p:nvPr/>
                </p:nvSpPr>
                <p:spPr>
                  <a:xfrm flipH="1">
                    <a:off x="6974678" y="2217868"/>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174;p35"/>
                <p:cNvSpPr/>
                <p:nvPr/>
              </p:nvSpPr>
              <p:spPr>
                <a:xfrm>
                  <a:off x="6416571" y="2077651"/>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5;p35"/>
                <p:cNvSpPr/>
                <p:nvPr/>
              </p:nvSpPr>
              <p:spPr>
                <a:xfrm flipH="1">
                  <a:off x="7062401" y="1626113"/>
                  <a:ext cx="867977" cy="70400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6;p35"/>
                <p:cNvSpPr/>
                <p:nvPr/>
              </p:nvSpPr>
              <p:spPr>
                <a:xfrm flipH="1">
                  <a:off x="7568391" y="2429790"/>
                  <a:ext cx="690723" cy="700683"/>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7;p35"/>
                <p:cNvSpPr/>
                <p:nvPr/>
              </p:nvSpPr>
              <p:spPr>
                <a:xfrm flipH="1">
                  <a:off x="8037474" y="4042224"/>
                  <a:ext cx="709340" cy="689161"/>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78;p35"/>
                <p:cNvSpPr/>
                <p:nvPr/>
              </p:nvSpPr>
              <p:spPr>
                <a:xfrm flipH="1">
                  <a:off x="6656641" y="2598976"/>
                  <a:ext cx="20310" cy="1204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79;p35"/>
                <p:cNvSpPr/>
                <p:nvPr/>
              </p:nvSpPr>
              <p:spPr>
                <a:xfrm flipH="1">
                  <a:off x="6688407" y="2633216"/>
                  <a:ext cx="15428" cy="11392"/>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80;p35"/>
                <p:cNvSpPr/>
                <p:nvPr/>
              </p:nvSpPr>
              <p:spPr>
                <a:xfrm flipH="1">
                  <a:off x="6497778" y="1906091"/>
                  <a:ext cx="2039947" cy="2558168"/>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1;p35"/>
                <p:cNvSpPr/>
                <p:nvPr/>
              </p:nvSpPr>
              <p:spPr>
                <a:xfrm flipH="1">
                  <a:off x="6385836" y="2128955"/>
                  <a:ext cx="1921279" cy="2351296"/>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2;p35"/>
                <p:cNvSpPr/>
                <p:nvPr/>
              </p:nvSpPr>
              <p:spPr>
                <a:xfrm flipH="1">
                  <a:off x="6791982" y="1877930"/>
                  <a:ext cx="1736604" cy="2272401"/>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3;p35"/>
                <p:cNvSpPr/>
                <p:nvPr/>
              </p:nvSpPr>
              <p:spPr>
                <a:xfrm flipH="1">
                  <a:off x="6627544" y="2542928"/>
                  <a:ext cx="91849" cy="63468"/>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4;p35"/>
                <p:cNvSpPr/>
                <p:nvPr/>
              </p:nvSpPr>
              <p:spPr>
                <a:xfrm flipH="1">
                  <a:off x="6650002" y="2581595"/>
                  <a:ext cx="88659" cy="62231"/>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5;p35"/>
                <p:cNvSpPr/>
                <p:nvPr/>
              </p:nvSpPr>
              <p:spPr>
                <a:xfrm flipH="1">
                  <a:off x="6681964" y="2619546"/>
                  <a:ext cx="73427" cy="56047"/>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6;p35"/>
                <p:cNvSpPr/>
                <p:nvPr/>
              </p:nvSpPr>
              <p:spPr>
                <a:xfrm flipH="1">
                  <a:off x="6308564" y="1690065"/>
                  <a:ext cx="566527" cy="577395"/>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7;p35"/>
                <p:cNvSpPr/>
                <p:nvPr/>
              </p:nvSpPr>
              <p:spPr>
                <a:xfrm flipH="1">
                  <a:off x="6308527" y="1836255"/>
                  <a:ext cx="289638" cy="433447"/>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88;p35"/>
                <p:cNvSpPr/>
                <p:nvPr/>
              </p:nvSpPr>
              <p:spPr>
                <a:xfrm flipH="1">
                  <a:off x="6283252" y="1606396"/>
                  <a:ext cx="225509" cy="234789"/>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89;p35"/>
                <p:cNvSpPr/>
                <p:nvPr/>
              </p:nvSpPr>
              <p:spPr>
                <a:xfrm flipH="1">
                  <a:off x="7249739" y="4678669"/>
                  <a:ext cx="379829" cy="8312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90;p35"/>
                <p:cNvSpPr/>
                <p:nvPr/>
              </p:nvSpPr>
              <p:spPr>
                <a:xfrm flipH="1">
                  <a:off x="7360140" y="4494707"/>
                  <a:ext cx="259664" cy="222234"/>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1;p35"/>
                <p:cNvSpPr/>
                <p:nvPr/>
              </p:nvSpPr>
              <p:spPr>
                <a:xfrm flipH="1">
                  <a:off x="7255334" y="4589813"/>
                  <a:ext cx="189361" cy="141582"/>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2;p35"/>
                <p:cNvSpPr/>
                <p:nvPr/>
              </p:nvSpPr>
              <p:spPr>
                <a:xfrm flipH="1">
                  <a:off x="7391970" y="4506685"/>
                  <a:ext cx="139824" cy="96731"/>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3;p35"/>
                <p:cNvSpPr/>
                <p:nvPr/>
              </p:nvSpPr>
              <p:spPr>
                <a:xfrm flipH="1">
                  <a:off x="7414362" y="4533570"/>
                  <a:ext cx="99856" cy="74534"/>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4;p35"/>
                <p:cNvSpPr/>
                <p:nvPr/>
              </p:nvSpPr>
              <p:spPr>
                <a:xfrm flipH="1">
                  <a:off x="7387933" y="4556028"/>
                  <a:ext cx="88074" cy="58260"/>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5;p35"/>
                <p:cNvSpPr/>
                <p:nvPr/>
              </p:nvSpPr>
              <p:spPr>
                <a:xfrm flipH="1">
                  <a:off x="7376351" y="4725539"/>
                  <a:ext cx="379634" cy="82736"/>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6;p35"/>
                <p:cNvSpPr/>
                <p:nvPr/>
              </p:nvSpPr>
              <p:spPr>
                <a:xfrm flipH="1">
                  <a:off x="7486622" y="4541577"/>
                  <a:ext cx="259599" cy="22229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7;p35"/>
                <p:cNvSpPr/>
                <p:nvPr/>
              </p:nvSpPr>
              <p:spPr>
                <a:xfrm flipH="1">
                  <a:off x="7672598" y="4660898"/>
                  <a:ext cx="52076" cy="68285"/>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98;p35"/>
                <p:cNvSpPr/>
                <p:nvPr/>
              </p:nvSpPr>
              <p:spPr>
                <a:xfrm flipH="1">
                  <a:off x="7381946" y="4636682"/>
                  <a:ext cx="189426" cy="141647"/>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99;p35"/>
                <p:cNvSpPr/>
                <p:nvPr/>
              </p:nvSpPr>
              <p:spPr>
                <a:xfrm flipH="1">
                  <a:off x="7518582" y="4553554"/>
                  <a:ext cx="139889" cy="96731"/>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200;p35"/>
                <p:cNvSpPr/>
                <p:nvPr/>
              </p:nvSpPr>
              <p:spPr>
                <a:xfrm flipH="1">
                  <a:off x="7541039" y="4580439"/>
                  <a:ext cx="99856" cy="74534"/>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1;p35"/>
                <p:cNvSpPr/>
                <p:nvPr/>
              </p:nvSpPr>
              <p:spPr>
                <a:xfrm flipH="1">
                  <a:off x="7514415" y="4602897"/>
                  <a:ext cx="88269" cy="58520"/>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2;p35"/>
                <p:cNvSpPr/>
                <p:nvPr/>
              </p:nvSpPr>
              <p:spPr>
                <a:xfrm flipH="1">
                  <a:off x="7182630" y="2396722"/>
                  <a:ext cx="686231" cy="603366"/>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3;p35"/>
                <p:cNvSpPr/>
                <p:nvPr/>
              </p:nvSpPr>
              <p:spPr>
                <a:xfrm flipH="1">
                  <a:off x="7565713" y="2693886"/>
                  <a:ext cx="244692" cy="290259"/>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4;p35"/>
                <p:cNvSpPr/>
                <p:nvPr/>
              </p:nvSpPr>
              <p:spPr>
                <a:xfrm flipH="1">
                  <a:off x="7136414" y="2865740"/>
                  <a:ext cx="788886" cy="1573607"/>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5;p35"/>
                <p:cNvSpPr/>
                <p:nvPr/>
              </p:nvSpPr>
              <p:spPr>
                <a:xfrm flipH="1">
                  <a:off x="7173050" y="2905839"/>
                  <a:ext cx="105194" cy="252243"/>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6;p35"/>
                <p:cNvSpPr/>
                <p:nvPr/>
              </p:nvSpPr>
              <p:spPr>
                <a:xfrm flipH="1">
                  <a:off x="7183334" y="2900306"/>
                  <a:ext cx="26689" cy="56047"/>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7;p35"/>
                <p:cNvSpPr/>
                <p:nvPr/>
              </p:nvSpPr>
              <p:spPr>
                <a:xfrm flipH="1">
                  <a:off x="7222596" y="2963905"/>
                  <a:ext cx="499409" cy="97122"/>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8;p35"/>
                <p:cNvSpPr/>
                <p:nvPr/>
              </p:nvSpPr>
              <p:spPr>
                <a:xfrm flipH="1">
                  <a:off x="7577688" y="2904081"/>
                  <a:ext cx="90742" cy="135398"/>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9;p35"/>
                <p:cNvSpPr/>
                <p:nvPr/>
              </p:nvSpPr>
              <p:spPr>
                <a:xfrm flipH="1">
                  <a:off x="7572155" y="2899004"/>
                  <a:ext cx="101613" cy="145552"/>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10;p35"/>
                <p:cNvSpPr/>
                <p:nvPr/>
              </p:nvSpPr>
              <p:spPr>
                <a:xfrm flipH="1">
                  <a:off x="7383050" y="2861834"/>
                  <a:ext cx="83387" cy="135658"/>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11;p35"/>
                <p:cNvSpPr/>
                <p:nvPr/>
              </p:nvSpPr>
              <p:spPr>
                <a:xfrm flipH="1">
                  <a:off x="7377713" y="2856691"/>
                  <a:ext cx="94062" cy="146138"/>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12;p35"/>
                <p:cNvSpPr/>
                <p:nvPr/>
              </p:nvSpPr>
              <p:spPr>
                <a:xfrm flipH="1">
                  <a:off x="7525940" y="3086676"/>
                  <a:ext cx="249639" cy="249639"/>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13;p35"/>
                <p:cNvSpPr/>
                <p:nvPr/>
              </p:nvSpPr>
              <p:spPr>
                <a:xfrm flipH="1">
                  <a:off x="7661076" y="3039417"/>
                  <a:ext cx="42898" cy="44981"/>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14;p35"/>
                <p:cNvSpPr/>
                <p:nvPr/>
              </p:nvSpPr>
              <p:spPr>
                <a:xfrm flipH="1">
                  <a:off x="7339956" y="2965597"/>
                  <a:ext cx="24280" cy="37234"/>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15;p35"/>
                <p:cNvSpPr/>
                <p:nvPr/>
              </p:nvSpPr>
              <p:spPr>
                <a:xfrm flipH="1">
                  <a:off x="7277728" y="3206323"/>
                  <a:ext cx="270470" cy="1204843"/>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16;p35"/>
                <p:cNvSpPr/>
                <p:nvPr/>
              </p:nvSpPr>
              <p:spPr>
                <a:xfrm flipH="1">
                  <a:off x="7411308" y="4320445"/>
                  <a:ext cx="378723" cy="24703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17;p35"/>
                <p:cNvSpPr/>
                <p:nvPr/>
              </p:nvSpPr>
              <p:spPr>
                <a:xfrm flipH="1">
                  <a:off x="7529711" y="4347265"/>
                  <a:ext cx="32938" cy="154601"/>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18;p35"/>
                <p:cNvSpPr/>
                <p:nvPr/>
              </p:nvSpPr>
              <p:spPr>
                <a:xfrm flipH="1">
                  <a:off x="7782285" y="3168632"/>
                  <a:ext cx="73948" cy="59562"/>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32;p35"/>
                <p:cNvSpPr/>
                <p:nvPr/>
              </p:nvSpPr>
              <p:spPr>
                <a:xfrm flipH="1">
                  <a:off x="7760673" y="3147151"/>
                  <a:ext cx="74208" cy="5943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33;p35"/>
                <p:cNvSpPr/>
                <p:nvPr/>
              </p:nvSpPr>
              <p:spPr>
                <a:xfrm flipH="1">
                  <a:off x="7674618" y="3062070"/>
                  <a:ext cx="169117" cy="166448"/>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34;p35"/>
                <p:cNvSpPr/>
                <p:nvPr/>
              </p:nvSpPr>
              <p:spPr>
                <a:xfrm flipH="1">
                  <a:off x="7331303" y="2311185"/>
                  <a:ext cx="315125" cy="119449"/>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35;p35"/>
                <p:cNvSpPr/>
                <p:nvPr/>
              </p:nvSpPr>
              <p:spPr>
                <a:xfrm flipH="1">
                  <a:off x="7086927" y="1845617"/>
                  <a:ext cx="52987" cy="27145"/>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36;p35"/>
                <p:cNvSpPr/>
                <p:nvPr/>
              </p:nvSpPr>
              <p:spPr>
                <a:xfrm flipH="1">
                  <a:off x="7219529" y="2020661"/>
                  <a:ext cx="115153" cy="52141"/>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37;p35"/>
                <p:cNvSpPr/>
                <p:nvPr/>
              </p:nvSpPr>
              <p:spPr>
                <a:xfrm flipH="1">
                  <a:off x="7109710" y="1911625"/>
                  <a:ext cx="30725" cy="53183"/>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38;p35"/>
                <p:cNvSpPr/>
                <p:nvPr/>
              </p:nvSpPr>
              <p:spPr>
                <a:xfrm flipH="1">
                  <a:off x="7113095" y="1920478"/>
                  <a:ext cx="7811" cy="13475"/>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39;p35"/>
                <p:cNvSpPr/>
                <p:nvPr/>
              </p:nvSpPr>
              <p:spPr>
                <a:xfrm flipH="1">
                  <a:off x="7387281" y="1938119"/>
                  <a:ext cx="44916" cy="67373"/>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40;p35"/>
                <p:cNvSpPr/>
                <p:nvPr/>
              </p:nvSpPr>
              <p:spPr>
                <a:xfrm flipH="1">
                  <a:off x="7393725" y="1951398"/>
                  <a:ext cx="8918" cy="15297"/>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41;p35"/>
                <p:cNvSpPr/>
                <p:nvPr/>
              </p:nvSpPr>
              <p:spPr>
                <a:xfrm rot="-618055" flipH="1">
                  <a:off x="7355127" y="1852313"/>
                  <a:ext cx="100310" cy="60277"/>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42;p35"/>
                <p:cNvSpPr/>
                <p:nvPr/>
              </p:nvSpPr>
              <p:spPr>
                <a:xfrm flipH="1">
                  <a:off x="7290808" y="2020531"/>
                  <a:ext cx="43874" cy="44265"/>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43;p35"/>
                <p:cNvSpPr/>
                <p:nvPr/>
              </p:nvSpPr>
              <p:spPr>
                <a:xfrm flipH="1">
                  <a:off x="7387281" y="1938119"/>
                  <a:ext cx="44916" cy="67373"/>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244;p35"/>
                <p:cNvSpPr/>
                <p:nvPr/>
              </p:nvSpPr>
              <p:spPr>
                <a:xfrm flipH="1">
                  <a:off x="7393725" y="1951398"/>
                  <a:ext cx="8918" cy="15232"/>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245;p35"/>
                <p:cNvSpPr/>
                <p:nvPr/>
              </p:nvSpPr>
              <p:spPr>
                <a:xfrm flipH="1">
                  <a:off x="7710160" y="2149486"/>
                  <a:ext cx="122964" cy="78700"/>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246;p35"/>
                <p:cNvSpPr/>
                <p:nvPr/>
              </p:nvSpPr>
              <p:spPr>
                <a:xfrm flipH="1">
                  <a:off x="7065054" y="1779935"/>
                  <a:ext cx="25387" cy="162412"/>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247;p35"/>
                <p:cNvSpPr/>
                <p:nvPr/>
              </p:nvSpPr>
              <p:spPr>
                <a:xfrm flipH="1">
                  <a:off x="7083542" y="1779935"/>
                  <a:ext cx="22913" cy="105584"/>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248;p35"/>
                <p:cNvSpPr/>
                <p:nvPr/>
              </p:nvSpPr>
              <p:spPr>
                <a:xfrm flipH="1">
                  <a:off x="7086797" y="1845682"/>
                  <a:ext cx="52987" cy="26949"/>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249;p35"/>
                <p:cNvSpPr/>
                <p:nvPr/>
              </p:nvSpPr>
              <p:spPr>
                <a:xfrm flipH="1">
                  <a:off x="7062841" y="1962074"/>
                  <a:ext cx="14516" cy="97382"/>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250;p35"/>
                <p:cNvSpPr/>
                <p:nvPr/>
              </p:nvSpPr>
              <p:spPr>
                <a:xfrm flipH="1">
                  <a:off x="7109710" y="1911625"/>
                  <a:ext cx="30725" cy="53183"/>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251;p35"/>
                <p:cNvSpPr/>
                <p:nvPr/>
              </p:nvSpPr>
              <p:spPr>
                <a:xfrm flipH="1">
                  <a:off x="7113095" y="1920348"/>
                  <a:ext cx="7811" cy="13605"/>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252;p35"/>
                <p:cNvSpPr/>
                <p:nvPr/>
              </p:nvSpPr>
              <p:spPr>
                <a:xfrm flipH="1">
                  <a:off x="7174052" y="1925434"/>
                  <a:ext cx="62387" cy="109231"/>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253;p35"/>
                <p:cNvSpPr/>
                <p:nvPr/>
              </p:nvSpPr>
              <p:spPr>
                <a:xfrm>
                  <a:off x="7369813" y="2034668"/>
                  <a:ext cx="139800" cy="97200"/>
                </a:xfrm>
                <a:prstGeom prst="ellipse">
                  <a:avLst/>
                </a:prstGeom>
                <a:solidFill>
                  <a:srgbClr val="DD837F">
                    <a:alpha val="5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254;p35"/>
                <p:cNvSpPr/>
                <p:nvPr/>
              </p:nvSpPr>
              <p:spPr>
                <a:xfrm>
                  <a:off x="7069912" y="1988752"/>
                  <a:ext cx="105000" cy="73200"/>
                </a:xfrm>
                <a:prstGeom prst="ellipse">
                  <a:avLst/>
                </a:prstGeom>
                <a:solidFill>
                  <a:srgbClr val="DD837F">
                    <a:alpha val="5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1255;p35"/>
                <p:cNvGrpSpPr/>
                <p:nvPr/>
              </p:nvGrpSpPr>
              <p:grpSpPr>
                <a:xfrm>
                  <a:off x="7013343" y="1528289"/>
                  <a:ext cx="905397" cy="1418198"/>
                  <a:chOff x="6923175" y="1933949"/>
                  <a:chExt cx="793442" cy="1242834"/>
                </a:xfrm>
              </p:grpSpPr>
              <p:sp>
                <p:nvSpPr>
                  <p:cNvPr id="211" name="Google Shape;1256;p35"/>
                  <p:cNvSpPr/>
                  <p:nvPr/>
                </p:nvSpPr>
                <p:spPr>
                  <a:xfrm rot="-2696998">
                    <a:off x="7293202" y="1935809"/>
                    <a:ext cx="242891" cy="573181"/>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1257;p35"/>
                  <p:cNvGrpSpPr/>
                  <p:nvPr/>
                </p:nvGrpSpPr>
                <p:grpSpPr>
                  <a:xfrm>
                    <a:off x="6923175" y="1958437"/>
                    <a:ext cx="793442" cy="1218345"/>
                    <a:chOff x="6923175" y="1958437"/>
                    <a:chExt cx="793442" cy="1218345"/>
                  </a:xfrm>
                </p:grpSpPr>
                <p:sp>
                  <p:nvSpPr>
                    <p:cNvPr id="213" name="Google Shape;1258;p35"/>
                    <p:cNvSpPr/>
                    <p:nvPr/>
                  </p:nvSpPr>
                  <p:spPr>
                    <a:xfrm flipH="1">
                      <a:off x="6940923" y="1958437"/>
                      <a:ext cx="775695" cy="1218345"/>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259;p35"/>
                    <p:cNvSpPr/>
                    <p:nvPr/>
                  </p:nvSpPr>
                  <p:spPr>
                    <a:xfrm>
                      <a:off x="7498619" y="2133475"/>
                      <a:ext cx="49650" cy="457100"/>
                    </a:xfrm>
                    <a:custGeom>
                      <a:avLst/>
                      <a:gdLst/>
                      <a:ahLst/>
                      <a:cxnLst/>
                      <a:rect l="l" t="t" r="r" b="b"/>
                      <a:pathLst>
                        <a:path w="1986" h="18284" extrusionOk="0">
                          <a:moveTo>
                            <a:pt x="421" y="0"/>
                          </a:moveTo>
                          <a:cubicBezTo>
                            <a:pt x="-1066" y="5933"/>
                            <a:pt x="1986" y="12167"/>
                            <a:pt x="1986" y="18284"/>
                          </a:cubicBezTo>
                        </a:path>
                      </a:pathLst>
                    </a:custGeom>
                    <a:noFill/>
                    <a:ln w="9525" cap="flat" cmpd="sng">
                      <a:solidFill>
                        <a:srgbClr val="8C5245"/>
                      </a:solidFill>
                      <a:prstDash val="solid"/>
                      <a:round/>
                      <a:headEnd type="none" w="med" len="med"/>
                      <a:tailEnd type="none" w="med" len="med"/>
                    </a:ln>
                  </p:spPr>
                </p:sp>
                <p:sp>
                  <p:nvSpPr>
                    <p:cNvPr id="215" name="Google Shape;1260;p35"/>
                    <p:cNvSpPr/>
                    <p:nvPr/>
                  </p:nvSpPr>
                  <p:spPr>
                    <a:xfrm>
                      <a:off x="7556950" y="2674900"/>
                      <a:ext cx="52900" cy="455300"/>
                    </a:xfrm>
                    <a:custGeom>
                      <a:avLst/>
                      <a:gdLst/>
                      <a:ahLst/>
                      <a:cxnLst/>
                      <a:rect l="l" t="t" r="r" b="b"/>
                      <a:pathLst>
                        <a:path w="2116" h="18212" extrusionOk="0">
                          <a:moveTo>
                            <a:pt x="0" y="0"/>
                          </a:moveTo>
                          <a:cubicBezTo>
                            <a:pt x="1480" y="5907"/>
                            <a:pt x="3030" y="12339"/>
                            <a:pt x="1423" y="18212"/>
                          </a:cubicBezTo>
                        </a:path>
                      </a:pathLst>
                    </a:custGeom>
                    <a:noFill/>
                    <a:ln w="9525" cap="flat" cmpd="sng">
                      <a:solidFill>
                        <a:srgbClr val="8C5245"/>
                      </a:solidFill>
                      <a:prstDash val="solid"/>
                      <a:round/>
                      <a:headEnd type="none" w="med" len="med"/>
                      <a:tailEnd type="none" w="med" len="med"/>
                    </a:ln>
                  </p:spPr>
                </p:sp>
                <p:sp>
                  <p:nvSpPr>
                    <p:cNvPr id="216" name="Google Shape;1261;p35"/>
                    <p:cNvSpPr/>
                    <p:nvPr/>
                  </p:nvSpPr>
                  <p:spPr>
                    <a:xfrm rot="2921729">
                      <a:off x="7034752" y="1940542"/>
                      <a:ext cx="95446" cy="341119"/>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262;p35"/>
                    <p:cNvSpPr/>
                    <p:nvPr/>
                  </p:nvSpPr>
                  <p:spPr>
                    <a:xfrm>
                      <a:off x="6993175" y="2010775"/>
                      <a:ext cx="188525" cy="126275"/>
                    </a:xfrm>
                    <a:custGeom>
                      <a:avLst/>
                      <a:gdLst/>
                      <a:ahLst/>
                      <a:cxnLst/>
                      <a:rect l="l" t="t" r="r" b="b"/>
                      <a:pathLst>
                        <a:path w="7541" h="5051" extrusionOk="0">
                          <a:moveTo>
                            <a:pt x="7541" y="0"/>
                          </a:moveTo>
                          <a:cubicBezTo>
                            <a:pt x="4697" y="1032"/>
                            <a:pt x="540" y="2074"/>
                            <a:pt x="0" y="5051"/>
                          </a:cubicBezTo>
                        </a:path>
                      </a:pathLst>
                    </a:custGeom>
                    <a:noFill/>
                    <a:ln w="9525" cap="flat" cmpd="sng">
                      <a:solidFill>
                        <a:srgbClr val="8C5245"/>
                      </a:solidFill>
                      <a:prstDash val="solid"/>
                      <a:round/>
                      <a:headEnd type="none" w="med" len="med"/>
                      <a:tailEnd type="none" w="med" len="med"/>
                    </a:ln>
                  </p:spPr>
                </p:sp>
              </p:grpSp>
            </p:grpSp>
          </p:grpSp>
        </p:grpSp>
      </p:grpSp>
      <p:sp>
        <p:nvSpPr>
          <p:cNvPr id="249" name="Google Shape;1264;p35"/>
          <p:cNvSpPr/>
          <p:nvPr/>
        </p:nvSpPr>
        <p:spPr>
          <a:xfrm>
            <a:off x="6419368" y="3391767"/>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5121" y="443589"/>
            <a:ext cx="6003567" cy="461665"/>
          </a:xfrm>
          <a:prstGeom prst="rect">
            <a:avLst/>
          </a:prstGeom>
        </p:spPr>
        <p:txBody>
          <a:bodyPr wrap="none">
            <a:spAutoFit/>
          </a:bodyPr>
          <a:lstStyle/>
          <a:p>
            <a:r>
              <a:rPr lang="en-US" sz="2400" b="1">
                <a:solidFill>
                  <a:srgbClr val="78909C">
                    <a:lumMod val="75000"/>
                  </a:srgbClr>
                </a:solidFill>
                <a:latin typeface="Barlow Semi Condensed Light"/>
                <a:ea typeface="Barlow Semi Condensed Light"/>
                <a:cs typeface="Barlow Semi Condensed Light"/>
              </a:rPr>
              <a:t>II - CẤU TẠO VÀ HOẠT ĐỘNG CỦA MÁY BIẾN THẾ</a:t>
            </a:r>
          </a:p>
        </p:txBody>
      </p:sp>
      <p:sp>
        <p:nvSpPr>
          <p:cNvPr id="4" name="Rectangle 3"/>
          <p:cNvSpPr/>
          <p:nvPr/>
        </p:nvSpPr>
        <p:spPr>
          <a:xfrm>
            <a:off x="395590" y="1026671"/>
            <a:ext cx="1464384" cy="400110"/>
          </a:xfrm>
          <a:prstGeom prst="rect">
            <a:avLst/>
          </a:prstGeom>
        </p:spPr>
        <p:txBody>
          <a:bodyPr wrap="square">
            <a:spAutoFit/>
          </a:bodyPr>
          <a:lstStyle/>
          <a:p>
            <a:pPr lvl="0" algn="ctr">
              <a:buClr>
                <a:srgbClr val="FF7C3E"/>
              </a:buClr>
              <a:buSzPts val="2400"/>
            </a:pPr>
            <a:r>
              <a:rPr lang="en-US" sz="2000" b="1">
                <a:solidFill>
                  <a:srgbClr val="78909C">
                    <a:lumMod val="75000"/>
                  </a:srgbClr>
                </a:solidFill>
                <a:latin typeface="Barlow Semi Condensed Light"/>
                <a:ea typeface="Barlow Semi Condensed Light"/>
                <a:cs typeface="Barlow Semi Condensed Light"/>
                <a:sym typeface="Barlow Semi Condensed Light"/>
              </a:rPr>
              <a:t>1. Cấu tạo</a:t>
            </a:r>
            <a:endParaRPr lang="vi-VN" sz="2000" b="1">
              <a:solidFill>
                <a:srgbClr val="78909C">
                  <a:lumMod val="75000"/>
                </a:srgbClr>
              </a:solidFill>
              <a:latin typeface="Barlow Semi Condensed Light"/>
              <a:ea typeface="Barlow Semi Condensed Light"/>
              <a:cs typeface="Barlow Semi Condensed Light"/>
              <a:sym typeface="Barlow Semi Condensed Light"/>
            </a:endParaRPr>
          </a:p>
        </p:txBody>
      </p:sp>
      <p:sp>
        <p:nvSpPr>
          <p:cNvPr id="6" name="Rectangle 5"/>
          <p:cNvSpPr/>
          <p:nvPr/>
        </p:nvSpPr>
        <p:spPr>
          <a:xfrm>
            <a:off x="578122" y="1669615"/>
            <a:ext cx="3973817" cy="400110"/>
          </a:xfrm>
          <a:prstGeom prst="rect">
            <a:avLst/>
          </a:prstGeom>
        </p:spPr>
        <p:txBody>
          <a:bodyPr wrap="square">
            <a:spAutoFit/>
          </a:bodyPr>
          <a:lstStyle/>
          <a:p>
            <a:pPr lvl="0" algn="ctr">
              <a:buClr>
                <a:srgbClr val="FF7C3E"/>
              </a:buClr>
              <a:buSzPts val="2400"/>
            </a:pPr>
            <a:r>
              <a:rPr lang="en-US" sz="2000">
                <a:solidFill>
                  <a:srgbClr val="434343"/>
                </a:solidFill>
                <a:latin typeface="Barlow Condensed"/>
                <a:sym typeface="Barlow Semi Condensed Light"/>
              </a:rPr>
              <a:t>* Các bộ phận chính của một máy biến thế:</a:t>
            </a:r>
            <a:endParaRPr lang="vi-VN" sz="2000">
              <a:solidFill>
                <a:srgbClr val="434343"/>
              </a:solidFill>
              <a:latin typeface="Barlow Condensed"/>
              <a:sym typeface="Barlow Semi Condensed Ligh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543" y="1548198"/>
            <a:ext cx="3947589" cy="2833492"/>
          </a:xfrm>
          <a:prstGeom prst="rect">
            <a:avLst/>
          </a:prstGeom>
        </p:spPr>
      </p:pic>
      <p:sp>
        <p:nvSpPr>
          <p:cNvPr id="9" name="Rectangle 8"/>
          <p:cNvSpPr/>
          <p:nvPr/>
        </p:nvSpPr>
        <p:spPr>
          <a:xfrm>
            <a:off x="578122" y="2069725"/>
            <a:ext cx="4056223" cy="1938992"/>
          </a:xfrm>
          <a:prstGeom prst="rect">
            <a:avLst/>
          </a:prstGeom>
        </p:spPr>
        <p:txBody>
          <a:bodyPr wrap="square">
            <a:spAutoFit/>
          </a:bodyPr>
          <a:lstStyle/>
          <a:p>
            <a:pPr lvl="0" algn="just">
              <a:lnSpc>
                <a:spcPct val="150000"/>
              </a:lnSpc>
              <a:buClr>
                <a:srgbClr val="FF7C3E"/>
              </a:buClr>
              <a:buSzPts val="2400"/>
            </a:pPr>
            <a:r>
              <a:rPr lang="en-US" sz="2000">
                <a:solidFill>
                  <a:srgbClr val="434343"/>
                </a:solidFill>
                <a:latin typeface="Barlow Condensed"/>
                <a:sym typeface="Barlow Semi Condensed Light"/>
              </a:rPr>
              <a:t>- Hai cuộn dây dẫn có số vòng dây khác nhau, đặt cách điện với nhau.</a:t>
            </a:r>
          </a:p>
          <a:p>
            <a:pPr lvl="0" algn="just">
              <a:lnSpc>
                <a:spcPct val="150000"/>
              </a:lnSpc>
              <a:buClr>
                <a:srgbClr val="FF7C3E"/>
              </a:buClr>
              <a:buSzPts val="2400"/>
            </a:pPr>
            <a:r>
              <a:rPr lang="en-US" sz="2000">
                <a:solidFill>
                  <a:srgbClr val="434343"/>
                </a:solidFill>
                <a:latin typeface="Barlow Condensed"/>
                <a:sym typeface="Barlow Semi Condensed Light"/>
              </a:rPr>
              <a:t>- Một lõi sắt (hay thép) có pha silic chung cho cả hai cuộn dây.</a:t>
            </a:r>
            <a:endParaRPr lang="vi-VN" sz="2000">
              <a:solidFill>
                <a:srgbClr val="434343"/>
              </a:solidFill>
              <a:latin typeface="Barlow Condensed"/>
              <a:sym typeface="Barlow Semi Condensed Light"/>
            </a:endParaRPr>
          </a:p>
        </p:txBody>
      </p:sp>
    </p:spTree>
    <p:extLst>
      <p:ext uri="{BB962C8B-B14F-4D97-AF65-F5344CB8AC3E}">
        <p14:creationId xmlns:p14="http://schemas.microsoft.com/office/powerpoint/2010/main" val="1384531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left)">
                                      <p:cBhvr>
                                        <p:cTn id="3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5121" y="443589"/>
            <a:ext cx="6003567" cy="461665"/>
          </a:xfrm>
          <a:prstGeom prst="rect">
            <a:avLst/>
          </a:prstGeom>
        </p:spPr>
        <p:txBody>
          <a:bodyPr wrap="none">
            <a:spAutoFit/>
          </a:bodyPr>
          <a:lstStyle/>
          <a:p>
            <a:r>
              <a:rPr lang="en-US" sz="2400" b="1">
                <a:solidFill>
                  <a:srgbClr val="78909C">
                    <a:lumMod val="75000"/>
                  </a:srgbClr>
                </a:solidFill>
                <a:latin typeface="Barlow Semi Condensed Light"/>
                <a:ea typeface="Barlow Semi Condensed Light"/>
                <a:cs typeface="Barlow Semi Condensed Light"/>
              </a:rPr>
              <a:t>II - CẤU TẠO VÀ HOẠT ĐỘNG CỦA MÁY BIẾN THẾ</a:t>
            </a:r>
          </a:p>
        </p:txBody>
      </p:sp>
      <p:sp>
        <p:nvSpPr>
          <p:cNvPr id="6" name="Rectangle 5"/>
          <p:cNvSpPr/>
          <p:nvPr/>
        </p:nvSpPr>
        <p:spPr>
          <a:xfrm>
            <a:off x="581891" y="1677161"/>
            <a:ext cx="3490835" cy="1323439"/>
          </a:xfrm>
          <a:prstGeom prst="rect">
            <a:avLst/>
          </a:prstGeom>
        </p:spPr>
        <p:txBody>
          <a:bodyPr wrap="square">
            <a:spAutoFit/>
          </a:bodyPr>
          <a:lstStyle/>
          <a:p>
            <a:pPr lvl="0" algn="just">
              <a:buClr>
                <a:srgbClr val="FF7C3E"/>
              </a:buClr>
              <a:buSzPts val="2400"/>
            </a:pPr>
            <a:r>
              <a:rPr lang="en-US" sz="2000">
                <a:solidFill>
                  <a:srgbClr val="434343"/>
                </a:solidFill>
                <a:latin typeface="Barlow Condensed"/>
                <a:sym typeface="Barlow Semi Condensed Light"/>
              </a:rPr>
              <a:t>Khi đặt vào hai đầu </a:t>
            </a:r>
            <a:r>
              <a:rPr lang="en-US" sz="2000" b="1">
                <a:solidFill>
                  <a:srgbClr val="434343"/>
                </a:solidFill>
                <a:latin typeface="Barlow Condensed"/>
                <a:sym typeface="Barlow Semi Condensed Light"/>
              </a:rPr>
              <a:t>cuộn sơ cấp </a:t>
            </a:r>
            <a:r>
              <a:rPr lang="en-US" sz="2000">
                <a:solidFill>
                  <a:srgbClr val="434343"/>
                </a:solidFill>
                <a:latin typeface="Barlow Condensed"/>
                <a:sym typeface="Barlow Semi Condensed Light"/>
              </a:rPr>
              <a:t>của máy biến thế một hiệu điện thế xoay chiều thì ở hai đầu </a:t>
            </a:r>
            <a:r>
              <a:rPr lang="en-US" sz="2000" b="1">
                <a:solidFill>
                  <a:srgbClr val="434343"/>
                </a:solidFill>
                <a:latin typeface="Barlow Condensed"/>
                <a:sym typeface="Barlow Semi Condensed Light"/>
              </a:rPr>
              <a:t>cuộn thứ cấp </a:t>
            </a:r>
            <a:r>
              <a:rPr lang="en-US" sz="2000">
                <a:solidFill>
                  <a:srgbClr val="434343"/>
                </a:solidFill>
                <a:latin typeface="Barlow Condensed"/>
                <a:sym typeface="Barlow Semi Condensed Light"/>
              </a:rPr>
              <a:t>xuất hiện một hiệu điện thế xoay chiều.</a:t>
            </a:r>
            <a:endParaRPr lang="vi-VN" sz="2000">
              <a:solidFill>
                <a:srgbClr val="434343"/>
              </a:solidFill>
              <a:latin typeface="Barlow Condensed"/>
              <a:sym typeface="Barlow Semi Condensed Light"/>
            </a:endParaRPr>
          </a:p>
        </p:txBody>
      </p:sp>
      <p:sp>
        <p:nvSpPr>
          <p:cNvPr id="8" name="Rectangle 7"/>
          <p:cNvSpPr/>
          <p:nvPr/>
        </p:nvSpPr>
        <p:spPr>
          <a:xfrm>
            <a:off x="390821" y="1027798"/>
            <a:ext cx="1786502" cy="400110"/>
          </a:xfrm>
          <a:prstGeom prst="rect">
            <a:avLst/>
          </a:prstGeom>
        </p:spPr>
        <p:txBody>
          <a:bodyPr wrap="square">
            <a:spAutoFit/>
          </a:bodyPr>
          <a:lstStyle/>
          <a:p>
            <a:pPr lvl="0" algn="ctr">
              <a:buClr>
                <a:srgbClr val="FF7C3E"/>
              </a:buClr>
              <a:buSzPts val="2400"/>
            </a:pPr>
            <a:r>
              <a:rPr lang="en-US" sz="2000" b="1">
                <a:solidFill>
                  <a:srgbClr val="78909C">
                    <a:lumMod val="75000"/>
                  </a:srgbClr>
                </a:solidFill>
                <a:latin typeface="Barlow Semi Condensed Light"/>
                <a:ea typeface="Barlow Semi Condensed Light"/>
                <a:cs typeface="Barlow Semi Condensed Light"/>
                <a:sym typeface="Barlow Semi Condensed Light"/>
              </a:rPr>
              <a:t>2. Hoạt động</a:t>
            </a:r>
            <a:endParaRPr lang="vi-VN" sz="2000" b="1">
              <a:solidFill>
                <a:srgbClr val="78909C">
                  <a:lumMod val="75000"/>
                </a:srgbClr>
              </a:solidFill>
              <a:latin typeface="Barlow Semi Condensed Light"/>
              <a:ea typeface="Barlow Semi Condensed Light"/>
              <a:cs typeface="Barlow Semi Condensed Light"/>
              <a:sym typeface="Barlow Semi Condensed Light"/>
            </a:endParaRPr>
          </a:p>
        </p:txBody>
      </p:sp>
      <p:sp>
        <p:nvSpPr>
          <p:cNvPr id="10" name="Rectangle 9"/>
          <p:cNvSpPr/>
          <p:nvPr/>
        </p:nvSpPr>
        <p:spPr>
          <a:xfrm>
            <a:off x="645022" y="3390339"/>
            <a:ext cx="3385336" cy="707886"/>
          </a:xfrm>
          <a:prstGeom prst="rect">
            <a:avLst/>
          </a:prstGeom>
          <a:solidFill>
            <a:schemeClr val="accent1">
              <a:lumMod val="20000"/>
              <a:lumOff val="80000"/>
            </a:schemeClr>
          </a:solidFill>
        </p:spPr>
        <p:txBody>
          <a:bodyPr wrap="square">
            <a:spAutoFit/>
          </a:bodyPr>
          <a:lstStyle/>
          <a:p>
            <a:pPr lvl="0" algn="just">
              <a:buClr>
                <a:srgbClr val="FF7C3E"/>
              </a:buClr>
              <a:buSzPts val="2400"/>
            </a:pPr>
            <a:r>
              <a:rPr lang="en-US" sz="2000" i="1">
                <a:solidFill>
                  <a:srgbClr val="434343"/>
                </a:solidFill>
                <a:latin typeface="Barlow Condensed"/>
                <a:sym typeface="Barlow Semi Condensed Light"/>
              </a:rPr>
              <a:t>Máy biến thế </a:t>
            </a:r>
            <a:r>
              <a:rPr lang="en-US" sz="2000">
                <a:solidFill>
                  <a:srgbClr val="434343"/>
                </a:solidFill>
                <a:latin typeface="Barlow Condensed"/>
                <a:sym typeface="Barlow Semi Condensed Light"/>
              </a:rPr>
              <a:t>là thiết bị dùng để biến đổi hiệu điện thế xoay chiều.</a:t>
            </a:r>
            <a:endParaRPr lang="vi-VN" sz="2000">
              <a:solidFill>
                <a:srgbClr val="434343"/>
              </a:solidFill>
              <a:latin typeface="Barlow Condensed"/>
              <a:sym typeface="Barlow Semi Condensed Light"/>
            </a:endParaRPr>
          </a:p>
        </p:txBody>
      </p:sp>
      <p:grpSp>
        <p:nvGrpSpPr>
          <p:cNvPr id="13" name="Group 93"/>
          <p:cNvGrpSpPr>
            <a:grpSpLocks/>
          </p:cNvGrpSpPr>
          <p:nvPr/>
        </p:nvGrpSpPr>
        <p:grpSpPr bwMode="auto">
          <a:xfrm rot="5400000">
            <a:off x="4498913" y="1536988"/>
            <a:ext cx="3219450" cy="2628900"/>
            <a:chOff x="960" y="240"/>
            <a:chExt cx="4612" cy="1728"/>
          </a:xfrm>
        </p:grpSpPr>
        <p:sp>
          <p:nvSpPr>
            <p:cNvPr id="14" name="Arc 94"/>
            <p:cNvSpPr>
              <a:spLocks/>
            </p:cNvSpPr>
            <p:nvPr/>
          </p:nvSpPr>
          <p:spPr bwMode="auto">
            <a:xfrm>
              <a:off x="2063" y="325"/>
              <a:ext cx="2413" cy="771"/>
            </a:xfrm>
            <a:custGeom>
              <a:avLst/>
              <a:gdLst>
                <a:gd name="T0" fmla="*/ 329 w 43200"/>
                <a:gd name="T1" fmla="*/ 746 h 37644"/>
                <a:gd name="T2" fmla="*/ 2014 w 43200"/>
                <a:gd name="T3" fmla="*/ 771 h 37644"/>
                <a:gd name="T4" fmla="*/ 1207 w 43200"/>
                <a:gd name="T5" fmla="*/ 442 h 37644"/>
                <a:gd name="T6" fmla="*/ 0 60000 65536"/>
                <a:gd name="T7" fmla="*/ 0 60000 65536"/>
                <a:gd name="T8" fmla="*/ 0 60000 65536"/>
              </a:gdLst>
              <a:ahLst/>
              <a:cxnLst>
                <a:cxn ang="T6">
                  <a:pos x="T0" y="T1"/>
                </a:cxn>
                <a:cxn ang="T7">
                  <a:pos x="T2" y="T3"/>
                </a:cxn>
                <a:cxn ang="T8">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15" name="Arc 95"/>
            <p:cNvSpPr>
              <a:spLocks/>
            </p:cNvSpPr>
            <p:nvPr/>
          </p:nvSpPr>
          <p:spPr bwMode="auto">
            <a:xfrm rot="10800000">
              <a:off x="2167" y="705"/>
              <a:ext cx="2194" cy="376"/>
            </a:xfrm>
            <a:custGeom>
              <a:avLst/>
              <a:gdLst>
                <a:gd name="T0" fmla="*/ 1966 w 43200"/>
                <a:gd name="T1" fmla="*/ 18 h 36537"/>
                <a:gd name="T2" fmla="*/ 305 w 43200"/>
                <a:gd name="T3" fmla="*/ 0 h 36537"/>
                <a:gd name="T4" fmla="*/ 1097 w 43200"/>
                <a:gd name="T5" fmla="*/ 154 h 36537"/>
                <a:gd name="T6" fmla="*/ 0 60000 65536"/>
                <a:gd name="T7" fmla="*/ 0 60000 65536"/>
                <a:gd name="T8" fmla="*/ 0 60000 65536"/>
              </a:gdLst>
              <a:ahLst/>
              <a:cxnLst>
                <a:cxn ang="T6">
                  <a:pos x="T0" y="T1"/>
                </a:cxn>
                <a:cxn ang="T7">
                  <a:pos x="T2" y="T3"/>
                </a:cxn>
                <a:cxn ang="T8">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16" name="Arc 96"/>
            <p:cNvSpPr>
              <a:spLocks/>
            </p:cNvSpPr>
            <p:nvPr/>
          </p:nvSpPr>
          <p:spPr bwMode="auto">
            <a:xfrm>
              <a:off x="1772" y="1112"/>
              <a:ext cx="2990" cy="472"/>
            </a:xfrm>
            <a:custGeom>
              <a:avLst/>
              <a:gdLst>
                <a:gd name="T0" fmla="*/ 2268 w 43200"/>
                <a:gd name="T1" fmla="*/ 0 h 40086"/>
                <a:gd name="T2" fmla="*/ 621 w 43200"/>
                <a:gd name="T3" fmla="*/ 11 h 40086"/>
                <a:gd name="T4" fmla="*/ 1495 w 43200"/>
                <a:gd name="T5" fmla="*/ 218 h 40086"/>
                <a:gd name="T6" fmla="*/ 0 60000 65536"/>
                <a:gd name="T7" fmla="*/ 0 60000 65536"/>
                <a:gd name="T8" fmla="*/ 0 60000 65536"/>
              </a:gdLst>
              <a:ahLst/>
              <a:cxnLst>
                <a:cxn ang="T6">
                  <a:pos x="T0" y="T1"/>
                </a:cxn>
                <a:cxn ang="T7">
                  <a:pos x="T2" y="T3"/>
                </a:cxn>
                <a:cxn ang="T8">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17" name="Arc 97"/>
            <p:cNvSpPr>
              <a:spLocks/>
            </p:cNvSpPr>
            <p:nvPr/>
          </p:nvSpPr>
          <p:spPr bwMode="auto">
            <a:xfrm rot="10800000">
              <a:off x="2057" y="1098"/>
              <a:ext cx="2413" cy="762"/>
            </a:xfrm>
            <a:custGeom>
              <a:avLst/>
              <a:gdLst>
                <a:gd name="T0" fmla="*/ 384 w 43200"/>
                <a:gd name="T1" fmla="*/ 762 h 37403"/>
                <a:gd name="T2" fmla="*/ 2075 w 43200"/>
                <a:gd name="T3" fmla="*/ 745 h 37403"/>
                <a:gd name="T4" fmla="*/ 1207 w 43200"/>
                <a:gd name="T5" fmla="*/ 440 h 37403"/>
                <a:gd name="T6" fmla="*/ 0 60000 65536"/>
                <a:gd name="T7" fmla="*/ 0 60000 65536"/>
                <a:gd name="T8" fmla="*/ 0 60000 65536"/>
              </a:gdLst>
              <a:ahLst/>
              <a:cxnLst>
                <a:cxn ang="T6">
                  <a:pos x="T0" y="T1"/>
                </a:cxn>
                <a:cxn ang="T7">
                  <a:pos x="T2" y="T3"/>
                </a:cxn>
                <a:cxn ang="T8">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18" name="Arc 98"/>
            <p:cNvSpPr>
              <a:spLocks/>
            </p:cNvSpPr>
            <p:nvPr/>
          </p:nvSpPr>
          <p:spPr bwMode="auto">
            <a:xfrm>
              <a:off x="2160" y="1112"/>
              <a:ext cx="2194" cy="378"/>
            </a:xfrm>
            <a:custGeom>
              <a:avLst/>
              <a:gdLst>
                <a:gd name="T0" fmla="*/ 1881 w 43200"/>
                <a:gd name="T1" fmla="*/ 0 h 36715"/>
                <a:gd name="T2" fmla="*/ 233 w 43200"/>
                <a:gd name="T3" fmla="*/ 19 h 36715"/>
                <a:gd name="T4" fmla="*/ 1097 w 43200"/>
                <a:gd name="T5" fmla="*/ 156 h 36715"/>
                <a:gd name="T6" fmla="*/ 0 60000 65536"/>
                <a:gd name="T7" fmla="*/ 0 60000 65536"/>
                <a:gd name="T8" fmla="*/ 0 60000 65536"/>
              </a:gdLst>
              <a:ahLst/>
              <a:cxnLst>
                <a:cxn ang="T6">
                  <a:pos x="T0" y="T1"/>
                </a:cxn>
                <a:cxn ang="T7">
                  <a:pos x="T2" y="T3"/>
                </a:cxn>
                <a:cxn ang="T8">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19" name="Arc 99"/>
            <p:cNvSpPr>
              <a:spLocks/>
            </p:cNvSpPr>
            <p:nvPr/>
          </p:nvSpPr>
          <p:spPr bwMode="auto">
            <a:xfrm rot="10800000">
              <a:off x="1783" y="626"/>
              <a:ext cx="2962" cy="470"/>
            </a:xfrm>
            <a:custGeom>
              <a:avLst/>
              <a:gdLst>
                <a:gd name="T0" fmla="*/ 2358 w 43200"/>
                <a:gd name="T1" fmla="*/ 10 h 39838"/>
                <a:gd name="T2" fmla="*/ 688 w 43200"/>
                <a:gd name="T3" fmla="*/ 0 h 39838"/>
                <a:gd name="T4" fmla="*/ 1481 w 43200"/>
                <a:gd name="T5" fmla="*/ 215 h 39838"/>
                <a:gd name="T6" fmla="*/ 0 60000 65536"/>
                <a:gd name="T7" fmla="*/ 0 60000 65536"/>
                <a:gd name="T8" fmla="*/ 0 60000 65536"/>
              </a:gdLst>
              <a:ahLst/>
              <a:cxnLst>
                <a:cxn ang="T6">
                  <a:pos x="T0" y="T1"/>
                </a:cxn>
                <a:cxn ang="T7">
                  <a:pos x="T2" y="T3"/>
                </a:cxn>
                <a:cxn ang="T8">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20" name="Arc 100"/>
            <p:cNvSpPr>
              <a:spLocks/>
            </p:cNvSpPr>
            <p:nvPr/>
          </p:nvSpPr>
          <p:spPr bwMode="auto">
            <a:xfrm rot="-451056">
              <a:off x="2929" y="1092"/>
              <a:ext cx="2276" cy="748"/>
            </a:xfrm>
            <a:custGeom>
              <a:avLst/>
              <a:gdLst>
                <a:gd name="T0" fmla="*/ 1171 w 21600"/>
                <a:gd name="T1" fmla="*/ 0 h 28984"/>
                <a:gd name="T2" fmla="*/ 1991 w 21600"/>
                <a:gd name="T3" fmla="*/ 748 h 28984"/>
                <a:gd name="T4" fmla="*/ 0 w 21600"/>
                <a:gd name="T5" fmla="*/ 478 h 28984"/>
                <a:gd name="T6" fmla="*/ 0 60000 65536"/>
                <a:gd name="T7" fmla="*/ 0 60000 65536"/>
                <a:gd name="T8" fmla="*/ 0 60000 65536"/>
              </a:gdLst>
              <a:ahLst/>
              <a:cxnLst>
                <a:cxn ang="T6">
                  <a:pos x="T0" y="T1"/>
                </a:cxn>
                <a:cxn ang="T7">
                  <a:pos x="T2" y="T3"/>
                </a:cxn>
                <a:cxn ang="T8">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21" name="Arc 101"/>
            <p:cNvSpPr>
              <a:spLocks/>
            </p:cNvSpPr>
            <p:nvPr/>
          </p:nvSpPr>
          <p:spPr bwMode="auto">
            <a:xfrm rot="10501297">
              <a:off x="1379" y="373"/>
              <a:ext cx="1982" cy="734"/>
            </a:xfrm>
            <a:custGeom>
              <a:avLst/>
              <a:gdLst>
                <a:gd name="T0" fmla="*/ 1015 w 21600"/>
                <a:gd name="T1" fmla="*/ 0 h 28481"/>
                <a:gd name="T2" fmla="*/ 1760 w 21600"/>
                <a:gd name="T3" fmla="*/ 734 h 28481"/>
                <a:gd name="T4" fmla="*/ 0 w 21600"/>
                <a:gd name="T5" fmla="*/ 478 h 28481"/>
                <a:gd name="T6" fmla="*/ 0 60000 65536"/>
                <a:gd name="T7" fmla="*/ 0 60000 65536"/>
                <a:gd name="T8" fmla="*/ 0 60000 65536"/>
              </a:gdLst>
              <a:ahLst/>
              <a:cxnLst>
                <a:cxn ang="T6">
                  <a:pos x="T0" y="T1"/>
                </a:cxn>
                <a:cxn ang="T7">
                  <a:pos x="T2" y="T3"/>
                </a:cxn>
                <a:cxn ang="T8">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22" name="Arc 102"/>
            <p:cNvSpPr>
              <a:spLocks/>
            </p:cNvSpPr>
            <p:nvPr/>
          </p:nvSpPr>
          <p:spPr bwMode="auto">
            <a:xfrm>
              <a:off x="1279" y="1098"/>
              <a:ext cx="1744" cy="747"/>
            </a:xfrm>
            <a:custGeom>
              <a:avLst/>
              <a:gdLst>
                <a:gd name="T0" fmla="*/ 152 w 21600"/>
                <a:gd name="T1" fmla="*/ 747 h 28938"/>
                <a:gd name="T2" fmla="*/ 1109 w 21600"/>
                <a:gd name="T3" fmla="*/ 0 h 28938"/>
                <a:gd name="T4" fmla="*/ 1744 w 21600"/>
                <a:gd name="T5" fmla="*/ 519 h 28938"/>
                <a:gd name="T6" fmla="*/ 0 60000 65536"/>
                <a:gd name="T7" fmla="*/ 0 60000 65536"/>
                <a:gd name="T8" fmla="*/ 0 60000 65536"/>
              </a:gdLst>
              <a:ahLst/>
              <a:cxnLst>
                <a:cxn ang="T6">
                  <a:pos x="T0" y="T1"/>
                </a:cxn>
                <a:cxn ang="T7">
                  <a:pos x="T2" y="T3"/>
                </a:cxn>
                <a:cxn ang="T8">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23" name="Line 103"/>
            <p:cNvSpPr>
              <a:spLocks noChangeShapeType="1"/>
            </p:cNvSpPr>
            <p:nvPr/>
          </p:nvSpPr>
          <p:spPr bwMode="auto">
            <a:xfrm>
              <a:off x="4038" y="1104"/>
              <a:ext cx="1534"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24" name="Arc 104"/>
            <p:cNvSpPr>
              <a:spLocks/>
            </p:cNvSpPr>
            <p:nvPr/>
          </p:nvSpPr>
          <p:spPr bwMode="auto">
            <a:xfrm rot="549166">
              <a:off x="3048" y="327"/>
              <a:ext cx="2202" cy="745"/>
            </a:xfrm>
            <a:custGeom>
              <a:avLst/>
              <a:gdLst>
                <a:gd name="T0" fmla="*/ 1905 w 21600"/>
                <a:gd name="T1" fmla="*/ 0 h 28850"/>
                <a:gd name="T2" fmla="*/ 1214 w 21600"/>
                <a:gd name="T3" fmla="*/ 745 h 28850"/>
                <a:gd name="T4" fmla="*/ 0 w 21600"/>
                <a:gd name="T5" fmla="*/ 280 h 28850"/>
                <a:gd name="T6" fmla="*/ 0 60000 65536"/>
                <a:gd name="T7" fmla="*/ 0 60000 65536"/>
                <a:gd name="T8" fmla="*/ 0 60000 65536"/>
              </a:gdLst>
              <a:ahLst/>
              <a:cxnLst>
                <a:cxn ang="T6">
                  <a:pos x="T0" y="T1"/>
                </a:cxn>
                <a:cxn ang="T7">
                  <a:pos x="T2" y="T3"/>
                </a:cxn>
                <a:cxn ang="T8">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25" name="Arc 105"/>
            <p:cNvSpPr>
              <a:spLocks/>
            </p:cNvSpPr>
            <p:nvPr/>
          </p:nvSpPr>
          <p:spPr bwMode="auto">
            <a:xfrm rot="10800000">
              <a:off x="1578" y="240"/>
              <a:ext cx="3331" cy="840"/>
            </a:xfrm>
            <a:custGeom>
              <a:avLst/>
              <a:gdLst>
                <a:gd name="T0" fmla="*/ 2523 w 43200"/>
                <a:gd name="T1" fmla="*/ 10 h 40592"/>
                <a:gd name="T2" fmla="*/ 872 w 43200"/>
                <a:gd name="T3" fmla="*/ 0 h 40592"/>
                <a:gd name="T4" fmla="*/ 1666 w 43200"/>
                <a:gd name="T5" fmla="*/ 393 h 40592"/>
                <a:gd name="T6" fmla="*/ 0 60000 65536"/>
                <a:gd name="T7" fmla="*/ 0 60000 65536"/>
                <a:gd name="T8" fmla="*/ 0 60000 65536"/>
              </a:gdLst>
              <a:ahLst/>
              <a:cxnLst>
                <a:cxn ang="T6">
                  <a:pos x="T0" y="T1"/>
                </a:cxn>
                <a:cxn ang="T7">
                  <a:pos x="T2" y="T3"/>
                </a:cxn>
                <a:cxn ang="T8">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26" name="Arc 106"/>
            <p:cNvSpPr>
              <a:spLocks/>
            </p:cNvSpPr>
            <p:nvPr/>
          </p:nvSpPr>
          <p:spPr bwMode="auto">
            <a:xfrm>
              <a:off x="1594" y="1126"/>
              <a:ext cx="3346" cy="842"/>
            </a:xfrm>
            <a:custGeom>
              <a:avLst/>
              <a:gdLst>
                <a:gd name="T0" fmla="*/ 2453 w 43200"/>
                <a:gd name="T1" fmla="*/ 0 h 40712"/>
                <a:gd name="T2" fmla="*/ 795 w 43200"/>
                <a:gd name="T3" fmla="*/ 15 h 40712"/>
                <a:gd name="T4" fmla="*/ 1673 w 43200"/>
                <a:gd name="T5" fmla="*/ 395 h 40712"/>
                <a:gd name="T6" fmla="*/ 0 60000 65536"/>
                <a:gd name="T7" fmla="*/ 0 60000 65536"/>
                <a:gd name="T8" fmla="*/ 0 60000 65536"/>
              </a:gdLst>
              <a:ahLst/>
              <a:cxnLst>
                <a:cxn ang="T6">
                  <a:pos x="T0" y="T1"/>
                </a:cxn>
                <a:cxn ang="T7">
                  <a:pos x="T2" y="T3"/>
                </a:cxn>
                <a:cxn ang="T8">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27" name="Arc 107"/>
            <p:cNvSpPr>
              <a:spLocks/>
            </p:cNvSpPr>
            <p:nvPr/>
          </p:nvSpPr>
          <p:spPr bwMode="auto">
            <a:xfrm rot="299958">
              <a:off x="2772" y="443"/>
              <a:ext cx="2784" cy="668"/>
            </a:xfrm>
            <a:custGeom>
              <a:avLst/>
              <a:gdLst>
                <a:gd name="T0" fmla="*/ 2624 w 21600"/>
                <a:gd name="T1" fmla="*/ 0 h 26319"/>
                <a:gd name="T2" fmla="*/ 1297 w 21600"/>
                <a:gd name="T3" fmla="*/ 668 h 26319"/>
                <a:gd name="T4" fmla="*/ 0 w 21600"/>
                <a:gd name="T5" fmla="*/ 183 h 26319"/>
                <a:gd name="T6" fmla="*/ 0 60000 65536"/>
                <a:gd name="T7" fmla="*/ 0 60000 65536"/>
                <a:gd name="T8" fmla="*/ 0 60000 65536"/>
              </a:gdLst>
              <a:ahLst/>
              <a:cxnLst>
                <a:cxn ang="T6">
                  <a:pos x="T0" y="T1"/>
                </a:cxn>
                <a:cxn ang="T7">
                  <a:pos x="T2" y="T3"/>
                </a:cxn>
                <a:cxn ang="T8">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28" name="Arc 108"/>
            <p:cNvSpPr>
              <a:spLocks/>
            </p:cNvSpPr>
            <p:nvPr/>
          </p:nvSpPr>
          <p:spPr bwMode="auto">
            <a:xfrm rot="-451056">
              <a:off x="2800" y="1085"/>
              <a:ext cx="2666" cy="747"/>
            </a:xfrm>
            <a:custGeom>
              <a:avLst/>
              <a:gdLst>
                <a:gd name="T0" fmla="*/ 1300 w 21600"/>
                <a:gd name="T1" fmla="*/ 0 h 28922"/>
                <a:gd name="T2" fmla="*/ 2359 w 21600"/>
                <a:gd name="T3" fmla="*/ 747 h 28922"/>
                <a:gd name="T4" fmla="*/ 0 w 21600"/>
                <a:gd name="T5" fmla="*/ 487 h 28922"/>
                <a:gd name="T6" fmla="*/ 0 60000 65536"/>
                <a:gd name="T7" fmla="*/ 0 60000 65536"/>
                <a:gd name="T8" fmla="*/ 0 60000 65536"/>
              </a:gdLst>
              <a:ahLst/>
              <a:cxnLst>
                <a:cxn ang="T6">
                  <a:pos x="T0" y="T1"/>
                </a:cxn>
                <a:cxn ang="T7">
                  <a:pos x="T2" y="T3"/>
                </a:cxn>
                <a:cxn ang="T8">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29" name="Arc 109"/>
            <p:cNvSpPr>
              <a:spLocks/>
            </p:cNvSpPr>
            <p:nvPr/>
          </p:nvSpPr>
          <p:spPr bwMode="auto">
            <a:xfrm rot="10416522">
              <a:off x="1071" y="433"/>
              <a:ext cx="2408" cy="676"/>
            </a:xfrm>
            <a:custGeom>
              <a:avLst/>
              <a:gdLst>
                <a:gd name="T0" fmla="*/ 1138 w 21600"/>
                <a:gd name="T1" fmla="*/ 0 h 26206"/>
                <a:gd name="T2" fmla="*/ 2271 w 21600"/>
                <a:gd name="T3" fmla="*/ 676 h 26206"/>
                <a:gd name="T4" fmla="*/ 0 w 21600"/>
                <a:gd name="T5" fmla="*/ 491 h 26206"/>
                <a:gd name="T6" fmla="*/ 0 60000 65536"/>
                <a:gd name="T7" fmla="*/ 0 60000 65536"/>
                <a:gd name="T8" fmla="*/ 0 60000 65536"/>
              </a:gdLst>
              <a:ahLst/>
              <a:cxnLst>
                <a:cxn ang="T6">
                  <a:pos x="T0" y="T1"/>
                </a:cxn>
                <a:cxn ang="T7">
                  <a:pos x="T2" y="T3"/>
                </a:cxn>
                <a:cxn ang="T8">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30" name="Arc 110"/>
            <p:cNvSpPr>
              <a:spLocks/>
            </p:cNvSpPr>
            <p:nvPr/>
          </p:nvSpPr>
          <p:spPr bwMode="auto">
            <a:xfrm rot="287305">
              <a:off x="1070" y="1085"/>
              <a:ext cx="1922" cy="656"/>
            </a:xfrm>
            <a:custGeom>
              <a:avLst/>
              <a:gdLst>
                <a:gd name="T0" fmla="*/ 52 w 21600"/>
                <a:gd name="T1" fmla="*/ 656 h 25397"/>
                <a:gd name="T2" fmla="*/ 1291 w 21600"/>
                <a:gd name="T3" fmla="*/ 0 h 25397"/>
                <a:gd name="T4" fmla="*/ 1922 w 21600"/>
                <a:gd name="T5" fmla="*/ 527 h 25397"/>
                <a:gd name="T6" fmla="*/ 0 60000 65536"/>
                <a:gd name="T7" fmla="*/ 0 60000 65536"/>
                <a:gd name="T8" fmla="*/ 0 60000 65536"/>
              </a:gdLst>
              <a:ahLst/>
              <a:cxnLst>
                <a:cxn ang="T6">
                  <a:pos x="T0" y="T1"/>
                </a:cxn>
                <a:cxn ang="T7">
                  <a:pos x="T2" y="T3"/>
                </a:cxn>
                <a:cxn ang="T8">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31" name="Line 111"/>
            <p:cNvSpPr>
              <a:spLocks noChangeShapeType="1"/>
            </p:cNvSpPr>
            <p:nvPr/>
          </p:nvSpPr>
          <p:spPr bwMode="auto">
            <a:xfrm>
              <a:off x="960" y="1115"/>
              <a:ext cx="1434"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32" name="Line 112"/>
            <p:cNvSpPr>
              <a:spLocks noChangeShapeType="1"/>
            </p:cNvSpPr>
            <p:nvPr/>
          </p:nvSpPr>
          <p:spPr bwMode="auto">
            <a:xfrm rot="-5400000">
              <a:off x="3148" y="1930"/>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33" name="Line 113"/>
            <p:cNvSpPr>
              <a:spLocks noChangeShapeType="1"/>
            </p:cNvSpPr>
            <p:nvPr/>
          </p:nvSpPr>
          <p:spPr bwMode="auto">
            <a:xfrm rot="-5280000">
              <a:off x="3149" y="1822"/>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34" name="Line 114"/>
            <p:cNvSpPr>
              <a:spLocks noChangeShapeType="1"/>
            </p:cNvSpPr>
            <p:nvPr/>
          </p:nvSpPr>
          <p:spPr bwMode="auto">
            <a:xfrm rot="-5280000">
              <a:off x="3157" y="1546"/>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35" name="Line 115"/>
            <p:cNvSpPr>
              <a:spLocks noChangeShapeType="1"/>
            </p:cNvSpPr>
            <p:nvPr/>
          </p:nvSpPr>
          <p:spPr bwMode="auto">
            <a:xfrm rot="-5460000">
              <a:off x="3150" y="1452"/>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36" name="Line 116"/>
            <p:cNvSpPr>
              <a:spLocks noChangeShapeType="1"/>
            </p:cNvSpPr>
            <p:nvPr/>
          </p:nvSpPr>
          <p:spPr bwMode="auto">
            <a:xfrm rot="-5520000">
              <a:off x="3160" y="669"/>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37" name="Line 117"/>
            <p:cNvSpPr>
              <a:spLocks noChangeShapeType="1"/>
            </p:cNvSpPr>
            <p:nvPr/>
          </p:nvSpPr>
          <p:spPr bwMode="auto">
            <a:xfrm rot="-5340000">
              <a:off x="3162" y="589"/>
              <a:ext cx="0" cy="75"/>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38" name="Line 118"/>
            <p:cNvSpPr>
              <a:spLocks noChangeShapeType="1"/>
            </p:cNvSpPr>
            <p:nvPr/>
          </p:nvSpPr>
          <p:spPr bwMode="auto">
            <a:xfrm rot="-5340000">
              <a:off x="3163" y="289"/>
              <a:ext cx="0" cy="75"/>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39" name="Line 119"/>
            <p:cNvSpPr>
              <a:spLocks noChangeShapeType="1"/>
            </p:cNvSpPr>
            <p:nvPr/>
          </p:nvSpPr>
          <p:spPr bwMode="auto">
            <a:xfrm rot="-5340000">
              <a:off x="3162" y="202"/>
              <a:ext cx="0" cy="75"/>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40" name="Line 120"/>
            <p:cNvSpPr>
              <a:spLocks noChangeShapeType="1"/>
            </p:cNvSpPr>
            <p:nvPr/>
          </p:nvSpPr>
          <p:spPr bwMode="auto">
            <a:xfrm rot="4260000">
              <a:off x="4470" y="951"/>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41" name="Line 121"/>
            <p:cNvSpPr>
              <a:spLocks noChangeShapeType="1"/>
            </p:cNvSpPr>
            <p:nvPr/>
          </p:nvSpPr>
          <p:spPr bwMode="auto">
            <a:xfrm rot="3600000">
              <a:off x="4664" y="923"/>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42" name="Line 122"/>
            <p:cNvSpPr>
              <a:spLocks noChangeShapeType="1"/>
            </p:cNvSpPr>
            <p:nvPr/>
          </p:nvSpPr>
          <p:spPr bwMode="auto">
            <a:xfrm rot="6720000">
              <a:off x="4494" y="1182"/>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43" name="Line 123"/>
            <p:cNvSpPr>
              <a:spLocks noChangeShapeType="1"/>
            </p:cNvSpPr>
            <p:nvPr/>
          </p:nvSpPr>
          <p:spPr bwMode="auto">
            <a:xfrm rot="7500000">
              <a:off x="4683" y="1211"/>
              <a:ext cx="0" cy="75"/>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44" name="Line 124"/>
            <p:cNvSpPr>
              <a:spLocks noChangeShapeType="1"/>
            </p:cNvSpPr>
            <p:nvPr/>
          </p:nvSpPr>
          <p:spPr bwMode="auto">
            <a:xfrm rot="6780000">
              <a:off x="4984" y="1216"/>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45" name="Line 125"/>
            <p:cNvSpPr>
              <a:spLocks noChangeShapeType="1"/>
            </p:cNvSpPr>
            <p:nvPr/>
          </p:nvSpPr>
          <p:spPr bwMode="auto">
            <a:xfrm rot="6780000">
              <a:off x="5199" y="1193"/>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46" name="Line 126"/>
            <p:cNvSpPr>
              <a:spLocks noChangeShapeType="1"/>
            </p:cNvSpPr>
            <p:nvPr/>
          </p:nvSpPr>
          <p:spPr bwMode="auto">
            <a:xfrm rot="5400000">
              <a:off x="5416" y="1067"/>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47" name="Line 127"/>
            <p:cNvSpPr>
              <a:spLocks noChangeShapeType="1"/>
            </p:cNvSpPr>
            <p:nvPr/>
          </p:nvSpPr>
          <p:spPr bwMode="auto">
            <a:xfrm rot="3840000">
              <a:off x="4968" y="926"/>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48" name="Line 128"/>
            <p:cNvSpPr>
              <a:spLocks noChangeShapeType="1"/>
            </p:cNvSpPr>
            <p:nvPr/>
          </p:nvSpPr>
          <p:spPr bwMode="auto">
            <a:xfrm rot="4020000">
              <a:off x="5213" y="920"/>
              <a:ext cx="0" cy="75"/>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49" name="Line 129"/>
            <p:cNvSpPr>
              <a:spLocks noChangeShapeType="1"/>
            </p:cNvSpPr>
            <p:nvPr/>
          </p:nvSpPr>
          <p:spPr bwMode="auto">
            <a:xfrm rot="4080000">
              <a:off x="2059" y="1175"/>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50" name="Line 130"/>
            <p:cNvSpPr>
              <a:spLocks noChangeShapeType="1"/>
            </p:cNvSpPr>
            <p:nvPr/>
          </p:nvSpPr>
          <p:spPr bwMode="auto">
            <a:xfrm rot="3360000">
              <a:off x="1859" y="1209"/>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51" name="Line 131"/>
            <p:cNvSpPr>
              <a:spLocks noChangeShapeType="1"/>
            </p:cNvSpPr>
            <p:nvPr/>
          </p:nvSpPr>
          <p:spPr bwMode="auto">
            <a:xfrm rot="3540000">
              <a:off x="1607" y="1257"/>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52" name="Line 132"/>
            <p:cNvSpPr>
              <a:spLocks noChangeShapeType="1"/>
            </p:cNvSpPr>
            <p:nvPr/>
          </p:nvSpPr>
          <p:spPr bwMode="auto">
            <a:xfrm rot="3720000">
              <a:off x="1368" y="1238"/>
              <a:ext cx="0" cy="75"/>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53" name="Line 133"/>
            <p:cNvSpPr>
              <a:spLocks noChangeShapeType="1"/>
            </p:cNvSpPr>
            <p:nvPr/>
          </p:nvSpPr>
          <p:spPr bwMode="auto">
            <a:xfrm rot="5400000">
              <a:off x="1201" y="1078"/>
              <a:ext cx="0" cy="75"/>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54" name="Line 134"/>
            <p:cNvSpPr>
              <a:spLocks noChangeShapeType="1"/>
            </p:cNvSpPr>
            <p:nvPr/>
          </p:nvSpPr>
          <p:spPr bwMode="auto">
            <a:xfrm rot="6540000">
              <a:off x="2068" y="965"/>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55" name="Line 135"/>
            <p:cNvSpPr>
              <a:spLocks noChangeShapeType="1"/>
            </p:cNvSpPr>
            <p:nvPr/>
          </p:nvSpPr>
          <p:spPr bwMode="auto">
            <a:xfrm rot="7440000">
              <a:off x="1877" y="933"/>
              <a:ext cx="0" cy="74"/>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56" name="Line 136"/>
            <p:cNvSpPr>
              <a:spLocks noChangeShapeType="1"/>
            </p:cNvSpPr>
            <p:nvPr/>
          </p:nvSpPr>
          <p:spPr bwMode="auto">
            <a:xfrm rot="7440000">
              <a:off x="1593" y="886"/>
              <a:ext cx="0" cy="75"/>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57" name="Line 137"/>
            <p:cNvSpPr>
              <a:spLocks noChangeShapeType="1"/>
            </p:cNvSpPr>
            <p:nvPr/>
          </p:nvSpPr>
          <p:spPr bwMode="auto">
            <a:xfrm rot="6720000">
              <a:off x="1360" y="915"/>
              <a:ext cx="0" cy="75"/>
            </a:xfrm>
            <a:prstGeom prst="line">
              <a:avLst/>
            </a:prstGeom>
            <a:noFill/>
            <a:ln w="9525">
              <a:solidFill>
                <a:sysClr val="windowText" lastClr="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grpSp>
      <p:pic>
        <p:nvPicPr>
          <p:cNvPr id="58" name="Picture 5" descr="maybienth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146" t="5357" r="14493" b="17857"/>
          <a:stretch>
            <a:fillRect/>
          </a:stretch>
        </p:blipFill>
        <p:spPr bwMode="auto">
          <a:xfrm>
            <a:off x="5479988" y="1927513"/>
            <a:ext cx="1943100" cy="16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143"/>
          <p:cNvSpPr>
            <a:spLocks/>
          </p:cNvSpPr>
          <p:nvPr/>
        </p:nvSpPr>
        <p:spPr bwMode="auto">
          <a:xfrm rot="10800000">
            <a:off x="4451288" y="2862154"/>
            <a:ext cx="200025" cy="94059"/>
          </a:xfrm>
          <a:custGeom>
            <a:avLst/>
            <a:gdLst>
              <a:gd name="T0" fmla="*/ 0 w 336"/>
              <a:gd name="T1" fmla="*/ 81518 h 160"/>
              <a:gd name="T2" fmla="*/ 76200 w 336"/>
              <a:gd name="T3" fmla="*/ 6271 h 160"/>
              <a:gd name="T4" fmla="*/ 190500 w 336"/>
              <a:gd name="T5" fmla="*/ 119141 h 160"/>
              <a:gd name="T6" fmla="*/ 266700 w 336"/>
              <a:gd name="T7" fmla="*/ 43894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38100" cmpd="sng">
            <a:solidFill>
              <a:schemeClr val="accent5">
                <a:lumMod val="50000"/>
              </a:schemeClr>
            </a:solidFill>
            <a:round/>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grpSp>
        <p:nvGrpSpPr>
          <p:cNvPr id="60" name="Group 144"/>
          <p:cNvGrpSpPr>
            <a:grpSpLocks/>
          </p:cNvGrpSpPr>
          <p:nvPr/>
        </p:nvGrpSpPr>
        <p:grpSpPr bwMode="auto">
          <a:xfrm rot="-2620067">
            <a:off x="4451288" y="2520445"/>
            <a:ext cx="925116" cy="73819"/>
            <a:chOff x="1802" y="3691"/>
            <a:chExt cx="646" cy="5"/>
          </a:xfrm>
        </p:grpSpPr>
        <p:sp>
          <p:nvSpPr>
            <p:cNvPr id="61" name="Line 145"/>
            <p:cNvSpPr>
              <a:spLocks noChangeShapeType="1"/>
            </p:cNvSpPr>
            <p:nvPr/>
          </p:nvSpPr>
          <p:spPr bwMode="auto">
            <a:xfrm>
              <a:off x="2160" y="3696"/>
              <a:ext cx="288" cy="0"/>
            </a:xfrm>
            <a:prstGeom prst="line">
              <a:avLst/>
            </a:prstGeom>
            <a:noFill/>
            <a:ln w="28575">
              <a:solidFill>
                <a:sysClr val="windowText" lastClr="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sp>
          <p:nvSpPr>
            <p:cNvPr id="62" name="Line 146"/>
            <p:cNvSpPr>
              <a:spLocks noChangeShapeType="1"/>
            </p:cNvSpPr>
            <p:nvPr/>
          </p:nvSpPr>
          <p:spPr bwMode="auto">
            <a:xfrm>
              <a:off x="1802" y="3691"/>
              <a:ext cx="288" cy="0"/>
            </a:xfrm>
            <a:prstGeom prst="line">
              <a:avLst/>
            </a:prstGeom>
            <a:noFill/>
            <a:ln w="28575" cap="rnd">
              <a:solidFill>
                <a:srgbClr val="B7E0D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endParaRPr>
            </a:p>
          </p:txBody>
        </p:sp>
      </p:grpSp>
      <p:grpSp>
        <p:nvGrpSpPr>
          <p:cNvPr id="63" name="Group 147"/>
          <p:cNvGrpSpPr>
            <a:grpSpLocks/>
          </p:cNvGrpSpPr>
          <p:nvPr/>
        </p:nvGrpSpPr>
        <p:grpSpPr bwMode="auto">
          <a:xfrm>
            <a:off x="6508688" y="2522825"/>
            <a:ext cx="1143000" cy="604838"/>
            <a:chOff x="2640" y="2420"/>
            <a:chExt cx="1321" cy="508"/>
          </a:xfrm>
        </p:grpSpPr>
        <p:sp>
          <p:nvSpPr>
            <p:cNvPr id="64" name="Line 148"/>
            <p:cNvSpPr>
              <a:spLocks noChangeShapeType="1"/>
            </p:cNvSpPr>
            <p:nvPr/>
          </p:nvSpPr>
          <p:spPr bwMode="auto">
            <a:xfrm rot="10800000" flipH="1" flipV="1">
              <a:off x="3312" y="2928"/>
              <a:ext cx="649" cy="0"/>
            </a:xfrm>
            <a:prstGeom prst="line">
              <a:avLst/>
            </a:prstGeom>
            <a:noFill/>
            <a:ln w="28575">
              <a:solidFill>
                <a:srgbClr val="FF33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65" name="Freeform 149"/>
            <p:cNvSpPr>
              <a:spLocks/>
            </p:cNvSpPr>
            <p:nvPr/>
          </p:nvSpPr>
          <p:spPr bwMode="auto">
            <a:xfrm rot="10800000" flipH="1">
              <a:off x="2640" y="2420"/>
              <a:ext cx="802" cy="49"/>
            </a:xfrm>
            <a:custGeom>
              <a:avLst/>
              <a:gdLst>
                <a:gd name="T0" fmla="*/ 668 w 2016"/>
                <a:gd name="T1" fmla="*/ 0 h 192"/>
                <a:gd name="T2" fmla="*/ 707 w 2016"/>
                <a:gd name="T3" fmla="*/ 12 h 192"/>
                <a:gd name="T4" fmla="*/ 95 w 2016"/>
                <a:gd name="T5" fmla="*/ 37 h 192"/>
                <a:gd name="T6" fmla="*/ 134 w 2016"/>
                <a:gd name="T7" fmla="*/ 49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66" name="Freeform 150"/>
            <p:cNvSpPr>
              <a:spLocks/>
            </p:cNvSpPr>
            <p:nvPr/>
          </p:nvSpPr>
          <p:spPr bwMode="auto">
            <a:xfrm rot="10800000" flipH="1">
              <a:off x="2640" y="2496"/>
              <a:ext cx="802" cy="61"/>
            </a:xfrm>
            <a:custGeom>
              <a:avLst/>
              <a:gdLst>
                <a:gd name="T0" fmla="*/ 668 w 2016"/>
                <a:gd name="T1" fmla="*/ 0 h 240"/>
                <a:gd name="T2" fmla="*/ 707 w 2016"/>
                <a:gd name="T3" fmla="*/ 12 h 240"/>
                <a:gd name="T4" fmla="*/ 95 w 2016"/>
                <a:gd name="T5" fmla="*/ 37 h 240"/>
                <a:gd name="T6" fmla="*/ 134 w 2016"/>
                <a:gd name="T7" fmla="*/ 61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67" name="Freeform 151"/>
            <p:cNvSpPr>
              <a:spLocks/>
            </p:cNvSpPr>
            <p:nvPr/>
          </p:nvSpPr>
          <p:spPr bwMode="auto">
            <a:xfrm rot="10800000" flipH="1">
              <a:off x="2640" y="2796"/>
              <a:ext cx="802" cy="49"/>
            </a:xfrm>
            <a:custGeom>
              <a:avLst/>
              <a:gdLst>
                <a:gd name="T0" fmla="*/ 668 w 2016"/>
                <a:gd name="T1" fmla="*/ 0 h 192"/>
                <a:gd name="T2" fmla="*/ 707 w 2016"/>
                <a:gd name="T3" fmla="*/ 12 h 192"/>
                <a:gd name="T4" fmla="*/ 95 w 2016"/>
                <a:gd name="T5" fmla="*/ 37 h 192"/>
                <a:gd name="T6" fmla="*/ 134 w 2016"/>
                <a:gd name="T7" fmla="*/ 49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68" name="Freeform 152"/>
            <p:cNvSpPr>
              <a:spLocks/>
            </p:cNvSpPr>
            <p:nvPr/>
          </p:nvSpPr>
          <p:spPr bwMode="auto">
            <a:xfrm rot="10800000" flipH="1">
              <a:off x="2640" y="2713"/>
              <a:ext cx="802" cy="60"/>
            </a:xfrm>
            <a:custGeom>
              <a:avLst/>
              <a:gdLst>
                <a:gd name="T0" fmla="*/ 668 w 2016"/>
                <a:gd name="T1" fmla="*/ 0 h 240"/>
                <a:gd name="T2" fmla="*/ 707 w 2016"/>
                <a:gd name="T3" fmla="*/ 12 h 240"/>
                <a:gd name="T4" fmla="*/ 95 w 2016"/>
                <a:gd name="T5" fmla="*/ 36 h 240"/>
                <a:gd name="T6" fmla="*/ 134 w 2016"/>
                <a:gd name="T7" fmla="*/ 6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69" name="Freeform 153"/>
            <p:cNvSpPr>
              <a:spLocks/>
            </p:cNvSpPr>
            <p:nvPr/>
          </p:nvSpPr>
          <p:spPr bwMode="auto">
            <a:xfrm rot="10800000" flipH="1">
              <a:off x="2640" y="2566"/>
              <a:ext cx="802" cy="49"/>
            </a:xfrm>
            <a:custGeom>
              <a:avLst/>
              <a:gdLst>
                <a:gd name="T0" fmla="*/ 668 w 2016"/>
                <a:gd name="T1" fmla="*/ 0 h 192"/>
                <a:gd name="T2" fmla="*/ 707 w 2016"/>
                <a:gd name="T3" fmla="*/ 12 h 192"/>
                <a:gd name="T4" fmla="*/ 95 w 2016"/>
                <a:gd name="T5" fmla="*/ 37 h 192"/>
                <a:gd name="T6" fmla="*/ 134 w 2016"/>
                <a:gd name="T7" fmla="*/ 49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70" name="Freeform 154"/>
            <p:cNvSpPr>
              <a:spLocks/>
            </p:cNvSpPr>
            <p:nvPr/>
          </p:nvSpPr>
          <p:spPr bwMode="auto">
            <a:xfrm rot="10800000" flipH="1">
              <a:off x="2640" y="2628"/>
              <a:ext cx="802" cy="60"/>
            </a:xfrm>
            <a:custGeom>
              <a:avLst/>
              <a:gdLst>
                <a:gd name="T0" fmla="*/ 668 w 2016"/>
                <a:gd name="T1" fmla="*/ 0 h 240"/>
                <a:gd name="T2" fmla="*/ 707 w 2016"/>
                <a:gd name="T3" fmla="*/ 12 h 240"/>
                <a:gd name="T4" fmla="*/ 95 w 2016"/>
                <a:gd name="T5" fmla="*/ 36 h 240"/>
                <a:gd name="T6" fmla="*/ 134 w 2016"/>
                <a:gd name="T7" fmla="*/ 6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71" name="Line 155"/>
            <p:cNvSpPr>
              <a:spLocks noChangeShapeType="1"/>
            </p:cNvSpPr>
            <p:nvPr/>
          </p:nvSpPr>
          <p:spPr bwMode="auto">
            <a:xfrm rot="10800000" flipH="1">
              <a:off x="3312" y="2448"/>
              <a:ext cx="630" cy="0"/>
            </a:xfrm>
            <a:prstGeom prst="line">
              <a:avLst/>
            </a:prstGeom>
            <a:noFill/>
            <a:ln w="28575">
              <a:solidFill>
                <a:srgbClr val="FF33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72" name="Freeform 156"/>
            <p:cNvSpPr>
              <a:spLocks/>
            </p:cNvSpPr>
            <p:nvPr/>
          </p:nvSpPr>
          <p:spPr bwMode="auto">
            <a:xfrm rot="10800000" flipH="1">
              <a:off x="2640" y="2880"/>
              <a:ext cx="706" cy="36"/>
            </a:xfrm>
            <a:custGeom>
              <a:avLst/>
              <a:gdLst>
                <a:gd name="T0" fmla="*/ 134 w 1776"/>
                <a:gd name="T1" fmla="*/ 36 h 144"/>
                <a:gd name="T2" fmla="*/ 95 w 1776"/>
                <a:gd name="T3" fmla="*/ 24 h 144"/>
                <a:gd name="T4" fmla="*/ 706 w 1776"/>
                <a:gd name="T5" fmla="*/ 0 h 144"/>
                <a:gd name="T6" fmla="*/ 0 60000 65536"/>
                <a:gd name="T7" fmla="*/ 0 60000 65536"/>
                <a:gd name="T8" fmla="*/ 0 60000 65536"/>
              </a:gdLst>
              <a:ahLst/>
              <a:cxnLst>
                <a:cxn ang="T6">
                  <a:pos x="T0" y="T1"/>
                </a:cxn>
                <a:cxn ang="T7">
                  <a:pos x="T2" y="T3"/>
                </a:cxn>
                <a:cxn ang="T8">
                  <a:pos x="T4" y="T5"/>
                </a:cxn>
              </a:cxnLst>
              <a:rect l="0" t="0" r="r" b="b"/>
              <a:pathLst>
                <a:path w="1776" h="144">
                  <a:moveTo>
                    <a:pt x="336" y="144"/>
                  </a:moveTo>
                  <a:cubicBezTo>
                    <a:pt x="168" y="132"/>
                    <a:pt x="0" y="120"/>
                    <a:pt x="240" y="96"/>
                  </a:cubicBezTo>
                  <a:cubicBezTo>
                    <a:pt x="480" y="72"/>
                    <a:pt x="1520" y="16"/>
                    <a:pt x="1776" y="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grpSp>
      <p:grpSp>
        <p:nvGrpSpPr>
          <p:cNvPr id="73" name="Group 157"/>
          <p:cNvGrpSpPr>
            <a:grpSpLocks/>
          </p:cNvGrpSpPr>
          <p:nvPr/>
        </p:nvGrpSpPr>
        <p:grpSpPr bwMode="auto">
          <a:xfrm>
            <a:off x="4565588" y="2556163"/>
            <a:ext cx="1885950" cy="709613"/>
            <a:chOff x="430" y="2352"/>
            <a:chExt cx="2125" cy="740"/>
          </a:xfrm>
        </p:grpSpPr>
        <p:sp>
          <p:nvSpPr>
            <p:cNvPr id="74" name="Line 158"/>
            <p:cNvSpPr>
              <a:spLocks noChangeShapeType="1"/>
            </p:cNvSpPr>
            <p:nvPr/>
          </p:nvSpPr>
          <p:spPr bwMode="auto">
            <a:xfrm rot="10800000" flipV="1">
              <a:off x="1126" y="3091"/>
              <a:ext cx="694"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75" name="Freeform 159"/>
            <p:cNvSpPr>
              <a:spLocks/>
            </p:cNvSpPr>
            <p:nvPr/>
          </p:nvSpPr>
          <p:spPr bwMode="auto">
            <a:xfrm rot="10800000">
              <a:off x="1697" y="2361"/>
              <a:ext cx="858" cy="61"/>
            </a:xfrm>
            <a:custGeom>
              <a:avLst/>
              <a:gdLst>
                <a:gd name="T0" fmla="*/ 715 w 2016"/>
                <a:gd name="T1" fmla="*/ 0 h 192"/>
                <a:gd name="T2" fmla="*/ 756 w 2016"/>
                <a:gd name="T3" fmla="*/ 15 h 192"/>
                <a:gd name="T4" fmla="*/ 102 w 2016"/>
                <a:gd name="T5" fmla="*/ 46 h 192"/>
                <a:gd name="T6" fmla="*/ 143 w 2016"/>
                <a:gd name="T7" fmla="*/ 61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76" name="Freeform 160"/>
            <p:cNvSpPr>
              <a:spLocks/>
            </p:cNvSpPr>
            <p:nvPr/>
          </p:nvSpPr>
          <p:spPr bwMode="auto">
            <a:xfrm rot="10800000">
              <a:off x="1697" y="2438"/>
              <a:ext cx="858" cy="75"/>
            </a:xfrm>
            <a:custGeom>
              <a:avLst/>
              <a:gdLst>
                <a:gd name="T0" fmla="*/ 715 w 2016"/>
                <a:gd name="T1" fmla="*/ 0 h 240"/>
                <a:gd name="T2" fmla="*/ 756 w 2016"/>
                <a:gd name="T3" fmla="*/ 15 h 240"/>
                <a:gd name="T4" fmla="*/ 102 w 2016"/>
                <a:gd name="T5" fmla="*/ 45 h 240"/>
                <a:gd name="T6" fmla="*/ 143 w 2016"/>
                <a:gd name="T7" fmla="*/ 75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77" name="Freeform 161"/>
            <p:cNvSpPr>
              <a:spLocks/>
            </p:cNvSpPr>
            <p:nvPr/>
          </p:nvSpPr>
          <p:spPr bwMode="auto">
            <a:xfrm rot="10800000">
              <a:off x="1697" y="2833"/>
              <a:ext cx="858" cy="61"/>
            </a:xfrm>
            <a:custGeom>
              <a:avLst/>
              <a:gdLst>
                <a:gd name="T0" fmla="*/ 715 w 2016"/>
                <a:gd name="T1" fmla="*/ 0 h 192"/>
                <a:gd name="T2" fmla="*/ 756 w 2016"/>
                <a:gd name="T3" fmla="*/ 15 h 192"/>
                <a:gd name="T4" fmla="*/ 102 w 2016"/>
                <a:gd name="T5" fmla="*/ 46 h 192"/>
                <a:gd name="T6" fmla="*/ 143 w 2016"/>
                <a:gd name="T7" fmla="*/ 61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78" name="Freeform 162"/>
            <p:cNvSpPr>
              <a:spLocks/>
            </p:cNvSpPr>
            <p:nvPr/>
          </p:nvSpPr>
          <p:spPr bwMode="auto">
            <a:xfrm rot="10800000">
              <a:off x="1697" y="2727"/>
              <a:ext cx="858" cy="75"/>
            </a:xfrm>
            <a:custGeom>
              <a:avLst/>
              <a:gdLst>
                <a:gd name="T0" fmla="*/ 715 w 2016"/>
                <a:gd name="T1" fmla="*/ 0 h 240"/>
                <a:gd name="T2" fmla="*/ 756 w 2016"/>
                <a:gd name="T3" fmla="*/ 15 h 240"/>
                <a:gd name="T4" fmla="*/ 102 w 2016"/>
                <a:gd name="T5" fmla="*/ 45 h 240"/>
                <a:gd name="T6" fmla="*/ 143 w 2016"/>
                <a:gd name="T7" fmla="*/ 75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79" name="Freeform 163"/>
            <p:cNvSpPr>
              <a:spLocks/>
            </p:cNvSpPr>
            <p:nvPr/>
          </p:nvSpPr>
          <p:spPr bwMode="auto">
            <a:xfrm rot="10800000">
              <a:off x="1697" y="2939"/>
              <a:ext cx="858" cy="61"/>
            </a:xfrm>
            <a:custGeom>
              <a:avLst/>
              <a:gdLst>
                <a:gd name="T0" fmla="*/ 715 w 2016"/>
                <a:gd name="T1" fmla="*/ 0 h 192"/>
                <a:gd name="T2" fmla="*/ 756 w 2016"/>
                <a:gd name="T3" fmla="*/ 15 h 192"/>
                <a:gd name="T4" fmla="*/ 102 w 2016"/>
                <a:gd name="T5" fmla="*/ 46 h 192"/>
                <a:gd name="T6" fmla="*/ 143 w 2016"/>
                <a:gd name="T7" fmla="*/ 61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80" name="Freeform 164"/>
            <p:cNvSpPr>
              <a:spLocks/>
            </p:cNvSpPr>
            <p:nvPr/>
          </p:nvSpPr>
          <p:spPr bwMode="auto">
            <a:xfrm rot="10800000">
              <a:off x="1697" y="2544"/>
              <a:ext cx="858" cy="61"/>
            </a:xfrm>
            <a:custGeom>
              <a:avLst/>
              <a:gdLst>
                <a:gd name="T0" fmla="*/ 715 w 2016"/>
                <a:gd name="T1" fmla="*/ 0 h 192"/>
                <a:gd name="T2" fmla="*/ 756 w 2016"/>
                <a:gd name="T3" fmla="*/ 15 h 192"/>
                <a:gd name="T4" fmla="*/ 102 w 2016"/>
                <a:gd name="T5" fmla="*/ 46 h 192"/>
                <a:gd name="T6" fmla="*/ 143 w 2016"/>
                <a:gd name="T7" fmla="*/ 61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81" name="Freeform 165"/>
            <p:cNvSpPr>
              <a:spLocks/>
            </p:cNvSpPr>
            <p:nvPr/>
          </p:nvSpPr>
          <p:spPr bwMode="auto">
            <a:xfrm rot="10800000">
              <a:off x="1697" y="2621"/>
              <a:ext cx="858" cy="76"/>
            </a:xfrm>
            <a:custGeom>
              <a:avLst/>
              <a:gdLst>
                <a:gd name="T0" fmla="*/ 715 w 2016"/>
                <a:gd name="T1" fmla="*/ 0 h 240"/>
                <a:gd name="T2" fmla="*/ 756 w 2016"/>
                <a:gd name="T3" fmla="*/ 15 h 240"/>
                <a:gd name="T4" fmla="*/ 102 w 2016"/>
                <a:gd name="T5" fmla="*/ 46 h 240"/>
                <a:gd name="T6" fmla="*/ 143 w 2016"/>
                <a:gd name="T7" fmla="*/ 7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82" name="Freeform 166"/>
            <p:cNvSpPr>
              <a:spLocks/>
            </p:cNvSpPr>
            <p:nvPr/>
          </p:nvSpPr>
          <p:spPr bwMode="auto">
            <a:xfrm rot="10800000">
              <a:off x="1799" y="3046"/>
              <a:ext cx="755" cy="45"/>
            </a:xfrm>
            <a:custGeom>
              <a:avLst/>
              <a:gdLst>
                <a:gd name="T0" fmla="*/ 143 w 1776"/>
                <a:gd name="T1" fmla="*/ 45 h 144"/>
                <a:gd name="T2" fmla="*/ 102 w 1776"/>
                <a:gd name="T3" fmla="*/ 30 h 144"/>
                <a:gd name="T4" fmla="*/ 755 w 1776"/>
                <a:gd name="T5" fmla="*/ 0 h 144"/>
                <a:gd name="T6" fmla="*/ 0 60000 65536"/>
                <a:gd name="T7" fmla="*/ 0 60000 65536"/>
                <a:gd name="T8" fmla="*/ 0 60000 65536"/>
              </a:gdLst>
              <a:ahLst/>
              <a:cxnLst>
                <a:cxn ang="T6">
                  <a:pos x="T0" y="T1"/>
                </a:cxn>
                <a:cxn ang="T7">
                  <a:pos x="T2" y="T3"/>
                </a:cxn>
                <a:cxn ang="T8">
                  <a:pos x="T4" y="T5"/>
                </a:cxn>
              </a:cxnLst>
              <a:rect l="0" t="0" r="r" b="b"/>
              <a:pathLst>
                <a:path w="1776" h="144">
                  <a:moveTo>
                    <a:pt x="336" y="144"/>
                  </a:moveTo>
                  <a:cubicBezTo>
                    <a:pt x="168" y="132"/>
                    <a:pt x="0" y="120"/>
                    <a:pt x="240" y="96"/>
                  </a:cubicBezTo>
                  <a:cubicBezTo>
                    <a:pt x="480" y="72"/>
                    <a:pt x="1520" y="16"/>
                    <a:pt x="1776" y="0"/>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83" name="Line 167"/>
            <p:cNvSpPr>
              <a:spLocks noChangeShapeType="1"/>
            </p:cNvSpPr>
            <p:nvPr/>
          </p:nvSpPr>
          <p:spPr bwMode="auto">
            <a:xfrm rot="10800000" flipV="1">
              <a:off x="431" y="3086"/>
              <a:ext cx="754" cy="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84" name="Line 168"/>
            <p:cNvSpPr>
              <a:spLocks noChangeShapeType="1"/>
            </p:cNvSpPr>
            <p:nvPr/>
          </p:nvSpPr>
          <p:spPr bwMode="auto">
            <a:xfrm rot="10800000">
              <a:off x="431" y="2888"/>
              <a:ext cx="0" cy="203"/>
            </a:xfrm>
            <a:prstGeom prst="line">
              <a:avLst/>
            </a:prstGeom>
            <a:noFill/>
            <a:ln w="28575">
              <a:solidFill>
                <a:srgbClr val="FF3300"/>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85" name="Line 169"/>
            <p:cNvSpPr>
              <a:spLocks noChangeShapeType="1"/>
            </p:cNvSpPr>
            <p:nvPr/>
          </p:nvSpPr>
          <p:spPr bwMode="auto">
            <a:xfrm rot="10800000">
              <a:off x="430" y="2362"/>
              <a:ext cx="449" cy="0"/>
            </a:xfrm>
            <a:prstGeom prst="line">
              <a:avLst/>
            </a:prstGeom>
            <a:noFill/>
            <a:ln w="28575">
              <a:solidFill>
                <a:srgbClr val="FF33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86" name="Line 170"/>
            <p:cNvSpPr>
              <a:spLocks noChangeShapeType="1"/>
            </p:cNvSpPr>
            <p:nvPr/>
          </p:nvSpPr>
          <p:spPr bwMode="auto">
            <a:xfrm rot="10800000">
              <a:off x="431" y="2352"/>
              <a:ext cx="0" cy="203"/>
            </a:xfrm>
            <a:prstGeom prst="line">
              <a:avLst/>
            </a:prstGeom>
            <a:noFill/>
            <a:ln w="28575">
              <a:solidFill>
                <a:srgbClr val="FF33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87" name="Line 171"/>
            <p:cNvSpPr>
              <a:spLocks noChangeShapeType="1"/>
            </p:cNvSpPr>
            <p:nvPr/>
          </p:nvSpPr>
          <p:spPr bwMode="auto">
            <a:xfrm>
              <a:off x="912" y="2352"/>
              <a:ext cx="24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grpSp>
      <p:grpSp>
        <p:nvGrpSpPr>
          <p:cNvPr id="88" name="Group 184"/>
          <p:cNvGrpSpPr>
            <a:grpSpLocks/>
          </p:cNvGrpSpPr>
          <p:nvPr/>
        </p:nvGrpSpPr>
        <p:grpSpPr bwMode="auto">
          <a:xfrm>
            <a:off x="7594539" y="2546638"/>
            <a:ext cx="1060847" cy="571500"/>
            <a:chOff x="3936" y="2448"/>
            <a:chExt cx="891" cy="480"/>
          </a:xfrm>
        </p:grpSpPr>
        <p:pic>
          <p:nvPicPr>
            <p:cNvPr id="89" name="Picture 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68" y="2400"/>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Line 186"/>
            <p:cNvSpPr>
              <a:spLocks noChangeShapeType="1"/>
            </p:cNvSpPr>
            <p:nvPr/>
          </p:nvSpPr>
          <p:spPr bwMode="auto">
            <a:xfrm>
              <a:off x="3936" y="2448"/>
              <a:ext cx="432"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91" name="Line 187"/>
            <p:cNvSpPr>
              <a:spLocks noChangeShapeType="1"/>
            </p:cNvSpPr>
            <p:nvPr/>
          </p:nvSpPr>
          <p:spPr bwMode="auto">
            <a:xfrm flipH="1">
              <a:off x="3984" y="2688"/>
              <a:ext cx="288" cy="2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grpSp>
      <p:sp>
        <p:nvSpPr>
          <p:cNvPr id="92" name="Oval 188"/>
          <p:cNvSpPr>
            <a:spLocks noChangeArrowheads="1"/>
          </p:cNvSpPr>
          <p:nvPr/>
        </p:nvSpPr>
        <p:spPr bwMode="auto">
          <a:xfrm>
            <a:off x="7768701" y="2374632"/>
            <a:ext cx="1200150" cy="857250"/>
          </a:xfrm>
          <a:prstGeom prst="ellipse">
            <a:avLst/>
          </a:prstGeom>
          <a:gradFill rotWithShape="1">
            <a:gsLst>
              <a:gs pos="0">
                <a:srgbClr val="E3E300"/>
              </a:gs>
              <a:gs pos="100000">
                <a:srgbClr val="FFFF00">
                  <a:alpha val="9000"/>
                </a:srgbClr>
              </a:gs>
            </a:gsLst>
            <a:path path="shape">
              <a:fillToRect l="50000" t="50000" r="50000" b="50000"/>
            </a:path>
          </a:gra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257175" indent="-257175" algn="ctr" defTabSz="685800" eaLnBrk="0" fontAlgn="base" hangingPunct="0">
              <a:spcBef>
                <a:spcPct val="0"/>
              </a:spcBef>
              <a:spcAft>
                <a:spcPct val="0"/>
              </a:spcAft>
              <a:buClrTx/>
              <a:defRPr/>
            </a:pPr>
            <a:r>
              <a:rPr lang="en-US" altLang="vi-VN" sz="2400" kern="1200">
                <a:solidFill>
                  <a:srgbClr val="000000"/>
                </a:solidFill>
                <a:latin typeface="Arial" panose="020B0604020202020204" pitchFamily="34" charset="0"/>
                <a:ea typeface="+mn-ea"/>
              </a:rPr>
              <a:t>   </a:t>
            </a:r>
          </a:p>
        </p:txBody>
      </p:sp>
      <p:sp>
        <p:nvSpPr>
          <p:cNvPr id="93" name="Line 189"/>
          <p:cNvSpPr>
            <a:spLocks noChangeShapeType="1"/>
          </p:cNvSpPr>
          <p:nvPr/>
        </p:nvSpPr>
        <p:spPr bwMode="auto">
          <a:xfrm rot="10800000">
            <a:off x="5365688" y="2565688"/>
            <a:ext cx="400050" cy="0"/>
          </a:xfrm>
          <a:prstGeom prst="line">
            <a:avLst/>
          </a:prstGeom>
          <a:noFill/>
          <a:ln w="28575">
            <a:solidFill>
              <a:srgbClr val="FF33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defRPr/>
            </a:pPr>
            <a:endParaRPr lang="vi-VN" sz="1350" kern="1200">
              <a:latin typeface="Times New Roman" panose="02020603050405020304" pitchFamily="18" charset="0"/>
              <a:ea typeface="+mn-ea"/>
            </a:endParaRPr>
          </a:p>
        </p:txBody>
      </p:sp>
      <p:sp>
        <p:nvSpPr>
          <p:cNvPr id="94" name="Rectangle 190"/>
          <p:cNvSpPr>
            <a:spLocks noChangeArrowheads="1"/>
          </p:cNvSpPr>
          <p:nvPr/>
        </p:nvSpPr>
        <p:spPr bwMode="auto">
          <a:xfrm>
            <a:off x="7150643" y="2103374"/>
            <a:ext cx="260153" cy="127057"/>
          </a:xfrm>
          <a:prstGeom prst="rect">
            <a:avLst/>
          </a:prstGeom>
          <a:solidFill>
            <a:srgbClr val="B7E0DD"/>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vi-VN" altLang="vi-VN" sz="135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20849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2000" fill="hold"/>
                                        <p:tgtEl>
                                          <p:spTgt spid="60"/>
                                        </p:tgtEl>
                                        <p:attrNameLst>
                                          <p:attrName>r</p:attrName>
                                        </p:attrNameLst>
                                      </p:cBhvr>
                                    </p:animRot>
                                  </p:childTnLst>
                                </p:cTn>
                              </p:par>
                            </p:childTnLst>
                          </p:cTn>
                        </p:par>
                        <p:par>
                          <p:cTn id="7" fill="hold">
                            <p:stCondLst>
                              <p:cond delay="2000"/>
                            </p:stCondLst>
                            <p:childTnLst>
                              <p:par>
                                <p:cTn id="8" presetID="20" presetClass="entr" presetSubtype="0" repeatCount="indefinite"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edg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1000"/>
                                        <p:tgtEl>
                                          <p:spTgt spid="9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5121" y="443589"/>
            <a:ext cx="6003567" cy="461665"/>
          </a:xfrm>
          <a:prstGeom prst="rect">
            <a:avLst/>
          </a:prstGeom>
        </p:spPr>
        <p:txBody>
          <a:bodyPr wrap="none">
            <a:spAutoFit/>
          </a:bodyPr>
          <a:lstStyle/>
          <a:p>
            <a:r>
              <a:rPr lang="en-US" sz="2400" b="1">
                <a:solidFill>
                  <a:srgbClr val="78909C">
                    <a:lumMod val="75000"/>
                  </a:srgbClr>
                </a:solidFill>
                <a:latin typeface="Barlow Semi Condensed Light"/>
                <a:ea typeface="Barlow Semi Condensed Light"/>
                <a:cs typeface="Barlow Semi Condensed Light"/>
              </a:rPr>
              <a:t>II - CẤU TẠO VÀ HOẠT ĐỘNG CỦA MÁY BIẾN THẾ</a:t>
            </a:r>
          </a:p>
        </p:txBody>
      </p:sp>
      <p:sp>
        <p:nvSpPr>
          <p:cNvPr id="8" name="Rectangle 7"/>
          <p:cNvSpPr/>
          <p:nvPr/>
        </p:nvSpPr>
        <p:spPr>
          <a:xfrm>
            <a:off x="588248" y="1030434"/>
            <a:ext cx="6009980" cy="400110"/>
          </a:xfrm>
          <a:prstGeom prst="rect">
            <a:avLst/>
          </a:prstGeom>
        </p:spPr>
        <p:txBody>
          <a:bodyPr wrap="square">
            <a:spAutoFit/>
          </a:bodyPr>
          <a:lstStyle/>
          <a:p>
            <a:pPr lvl="0" algn="just">
              <a:buClr>
                <a:srgbClr val="FF7C3E"/>
              </a:buClr>
              <a:buSzPts val="2400"/>
            </a:pPr>
            <a:r>
              <a:rPr lang="en-US" sz="2000" b="1">
                <a:solidFill>
                  <a:srgbClr val="78909C">
                    <a:lumMod val="75000"/>
                  </a:srgbClr>
                </a:solidFill>
                <a:latin typeface="Barlow Semi Condensed Light"/>
                <a:ea typeface="Barlow Semi Condensed Light"/>
                <a:cs typeface="Barlow Semi Condensed Light"/>
                <a:sym typeface="Barlow Semi Condensed Light"/>
              </a:rPr>
              <a:t>3. Tác dụng làm biến đổi hiệu điện thế của máy biến thế</a:t>
            </a:r>
            <a:endParaRPr lang="vi-VN" sz="2000" b="1">
              <a:solidFill>
                <a:srgbClr val="78909C">
                  <a:lumMod val="75000"/>
                </a:srgbClr>
              </a:solidFill>
              <a:latin typeface="Barlow Semi Condensed Light"/>
              <a:ea typeface="Barlow Semi Condensed Light"/>
              <a:cs typeface="Barlow Semi Condensed Light"/>
              <a:sym typeface="Barlow Semi Condensed Light"/>
            </a:endParaRPr>
          </a:p>
        </p:txBody>
      </p:sp>
      <p:sp>
        <p:nvSpPr>
          <p:cNvPr id="11" name="Rectangle 10"/>
          <p:cNvSpPr/>
          <p:nvPr/>
        </p:nvSpPr>
        <p:spPr>
          <a:xfrm>
            <a:off x="588248" y="1555724"/>
            <a:ext cx="8192070" cy="400110"/>
          </a:xfrm>
          <a:prstGeom prst="rect">
            <a:avLst/>
          </a:prstGeom>
        </p:spPr>
        <p:txBody>
          <a:bodyPr wrap="square">
            <a:spAutoFit/>
          </a:bodyPr>
          <a:lstStyle/>
          <a:p>
            <a:pPr lvl="0" algn="just">
              <a:buClr>
                <a:srgbClr val="FF7C3E"/>
              </a:buClr>
              <a:buSzPts val="2400"/>
            </a:pPr>
            <a:r>
              <a:rPr lang="en-US" sz="2000">
                <a:solidFill>
                  <a:srgbClr val="434343"/>
                </a:solidFill>
                <a:latin typeface="Barlow Condensed"/>
                <a:sym typeface="Barlow Semi Condensed Light"/>
              </a:rPr>
              <a:t>Hiệu điện thế ở hai đầu mỗi cuộn dây của máy biến thế tỉ lệ với số vòng dây của mỗi cuộn : </a:t>
            </a:r>
            <a:endParaRPr lang="vi-VN" sz="2000">
              <a:solidFill>
                <a:srgbClr val="434343"/>
              </a:solidFill>
              <a:latin typeface="Barlow Condensed"/>
              <a:sym typeface="Barlow Semi Condensed Light"/>
            </a:endParaRPr>
          </a:p>
        </p:txBody>
      </p:sp>
      <mc:AlternateContent xmlns:mc="http://schemas.openxmlformats.org/markup-compatibility/2006" xmlns:a14="http://schemas.microsoft.com/office/drawing/2010/main">
        <mc:Choice Requires="a14">
          <p:sp>
            <p:nvSpPr>
              <p:cNvPr id="2" name="TextBox 1"/>
              <p:cNvSpPr txBox="1"/>
              <p:nvPr/>
            </p:nvSpPr>
            <p:spPr>
              <a:xfrm>
                <a:off x="1724890" y="2830603"/>
                <a:ext cx="857479" cy="563872"/>
              </a:xfrm>
              <a:prstGeom prst="rect">
                <a:avLst/>
              </a:prstGeom>
              <a:solidFill>
                <a:schemeClr val="accent1">
                  <a:lumMod val="60000"/>
                  <a:lumOff val="4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sSub>
                            <m:sSubPr>
                              <m:ctrlPr>
                                <a:rPr lang="en-US" sz="1800" i="1" smtClean="0">
                                  <a:latin typeface="Cambria Math" panose="02040503050406030204" pitchFamily="18" charset="0"/>
                                </a:rPr>
                              </m:ctrlPr>
                            </m:sSubPr>
                            <m:e>
                              <m:r>
                                <m:rPr>
                                  <m:sty m:val="p"/>
                                </m:rPr>
                                <a:rPr lang="en-US" sz="1800" b="0" i="0" smtClean="0">
                                  <a:latin typeface="Cambria Math" panose="02040503050406030204" pitchFamily="18" charset="0"/>
                                </a:rPr>
                                <m:t>U</m:t>
                              </m:r>
                            </m:e>
                            <m:sub>
                              <m:r>
                                <a:rPr lang="en-US" sz="1800" b="0" i="0" smtClean="0">
                                  <a:latin typeface="Cambria Math" panose="02040503050406030204" pitchFamily="18" charset="0"/>
                                </a:rPr>
                                <m:t>1</m:t>
                              </m:r>
                            </m:sub>
                          </m:sSub>
                        </m:num>
                        <m:den>
                          <m:sSub>
                            <m:sSubPr>
                              <m:ctrlPr>
                                <a:rPr lang="en-US" sz="1800" i="1" smtClean="0">
                                  <a:latin typeface="Cambria Math" panose="02040503050406030204" pitchFamily="18" charset="0"/>
                                </a:rPr>
                              </m:ctrlPr>
                            </m:sSubPr>
                            <m:e>
                              <m:r>
                                <m:rPr>
                                  <m:sty m:val="p"/>
                                </m:rPr>
                                <a:rPr lang="en-US" sz="1800" b="0" i="0" smtClean="0">
                                  <a:latin typeface="Cambria Math" panose="02040503050406030204" pitchFamily="18" charset="0"/>
                                </a:rPr>
                                <m:t>U</m:t>
                              </m:r>
                            </m:e>
                            <m:sub>
                              <m:r>
                                <a:rPr lang="en-US" sz="1800" b="0" i="0" smtClean="0">
                                  <a:latin typeface="Cambria Math" panose="02040503050406030204" pitchFamily="18" charset="0"/>
                                </a:rPr>
                                <m:t>2</m:t>
                              </m:r>
                            </m:sub>
                          </m:sSub>
                        </m:den>
                      </m:f>
                      <m:r>
                        <a:rPr lang="en-US" sz="1800" b="0" i="0"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n</m:t>
                              </m:r>
                            </m:e>
                            <m:sub>
                              <m:r>
                                <a:rPr lang="en-US" sz="1800" b="0" i="0" smtClean="0">
                                  <a:latin typeface="Cambria Math" panose="02040503050406030204" pitchFamily="18" charset="0"/>
                                </a:rPr>
                                <m:t>1</m:t>
                              </m:r>
                            </m:sub>
                          </m:sSub>
                        </m:num>
                        <m:den>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n</m:t>
                              </m:r>
                            </m:e>
                            <m:sub>
                              <m:r>
                                <a:rPr lang="en-US" sz="1800" b="0" i="0" smtClean="0">
                                  <a:latin typeface="Cambria Math" panose="02040503050406030204" pitchFamily="18" charset="0"/>
                                </a:rPr>
                                <m:t>2</m:t>
                              </m:r>
                            </m:sub>
                          </m:sSub>
                        </m:den>
                      </m:f>
                    </m:oMath>
                  </m:oMathPara>
                </a14:m>
                <a:endParaRPr lang="en-US" sz="1800"/>
              </a:p>
            </p:txBody>
          </p:sp>
        </mc:Choice>
        <mc:Fallback xmlns="">
          <p:sp>
            <p:nvSpPr>
              <p:cNvPr id="2" name="TextBox 1"/>
              <p:cNvSpPr txBox="1">
                <a:spLocks noRot="1" noChangeAspect="1" noMove="1" noResize="1" noEditPoints="1" noAdjustHandles="1" noChangeArrowheads="1" noChangeShapeType="1" noTextEdit="1"/>
              </p:cNvSpPr>
              <p:nvPr/>
            </p:nvSpPr>
            <p:spPr>
              <a:xfrm>
                <a:off x="1724890" y="2830603"/>
                <a:ext cx="857479" cy="563872"/>
              </a:xfrm>
              <a:prstGeom prst="rect">
                <a:avLst/>
              </a:prstGeom>
              <a:blipFill>
                <a:blip r:embed="rId2"/>
                <a:stretch>
                  <a:fillRect/>
                </a:stretch>
              </a:blipFill>
            </p:spPr>
            <p:txBody>
              <a:bodyPr/>
              <a:lstStyle/>
              <a:p>
                <a:r>
                  <a:rPr lang="en-US">
                    <a:noFill/>
                  </a:rPr>
                  <a:t> </a:t>
                </a:r>
              </a:p>
            </p:txBody>
          </p:sp>
        </mc:Fallback>
      </mc:AlternateContent>
      <p:cxnSp>
        <p:nvCxnSpPr>
          <p:cNvPr id="9" name="Straight Arrow Connector 8"/>
          <p:cNvCxnSpPr>
            <a:stCxn id="2" idx="3"/>
            <a:endCxn id="13" idx="1"/>
          </p:cNvCxnSpPr>
          <p:nvPr/>
        </p:nvCxnSpPr>
        <p:spPr>
          <a:xfrm flipV="1">
            <a:off x="2582369" y="2731598"/>
            <a:ext cx="964082" cy="3809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3"/>
            <a:endCxn id="28" idx="1"/>
          </p:cNvCxnSpPr>
          <p:nvPr/>
        </p:nvCxnSpPr>
        <p:spPr>
          <a:xfrm>
            <a:off x="2582369" y="3112539"/>
            <a:ext cx="964082" cy="4406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5"/>
              <p:cNvSpPr>
                <a:spLocks noChangeArrowheads="1"/>
              </p:cNvSpPr>
              <p:nvPr/>
            </p:nvSpPr>
            <p:spPr bwMode="auto">
              <a:xfrm>
                <a:off x="3546451" y="2487036"/>
                <a:ext cx="2075031" cy="489123"/>
              </a:xfrm>
              <a:prstGeom prst="rect">
                <a:avLst/>
              </a:prstGeom>
              <a:solidFill>
                <a:schemeClr val="accent1">
                  <a:lumMod val="40000"/>
                  <a:lumOff val="60000"/>
                </a:schemeClr>
              </a:solidFill>
              <a:ln w="9525">
                <a:noFill/>
                <a:miter lim="800000"/>
                <a:headEnd/>
                <a:tailEnd/>
              </a:ln>
              <a:effectLst/>
            </p:spPr>
            <p:txBody>
              <a:bodyPr anchor="ctr"/>
              <a:lstStyle/>
              <a:p>
                <a:pPr algn="ctr">
                  <a:buClrTx/>
                  <a:buFontTx/>
                  <a:buNone/>
                </a:pPr>
                <a:r>
                  <a:rPr lang="en-US" sz="2000">
                    <a:solidFill>
                      <a:srgbClr val="434343"/>
                    </a:solidFill>
                    <a:latin typeface="Barlow Condensed"/>
                  </a:rPr>
                  <a:t>n</a:t>
                </a:r>
                <a:r>
                  <a:rPr lang="en-US" sz="2000" baseline="-25000">
                    <a:solidFill>
                      <a:srgbClr val="434343"/>
                    </a:solidFill>
                    <a:latin typeface="Barlow Condensed"/>
                  </a:rPr>
                  <a:t>1</a:t>
                </a:r>
                <a:r>
                  <a:rPr lang="en-US" sz="2000">
                    <a:solidFill>
                      <a:srgbClr val="434343"/>
                    </a:solidFill>
                    <a:latin typeface="Barlow Condensed"/>
                  </a:rPr>
                  <a:t> &gt; n</a:t>
                </a:r>
                <a:r>
                  <a:rPr lang="en-US" sz="2000" baseline="-25000">
                    <a:solidFill>
                      <a:srgbClr val="434343"/>
                    </a:solidFill>
                    <a:latin typeface="Barlow Condensed"/>
                  </a:rPr>
                  <a:t>2</a:t>
                </a:r>
                <a:r>
                  <a:rPr lang="en-US" sz="2000">
                    <a:solidFill>
                      <a:srgbClr val="434343"/>
                    </a:solidFill>
                    <a:latin typeface="Barlow Condensed"/>
                  </a:rPr>
                  <a:t> </a:t>
                </a:r>
                <a14:m>
                  <m:oMath xmlns:m="http://schemas.openxmlformats.org/officeDocument/2006/math">
                    <m:r>
                      <a:rPr lang="en-US" sz="2000" i="1" smtClean="0">
                        <a:solidFill>
                          <a:srgbClr val="434343"/>
                        </a:solidFill>
                        <a:latin typeface="Cambria Math" panose="02040503050406030204" pitchFamily="18" charset="0"/>
                        <a:ea typeface="Cambria Math" panose="02040503050406030204" pitchFamily="18" charset="0"/>
                      </a:rPr>
                      <m:t>→</m:t>
                    </m:r>
                  </m:oMath>
                </a14:m>
                <a:r>
                  <a:rPr lang="en-US" sz="2000" dirty="0">
                    <a:solidFill>
                      <a:srgbClr val="434343"/>
                    </a:solidFill>
                    <a:latin typeface="Barlow Condensed"/>
                  </a:rPr>
                  <a:t> </a:t>
                </a:r>
                <a:r>
                  <a:rPr lang="en-US" sz="2000">
                    <a:solidFill>
                      <a:srgbClr val="434343"/>
                    </a:solidFill>
                    <a:latin typeface="Barlow Condensed"/>
                  </a:rPr>
                  <a:t>U</a:t>
                </a:r>
                <a:r>
                  <a:rPr lang="en-US" sz="2000" baseline="-25000">
                    <a:solidFill>
                      <a:srgbClr val="434343"/>
                    </a:solidFill>
                    <a:latin typeface="Barlow Condensed"/>
                  </a:rPr>
                  <a:t>1</a:t>
                </a:r>
                <a:r>
                  <a:rPr lang="en-US" sz="2000">
                    <a:solidFill>
                      <a:srgbClr val="434343"/>
                    </a:solidFill>
                    <a:latin typeface="Barlow Condensed"/>
                  </a:rPr>
                  <a:t> &gt; U</a:t>
                </a:r>
                <a:r>
                  <a:rPr lang="en-US" sz="2000" baseline="-25000">
                    <a:solidFill>
                      <a:srgbClr val="434343"/>
                    </a:solidFill>
                    <a:latin typeface="Barlow Condensed"/>
                  </a:rPr>
                  <a:t>2</a:t>
                </a:r>
                <a:endParaRPr lang="en-US" sz="2000" dirty="0">
                  <a:solidFill>
                    <a:srgbClr val="434343"/>
                  </a:solidFill>
                  <a:latin typeface="Barlow Condensed"/>
                </a:endParaRPr>
              </a:p>
            </p:txBody>
          </p:sp>
        </mc:Choice>
        <mc:Fallback xmlns="">
          <p:sp>
            <p:nvSpPr>
              <p:cNvPr id="13" name="Rectangle 15"/>
              <p:cNvSpPr>
                <a:spLocks noRot="1" noChangeAspect="1" noMove="1" noResize="1" noEditPoints="1" noAdjustHandles="1" noChangeArrowheads="1" noChangeShapeType="1" noTextEdit="1"/>
              </p:cNvSpPr>
              <p:nvPr/>
            </p:nvSpPr>
            <p:spPr bwMode="auto">
              <a:xfrm>
                <a:off x="3546451" y="2487036"/>
                <a:ext cx="2075031" cy="489123"/>
              </a:xfrm>
              <a:prstGeom prst="rect">
                <a:avLst/>
              </a:prstGeom>
              <a:blipFill>
                <a:blip r:embed="rId3"/>
                <a:stretch>
                  <a:fillRect b="-12500"/>
                </a:stretch>
              </a:blipFill>
              <a:ln w="9525">
                <a:noFill/>
                <a:miter lim="800000"/>
                <a:headEnd/>
                <a:tailEnd/>
              </a:ln>
              <a:effectLst/>
            </p:spPr>
            <p:txBody>
              <a:bodyPr/>
              <a:lstStyle/>
              <a:p>
                <a:r>
                  <a:rPr lang="en-US">
                    <a:noFill/>
                  </a:rPr>
                  <a:t> </a:t>
                </a:r>
              </a:p>
            </p:txBody>
          </p:sp>
        </mc:Fallback>
      </mc:AlternateContent>
      <p:sp>
        <p:nvSpPr>
          <p:cNvPr id="20" name="Rectangle 15"/>
          <p:cNvSpPr>
            <a:spLocks noChangeArrowheads="1"/>
          </p:cNvSpPr>
          <p:nvPr/>
        </p:nvSpPr>
        <p:spPr bwMode="auto">
          <a:xfrm>
            <a:off x="6400801" y="2487035"/>
            <a:ext cx="1631373" cy="489123"/>
          </a:xfrm>
          <a:prstGeom prst="rect">
            <a:avLst/>
          </a:prstGeom>
          <a:solidFill>
            <a:schemeClr val="accent1">
              <a:lumMod val="40000"/>
              <a:lumOff val="60000"/>
            </a:schemeClr>
          </a:solidFill>
          <a:ln w="9525">
            <a:noFill/>
            <a:miter lim="800000"/>
            <a:headEnd/>
            <a:tailEnd/>
          </a:ln>
          <a:effectLst/>
        </p:spPr>
        <p:txBody>
          <a:bodyPr anchor="ctr"/>
          <a:lstStyle/>
          <a:p>
            <a:pPr algn="ctr">
              <a:buClrTx/>
              <a:buFontTx/>
              <a:buNone/>
            </a:pPr>
            <a:r>
              <a:rPr lang="en-US" sz="2000">
                <a:solidFill>
                  <a:srgbClr val="434343"/>
                </a:solidFill>
                <a:latin typeface="Barlow Condensed"/>
              </a:rPr>
              <a:t>Máy hạ thế</a:t>
            </a:r>
            <a:endParaRPr lang="en-US" sz="2000" dirty="0">
              <a:solidFill>
                <a:srgbClr val="434343"/>
              </a:solidFill>
              <a:latin typeface="Barlow Condensed"/>
            </a:endParaRPr>
          </a:p>
        </p:txBody>
      </p:sp>
      <p:cxnSp>
        <p:nvCxnSpPr>
          <p:cNvPr id="21" name="Straight Arrow Connector 20"/>
          <p:cNvCxnSpPr>
            <a:stCxn id="13" idx="3"/>
            <a:endCxn id="20" idx="1"/>
          </p:cNvCxnSpPr>
          <p:nvPr/>
        </p:nvCxnSpPr>
        <p:spPr>
          <a:xfrm flipV="1">
            <a:off x="5621482" y="2731597"/>
            <a:ext cx="779319"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15"/>
              <p:cNvSpPr>
                <a:spLocks noChangeArrowheads="1"/>
              </p:cNvSpPr>
              <p:nvPr/>
            </p:nvSpPr>
            <p:spPr bwMode="auto">
              <a:xfrm>
                <a:off x="3546451" y="3308652"/>
                <a:ext cx="2075031" cy="489123"/>
              </a:xfrm>
              <a:prstGeom prst="rect">
                <a:avLst/>
              </a:prstGeom>
              <a:solidFill>
                <a:schemeClr val="accent1">
                  <a:lumMod val="40000"/>
                  <a:lumOff val="60000"/>
                </a:schemeClr>
              </a:solidFill>
              <a:ln w="9525">
                <a:noFill/>
                <a:miter lim="800000"/>
                <a:headEnd/>
                <a:tailEnd/>
              </a:ln>
              <a:effectLst/>
            </p:spPr>
            <p:txBody>
              <a:bodyPr anchor="ctr"/>
              <a:lstStyle/>
              <a:p>
                <a:pPr algn="ctr">
                  <a:buClrTx/>
                  <a:buFontTx/>
                  <a:buNone/>
                </a:pPr>
                <a:r>
                  <a:rPr lang="en-US" sz="2000">
                    <a:solidFill>
                      <a:srgbClr val="434343"/>
                    </a:solidFill>
                    <a:latin typeface="Barlow Condensed"/>
                  </a:rPr>
                  <a:t>n</a:t>
                </a:r>
                <a:r>
                  <a:rPr lang="en-US" sz="2000" baseline="-25000">
                    <a:solidFill>
                      <a:srgbClr val="434343"/>
                    </a:solidFill>
                    <a:latin typeface="Barlow Condensed"/>
                  </a:rPr>
                  <a:t>1</a:t>
                </a:r>
                <a:r>
                  <a:rPr lang="en-US" sz="2000">
                    <a:solidFill>
                      <a:srgbClr val="434343"/>
                    </a:solidFill>
                    <a:latin typeface="Barlow Condensed"/>
                  </a:rPr>
                  <a:t> &lt; n</a:t>
                </a:r>
                <a:r>
                  <a:rPr lang="en-US" sz="2000" baseline="-25000">
                    <a:solidFill>
                      <a:srgbClr val="434343"/>
                    </a:solidFill>
                    <a:latin typeface="Barlow Condensed"/>
                  </a:rPr>
                  <a:t>2</a:t>
                </a:r>
                <a:r>
                  <a:rPr lang="en-US" sz="2000">
                    <a:solidFill>
                      <a:srgbClr val="434343"/>
                    </a:solidFill>
                    <a:latin typeface="Barlow Condensed"/>
                  </a:rPr>
                  <a:t> </a:t>
                </a:r>
                <a14:m>
                  <m:oMath xmlns:m="http://schemas.openxmlformats.org/officeDocument/2006/math">
                    <m:r>
                      <a:rPr lang="en-US" sz="2000" i="1" smtClean="0">
                        <a:solidFill>
                          <a:srgbClr val="434343"/>
                        </a:solidFill>
                        <a:latin typeface="Cambria Math" panose="02040503050406030204" pitchFamily="18" charset="0"/>
                        <a:ea typeface="Cambria Math" panose="02040503050406030204" pitchFamily="18" charset="0"/>
                      </a:rPr>
                      <m:t>→</m:t>
                    </m:r>
                  </m:oMath>
                </a14:m>
                <a:r>
                  <a:rPr lang="en-US" sz="2000" dirty="0">
                    <a:solidFill>
                      <a:srgbClr val="434343"/>
                    </a:solidFill>
                    <a:latin typeface="Barlow Condensed"/>
                  </a:rPr>
                  <a:t> </a:t>
                </a:r>
                <a:r>
                  <a:rPr lang="en-US" sz="2000">
                    <a:solidFill>
                      <a:srgbClr val="434343"/>
                    </a:solidFill>
                    <a:latin typeface="Barlow Condensed"/>
                  </a:rPr>
                  <a:t>U</a:t>
                </a:r>
                <a:r>
                  <a:rPr lang="en-US" sz="2000" baseline="-25000">
                    <a:solidFill>
                      <a:srgbClr val="434343"/>
                    </a:solidFill>
                    <a:latin typeface="Barlow Condensed"/>
                  </a:rPr>
                  <a:t>1</a:t>
                </a:r>
                <a:r>
                  <a:rPr lang="en-US" sz="2000">
                    <a:solidFill>
                      <a:srgbClr val="434343"/>
                    </a:solidFill>
                    <a:latin typeface="Barlow Condensed"/>
                  </a:rPr>
                  <a:t> &lt; U</a:t>
                </a:r>
                <a:r>
                  <a:rPr lang="en-US" sz="2000" baseline="-25000">
                    <a:solidFill>
                      <a:srgbClr val="434343"/>
                    </a:solidFill>
                    <a:latin typeface="Barlow Condensed"/>
                  </a:rPr>
                  <a:t>2</a:t>
                </a:r>
                <a:endParaRPr lang="en-US" sz="2000" dirty="0">
                  <a:solidFill>
                    <a:srgbClr val="434343"/>
                  </a:solidFill>
                  <a:latin typeface="Barlow Condensed"/>
                </a:endParaRPr>
              </a:p>
            </p:txBody>
          </p:sp>
        </mc:Choice>
        <mc:Fallback xmlns="">
          <p:sp>
            <p:nvSpPr>
              <p:cNvPr id="28" name="Rectangle 15"/>
              <p:cNvSpPr>
                <a:spLocks noRot="1" noChangeAspect="1" noMove="1" noResize="1" noEditPoints="1" noAdjustHandles="1" noChangeArrowheads="1" noChangeShapeType="1" noTextEdit="1"/>
              </p:cNvSpPr>
              <p:nvPr/>
            </p:nvSpPr>
            <p:spPr bwMode="auto">
              <a:xfrm>
                <a:off x="3546451" y="3308652"/>
                <a:ext cx="2075031" cy="489123"/>
              </a:xfrm>
              <a:prstGeom prst="rect">
                <a:avLst/>
              </a:prstGeom>
              <a:blipFill>
                <a:blip r:embed="rId4"/>
                <a:stretch>
                  <a:fillRect b="-11250"/>
                </a:stretch>
              </a:blipFill>
              <a:ln w="9525">
                <a:noFill/>
                <a:miter lim="800000"/>
                <a:headEnd/>
                <a:tailEnd/>
              </a:ln>
              <a:effectLst/>
            </p:spPr>
            <p:txBody>
              <a:bodyPr/>
              <a:lstStyle/>
              <a:p>
                <a:r>
                  <a:rPr lang="en-US">
                    <a:noFill/>
                  </a:rPr>
                  <a:t> </a:t>
                </a:r>
              </a:p>
            </p:txBody>
          </p:sp>
        </mc:Fallback>
      </mc:AlternateContent>
      <p:cxnSp>
        <p:nvCxnSpPr>
          <p:cNvPr id="32" name="Straight Arrow Connector 31"/>
          <p:cNvCxnSpPr/>
          <p:nvPr/>
        </p:nvCxnSpPr>
        <p:spPr>
          <a:xfrm flipV="1">
            <a:off x="5621482" y="3553213"/>
            <a:ext cx="779319"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15"/>
          <p:cNvSpPr>
            <a:spLocks noChangeArrowheads="1"/>
          </p:cNvSpPr>
          <p:nvPr/>
        </p:nvSpPr>
        <p:spPr bwMode="auto">
          <a:xfrm>
            <a:off x="6400800" y="3347625"/>
            <a:ext cx="1631373" cy="489123"/>
          </a:xfrm>
          <a:prstGeom prst="rect">
            <a:avLst/>
          </a:prstGeom>
          <a:solidFill>
            <a:schemeClr val="accent1">
              <a:lumMod val="40000"/>
              <a:lumOff val="60000"/>
            </a:schemeClr>
          </a:solidFill>
          <a:ln w="9525">
            <a:noFill/>
            <a:miter lim="800000"/>
            <a:headEnd/>
            <a:tailEnd/>
          </a:ln>
          <a:effectLst/>
        </p:spPr>
        <p:txBody>
          <a:bodyPr anchor="ctr"/>
          <a:lstStyle/>
          <a:p>
            <a:pPr algn="ctr">
              <a:buClrTx/>
              <a:buFontTx/>
              <a:buNone/>
            </a:pPr>
            <a:r>
              <a:rPr lang="en-US" sz="2000">
                <a:solidFill>
                  <a:srgbClr val="434343"/>
                </a:solidFill>
                <a:latin typeface="Barlow Condensed"/>
              </a:rPr>
              <a:t>Máy tăng thế</a:t>
            </a:r>
            <a:endParaRPr lang="en-US" sz="2000" dirty="0">
              <a:solidFill>
                <a:srgbClr val="434343"/>
              </a:solidFill>
              <a:latin typeface="Barlow Condensed"/>
            </a:endParaRPr>
          </a:p>
        </p:txBody>
      </p:sp>
    </p:spTree>
    <p:extLst>
      <p:ext uri="{BB962C8B-B14F-4D97-AF65-F5344CB8AC3E}">
        <p14:creationId xmlns:p14="http://schemas.microsoft.com/office/powerpoint/2010/main" val="21750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animBg="1"/>
      <p:bldP spid="13" grpId="0" animBg="1"/>
      <p:bldP spid="20" grpId="0" animBg="1"/>
      <p:bldP spid="28"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199679" y="1137351"/>
            <a:ext cx="4959657" cy="3755325"/>
          </a:xfrm>
          <a:prstGeom prst="rect">
            <a:avLst/>
          </a:prstGeom>
        </p:spPr>
      </p:pic>
      <p:sp>
        <p:nvSpPr>
          <p:cNvPr id="3" name="Rectangle 2"/>
          <p:cNvSpPr/>
          <p:nvPr/>
        </p:nvSpPr>
        <p:spPr>
          <a:xfrm>
            <a:off x="775284" y="495544"/>
            <a:ext cx="7242688" cy="400110"/>
          </a:xfrm>
          <a:prstGeom prst="rect">
            <a:avLst/>
          </a:prstGeom>
        </p:spPr>
        <p:txBody>
          <a:bodyPr wrap="none">
            <a:spAutoFit/>
          </a:bodyPr>
          <a:lstStyle/>
          <a:p>
            <a:r>
              <a:rPr lang="en-US" sz="2000" b="1">
                <a:solidFill>
                  <a:srgbClr val="78909C">
                    <a:lumMod val="75000"/>
                  </a:srgbClr>
                </a:solidFill>
                <a:latin typeface="Barlow Semi Condensed Light"/>
                <a:ea typeface="Barlow Semi Condensed Light"/>
                <a:cs typeface="Barlow Semi Condensed Light"/>
              </a:rPr>
              <a:t>SƠ ĐỒ BỐ TRÍ CÁC MÁY BIẾN THẾ TỪ NHÀ MÁY ĐIỆN ĐẾN NƠI TIÊU THỤ</a:t>
            </a:r>
          </a:p>
        </p:txBody>
      </p:sp>
    </p:spTree>
    <p:extLst>
      <p:ext uri="{BB962C8B-B14F-4D97-AF65-F5344CB8AC3E}">
        <p14:creationId xmlns:p14="http://schemas.microsoft.com/office/powerpoint/2010/main" val="3540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770"/>
        <p:cNvGrpSpPr/>
        <p:nvPr/>
      </p:nvGrpSpPr>
      <p:grpSpPr>
        <a:xfrm>
          <a:off x="0" y="0"/>
          <a:ext cx="0" cy="0"/>
          <a:chOff x="0" y="0"/>
          <a:chExt cx="0" cy="0"/>
        </a:xfrm>
      </p:grpSpPr>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rgbClr val="94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rgbClr val="535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rgbClr val="888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rgbClr val="94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rgbClr val="535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rgbClr val="888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txBox="1"/>
          <p:nvPr/>
        </p:nvSpPr>
        <p:spPr>
          <a:xfrm flipH="1">
            <a:off x="2015102" y="1367600"/>
            <a:ext cx="1943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a:solidFill>
                  <a:srgbClr val="FF7C3E"/>
                </a:solidFill>
                <a:latin typeface="Denk One"/>
                <a:ea typeface="Denk One"/>
                <a:cs typeface="Denk One"/>
                <a:sym typeface="Denk One"/>
              </a:rPr>
              <a:t>BONJOUR</a:t>
            </a:r>
            <a:endParaRPr sz="1800">
              <a:solidFill>
                <a:srgbClr val="FF7C3E"/>
              </a:solidFill>
              <a:latin typeface="Denk One"/>
              <a:ea typeface="Denk One"/>
              <a:cs typeface="Denk One"/>
              <a:sym typeface="Denk One"/>
            </a:endParaRPr>
          </a:p>
        </p:txBody>
      </p:sp>
      <p:sp>
        <p:nvSpPr>
          <p:cNvPr id="66" name="Rectangle 65"/>
          <p:cNvSpPr/>
          <p:nvPr/>
        </p:nvSpPr>
        <p:spPr>
          <a:xfrm>
            <a:off x="5379454" y="1818266"/>
            <a:ext cx="3379451" cy="1938992"/>
          </a:xfrm>
          <a:prstGeom prst="rect">
            <a:avLst/>
          </a:prstGeom>
        </p:spPr>
        <p:txBody>
          <a:bodyPr wrap="none">
            <a:spAutoFit/>
          </a:bodyPr>
          <a:lstStyle/>
          <a:p>
            <a:pPr algn="ctr"/>
            <a:r>
              <a:rPr lang="en-US" sz="6000" b="1">
                <a:solidFill>
                  <a:srgbClr val="78909C">
                    <a:lumMod val="75000"/>
                  </a:srgbClr>
                </a:solidFill>
                <a:latin typeface="Barlow Semi Condensed Light"/>
                <a:ea typeface="Barlow Semi Condensed Light"/>
                <a:cs typeface="Barlow Semi Condensed Light"/>
              </a:rPr>
              <a:t>III</a:t>
            </a:r>
          </a:p>
          <a:p>
            <a:pPr algn="ctr"/>
            <a:r>
              <a:rPr lang="en-US" sz="6000" b="1">
                <a:solidFill>
                  <a:srgbClr val="78909C">
                    <a:lumMod val="75000"/>
                  </a:srgbClr>
                </a:solidFill>
                <a:latin typeface="Barlow Semi Condensed Light"/>
                <a:ea typeface="Barlow Semi Condensed Light"/>
                <a:cs typeface="Barlow Semi Condensed Light"/>
              </a:rPr>
              <a:t>VẬN DỤNG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477983" y="1149927"/>
            <a:ext cx="8177644" cy="707886"/>
          </a:xfrm>
          <a:prstGeom prst="rect">
            <a:avLst/>
          </a:prstGeom>
          <a:noFill/>
          <a:ln w="9525">
            <a:noFill/>
            <a:miter lim="800000"/>
            <a:headEnd/>
            <a:tailEnd/>
          </a:ln>
          <a:effectLst/>
        </p:spPr>
        <p:txBody>
          <a:bodyPr wrap="square">
            <a:spAutoFit/>
          </a:bodyPr>
          <a:lstStyle/>
          <a:p>
            <a:pPr algn="just">
              <a:spcBef>
                <a:spcPct val="50000"/>
              </a:spcBef>
              <a:buClrTx/>
              <a:buFontTx/>
              <a:buNone/>
            </a:pPr>
            <a:r>
              <a:rPr lang="en-US" sz="2000" b="1">
                <a:solidFill>
                  <a:srgbClr val="C00000"/>
                </a:solidFill>
                <a:latin typeface="Barlow Condensed"/>
              </a:rPr>
              <a:t>C4.</a:t>
            </a:r>
            <a:r>
              <a:rPr lang="en-US" sz="2000">
                <a:solidFill>
                  <a:srgbClr val="434343"/>
                </a:solidFill>
                <a:latin typeface="Barlow Condensed"/>
              </a:rPr>
              <a:t> </a:t>
            </a:r>
            <a:r>
              <a:rPr lang="en-US" sz="2000" dirty="0" err="1">
                <a:solidFill>
                  <a:srgbClr val="434343"/>
                </a:solidFill>
                <a:latin typeface="Barlow Condensed"/>
              </a:rPr>
              <a:t>Cùng</a:t>
            </a:r>
            <a:r>
              <a:rPr lang="en-US" sz="2000" dirty="0">
                <a:solidFill>
                  <a:srgbClr val="434343"/>
                </a:solidFill>
                <a:latin typeface="Barlow Condensed"/>
              </a:rPr>
              <a:t> </a:t>
            </a:r>
            <a:r>
              <a:rPr lang="en-US" sz="2000" dirty="0" err="1">
                <a:solidFill>
                  <a:srgbClr val="434343"/>
                </a:solidFill>
                <a:latin typeface="Barlow Condensed"/>
              </a:rPr>
              <a:t>một</a:t>
            </a:r>
            <a:r>
              <a:rPr lang="en-US" sz="2000" dirty="0">
                <a:solidFill>
                  <a:srgbClr val="434343"/>
                </a:solidFill>
                <a:latin typeface="Barlow Condensed"/>
              </a:rPr>
              <a:t> </a:t>
            </a:r>
            <a:r>
              <a:rPr lang="en-US" sz="2000" dirty="0" err="1">
                <a:solidFill>
                  <a:srgbClr val="434343"/>
                </a:solidFill>
                <a:latin typeface="Barlow Condensed"/>
              </a:rPr>
              <a:t>công</a:t>
            </a:r>
            <a:r>
              <a:rPr lang="en-US" sz="2000" dirty="0">
                <a:solidFill>
                  <a:srgbClr val="434343"/>
                </a:solidFill>
                <a:latin typeface="Barlow Condensed"/>
              </a:rPr>
              <a:t> </a:t>
            </a:r>
            <a:r>
              <a:rPr lang="en-US" sz="2000" dirty="0" err="1">
                <a:solidFill>
                  <a:srgbClr val="434343"/>
                </a:solidFill>
                <a:latin typeface="Barlow Condensed"/>
              </a:rPr>
              <a:t>suất</a:t>
            </a:r>
            <a:r>
              <a:rPr lang="en-US" sz="2000" dirty="0">
                <a:solidFill>
                  <a:srgbClr val="434343"/>
                </a:solidFill>
                <a:latin typeface="Barlow Condensed"/>
              </a:rPr>
              <a:t> </a:t>
            </a:r>
            <a:r>
              <a:rPr lang="en-US" sz="2000" dirty="0" err="1">
                <a:solidFill>
                  <a:srgbClr val="434343"/>
                </a:solidFill>
                <a:latin typeface="Barlow Condensed"/>
              </a:rPr>
              <a:t>điện</a:t>
            </a:r>
            <a:r>
              <a:rPr lang="en-US" sz="2000" dirty="0">
                <a:solidFill>
                  <a:srgbClr val="434343"/>
                </a:solidFill>
                <a:latin typeface="Barlow Condensed"/>
              </a:rPr>
              <a:t> </a:t>
            </a:r>
            <a:r>
              <a:rPr lang="en-US" sz="2000" dirty="0">
                <a:solidFill>
                  <a:srgbClr val="434343"/>
                </a:solidFill>
                <a:latin typeface="UVN Ke Chuyen3" panose="03030602030607080B05" pitchFamily="66" charset="0"/>
              </a:rPr>
              <a:t>P</a:t>
            </a:r>
            <a:r>
              <a:rPr lang="en-US" sz="2000" dirty="0">
                <a:solidFill>
                  <a:srgbClr val="434343"/>
                </a:solidFill>
                <a:latin typeface="Barlow Condensed"/>
              </a:rPr>
              <a:t> </a:t>
            </a:r>
            <a:r>
              <a:rPr lang="en-US" sz="2000" dirty="0" err="1">
                <a:solidFill>
                  <a:srgbClr val="434343"/>
                </a:solidFill>
                <a:latin typeface="Barlow Condensed"/>
              </a:rPr>
              <a:t>được</a:t>
            </a:r>
            <a:r>
              <a:rPr lang="en-US" sz="2000" dirty="0">
                <a:solidFill>
                  <a:srgbClr val="434343"/>
                </a:solidFill>
                <a:latin typeface="Barlow Condensed"/>
              </a:rPr>
              <a:t> </a:t>
            </a:r>
            <a:r>
              <a:rPr lang="en-US" sz="2000" dirty="0" err="1">
                <a:solidFill>
                  <a:srgbClr val="434343"/>
                </a:solidFill>
                <a:latin typeface="Barlow Condensed"/>
              </a:rPr>
              <a:t>tải</a:t>
            </a:r>
            <a:r>
              <a:rPr lang="en-US" sz="2000" dirty="0">
                <a:solidFill>
                  <a:srgbClr val="434343"/>
                </a:solidFill>
                <a:latin typeface="Barlow Condensed"/>
              </a:rPr>
              <a:t> </a:t>
            </a:r>
            <a:r>
              <a:rPr lang="en-US" sz="2000" dirty="0" err="1">
                <a:solidFill>
                  <a:srgbClr val="434343"/>
                </a:solidFill>
                <a:latin typeface="Barlow Condensed"/>
              </a:rPr>
              <a:t>đi</a:t>
            </a:r>
            <a:r>
              <a:rPr lang="en-US" sz="2000" dirty="0">
                <a:solidFill>
                  <a:srgbClr val="434343"/>
                </a:solidFill>
                <a:latin typeface="Barlow Condensed"/>
              </a:rPr>
              <a:t> </a:t>
            </a:r>
            <a:r>
              <a:rPr lang="en-US" sz="2000" dirty="0" err="1">
                <a:solidFill>
                  <a:srgbClr val="434343"/>
                </a:solidFill>
                <a:latin typeface="Barlow Condensed"/>
              </a:rPr>
              <a:t>trên</a:t>
            </a:r>
            <a:r>
              <a:rPr lang="en-US" sz="2000" dirty="0">
                <a:solidFill>
                  <a:srgbClr val="434343"/>
                </a:solidFill>
                <a:latin typeface="Barlow Condensed"/>
              </a:rPr>
              <a:t> </a:t>
            </a:r>
            <a:r>
              <a:rPr lang="en-US" sz="2000" dirty="0" err="1">
                <a:solidFill>
                  <a:srgbClr val="434343"/>
                </a:solidFill>
                <a:latin typeface="Barlow Condensed"/>
              </a:rPr>
              <a:t>cùng</a:t>
            </a:r>
            <a:r>
              <a:rPr lang="en-US" sz="2000" dirty="0">
                <a:solidFill>
                  <a:srgbClr val="434343"/>
                </a:solidFill>
                <a:latin typeface="Barlow Condensed"/>
              </a:rPr>
              <a:t> </a:t>
            </a:r>
            <a:r>
              <a:rPr lang="en-US" sz="2000" dirty="0" err="1">
                <a:solidFill>
                  <a:srgbClr val="434343"/>
                </a:solidFill>
                <a:latin typeface="Barlow Condensed"/>
              </a:rPr>
              <a:t>một</a:t>
            </a:r>
            <a:r>
              <a:rPr lang="en-US" sz="2000" dirty="0">
                <a:solidFill>
                  <a:srgbClr val="434343"/>
                </a:solidFill>
                <a:latin typeface="Barlow Condensed"/>
              </a:rPr>
              <a:t> </a:t>
            </a:r>
            <a:r>
              <a:rPr lang="en-US" sz="2000" dirty="0" err="1">
                <a:solidFill>
                  <a:srgbClr val="434343"/>
                </a:solidFill>
                <a:latin typeface="Barlow Condensed"/>
              </a:rPr>
              <a:t>dây</a:t>
            </a:r>
            <a:r>
              <a:rPr lang="en-US" sz="2000" dirty="0">
                <a:solidFill>
                  <a:srgbClr val="434343"/>
                </a:solidFill>
                <a:latin typeface="Barlow Condensed"/>
              </a:rPr>
              <a:t> </a:t>
            </a:r>
            <a:r>
              <a:rPr lang="en-US" sz="2000" dirty="0" err="1">
                <a:solidFill>
                  <a:srgbClr val="434343"/>
                </a:solidFill>
                <a:latin typeface="Barlow Condensed"/>
              </a:rPr>
              <a:t>dẫn</a:t>
            </a:r>
            <a:r>
              <a:rPr lang="en-US" sz="2000" dirty="0">
                <a:solidFill>
                  <a:srgbClr val="434343"/>
                </a:solidFill>
                <a:latin typeface="Barlow Condensed"/>
              </a:rPr>
              <a:t>. So </a:t>
            </a:r>
            <a:r>
              <a:rPr lang="en-US" sz="2000" dirty="0" err="1">
                <a:solidFill>
                  <a:srgbClr val="434343"/>
                </a:solidFill>
                <a:latin typeface="Barlow Condensed"/>
              </a:rPr>
              <a:t>sánh</a:t>
            </a:r>
            <a:r>
              <a:rPr lang="en-US" sz="2000" dirty="0">
                <a:solidFill>
                  <a:srgbClr val="434343"/>
                </a:solidFill>
                <a:latin typeface="Barlow Condensed"/>
              </a:rPr>
              <a:t> </a:t>
            </a:r>
            <a:r>
              <a:rPr lang="en-US" sz="2000" dirty="0" err="1">
                <a:solidFill>
                  <a:srgbClr val="434343"/>
                </a:solidFill>
                <a:latin typeface="Barlow Condensed"/>
              </a:rPr>
              <a:t>công</a:t>
            </a:r>
            <a:r>
              <a:rPr lang="en-US" sz="2000" dirty="0">
                <a:solidFill>
                  <a:srgbClr val="434343"/>
                </a:solidFill>
                <a:latin typeface="Barlow Condensed"/>
              </a:rPr>
              <a:t> </a:t>
            </a:r>
            <a:r>
              <a:rPr lang="en-US" sz="2000" dirty="0" err="1">
                <a:solidFill>
                  <a:srgbClr val="434343"/>
                </a:solidFill>
                <a:latin typeface="Barlow Condensed"/>
              </a:rPr>
              <a:t>suất</a:t>
            </a:r>
            <a:r>
              <a:rPr lang="en-US" sz="2000" dirty="0">
                <a:solidFill>
                  <a:srgbClr val="434343"/>
                </a:solidFill>
                <a:latin typeface="Barlow Condensed"/>
              </a:rPr>
              <a:t> </a:t>
            </a:r>
            <a:r>
              <a:rPr lang="en-US" sz="2000" dirty="0" err="1">
                <a:solidFill>
                  <a:srgbClr val="434343"/>
                </a:solidFill>
                <a:latin typeface="Barlow Condensed"/>
              </a:rPr>
              <a:t>hao</a:t>
            </a:r>
            <a:r>
              <a:rPr lang="en-US" sz="2000" dirty="0">
                <a:solidFill>
                  <a:srgbClr val="434343"/>
                </a:solidFill>
                <a:latin typeface="Barlow Condensed"/>
              </a:rPr>
              <a:t> </a:t>
            </a:r>
            <a:r>
              <a:rPr lang="en-US" sz="2000" dirty="0" err="1">
                <a:solidFill>
                  <a:srgbClr val="434343"/>
                </a:solidFill>
                <a:latin typeface="Barlow Condensed"/>
              </a:rPr>
              <a:t>phí</a:t>
            </a:r>
            <a:r>
              <a:rPr lang="en-US" sz="2000" dirty="0">
                <a:solidFill>
                  <a:srgbClr val="434343"/>
                </a:solidFill>
                <a:latin typeface="Barlow Condensed"/>
              </a:rPr>
              <a:t> </a:t>
            </a:r>
            <a:r>
              <a:rPr lang="en-US" sz="2000" dirty="0" err="1">
                <a:solidFill>
                  <a:srgbClr val="434343"/>
                </a:solidFill>
                <a:latin typeface="Barlow Condensed"/>
              </a:rPr>
              <a:t>khi</a:t>
            </a:r>
            <a:r>
              <a:rPr lang="en-US" sz="2000" dirty="0">
                <a:solidFill>
                  <a:srgbClr val="434343"/>
                </a:solidFill>
                <a:latin typeface="Barlow Condensed"/>
              </a:rPr>
              <a:t> </a:t>
            </a:r>
            <a:r>
              <a:rPr lang="en-US" sz="2000" dirty="0" err="1">
                <a:solidFill>
                  <a:srgbClr val="434343"/>
                </a:solidFill>
                <a:latin typeface="Barlow Condensed"/>
              </a:rPr>
              <a:t>dùng</a:t>
            </a:r>
            <a:r>
              <a:rPr lang="en-US" sz="2000" dirty="0">
                <a:solidFill>
                  <a:srgbClr val="434343"/>
                </a:solidFill>
                <a:latin typeface="Barlow Condensed"/>
              </a:rPr>
              <a:t> </a:t>
            </a:r>
            <a:r>
              <a:rPr lang="en-US" sz="2000" dirty="0" err="1">
                <a:solidFill>
                  <a:srgbClr val="434343"/>
                </a:solidFill>
                <a:latin typeface="Barlow Condensed"/>
              </a:rPr>
              <a:t>hiệu</a:t>
            </a:r>
            <a:r>
              <a:rPr lang="en-US" sz="2000" dirty="0">
                <a:solidFill>
                  <a:srgbClr val="434343"/>
                </a:solidFill>
                <a:latin typeface="Barlow Condensed"/>
              </a:rPr>
              <a:t> </a:t>
            </a:r>
            <a:r>
              <a:rPr lang="en-US" sz="2000" dirty="0" err="1">
                <a:solidFill>
                  <a:srgbClr val="434343"/>
                </a:solidFill>
                <a:latin typeface="Barlow Condensed"/>
              </a:rPr>
              <a:t>điện</a:t>
            </a:r>
            <a:r>
              <a:rPr lang="en-US" sz="2000" dirty="0">
                <a:solidFill>
                  <a:srgbClr val="434343"/>
                </a:solidFill>
                <a:latin typeface="Barlow Condensed"/>
              </a:rPr>
              <a:t> </a:t>
            </a:r>
            <a:r>
              <a:rPr lang="en-US" sz="2000" dirty="0" err="1">
                <a:solidFill>
                  <a:srgbClr val="434343"/>
                </a:solidFill>
                <a:latin typeface="Barlow Condensed"/>
              </a:rPr>
              <a:t>thế</a:t>
            </a:r>
            <a:r>
              <a:rPr lang="en-US" sz="2000" dirty="0">
                <a:solidFill>
                  <a:srgbClr val="434343"/>
                </a:solidFill>
                <a:latin typeface="Barlow Condensed"/>
              </a:rPr>
              <a:t> 500.000V </a:t>
            </a:r>
            <a:r>
              <a:rPr lang="en-US" sz="2000" dirty="0" err="1">
                <a:solidFill>
                  <a:srgbClr val="434343"/>
                </a:solidFill>
                <a:latin typeface="Barlow Condensed"/>
              </a:rPr>
              <a:t>với</a:t>
            </a:r>
            <a:r>
              <a:rPr lang="en-US" sz="2000" dirty="0">
                <a:solidFill>
                  <a:srgbClr val="434343"/>
                </a:solidFill>
                <a:latin typeface="Barlow Condensed"/>
              </a:rPr>
              <a:t> </a:t>
            </a:r>
            <a:r>
              <a:rPr lang="en-US" sz="2000" dirty="0" err="1">
                <a:solidFill>
                  <a:srgbClr val="434343"/>
                </a:solidFill>
                <a:latin typeface="Barlow Condensed"/>
              </a:rPr>
              <a:t>khi</a:t>
            </a:r>
            <a:r>
              <a:rPr lang="en-US" sz="2000" dirty="0">
                <a:solidFill>
                  <a:srgbClr val="434343"/>
                </a:solidFill>
                <a:latin typeface="Barlow Condensed"/>
              </a:rPr>
              <a:t> </a:t>
            </a:r>
            <a:r>
              <a:rPr lang="en-US" sz="2000" dirty="0" err="1">
                <a:solidFill>
                  <a:srgbClr val="434343"/>
                </a:solidFill>
                <a:latin typeface="Barlow Condensed"/>
              </a:rPr>
              <a:t>dùng</a:t>
            </a:r>
            <a:r>
              <a:rPr lang="en-US" sz="2000" dirty="0">
                <a:solidFill>
                  <a:srgbClr val="434343"/>
                </a:solidFill>
                <a:latin typeface="Barlow Condensed"/>
              </a:rPr>
              <a:t> </a:t>
            </a:r>
            <a:r>
              <a:rPr lang="en-US" sz="2000" dirty="0" err="1">
                <a:solidFill>
                  <a:srgbClr val="434343"/>
                </a:solidFill>
                <a:latin typeface="Barlow Condensed"/>
              </a:rPr>
              <a:t>hiệu</a:t>
            </a:r>
            <a:r>
              <a:rPr lang="en-US" sz="2000" dirty="0">
                <a:solidFill>
                  <a:srgbClr val="434343"/>
                </a:solidFill>
                <a:latin typeface="Barlow Condensed"/>
              </a:rPr>
              <a:t> </a:t>
            </a:r>
            <a:r>
              <a:rPr lang="en-US" sz="2000" dirty="0" err="1">
                <a:solidFill>
                  <a:srgbClr val="434343"/>
                </a:solidFill>
                <a:latin typeface="Barlow Condensed"/>
              </a:rPr>
              <a:t>điện</a:t>
            </a:r>
            <a:r>
              <a:rPr lang="en-US" sz="2000" dirty="0">
                <a:solidFill>
                  <a:srgbClr val="434343"/>
                </a:solidFill>
                <a:latin typeface="Barlow Condensed"/>
              </a:rPr>
              <a:t> </a:t>
            </a:r>
            <a:r>
              <a:rPr lang="en-US" sz="2000" dirty="0" err="1">
                <a:solidFill>
                  <a:srgbClr val="434343"/>
                </a:solidFill>
                <a:latin typeface="Barlow Condensed"/>
              </a:rPr>
              <a:t>thế</a:t>
            </a:r>
            <a:r>
              <a:rPr lang="en-US" sz="2000" dirty="0">
                <a:solidFill>
                  <a:srgbClr val="434343"/>
                </a:solidFill>
                <a:latin typeface="Barlow Condensed"/>
              </a:rPr>
              <a:t> 100.000V?</a:t>
            </a:r>
          </a:p>
        </p:txBody>
      </p:sp>
      <mc:AlternateContent xmlns:mc="http://schemas.openxmlformats.org/markup-compatibility/2006" xmlns:a14="http://schemas.microsoft.com/office/drawing/2010/main">
        <mc:Choice Requires="a14">
          <p:sp>
            <p:nvSpPr>
              <p:cNvPr id="4" name="Text Box 9"/>
              <p:cNvSpPr txBox="1">
                <a:spLocks noChangeArrowheads="1"/>
              </p:cNvSpPr>
              <p:nvPr/>
            </p:nvSpPr>
            <p:spPr bwMode="auto">
              <a:xfrm>
                <a:off x="1278083" y="2102486"/>
                <a:ext cx="3636818" cy="1785104"/>
              </a:xfrm>
              <a:prstGeom prst="rect">
                <a:avLst/>
              </a:prstGeom>
              <a:noFill/>
              <a:ln w="9525">
                <a:noFill/>
                <a:miter lim="800000"/>
                <a:headEnd/>
                <a:tailEnd/>
              </a:ln>
              <a:effectLst/>
            </p:spPr>
            <p:txBody>
              <a:bodyPr wrap="square">
                <a:spAutoFit/>
              </a:bodyPr>
              <a:lstStyle/>
              <a:p>
                <a:pPr algn="just">
                  <a:lnSpc>
                    <a:spcPct val="150000"/>
                  </a:lnSpc>
                  <a:spcBef>
                    <a:spcPct val="50000"/>
                  </a:spcBef>
                  <a:buClrTx/>
                  <a:buFontTx/>
                  <a:buNone/>
                </a:pPr>
                <a:r>
                  <a:rPr lang="en-US" sz="2000" i="1">
                    <a:solidFill>
                      <a:schemeClr val="accent5">
                        <a:lumMod val="50000"/>
                      </a:schemeClr>
                    </a:solidFill>
                    <a:latin typeface="Barlow Condensed"/>
                  </a:rPr>
                  <a:t>Ta có: U</a:t>
                </a:r>
                <a:r>
                  <a:rPr lang="en-US" sz="2000" i="1" baseline="-25000">
                    <a:solidFill>
                      <a:schemeClr val="accent5">
                        <a:lumMod val="50000"/>
                      </a:schemeClr>
                    </a:solidFill>
                    <a:latin typeface="Barlow Condensed"/>
                  </a:rPr>
                  <a:t>2</a:t>
                </a:r>
                <a:r>
                  <a:rPr lang="en-US" sz="2000" i="1">
                    <a:solidFill>
                      <a:schemeClr val="accent5">
                        <a:lumMod val="50000"/>
                      </a:schemeClr>
                    </a:solidFill>
                    <a:latin typeface="Barlow Condensed"/>
                  </a:rPr>
                  <a:t> : U</a:t>
                </a:r>
                <a:r>
                  <a:rPr lang="en-US" sz="2000" i="1" baseline="-25000">
                    <a:solidFill>
                      <a:schemeClr val="accent5">
                        <a:lumMod val="50000"/>
                      </a:schemeClr>
                    </a:solidFill>
                    <a:latin typeface="Barlow Condensed"/>
                  </a:rPr>
                  <a:t>1</a:t>
                </a:r>
                <a:r>
                  <a:rPr lang="en-US" sz="2000" i="1">
                    <a:solidFill>
                      <a:schemeClr val="accent5">
                        <a:lumMod val="50000"/>
                      </a:schemeClr>
                    </a:solidFill>
                    <a:latin typeface="Barlow Condensed"/>
                  </a:rPr>
                  <a:t> = 500 000 : 100 000 = 5 </a:t>
                </a:r>
              </a:p>
              <a:p>
                <a:pPr algn="just">
                  <a:lnSpc>
                    <a:spcPct val="150000"/>
                  </a:lnSpc>
                  <a:spcBef>
                    <a:spcPct val="50000"/>
                  </a:spcBef>
                  <a:buClrTx/>
                  <a:buFontTx/>
                  <a:buNone/>
                </a:pPr>
                <a14:m>
                  <m:oMath xmlns:m="http://schemas.openxmlformats.org/officeDocument/2006/math">
                    <m:r>
                      <a:rPr lang="en-US" sz="2000" i="1" smtClean="0">
                        <a:solidFill>
                          <a:schemeClr val="accent5">
                            <a:lumMod val="50000"/>
                          </a:schemeClr>
                        </a:solidFill>
                        <a:latin typeface="Cambria Math" panose="02040503050406030204" pitchFamily="18" charset="0"/>
                        <a:ea typeface="Cambria Math" panose="02040503050406030204" pitchFamily="18" charset="0"/>
                      </a:rPr>
                      <m:t>→</m:t>
                    </m:r>
                  </m:oMath>
                </a14:m>
                <a:r>
                  <a:rPr lang="en-US" sz="2000" i="1" dirty="0">
                    <a:solidFill>
                      <a:schemeClr val="accent5">
                        <a:lumMod val="50000"/>
                      </a:schemeClr>
                    </a:solidFill>
                    <a:latin typeface="Barlow Condensed"/>
                  </a:rPr>
                  <a:t> </a:t>
                </a:r>
                <a:r>
                  <a:rPr lang="en-US" sz="2000" i="1">
                    <a:solidFill>
                      <a:schemeClr val="accent5">
                        <a:lumMod val="50000"/>
                      </a:schemeClr>
                    </a:solidFill>
                    <a:latin typeface="Barlow Condensed"/>
                  </a:rPr>
                  <a:t>U</a:t>
                </a:r>
                <a:r>
                  <a:rPr lang="en-US" sz="2000" i="1" baseline="-25000">
                    <a:solidFill>
                      <a:schemeClr val="accent5">
                        <a:lumMod val="50000"/>
                      </a:schemeClr>
                    </a:solidFill>
                    <a:latin typeface="Barlow Condensed"/>
                  </a:rPr>
                  <a:t>2</a:t>
                </a:r>
                <a:r>
                  <a:rPr lang="en-US" sz="2000" i="1">
                    <a:solidFill>
                      <a:schemeClr val="accent5">
                        <a:lumMod val="50000"/>
                      </a:schemeClr>
                    </a:solidFill>
                    <a:latin typeface="Barlow Condensed"/>
                  </a:rPr>
                  <a:t> = 5.U</a:t>
                </a:r>
                <a:r>
                  <a:rPr lang="en-US" sz="2000" i="1" baseline="-25000">
                    <a:solidFill>
                      <a:schemeClr val="accent5">
                        <a:lumMod val="50000"/>
                      </a:schemeClr>
                    </a:solidFill>
                    <a:latin typeface="Barlow Condensed"/>
                  </a:rPr>
                  <a:t>1</a:t>
                </a:r>
                <a:r>
                  <a:rPr lang="en-US" sz="2000" i="1">
                    <a:solidFill>
                      <a:schemeClr val="accent5">
                        <a:lumMod val="50000"/>
                      </a:schemeClr>
                    </a:solidFill>
                    <a:latin typeface="Barlow Condensed"/>
                  </a:rPr>
                  <a:t> </a:t>
                </a:r>
                <a14:m>
                  <m:oMath xmlns:m="http://schemas.openxmlformats.org/officeDocument/2006/math">
                    <m:r>
                      <a:rPr lang="en-US" sz="2000" i="1" smtClean="0">
                        <a:solidFill>
                          <a:schemeClr val="accent5">
                            <a:lumMod val="50000"/>
                          </a:schemeClr>
                        </a:solidFill>
                        <a:latin typeface="Cambria Math" panose="02040503050406030204" pitchFamily="18" charset="0"/>
                        <a:ea typeface="Cambria Math" panose="02040503050406030204" pitchFamily="18" charset="0"/>
                      </a:rPr>
                      <m:t>→</m:t>
                    </m:r>
                  </m:oMath>
                </a14:m>
                <a:r>
                  <a:rPr lang="en-US" sz="2000" i="1">
                    <a:solidFill>
                      <a:schemeClr val="accent5">
                        <a:lumMod val="50000"/>
                      </a:schemeClr>
                    </a:solidFill>
                    <a:latin typeface="Barlow Condensed"/>
                  </a:rPr>
                  <a:t> P</a:t>
                </a:r>
                <a:r>
                  <a:rPr lang="en-US" sz="2000" i="1" baseline="-25000">
                    <a:solidFill>
                      <a:schemeClr val="accent5">
                        <a:lumMod val="50000"/>
                      </a:schemeClr>
                    </a:solidFill>
                    <a:latin typeface="Barlow Condensed"/>
                  </a:rPr>
                  <a:t>2</a:t>
                </a:r>
                <a:r>
                  <a:rPr lang="en-US" sz="2000" i="1">
                    <a:solidFill>
                      <a:schemeClr val="accent5">
                        <a:lumMod val="50000"/>
                      </a:schemeClr>
                    </a:solidFill>
                    <a:latin typeface="Barlow Condensed"/>
                  </a:rPr>
                  <a:t> = P</a:t>
                </a:r>
                <a:r>
                  <a:rPr lang="en-US" sz="2000" i="1" baseline="-25000">
                    <a:solidFill>
                      <a:schemeClr val="accent5">
                        <a:lumMod val="50000"/>
                      </a:schemeClr>
                    </a:solidFill>
                    <a:latin typeface="Barlow Condensed"/>
                  </a:rPr>
                  <a:t>1</a:t>
                </a:r>
                <a:r>
                  <a:rPr lang="en-US" sz="2000" i="1">
                    <a:solidFill>
                      <a:schemeClr val="accent5">
                        <a:lumMod val="50000"/>
                      </a:schemeClr>
                    </a:solidFill>
                    <a:latin typeface="Barlow Condensed"/>
                  </a:rPr>
                  <a:t> : 25</a:t>
                </a:r>
              </a:p>
              <a:p>
                <a:pPr algn="just">
                  <a:lnSpc>
                    <a:spcPct val="150000"/>
                  </a:lnSpc>
                  <a:spcBef>
                    <a:spcPct val="50000"/>
                  </a:spcBef>
                  <a:buClrTx/>
                  <a:buFontTx/>
                  <a:buNone/>
                </a:pPr>
                <a:r>
                  <a:rPr lang="en-US" sz="2000" i="1">
                    <a:solidFill>
                      <a:schemeClr val="accent5">
                        <a:lumMod val="50000"/>
                      </a:schemeClr>
                    </a:solidFill>
                    <a:latin typeface="Barlow Condensed"/>
                  </a:rPr>
                  <a:t>Vậy công suất hao phí giảm đi 25 lần.</a:t>
                </a:r>
              </a:p>
            </p:txBody>
          </p:sp>
        </mc:Choice>
        <mc:Fallback xmlns="">
          <p:sp>
            <p:nvSpPr>
              <p:cNvPr id="4" name="Text Box 9"/>
              <p:cNvSpPr txBox="1">
                <a:spLocks noRot="1" noChangeAspect="1" noMove="1" noResize="1" noEditPoints="1" noAdjustHandles="1" noChangeArrowheads="1" noChangeShapeType="1" noTextEdit="1"/>
              </p:cNvSpPr>
              <p:nvPr/>
            </p:nvSpPr>
            <p:spPr bwMode="auto">
              <a:xfrm>
                <a:off x="1278083" y="2102486"/>
                <a:ext cx="3636818" cy="1785104"/>
              </a:xfrm>
              <a:prstGeom prst="rect">
                <a:avLst/>
              </a:prstGeom>
              <a:blipFill>
                <a:blip r:embed="rId2"/>
                <a:stretch>
                  <a:fillRect l="-1846" b="-1365"/>
                </a:stretch>
              </a:blipFill>
              <a:ln w="9525">
                <a:noFill/>
                <a:miter lim="800000"/>
                <a:headEnd/>
                <a:tailEnd/>
              </a:ln>
              <a:effectLst/>
            </p:spPr>
            <p:txBody>
              <a:bodyPr/>
              <a:lstStyle/>
              <a:p>
                <a:r>
                  <a:rPr lang="en-US">
                    <a:noFill/>
                  </a:rPr>
                  <a:t> </a:t>
                </a:r>
              </a:p>
            </p:txBody>
          </p:sp>
        </mc:Fallback>
      </mc:AlternateContent>
      <p:sp>
        <p:nvSpPr>
          <p:cNvPr id="5" name="Rectangle 4"/>
          <p:cNvSpPr/>
          <p:nvPr/>
        </p:nvSpPr>
        <p:spPr>
          <a:xfrm>
            <a:off x="505121" y="443589"/>
            <a:ext cx="1923925" cy="461665"/>
          </a:xfrm>
          <a:prstGeom prst="rect">
            <a:avLst/>
          </a:prstGeom>
        </p:spPr>
        <p:txBody>
          <a:bodyPr wrap="none">
            <a:spAutoFit/>
          </a:bodyPr>
          <a:lstStyle/>
          <a:p>
            <a:r>
              <a:rPr lang="en-US" sz="2400" b="1">
                <a:solidFill>
                  <a:srgbClr val="78909C">
                    <a:lumMod val="75000"/>
                  </a:srgbClr>
                </a:solidFill>
                <a:latin typeface="Barlow Semi Condensed Light"/>
                <a:ea typeface="Barlow Semi Condensed Light"/>
                <a:cs typeface="Barlow Semi Condensed Light"/>
              </a:rPr>
              <a:t>III - VẬN DỤNG</a:t>
            </a:r>
          </a:p>
        </p:txBody>
      </p:sp>
    </p:spTree>
    <p:extLst>
      <p:ext uri="{BB962C8B-B14F-4D97-AF65-F5344CB8AC3E}">
        <p14:creationId xmlns:p14="http://schemas.microsoft.com/office/powerpoint/2010/main" val="32841317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572"/>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0040" y="1534744"/>
            <a:ext cx="2817962" cy="163424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stretch>
            <a:fillRect/>
          </a:stretch>
        </p:blipFill>
        <p:spPr>
          <a:xfrm>
            <a:off x="3203137" y="1539309"/>
            <a:ext cx="2614787" cy="163424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stretch>
            <a:fillRect/>
          </a:stretch>
        </p:blipFill>
        <p:spPr>
          <a:xfrm>
            <a:off x="6254731" y="1539310"/>
            <a:ext cx="2546368" cy="1629676"/>
          </a:xfrm>
          <a:prstGeom prst="rect">
            <a:avLst/>
          </a:prstGeom>
          <a:ln>
            <a:noFill/>
          </a:ln>
          <a:effectLst>
            <a:outerShdw blurRad="190500" algn="tl" rotWithShape="0">
              <a:srgbClr val="000000">
                <a:alpha val="70000"/>
              </a:srgbClr>
            </a:outerShdw>
          </a:effectLst>
        </p:spPr>
      </p:pic>
      <p:sp>
        <p:nvSpPr>
          <p:cNvPr id="9" name="Rectangle 8"/>
          <p:cNvSpPr/>
          <p:nvPr/>
        </p:nvSpPr>
        <p:spPr>
          <a:xfrm>
            <a:off x="333167" y="3421797"/>
            <a:ext cx="5568869" cy="1015663"/>
          </a:xfrm>
          <a:prstGeom prst="rect">
            <a:avLst/>
          </a:prstGeom>
        </p:spPr>
        <p:txBody>
          <a:bodyPr wrap="square">
            <a:spAutoFit/>
          </a:bodyPr>
          <a:lstStyle/>
          <a:p>
            <a:pPr algn="just"/>
            <a:r>
              <a:rPr lang="es" sz="2000">
                <a:solidFill>
                  <a:srgbClr val="434343"/>
                </a:solidFill>
                <a:latin typeface="Barlow Condensed"/>
                <a:sym typeface="Barlow Condensed"/>
              </a:rPr>
              <a:t>Đường dây tải điện Bắc - Nam của Việt Nam có hiệu điện thế 500 000V (hay 500 kV). Đó là những đường dây cao thế. Ở gần đường dây cao thế rất nguy hiểm.</a:t>
            </a:r>
            <a:endParaRPr lang="en-US" sz="2000"/>
          </a:p>
        </p:txBody>
      </p:sp>
      <p:sp>
        <p:nvSpPr>
          <p:cNvPr id="10" name="Rectangle 9"/>
          <p:cNvSpPr/>
          <p:nvPr/>
        </p:nvSpPr>
        <p:spPr>
          <a:xfrm>
            <a:off x="646214" y="479143"/>
            <a:ext cx="1970411" cy="461665"/>
          </a:xfrm>
          <a:prstGeom prst="rect">
            <a:avLst/>
          </a:prstGeom>
        </p:spPr>
        <p:txBody>
          <a:bodyPr wrap="none">
            <a:spAutoFit/>
          </a:bodyPr>
          <a:lstStyle/>
          <a:p>
            <a:r>
              <a:rPr lang="es" sz="2400" b="1">
                <a:solidFill>
                  <a:schemeClr val="accent3">
                    <a:lumMod val="75000"/>
                  </a:schemeClr>
                </a:solidFill>
                <a:latin typeface="Barlow Semi Condensed Light"/>
                <a:sym typeface="Denk One"/>
              </a:rPr>
              <a:t>NHÀ MÁY ĐIỆN</a:t>
            </a:r>
            <a:endParaRPr lang="en-US" sz="1100">
              <a:solidFill>
                <a:schemeClr val="accent3">
                  <a:lumMod val="75000"/>
                </a:schemeClr>
              </a:solidFill>
            </a:endParaRPr>
          </a:p>
        </p:txBody>
      </p:sp>
      <p:sp>
        <p:nvSpPr>
          <p:cNvPr id="13" name="Rectangle 12"/>
          <p:cNvSpPr/>
          <p:nvPr/>
        </p:nvSpPr>
        <p:spPr>
          <a:xfrm>
            <a:off x="6750423" y="479143"/>
            <a:ext cx="1672253" cy="461665"/>
          </a:xfrm>
          <a:prstGeom prst="rect">
            <a:avLst/>
          </a:prstGeom>
        </p:spPr>
        <p:txBody>
          <a:bodyPr wrap="none">
            <a:spAutoFit/>
          </a:bodyPr>
          <a:lstStyle/>
          <a:p>
            <a:r>
              <a:rPr lang="es" sz="2400" b="1">
                <a:solidFill>
                  <a:schemeClr val="accent3">
                    <a:lumMod val="75000"/>
                  </a:schemeClr>
                </a:solidFill>
                <a:latin typeface="Barlow Semi Condensed Light"/>
                <a:sym typeface="Denk One"/>
              </a:rPr>
              <a:t>HỘ GIA ĐÌNH</a:t>
            </a:r>
            <a:endParaRPr lang="en-US" sz="1100">
              <a:solidFill>
                <a:schemeClr val="accent3">
                  <a:lumMod val="75000"/>
                </a:schemeClr>
              </a:solidFill>
            </a:endParaRPr>
          </a:p>
        </p:txBody>
      </p:sp>
      <p:sp>
        <p:nvSpPr>
          <p:cNvPr id="14" name="Rectangle 13"/>
          <p:cNvSpPr/>
          <p:nvPr/>
        </p:nvSpPr>
        <p:spPr>
          <a:xfrm>
            <a:off x="6254731" y="3421797"/>
            <a:ext cx="2700978" cy="707886"/>
          </a:xfrm>
          <a:prstGeom prst="rect">
            <a:avLst/>
          </a:prstGeom>
        </p:spPr>
        <p:txBody>
          <a:bodyPr wrap="square">
            <a:spAutoFit/>
          </a:bodyPr>
          <a:lstStyle/>
          <a:p>
            <a:r>
              <a:rPr lang="es" sz="2000">
                <a:solidFill>
                  <a:srgbClr val="434343"/>
                </a:solidFill>
                <a:latin typeface="Barlow Condensed"/>
                <a:sym typeface="Barlow Condensed"/>
              </a:rPr>
              <a:t>Các dụng cụ điện trong nhà cần hiệu điện thế 220V.</a:t>
            </a:r>
            <a:endParaRPr lang="en-US" sz="2000"/>
          </a:p>
        </p:txBody>
      </p:sp>
      <p:sp>
        <p:nvSpPr>
          <p:cNvPr id="15" name="Rectangle 14"/>
          <p:cNvSpPr/>
          <p:nvPr/>
        </p:nvSpPr>
        <p:spPr>
          <a:xfrm>
            <a:off x="3340964" y="479143"/>
            <a:ext cx="2476960" cy="461665"/>
          </a:xfrm>
          <a:prstGeom prst="rect">
            <a:avLst/>
          </a:prstGeom>
        </p:spPr>
        <p:txBody>
          <a:bodyPr wrap="none">
            <a:spAutoFit/>
          </a:bodyPr>
          <a:lstStyle/>
          <a:p>
            <a:r>
              <a:rPr lang="en-US" sz="2400" b="1">
                <a:solidFill>
                  <a:schemeClr val="accent3">
                    <a:lumMod val="75000"/>
                  </a:schemeClr>
                </a:solidFill>
                <a:latin typeface="Barlow Semi Condensed Light"/>
                <a:sym typeface="Denk One"/>
              </a:rPr>
              <a:t>DÂY ĐIỆN CAO THẾ</a:t>
            </a:r>
            <a:endParaRPr lang="en-US" sz="1100">
              <a:solidFill>
                <a:schemeClr val="accent3">
                  <a:lumMod val="7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581892" y="1103760"/>
            <a:ext cx="7148944" cy="400110"/>
          </a:xfrm>
          <a:prstGeom prst="rect">
            <a:avLst/>
          </a:prstGeom>
          <a:noFill/>
          <a:ln w="9525">
            <a:noFill/>
            <a:miter lim="800000"/>
            <a:headEnd/>
            <a:tailEnd/>
          </a:ln>
          <a:effectLst/>
        </p:spPr>
        <p:txBody>
          <a:bodyPr wrap="square">
            <a:spAutoFit/>
          </a:bodyPr>
          <a:lstStyle/>
          <a:p>
            <a:pPr algn="just">
              <a:spcBef>
                <a:spcPct val="50000"/>
              </a:spcBef>
              <a:buClrTx/>
              <a:buFontTx/>
              <a:buNone/>
            </a:pPr>
            <a:r>
              <a:rPr lang="en-US" sz="2000" b="1">
                <a:solidFill>
                  <a:srgbClr val="C00000"/>
                </a:solidFill>
                <a:latin typeface="Barlow Condensed"/>
              </a:rPr>
              <a:t>C5.</a:t>
            </a:r>
            <a:r>
              <a:rPr lang="en-US" sz="2000">
                <a:solidFill>
                  <a:srgbClr val="434343"/>
                </a:solidFill>
                <a:latin typeface="Barlow Condensed"/>
              </a:rPr>
              <a:t> Tại sao lại phải xây dựng đường dây cao thế vừa tốn kém vừa nguy hiểm ?</a:t>
            </a:r>
            <a:endParaRPr lang="en-US" sz="2000" dirty="0">
              <a:solidFill>
                <a:srgbClr val="434343"/>
              </a:solidFill>
              <a:latin typeface="Barlow Condensed"/>
            </a:endParaRPr>
          </a:p>
        </p:txBody>
      </p:sp>
      <p:sp>
        <p:nvSpPr>
          <p:cNvPr id="4" name="Text Box 9"/>
          <p:cNvSpPr txBox="1">
            <a:spLocks noChangeArrowheads="1"/>
          </p:cNvSpPr>
          <p:nvPr/>
        </p:nvSpPr>
        <p:spPr bwMode="auto">
          <a:xfrm>
            <a:off x="581892" y="1565516"/>
            <a:ext cx="4120657" cy="1971052"/>
          </a:xfrm>
          <a:prstGeom prst="rect">
            <a:avLst/>
          </a:prstGeom>
          <a:noFill/>
          <a:ln w="9525">
            <a:noFill/>
            <a:miter lim="800000"/>
            <a:headEnd/>
            <a:tailEnd/>
          </a:ln>
          <a:effectLst/>
        </p:spPr>
        <p:txBody>
          <a:bodyPr wrap="square">
            <a:spAutoFit/>
          </a:bodyPr>
          <a:lstStyle/>
          <a:p>
            <a:pPr marL="342900" indent="-342900" algn="just">
              <a:lnSpc>
                <a:spcPct val="125000"/>
              </a:lnSpc>
              <a:buClrTx/>
              <a:buFont typeface="Wingdings" panose="05000000000000000000" pitchFamily="2" charset="2"/>
              <a:buChar char="Ø"/>
            </a:pPr>
            <a:r>
              <a:rPr lang="vi-VN" sz="2000" i="1">
                <a:solidFill>
                  <a:schemeClr val="accent5">
                    <a:lumMod val="50000"/>
                  </a:schemeClr>
                </a:solidFill>
                <a:latin typeface="Barlow Condensed"/>
              </a:rPr>
              <a:t>Người </a:t>
            </a:r>
            <a:r>
              <a:rPr lang="en-US" sz="2000" i="1">
                <a:solidFill>
                  <a:schemeClr val="accent5">
                    <a:lumMod val="50000"/>
                  </a:schemeClr>
                </a:solidFill>
                <a:latin typeface="Barlow Condensed"/>
              </a:rPr>
              <a:t>t</a:t>
            </a:r>
            <a:r>
              <a:rPr lang="vi-VN" sz="2000" i="1">
                <a:solidFill>
                  <a:schemeClr val="accent5">
                    <a:lumMod val="50000"/>
                  </a:schemeClr>
                </a:solidFill>
                <a:latin typeface="Barlow Condensed"/>
              </a:rPr>
              <a:t>a phải xây dựng đường dây cao thế tuy tốn kém, nguy hiểm nhưng tiết kiệm được rất nhiều điện năng hao phí trên đường dây truyền tải, bớt khó khăn vì dây dẫn quá to</a:t>
            </a:r>
            <a:r>
              <a:rPr lang="en-US" sz="2000" i="1">
                <a:solidFill>
                  <a:schemeClr val="accent5">
                    <a:lumMod val="50000"/>
                  </a:schemeClr>
                </a:solidFill>
                <a:latin typeface="Barlow Condensed"/>
              </a:rPr>
              <a:t> và</a:t>
            </a:r>
            <a:r>
              <a:rPr lang="vi-VN" sz="2000" i="1">
                <a:solidFill>
                  <a:schemeClr val="accent5">
                    <a:lumMod val="50000"/>
                  </a:schemeClr>
                </a:solidFill>
                <a:latin typeface="Barlow Condensed"/>
              </a:rPr>
              <a:t> nặng</a:t>
            </a:r>
            <a:r>
              <a:rPr lang="en-US" sz="2000" i="1">
                <a:solidFill>
                  <a:schemeClr val="accent5">
                    <a:lumMod val="50000"/>
                  </a:schemeClr>
                </a:solidFill>
                <a:latin typeface="Barlow Condensed"/>
              </a:rPr>
              <a:t>.</a:t>
            </a:r>
            <a:endParaRPr lang="vi-VN" sz="2000" i="1">
              <a:solidFill>
                <a:schemeClr val="accent5">
                  <a:lumMod val="50000"/>
                </a:schemeClr>
              </a:solidFill>
              <a:latin typeface="Barlow Condensed"/>
            </a:endParaRPr>
          </a:p>
        </p:txBody>
      </p:sp>
      <p:sp>
        <p:nvSpPr>
          <p:cNvPr id="5" name="Rectangle 4"/>
          <p:cNvSpPr/>
          <p:nvPr/>
        </p:nvSpPr>
        <p:spPr>
          <a:xfrm>
            <a:off x="505121" y="443589"/>
            <a:ext cx="1923925" cy="461665"/>
          </a:xfrm>
          <a:prstGeom prst="rect">
            <a:avLst/>
          </a:prstGeom>
        </p:spPr>
        <p:txBody>
          <a:bodyPr wrap="none">
            <a:spAutoFit/>
          </a:bodyPr>
          <a:lstStyle/>
          <a:p>
            <a:r>
              <a:rPr lang="en-US" sz="2400" b="1">
                <a:solidFill>
                  <a:srgbClr val="78909C">
                    <a:lumMod val="75000"/>
                  </a:srgbClr>
                </a:solidFill>
                <a:latin typeface="Barlow Semi Condensed Light"/>
                <a:ea typeface="Barlow Semi Condensed Light"/>
                <a:cs typeface="Barlow Semi Condensed Light"/>
              </a:rPr>
              <a:t>III - VẬN DỤNG</a:t>
            </a:r>
          </a:p>
        </p:txBody>
      </p:sp>
      <p:pic>
        <p:nvPicPr>
          <p:cNvPr id="6" name="Picture 5"/>
          <p:cNvPicPr>
            <a:picLocks noChangeAspect="1"/>
          </p:cNvPicPr>
          <p:nvPr/>
        </p:nvPicPr>
        <p:blipFill>
          <a:blip r:embed="rId2"/>
          <a:stretch>
            <a:fillRect/>
          </a:stretch>
        </p:blipFill>
        <p:spPr>
          <a:xfrm>
            <a:off x="4871513" y="1921421"/>
            <a:ext cx="3795689" cy="2744097"/>
          </a:xfrm>
          <a:prstGeom prst="rect">
            <a:avLst/>
          </a:prstGeom>
          <a:ln>
            <a:noFill/>
          </a:ln>
          <a:effectLst>
            <a:outerShdw blurRad="190500" algn="tl" rotWithShape="0">
              <a:srgbClr val="000000">
                <a:alpha val="70000"/>
              </a:srgbClr>
            </a:outerShdw>
          </a:effectLst>
        </p:spPr>
      </p:pic>
      <p:sp>
        <p:nvSpPr>
          <p:cNvPr id="7" name="Text Box 9"/>
          <p:cNvSpPr txBox="1">
            <a:spLocks noChangeArrowheads="1"/>
          </p:cNvSpPr>
          <p:nvPr/>
        </p:nvSpPr>
        <p:spPr bwMode="auto">
          <a:xfrm>
            <a:off x="581891" y="3598214"/>
            <a:ext cx="4120657" cy="1246495"/>
          </a:xfrm>
          <a:prstGeom prst="rect">
            <a:avLst/>
          </a:prstGeom>
          <a:noFill/>
          <a:ln w="9525">
            <a:noFill/>
            <a:miter lim="800000"/>
            <a:headEnd/>
            <a:tailEnd/>
          </a:ln>
          <a:effectLst/>
        </p:spPr>
        <p:txBody>
          <a:bodyPr wrap="square">
            <a:spAutoFit/>
          </a:bodyPr>
          <a:lstStyle/>
          <a:p>
            <a:pPr marL="342900" indent="-342900" algn="just">
              <a:lnSpc>
                <a:spcPct val="125000"/>
              </a:lnSpc>
              <a:buClrTx/>
              <a:buFont typeface="Wingdings" panose="05000000000000000000" pitchFamily="2" charset="2"/>
              <a:buChar char="Ø"/>
            </a:pPr>
            <a:r>
              <a:rPr lang="en-US" sz="2000" i="1">
                <a:solidFill>
                  <a:schemeClr val="accent5">
                    <a:lumMod val="50000"/>
                  </a:schemeClr>
                </a:solidFill>
                <a:latin typeface="Barlow Condensed"/>
              </a:rPr>
              <a:t>Đường dây tải điện Bắc - Nam ở nước ta có hiệu điện thế 500 000V, không nên đến gần đường dây vì rất nguy hiểm.</a:t>
            </a:r>
            <a:endParaRPr lang="vi-VN" sz="2000" i="1">
              <a:solidFill>
                <a:schemeClr val="accent5">
                  <a:lumMod val="50000"/>
                </a:schemeClr>
              </a:solidFill>
              <a:latin typeface="Barlow Condensed"/>
            </a:endParaRPr>
          </a:p>
        </p:txBody>
      </p:sp>
    </p:spTree>
    <p:extLst>
      <p:ext uri="{BB962C8B-B14F-4D97-AF65-F5344CB8AC3E}">
        <p14:creationId xmlns:p14="http://schemas.microsoft.com/office/powerpoint/2010/main" val="103726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838"/>
        <p:cNvGrpSpPr/>
        <p:nvPr/>
      </p:nvGrpSpPr>
      <p:grpSpPr>
        <a:xfrm>
          <a:off x="0" y="0"/>
          <a:ext cx="0" cy="0"/>
          <a:chOff x="0" y="0"/>
          <a:chExt cx="0" cy="0"/>
        </a:xfrm>
      </p:grpSpPr>
      <p:sp>
        <p:nvSpPr>
          <p:cNvPr id="4" name="Oval 3"/>
          <p:cNvSpPr/>
          <p:nvPr/>
        </p:nvSpPr>
        <p:spPr>
          <a:xfrm>
            <a:off x="904006" y="2428233"/>
            <a:ext cx="363682" cy="35329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98419" y="464371"/>
            <a:ext cx="1170513" cy="461665"/>
          </a:xfrm>
          <a:prstGeom prst="rect">
            <a:avLst/>
          </a:prstGeom>
        </p:spPr>
        <p:txBody>
          <a:bodyPr wrap="none">
            <a:spAutoFit/>
          </a:bodyPr>
          <a:lstStyle/>
          <a:p>
            <a:r>
              <a:rPr lang="en-US" sz="2400" b="1">
                <a:solidFill>
                  <a:srgbClr val="78909C">
                    <a:lumMod val="75000"/>
                  </a:srgbClr>
                </a:solidFill>
                <a:latin typeface="Barlow Semi Condensed Light"/>
                <a:ea typeface="Barlow Semi Condensed Light"/>
                <a:cs typeface="Barlow Semi Condensed Light"/>
              </a:rPr>
              <a:t>BÀI TẬP</a:t>
            </a:r>
          </a:p>
        </p:txBody>
      </p:sp>
      <p:sp>
        <p:nvSpPr>
          <p:cNvPr id="3" name="Rectangle 2"/>
          <p:cNvSpPr/>
          <p:nvPr/>
        </p:nvSpPr>
        <p:spPr>
          <a:xfrm>
            <a:off x="987135" y="1391927"/>
            <a:ext cx="6993083" cy="2862322"/>
          </a:xfrm>
          <a:prstGeom prst="rect">
            <a:avLst/>
          </a:prstGeom>
        </p:spPr>
        <p:txBody>
          <a:bodyPr wrap="square">
            <a:spAutoFit/>
          </a:bodyPr>
          <a:lstStyle/>
          <a:p>
            <a:pPr>
              <a:lnSpc>
                <a:spcPct val="150000"/>
              </a:lnSpc>
            </a:pPr>
            <a:r>
              <a:rPr lang="en-US" sz="2000" b="1">
                <a:solidFill>
                  <a:srgbClr val="C00000"/>
                </a:solidFill>
                <a:latin typeface="Barlow Condensed"/>
              </a:rPr>
              <a:t>36.1.</a:t>
            </a:r>
            <a:r>
              <a:rPr lang="en-US" sz="2000">
                <a:solidFill>
                  <a:srgbClr val="434343"/>
                </a:solidFill>
                <a:latin typeface="Barlow Condensed"/>
              </a:rPr>
              <a:t> </a:t>
            </a:r>
            <a:r>
              <a:rPr lang="vi-VN" sz="2000">
                <a:solidFill>
                  <a:srgbClr val="434343"/>
                </a:solidFill>
                <a:latin typeface="Barlow Condensed"/>
              </a:rPr>
              <a:t>Để truyền đi cùng một công suất điện, nếu đường dây tải điện dài gấp đôi thì công suất hao phí vì tỏa nhiệt sẽ:</a:t>
            </a:r>
            <a:endParaRPr lang="en-US" sz="2000">
              <a:solidFill>
                <a:srgbClr val="434343"/>
              </a:solidFill>
              <a:latin typeface="Barlow Condensed"/>
            </a:endParaRPr>
          </a:p>
          <a:p>
            <a:pPr>
              <a:lnSpc>
                <a:spcPct val="150000"/>
              </a:lnSpc>
            </a:pPr>
            <a:r>
              <a:rPr lang="en-US" sz="2000">
                <a:solidFill>
                  <a:srgbClr val="434343"/>
                </a:solidFill>
                <a:latin typeface="Barlow Condensed"/>
              </a:rPr>
              <a:t>A. Tăng 2 lần</a:t>
            </a:r>
          </a:p>
          <a:p>
            <a:pPr>
              <a:lnSpc>
                <a:spcPct val="150000"/>
              </a:lnSpc>
            </a:pPr>
            <a:r>
              <a:rPr lang="en-US" sz="2000">
                <a:solidFill>
                  <a:srgbClr val="434343"/>
                </a:solidFill>
                <a:latin typeface="Barlow Condensed"/>
              </a:rPr>
              <a:t>B. Tăng 4 lần</a:t>
            </a:r>
          </a:p>
          <a:p>
            <a:pPr>
              <a:lnSpc>
                <a:spcPct val="150000"/>
              </a:lnSpc>
            </a:pPr>
            <a:r>
              <a:rPr lang="en-US" sz="2000">
                <a:solidFill>
                  <a:srgbClr val="434343"/>
                </a:solidFill>
                <a:latin typeface="Barlow Condensed"/>
              </a:rPr>
              <a:t>C. Giảm 2 lần.</a:t>
            </a:r>
          </a:p>
          <a:p>
            <a:pPr>
              <a:lnSpc>
                <a:spcPct val="150000"/>
              </a:lnSpc>
            </a:pPr>
            <a:r>
              <a:rPr lang="en-US" sz="2000">
                <a:solidFill>
                  <a:srgbClr val="434343"/>
                </a:solidFill>
                <a:latin typeface="Barlow Condensed"/>
              </a:rPr>
              <a:t>D. Không tăng không giảm</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838"/>
        <p:cNvGrpSpPr/>
        <p:nvPr/>
      </p:nvGrpSpPr>
      <p:grpSpPr>
        <a:xfrm>
          <a:off x="0" y="0"/>
          <a:ext cx="0" cy="0"/>
          <a:chOff x="0" y="0"/>
          <a:chExt cx="0" cy="0"/>
        </a:xfrm>
      </p:grpSpPr>
      <p:sp>
        <p:nvSpPr>
          <p:cNvPr id="4" name="Oval 3"/>
          <p:cNvSpPr/>
          <p:nvPr/>
        </p:nvSpPr>
        <p:spPr>
          <a:xfrm>
            <a:off x="748138" y="2843869"/>
            <a:ext cx="363682" cy="35329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98419" y="464371"/>
            <a:ext cx="1170513" cy="461665"/>
          </a:xfrm>
          <a:prstGeom prst="rect">
            <a:avLst/>
          </a:prstGeom>
        </p:spPr>
        <p:txBody>
          <a:bodyPr wrap="none">
            <a:spAutoFit/>
          </a:bodyPr>
          <a:lstStyle/>
          <a:p>
            <a:r>
              <a:rPr lang="en-US" sz="2400" b="1">
                <a:solidFill>
                  <a:srgbClr val="78909C">
                    <a:lumMod val="75000"/>
                  </a:srgbClr>
                </a:solidFill>
                <a:latin typeface="Barlow Semi Condensed Light"/>
                <a:ea typeface="Barlow Semi Condensed Light"/>
                <a:cs typeface="Barlow Semi Condensed Light"/>
              </a:rPr>
              <a:t>BÀI TẬP</a:t>
            </a:r>
          </a:p>
        </p:txBody>
      </p:sp>
      <p:sp>
        <p:nvSpPr>
          <p:cNvPr id="3" name="Rectangle 2"/>
          <p:cNvSpPr/>
          <p:nvPr/>
        </p:nvSpPr>
        <p:spPr>
          <a:xfrm>
            <a:off x="815683" y="1348682"/>
            <a:ext cx="7865921" cy="2862322"/>
          </a:xfrm>
          <a:prstGeom prst="rect">
            <a:avLst/>
          </a:prstGeom>
        </p:spPr>
        <p:txBody>
          <a:bodyPr wrap="square">
            <a:spAutoFit/>
          </a:bodyPr>
          <a:lstStyle/>
          <a:p>
            <a:pPr algn="just">
              <a:lnSpc>
                <a:spcPct val="150000"/>
              </a:lnSpc>
            </a:pPr>
            <a:r>
              <a:rPr lang="en-US" sz="2000" b="1">
                <a:solidFill>
                  <a:srgbClr val="C00000"/>
                </a:solidFill>
                <a:latin typeface="Barlow Condensed"/>
              </a:rPr>
              <a:t>36.2.</a:t>
            </a:r>
            <a:r>
              <a:rPr lang="en-US" sz="2000">
                <a:solidFill>
                  <a:srgbClr val="434343"/>
                </a:solidFill>
                <a:latin typeface="Barlow Condensed"/>
              </a:rPr>
              <a:t> </a:t>
            </a:r>
            <a:r>
              <a:rPr lang="vi-VN" sz="2000">
                <a:solidFill>
                  <a:srgbClr val="434343"/>
                </a:solidFill>
                <a:latin typeface="Barlow Condensed"/>
              </a:rPr>
              <a:t>Trên cùng một đường dây dẫn tải đi cùng một công suất điện, với cùng một hiệu điện thế, nếu dùng dây dẫn có tiết diện tăng gấp đôi thì công suất hao phí vì tỏa nhiệt sẽ:</a:t>
            </a:r>
            <a:endParaRPr lang="en-US" sz="2000">
              <a:solidFill>
                <a:srgbClr val="434343"/>
              </a:solidFill>
              <a:latin typeface="Barlow Condensed"/>
            </a:endParaRPr>
          </a:p>
          <a:p>
            <a:pPr algn="just">
              <a:lnSpc>
                <a:spcPct val="150000"/>
              </a:lnSpc>
            </a:pPr>
            <a:r>
              <a:rPr lang="en-US" sz="2000">
                <a:solidFill>
                  <a:srgbClr val="434343"/>
                </a:solidFill>
                <a:latin typeface="Barlow Condensed"/>
              </a:rPr>
              <a:t>A. Tăng 2 lần.</a:t>
            </a:r>
          </a:p>
          <a:p>
            <a:pPr algn="just">
              <a:lnSpc>
                <a:spcPct val="150000"/>
              </a:lnSpc>
            </a:pPr>
            <a:r>
              <a:rPr lang="en-US" sz="2000">
                <a:solidFill>
                  <a:srgbClr val="434343"/>
                </a:solidFill>
                <a:latin typeface="Barlow Condensed"/>
              </a:rPr>
              <a:t>B. Giảm 2 lần</a:t>
            </a:r>
          </a:p>
          <a:p>
            <a:pPr algn="just">
              <a:lnSpc>
                <a:spcPct val="150000"/>
              </a:lnSpc>
            </a:pPr>
            <a:r>
              <a:rPr lang="en-US" sz="2000">
                <a:solidFill>
                  <a:srgbClr val="434343"/>
                </a:solidFill>
                <a:latin typeface="Barlow Condensed"/>
              </a:rPr>
              <a:t>C. Tăng 4 lần</a:t>
            </a:r>
          </a:p>
          <a:p>
            <a:pPr algn="just">
              <a:lnSpc>
                <a:spcPct val="150000"/>
              </a:lnSpc>
            </a:pPr>
            <a:r>
              <a:rPr lang="en-US" sz="2000">
                <a:solidFill>
                  <a:srgbClr val="434343"/>
                </a:solidFill>
                <a:latin typeface="Barlow Condensed"/>
              </a:rPr>
              <a:t>D. Giảm 4 lần</a:t>
            </a:r>
          </a:p>
        </p:txBody>
      </p:sp>
    </p:spTree>
    <p:extLst>
      <p:ext uri="{BB962C8B-B14F-4D97-AF65-F5344CB8AC3E}">
        <p14:creationId xmlns:p14="http://schemas.microsoft.com/office/powerpoint/2010/main" val="304576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838"/>
        <p:cNvGrpSpPr/>
        <p:nvPr/>
      </p:nvGrpSpPr>
      <p:grpSpPr>
        <a:xfrm>
          <a:off x="0" y="0"/>
          <a:ext cx="0" cy="0"/>
          <a:chOff x="0" y="0"/>
          <a:chExt cx="0" cy="0"/>
        </a:xfrm>
      </p:grpSpPr>
      <p:sp>
        <p:nvSpPr>
          <p:cNvPr id="4" name="Oval 3"/>
          <p:cNvSpPr/>
          <p:nvPr/>
        </p:nvSpPr>
        <p:spPr>
          <a:xfrm>
            <a:off x="685785" y="3301069"/>
            <a:ext cx="363682" cy="35329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98419" y="464371"/>
            <a:ext cx="1170513" cy="461665"/>
          </a:xfrm>
          <a:prstGeom prst="rect">
            <a:avLst/>
          </a:prstGeom>
        </p:spPr>
        <p:txBody>
          <a:bodyPr wrap="none">
            <a:spAutoFit/>
          </a:bodyPr>
          <a:lstStyle/>
          <a:p>
            <a:r>
              <a:rPr lang="en-US" sz="2400" b="1">
                <a:solidFill>
                  <a:srgbClr val="78909C">
                    <a:lumMod val="75000"/>
                  </a:srgbClr>
                </a:solidFill>
                <a:latin typeface="Barlow Semi Condensed Light"/>
                <a:ea typeface="Barlow Semi Condensed Light"/>
                <a:cs typeface="Barlow Semi Condensed Light"/>
              </a:rPr>
              <a:t>BÀI TẬP</a:t>
            </a:r>
          </a:p>
        </p:txBody>
      </p:sp>
      <p:sp>
        <p:nvSpPr>
          <p:cNvPr id="3" name="Rectangle 2"/>
          <p:cNvSpPr/>
          <p:nvPr/>
        </p:nvSpPr>
        <p:spPr>
          <a:xfrm>
            <a:off x="748138" y="1358520"/>
            <a:ext cx="7865921" cy="3323987"/>
          </a:xfrm>
          <a:prstGeom prst="rect">
            <a:avLst/>
          </a:prstGeom>
        </p:spPr>
        <p:txBody>
          <a:bodyPr wrap="square">
            <a:spAutoFit/>
          </a:bodyPr>
          <a:lstStyle/>
          <a:p>
            <a:pPr algn="just">
              <a:lnSpc>
                <a:spcPct val="150000"/>
              </a:lnSpc>
            </a:pPr>
            <a:r>
              <a:rPr lang="en-US" sz="2000" b="1">
                <a:solidFill>
                  <a:srgbClr val="C00000"/>
                </a:solidFill>
                <a:latin typeface="Barlow Condensed"/>
              </a:rPr>
              <a:t>36.3.</a:t>
            </a:r>
            <a:r>
              <a:rPr lang="en-US" sz="2000">
                <a:solidFill>
                  <a:srgbClr val="434343"/>
                </a:solidFill>
                <a:latin typeface="Barlow Condensed"/>
              </a:rPr>
              <a:t> </a:t>
            </a:r>
            <a:r>
              <a:rPr lang="vi-VN" sz="2000">
                <a:solidFill>
                  <a:srgbClr val="434343"/>
                </a:solidFill>
                <a:latin typeface="Barlow Condensed"/>
              </a:rPr>
              <a:t>Trên cùng một đường dây tải đi một công suất điện xác định dưới 1 hiệu điện thế xác định, nếu dùng dây dẫn có đường kính tiết diện giảm đi 1 nửa thì công suất hao phí vì tỏa nhiệt sẽ thay đổi như thế nào?</a:t>
            </a:r>
            <a:r>
              <a:rPr lang="en-US" sz="2000">
                <a:solidFill>
                  <a:srgbClr val="434343"/>
                </a:solidFill>
                <a:latin typeface="Barlow Condensed"/>
              </a:rPr>
              <a:t> </a:t>
            </a:r>
          </a:p>
          <a:p>
            <a:pPr algn="just">
              <a:lnSpc>
                <a:spcPct val="150000"/>
              </a:lnSpc>
            </a:pPr>
            <a:r>
              <a:rPr lang="en-US" sz="2000">
                <a:solidFill>
                  <a:srgbClr val="434343"/>
                </a:solidFill>
                <a:latin typeface="Barlow Condensed"/>
              </a:rPr>
              <a:t>A. Tăng 2 lần.</a:t>
            </a:r>
          </a:p>
          <a:p>
            <a:pPr algn="just">
              <a:lnSpc>
                <a:spcPct val="150000"/>
              </a:lnSpc>
            </a:pPr>
            <a:r>
              <a:rPr lang="en-US" sz="2000">
                <a:solidFill>
                  <a:srgbClr val="434343"/>
                </a:solidFill>
                <a:latin typeface="Barlow Condensed"/>
              </a:rPr>
              <a:t>B. Tăng 4 lần</a:t>
            </a:r>
          </a:p>
          <a:p>
            <a:pPr algn="just">
              <a:lnSpc>
                <a:spcPct val="150000"/>
              </a:lnSpc>
            </a:pPr>
            <a:r>
              <a:rPr lang="en-US" sz="2000">
                <a:solidFill>
                  <a:srgbClr val="434343"/>
                </a:solidFill>
                <a:latin typeface="Barlow Condensed"/>
              </a:rPr>
              <a:t>C. Giảm 2 lần</a:t>
            </a:r>
          </a:p>
          <a:p>
            <a:pPr algn="just">
              <a:lnSpc>
                <a:spcPct val="150000"/>
              </a:lnSpc>
            </a:pPr>
            <a:r>
              <a:rPr lang="en-US" sz="2000">
                <a:solidFill>
                  <a:srgbClr val="434343"/>
                </a:solidFill>
                <a:latin typeface="Barlow Condensed"/>
              </a:rPr>
              <a:t>D. Giảm 4 lần</a:t>
            </a:r>
          </a:p>
        </p:txBody>
      </p:sp>
    </p:spTree>
    <p:extLst>
      <p:ext uri="{BB962C8B-B14F-4D97-AF65-F5344CB8AC3E}">
        <p14:creationId xmlns:p14="http://schemas.microsoft.com/office/powerpoint/2010/main" val="18571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838"/>
        <p:cNvGrpSpPr/>
        <p:nvPr/>
      </p:nvGrpSpPr>
      <p:grpSpPr>
        <a:xfrm>
          <a:off x="0" y="0"/>
          <a:ext cx="0" cy="0"/>
          <a:chOff x="0" y="0"/>
          <a:chExt cx="0" cy="0"/>
        </a:xfrm>
      </p:grpSpPr>
      <p:sp>
        <p:nvSpPr>
          <p:cNvPr id="4" name="Oval 3"/>
          <p:cNvSpPr/>
          <p:nvPr/>
        </p:nvSpPr>
        <p:spPr>
          <a:xfrm>
            <a:off x="1579411" y="3311460"/>
            <a:ext cx="363682" cy="35329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98419" y="464371"/>
            <a:ext cx="1170513" cy="461665"/>
          </a:xfrm>
          <a:prstGeom prst="rect">
            <a:avLst/>
          </a:prstGeom>
        </p:spPr>
        <p:txBody>
          <a:bodyPr wrap="none">
            <a:spAutoFit/>
          </a:bodyPr>
          <a:lstStyle/>
          <a:p>
            <a:r>
              <a:rPr lang="en-US" sz="2400" b="1">
                <a:solidFill>
                  <a:srgbClr val="78909C">
                    <a:lumMod val="75000"/>
                  </a:srgbClr>
                </a:solidFill>
                <a:latin typeface="Barlow Semi Condensed Light"/>
                <a:ea typeface="Barlow Semi Condensed Light"/>
                <a:cs typeface="Barlow Semi Condensed Light"/>
              </a:rPr>
              <a:t>BÀI TẬP</a:t>
            </a:r>
          </a:p>
        </p:txBody>
      </p:sp>
      <p:sp>
        <p:nvSpPr>
          <p:cNvPr id="3" name="Rectangle 2"/>
          <p:cNvSpPr/>
          <p:nvPr/>
        </p:nvSpPr>
        <p:spPr>
          <a:xfrm>
            <a:off x="748138" y="1358520"/>
            <a:ext cx="7865921" cy="2400657"/>
          </a:xfrm>
          <a:prstGeom prst="rect">
            <a:avLst/>
          </a:prstGeom>
        </p:spPr>
        <p:txBody>
          <a:bodyPr wrap="square">
            <a:spAutoFit/>
          </a:bodyPr>
          <a:lstStyle/>
          <a:p>
            <a:pPr algn="just">
              <a:lnSpc>
                <a:spcPct val="150000"/>
              </a:lnSpc>
            </a:pPr>
            <a:r>
              <a:rPr lang="en-US" sz="2000" b="1">
                <a:solidFill>
                  <a:srgbClr val="C00000"/>
                </a:solidFill>
                <a:latin typeface="Barlow Condensed"/>
              </a:rPr>
              <a:t>36.4.</a:t>
            </a:r>
            <a:r>
              <a:rPr lang="en-US" sz="2000">
                <a:solidFill>
                  <a:srgbClr val="434343"/>
                </a:solidFill>
                <a:latin typeface="Barlow Condensed"/>
              </a:rPr>
              <a:t> </a:t>
            </a:r>
            <a:r>
              <a:rPr lang="vi-VN" sz="2000">
                <a:solidFill>
                  <a:srgbClr val="434343"/>
                </a:solidFill>
                <a:latin typeface="Barlow Condensed"/>
              </a:rPr>
              <a:t>Trên cùng một đường dây tải đi một công suất điện xác định dưới 1 hiệu điện thế 100</a:t>
            </a:r>
            <a:r>
              <a:rPr lang="en-US" sz="2000">
                <a:solidFill>
                  <a:srgbClr val="434343"/>
                </a:solidFill>
                <a:latin typeface="Barlow Condensed"/>
              </a:rPr>
              <a:t> </a:t>
            </a:r>
            <a:r>
              <a:rPr lang="vi-VN" sz="2000">
                <a:solidFill>
                  <a:srgbClr val="434343"/>
                </a:solidFill>
                <a:latin typeface="Barlow Condensed"/>
              </a:rPr>
              <a:t>000V</a:t>
            </a:r>
            <a:r>
              <a:rPr lang="en-US" sz="2000">
                <a:solidFill>
                  <a:srgbClr val="434343"/>
                </a:solidFill>
                <a:latin typeface="Barlow Condensed"/>
              </a:rPr>
              <a:t>.</a:t>
            </a:r>
            <a:r>
              <a:rPr lang="vi-VN" sz="2000">
                <a:solidFill>
                  <a:srgbClr val="434343"/>
                </a:solidFill>
                <a:latin typeface="Barlow Condensed"/>
              </a:rPr>
              <a:t> Phải dùng hiệu điện thế ở hai đầu đường dây này là bao nhiêu để công suất hao phí vì tỏa nhiệt giảm đi 2 lần ?</a:t>
            </a:r>
            <a:r>
              <a:rPr lang="en-US" sz="2000">
                <a:solidFill>
                  <a:srgbClr val="434343"/>
                </a:solidFill>
                <a:latin typeface="Barlow Condensed"/>
              </a:rPr>
              <a:t> </a:t>
            </a:r>
          </a:p>
          <a:p>
            <a:pPr algn="just">
              <a:lnSpc>
                <a:spcPct val="150000"/>
              </a:lnSpc>
            </a:pPr>
            <a:r>
              <a:rPr lang="en-US" sz="2000">
                <a:solidFill>
                  <a:srgbClr val="434343"/>
                </a:solidFill>
                <a:latin typeface="Barlow Condensed"/>
              </a:rPr>
              <a:t>	A. 200 000V			B. 400 000V</a:t>
            </a:r>
          </a:p>
          <a:p>
            <a:pPr algn="just">
              <a:lnSpc>
                <a:spcPct val="150000"/>
              </a:lnSpc>
            </a:pPr>
            <a:r>
              <a:rPr lang="en-US" sz="2000">
                <a:solidFill>
                  <a:srgbClr val="434343"/>
                </a:solidFill>
                <a:latin typeface="Barlow Condensed"/>
              </a:rPr>
              <a:t>	C. 141 421V				D. 50 000V</a:t>
            </a:r>
          </a:p>
        </p:txBody>
      </p:sp>
    </p:spTree>
    <p:extLst>
      <p:ext uri="{BB962C8B-B14F-4D97-AF65-F5344CB8AC3E}">
        <p14:creationId xmlns:p14="http://schemas.microsoft.com/office/powerpoint/2010/main" val="118780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776"/>
        <p:cNvGrpSpPr/>
        <p:nvPr/>
      </p:nvGrpSpPr>
      <p:grpSpPr>
        <a:xfrm>
          <a:off x="0" y="0"/>
          <a:ext cx="0" cy="0"/>
          <a:chOff x="0" y="0"/>
          <a:chExt cx="0" cy="0"/>
        </a:xfrm>
      </p:grpSpPr>
      <p:grpSp>
        <p:nvGrpSpPr>
          <p:cNvPr id="1780" name="Google Shape;1780;p39"/>
          <p:cNvGrpSpPr/>
          <p:nvPr/>
        </p:nvGrpSpPr>
        <p:grpSpPr>
          <a:xfrm>
            <a:off x="1174535" y="1474030"/>
            <a:ext cx="7366712" cy="3119808"/>
            <a:chOff x="1278444" y="1640285"/>
            <a:chExt cx="7366712" cy="3119808"/>
          </a:xfrm>
        </p:grpSpPr>
        <p:grpSp>
          <p:nvGrpSpPr>
            <p:cNvPr id="1781" name="Google Shape;1781;p39"/>
            <p:cNvGrpSpPr/>
            <p:nvPr/>
          </p:nvGrpSpPr>
          <p:grpSpPr>
            <a:xfrm>
              <a:off x="1278444" y="3334334"/>
              <a:ext cx="5053527" cy="1425759"/>
              <a:chOff x="1969569" y="3334334"/>
              <a:chExt cx="5053527" cy="1425759"/>
            </a:xfrm>
          </p:grpSpPr>
          <p:grpSp>
            <p:nvGrpSpPr>
              <p:cNvPr id="1782" name="Google Shape;1782;p39"/>
              <p:cNvGrpSpPr/>
              <p:nvPr/>
            </p:nvGrpSpPr>
            <p:grpSpPr>
              <a:xfrm>
                <a:off x="1969569" y="3334334"/>
                <a:ext cx="2743330" cy="1418598"/>
                <a:chOff x="1969569" y="3334334"/>
                <a:chExt cx="2743330" cy="1418598"/>
              </a:xfrm>
            </p:grpSpPr>
            <p:grpSp>
              <p:nvGrpSpPr>
                <p:cNvPr id="1783" name="Google Shape;1783;p39"/>
                <p:cNvGrpSpPr/>
                <p:nvPr/>
              </p:nvGrpSpPr>
              <p:grpSpPr>
                <a:xfrm>
                  <a:off x="4107166" y="4200099"/>
                  <a:ext cx="197076" cy="216135"/>
                  <a:chOff x="7799791" y="3438161"/>
                  <a:chExt cx="197076" cy="216135"/>
                </a:xfrm>
              </p:grpSpPr>
              <p:sp>
                <p:nvSpPr>
                  <p:cNvPr id="1784" name="Google Shape;1784;p39"/>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39"/>
                <p:cNvSpPr/>
                <p:nvPr/>
              </p:nvSpPr>
              <p:spPr>
                <a:xfrm flipH="1">
                  <a:off x="3443526" y="4021888"/>
                  <a:ext cx="197705" cy="204381"/>
                </a:xfrm>
                <a:custGeom>
                  <a:avLst/>
                  <a:gdLst/>
                  <a:ahLst/>
                  <a:cxnLst/>
                  <a:rect l="l" t="t" r="r" b="b"/>
                  <a:pathLst>
                    <a:path w="3524" h="3643" extrusionOk="0">
                      <a:moveTo>
                        <a:pt x="297" y="0"/>
                      </a:moveTo>
                      <a:lnTo>
                        <a:pt x="297" y="0"/>
                      </a:lnTo>
                      <a:cubicBezTo>
                        <a:pt x="413" y="499"/>
                        <a:pt x="502" y="997"/>
                        <a:pt x="506" y="1510"/>
                      </a:cubicBezTo>
                      <a:cubicBezTo>
                        <a:pt x="509" y="2250"/>
                        <a:pt x="267" y="2947"/>
                        <a:pt x="0" y="3643"/>
                      </a:cubicBezTo>
                      <a:cubicBezTo>
                        <a:pt x="0" y="3643"/>
                        <a:pt x="925" y="2691"/>
                        <a:pt x="1943" y="2039"/>
                      </a:cubicBezTo>
                      <a:cubicBezTo>
                        <a:pt x="2953" y="1387"/>
                        <a:pt x="3479" y="1206"/>
                        <a:pt x="3479" y="1206"/>
                      </a:cubicBezTo>
                      <a:cubicBezTo>
                        <a:pt x="3523" y="1001"/>
                        <a:pt x="3394" y="799"/>
                        <a:pt x="3189" y="752"/>
                      </a:cubicBezTo>
                      <a:cubicBezTo>
                        <a:pt x="2564" y="612"/>
                        <a:pt x="1434" y="383"/>
                        <a:pt x="29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flipH="1">
                  <a:off x="2933979" y="3612643"/>
                  <a:ext cx="111532" cy="146540"/>
                </a:xfrm>
                <a:custGeom>
                  <a:avLst/>
                  <a:gdLst/>
                  <a:ahLst/>
                  <a:cxnLst/>
                  <a:rect l="l" t="t" r="r" b="b"/>
                  <a:pathLst>
                    <a:path w="1988" h="2612" extrusionOk="0">
                      <a:moveTo>
                        <a:pt x="1913" y="0"/>
                      </a:moveTo>
                      <a:cubicBezTo>
                        <a:pt x="1892" y="0"/>
                        <a:pt x="1872" y="10"/>
                        <a:pt x="1858" y="29"/>
                      </a:cubicBezTo>
                      <a:lnTo>
                        <a:pt x="21" y="2507"/>
                      </a:lnTo>
                      <a:cubicBezTo>
                        <a:pt x="1" y="2534"/>
                        <a:pt x="8" y="2578"/>
                        <a:pt x="35" y="2599"/>
                      </a:cubicBezTo>
                      <a:cubicBezTo>
                        <a:pt x="48" y="2607"/>
                        <a:pt x="63" y="2611"/>
                        <a:pt x="77" y="2611"/>
                      </a:cubicBezTo>
                      <a:cubicBezTo>
                        <a:pt x="97" y="2611"/>
                        <a:pt x="117" y="2603"/>
                        <a:pt x="131" y="2585"/>
                      </a:cubicBezTo>
                      <a:lnTo>
                        <a:pt x="1967" y="106"/>
                      </a:lnTo>
                      <a:cubicBezTo>
                        <a:pt x="1987" y="79"/>
                        <a:pt x="1981" y="35"/>
                        <a:pt x="1954" y="15"/>
                      </a:cubicBezTo>
                      <a:cubicBezTo>
                        <a:pt x="1941" y="5"/>
                        <a:pt x="1927" y="0"/>
                        <a:pt x="1913" y="0"/>
                      </a:cubicBezTo>
                      <a:close/>
                    </a:path>
                  </a:pathLst>
                </a:custGeom>
                <a:solidFill>
                  <a:srgbClr val="C98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flipH="1">
                  <a:off x="2697858" y="3768038"/>
                  <a:ext cx="87576" cy="149177"/>
                </a:xfrm>
                <a:custGeom>
                  <a:avLst/>
                  <a:gdLst/>
                  <a:ahLst/>
                  <a:cxnLst/>
                  <a:rect l="l" t="t" r="r" b="b"/>
                  <a:pathLst>
                    <a:path w="1561" h="2659" extrusionOk="0">
                      <a:moveTo>
                        <a:pt x="989" y="0"/>
                      </a:moveTo>
                      <a:cubicBezTo>
                        <a:pt x="880" y="0"/>
                        <a:pt x="778" y="69"/>
                        <a:pt x="735" y="173"/>
                      </a:cubicBezTo>
                      <a:lnTo>
                        <a:pt x="496" y="747"/>
                      </a:lnTo>
                      <a:cubicBezTo>
                        <a:pt x="455" y="849"/>
                        <a:pt x="400" y="941"/>
                        <a:pt x="329" y="1027"/>
                      </a:cubicBezTo>
                      <a:cubicBezTo>
                        <a:pt x="1" y="1453"/>
                        <a:pt x="83" y="2068"/>
                        <a:pt x="513" y="2392"/>
                      </a:cubicBezTo>
                      <a:lnTo>
                        <a:pt x="864" y="2658"/>
                      </a:lnTo>
                      <a:lnTo>
                        <a:pt x="1561" y="1744"/>
                      </a:lnTo>
                      <a:lnTo>
                        <a:pt x="874" y="1225"/>
                      </a:lnTo>
                      <a:cubicBezTo>
                        <a:pt x="878" y="1215"/>
                        <a:pt x="885" y="1204"/>
                        <a:pt x="891" y="1191"/>
                      </a:cubicBezTo>
                      <a:lnTo>
                        <a:pt x="1230" y="368"/>
                      </a:lnTo>
                      <a:cubicBezTo>
                        <a:pt x="1288" y="228"/>
                        <a:pt x="1216" y="65"/>
                        <a:pt x="1069" y="13"/>
                      </a:cubicBezTo>
                      <a:cubicBezTo>
                        <a:pt x="1042" y="4"/>
                        <a:pt x="1016" y="0"/>
                        <a:pt x="989"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flipH="1">
                  <a:off x="2970495" y="4289426"/>
                  <a:ext cx="203708" cy="454542"/>
                </a:xfrm>
                <a:custGeom>
                  <a:avLst/>
                  <a:gdLst/>
                  <a:ahLst/>
                  <a:cxnLst/>
                  <a:rect l="l" t="t" r="r" b="b"/>
                  <a:pathLst>
                    <a:path w="3631" h="8102" extrusionOk="0">
                      <a:moveTo>
                        <a:pt x="3084" y="0"/>
                      </a:moveTo>
                      <a:cubicBezTo>
                        <a:pt x="2495" y="133"/>
                        <a:pt x="1833" y="209"/>
                        <a:pt x="1091" y="209"/>
                      </a:cubicBezTo>
                      <a:cubicBezTo>
                        <a:pt x="745" y="209"/>
                        <a:pt x="382" y="192"/>
                        <a:pt x="1" y="158"/>
                      </a:cubicBezTo>
                      <a:lnTo>
                        <a:pt x="1" y="158"/>
                      </a:lnTo>
                      <a:cubicBezTo>
                        <a:pt x="1" y="158"/>
                        <a:pt x="2459" y="4687"/>
                        <a:pt x="2469" y="8101"/>
                      </a:cubicBezTo>
                      <a:lnTo>
                        <a:pt x="3630" y="8098"/>
                      </a:lnTo>
                      <a:cubicBezTo>
                        <a:pt x="3630" y="8098"/>
                        <a:pt x="3244" y="3790"/>
                        <a:pt x="3084"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flipH="1">
                  <a:off x="2990294" y="3911204"/>
                  <a:ext cx="283430" cy="194283"/>
                </a:xfrm>
                <a:custGeom>
                  <a:avLst/>
                  <a:gdLst/>
                  <a:ahLst/>
                  <a:cxnLst/>
                  <a:rect l="l" t="t" r="r" b="b"/>
                  <a:pathLst>
                    <a:path w="5052" h="3463" extrusionOk="0">
                      <a:moveTo>
                        <a:pt x="5052" y="1"/>
                      </a:moveTo>
                      <a:cubicBezTo>
                        <a:pt x="4772" y="273"/>
                        <a:pt x="4404" y="536"/>
                        <a:pt x="3933" y="772"/>
                      </a:cubicBezTo>
                      <a:cubicBezTo>
                        <a:pt x="3479" y="994"/>
                        <a:pt x="3072" y="1199"/>
                        <a:pt x="2714" y="1379"/>
                      </a:cubicBezTo>
                      <a:cubicBezTo>
                        <a:pt x="2553" y="1458"/>
                        <a:pt x="2403" y="1537"/>
                        <a:pt x="2263" y="1609"/>
                      </a:cubicBezTo>
                      <a:cubicBezTo>
                        <a:pt x="1400" y="2046"/>
                        <a:pt x="837" y="2339"/>
                        <a:pt x="509" y="2513"/>
                      </a:cubicBezTo>
                      <a:cubicBezTo>
                        <a:pt x="270" y="2639"/>
                        <a:pt x="103" y="2868"/>
                        <a:pt x="58" y="3131"/>
                      </a:cubicBezTo>
                      <a:cubicBezTo>
                        <a:pt x="38" y="3237"/>
                        <a:pt x="21" y="3350"/>
                        <a:pt x="0" y="3462"/>
                      </a:cubicBezTo>
                      <a:cubicBezTo>
                        <a:pt x="594" y="3455"/>
                        <a:pt x="1168" y="3445"/>
                        <a:pt x="1713" y="3424"/>
                      </a:cubicBezTo>
                      <a:cubicBezTo>
                        <a:pt x="1816" y="3418"/>
                        <a:pt x="1918" y="3415"/>
                        <a:pt x="2021" y="3407"/>
                      </a:cubicBezTo>
                      <a:cubicBezTo>
                        <a:pt x="2243" y="3397"/>
                        <a:pt x="2458" y="3383"/>
                        <a:pt x="2673" y="3366"/>
                      </a:cubicBezTo>
                      <a:cubicBezTo>
                        <a:pt x="2860" y="3350"/>
                        <a:pt x="3045" y="3333"/>
                        <a:pt x="3226" y="3312"/>
                      </a:cubicBezTo>
                      <a:lnTo>
                        <a:pt x="3240" y="3312"/>
                      </a:lnTo>
                      <a:cubicBezTo>
                        <a:pt x="3328" y="3301"/>
                        <a:pt x="3417" y="3292"/>
                        <a:pt x="3506" y="3278"/>
                      </a:cubicBezTo>
                      <a:cubicBezTo>
                        <a:pt x="3591" y="3268"/>
                        <a:pt x="3676" y="3257"/>
                        <a:pt x="3758" y="3243"/>
                      </a:cubicBezTo>
                      <a:cubicBezTo>
                        <a:pt x="3769" y="3243"/>
                        <a:pt x="3775" y="3243"/>
                        <a:pt x="3782" y="3240"/>
                      </a:cubicBezTo>
                      <a:cubicBezTo>
                        <a:pt x="3864" y="3230"/>
                        <a:pt x="3943" y="3216"/>
                        <a:pt x="4024" y="3202"/>
                      </a:cubicBezTo>
                      <a:cubicBezTo>
                        <a:pt x="4035" y="3199"/>
                        <a:pt x="4048" y="3199"/>
                        <a:pt x="4059" y="3196"/>
                      </a:cubicBezTo>
                      <a:cubicBezTo>
                        <a:pt x="4130" y="3182"/>
                        <a:pt x="4205" y="3169"/>
                        <a:pt x="4278" y="3155"/>
                      </a:cubicBezTo>
                      <a:cubicBezTo>
                        <a:pt x="4284" y="3155"/>
                        <a:pt x="4294" y="3155"/>
                        <a:pt x="4301" y="3152"/>
                      </a:cubicBezTo>
                      <a:cubicBezTo>
                        <a:pt x="4376" y="3138"/>
                        <a:pt x="4451" y="3120"/>
                        <a:pt x="4523" y="3104"/>
                      </a:cubicBezTo>
                      <a:cubicBezTo>
                        <a:pt x="4540" y="3100"/>
                        <a:pt x="4557" y="3097"/>
                        <a:pt x="4571" y="3093"/>
                      </a:cubicBezTo>
                      <a:cubicBezTo>
                        <a:pt x="4646" y="3076"/>
                        <a:pt x="4721" y="3059"/>
                        <a:pt x="4793" y="3043"/>
                      </a:cubicBezTo>
                      <a:cubicBezTo>
                        <a:pt x="4803" y="2626"/>
                        <a:pt x="4823" y="2264"/>
                        <a:pt x="4858" y="1973"/>
                      </a:cubicBezTo>
                      <a:cubicBezTo>
                        <a:pt x="4916" y="1431"/>
                        <a:pt x="4990" y="752"/>
                        <a:pt x="5052"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flipH="1">
                  <a:off x="2727919" y="3885398"/>
                  <a:ext cx="227552" cy="296951"/>
                </a:xfrm>
                <a:custGeom>
                  <a:avLst/>
                  <a:gdLst/>
                  <a:ahLst/>
                  <a:cxnLst/>
                  <a:rect l="l" t="t" r="r" b="b"/>
                  <a:pathLst>
                    <a:path w="4056" h="5293" extrusionOk="0">
                      <a:moveTo>
                        <a:pt x="3281" y="0"/>
                      </a:moveTo>
                      <a:cubicBezTo>
                        <a:pt x="2588" y="1553"/>
                        <a:pt x="1636" y="2488"/>
                        <a:pt x="431" y="3052"/>
                      </a:cubicBezTo>
                      <a:cubicBezTo>
                        <a:pt x="431" y="3052"/>
                        <a:pt x="1" y="3485"/>
                        <a:pt x="472" y="4547"/>
                      </a:cubicBezTo>
                      <a:cubicBezTo>
                        <a:pt x="746" y="5162"/>
                        <a:pt x="1019" y="5292"/>
                        <a:pt x="1200" y="5292"/>
                      </a:cubicBezTo>
                      <a:cubicBezTo>
                        <a:pt x="1333" y="5292"/>
                        <a:pt x="1417" y="5223"/>
                        <a:pt x="1417" y="5223"/>
                      </a:cubicBezTo>
                      <a:cubicBezTo>
                        <a:pt x="3373" y="3417"/>
                        <a:pt x="4049" y="481"/>
                        <a:pt x="4056" y="464"/>
                      </a:cubicBezTo>
                      <a:lnTo>
                        <a:pt x="3281"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flipH="1">
                  <a:off x="2866732" y="4056557"/>
                  <a:ext cx="851299" cy="687424"/>
                </a:xfrm>
                <a:custGeom>
                  <a:avLst/>
                  <a:gdLst/>
                  <a:ahLst/>
                  <a:cxnLst/>
                  <a:rect l="l" t="t" r="r" b="b"/>
                  <a:pathLst>
                    <a:path w="15174" h="12253" extrusionOk="0">
                      <a:moveTo>
                        <a:pt x="14003" y="1"/>
                      </a:moveTo>
                      <a:cubicBezTo>
                        <a:pt x="13600" y="189"/>
                        <a:pt x="13170" y="335"/>
                        <a:pt x="12713" y="452"/>
                      </a:cubicBezTo>
                      <a:cubicBezTo>
                        <a:pt x="12641" y="468"/>
                        <a:pt x="12566" y="485"/>
                        <a:pt x="12491" y="502"/>
                      </a:cubicBezTo>
                      <a:cubicBezTo>
                        <a:pt x="12477" y="506"/>
                        <a:pt x="12460" y="509"/>
                        <a:pt x="12443" y="513"/>
                      </a:cubicBezTo>
                      <a:cubicBezTo>
                        <a:pt x="12371" y="529"/>
                        <a:pt x="12296" y="547"/>
                        <a:pt x="12221" y="561"/>
                      </a:cubicBezTo>
                      <a:cubicBezTo>
                        <a:pt x="12214" y="564"/>
                        <a:pt x="12204" y="564"/>
                        <a:pt x="12198" y="564"/>
                      </a:cubicBezTo>
                      <a:cubicBezTo>
                        <a:pt x="12125" y="578"/>
                        <a:pt x="12050" y="591"/>
                        <a:pt x="11979" y="605"/>
                      </a:cubicBezTo>
                      <a:cubicBezTo>
                        <a:pt x="11968" y="608"/>
                        <a:pt x="11955" y="608"/>
                        <a:pt x="11944" y="611"/>
                      </a:cubicBezTo>
                      <a:cubicBezTo>
                        <a:pt x="11863" y="625"/>
                        <a:pt x="11784" y="639"/>
                        <a:pt x="11702" y="649"/>
                      </a:cubicBezTo>
                      <a:cubicBezTo>
                        <a:pt x="11695" y="652"/>
                        <a:pt x="11689" y="652"/>
                        <a:pt x="11678" y="652"/>
                      </a:cubicBezTo>
                      <a:cubicBezTo>
                        <a:pt x="11596" y="666"/>
                        <a:pt x="11511" y="677"/>
                        <a:pt x="11426" y="687"/>
                      </a:cubicBezTo>
                      <a:cubicBezTo>
                        <a:pt x="11337" y="701"/>
                        <a:pt x="11248" y="710"/>
                        <a:pt x="11160" y="721"/>
                      </a:cubicBezTo>
                      <a:lnTo>
                        <a:pt x="11146" y="721"/>
                      </a:lnTo>
                      <a:cubicBezTo>
                        <a:pt x="10965" y="742"/>
                        <a:pt x="10780" y="759"/>
                        <a:pt x="10593" y="775"/>
                      </a:cubicBezTo>
                      <a:cubicBezTo>
                        <a:pt x="10378" y="792"/>
                        <a:pt x="10163" y="806"/>
                        <a:pt x="9941" y="816"/>
                      </a:cubicBezTo>
                      <a:cubicBezTo>
                        <a:pt x="9838" y="824"/>
                        <a:pt x="9736" y="827"/>
                        <a:pt x="9633" y="833"/>
                      </a:cubicBezTo>
                      <a:cubicBezTo>
                        <a:pt x="9088" y="854"/>
                        <a:pt x="8514" y="864"/>
                        <a:pt x="7920" y="871"/>
                      </a:cubicBezTo>
                      <a:cubicBezTo>
                        <a:pt x="7910" y="929"/>
                        <a:pt x="7900" y="984"/>
                        <a:pt x="7889" y="1035"/>
                      </a:cubicBezTo>
                      <a:cubicBezTo>
                        <a:pt x="7876" y="1123"/>
                        <a:pt x="7859" y="1209"/>
                        <a:pt x="7845" y="1281"/>
                      </a:cubicBezTo>
                      <a:cubicBezTo>
                        <a:pt x="7845" y="1298"/>
                        <a:pt x="7842" y="1312"/>
                        <a:pt x="7835" y="1325"/>
                      </a:cubicBezTo>
                      <a:cubicBezTo>
                        <a:pt x="7835" y="1328"/>
                        <a:pt x="7835" y="1332"/>
                        <a:pt x="7831" y="1336"/>
                      </a:cubicBezTo>
                      <a:cubicBezTo>
                        <a:pt x="7828" y="1349"/>
                        <a:pt x="7824" y="1363"/>
                        <a:pt x="7818" y="1377"/>
                      </a:cubicBezTo>
                      <a:cubicBezTo>
                        <a:pt x="7810" y="1390"/>
                        <a:pt x="7804" y="1404"/>
                        <a:pt x="7797" y="1417"/>
                      </a:cubicBezTo>
                      <a:cubicBezTo>
                        <a:pt x="7797" y="1417"/>
                        <a:pt x="7794" y="1421"/>
                        <a:pt x="7794" y="1424"/>
                      </a:cubicBezTo>
                      <a:cubicBezTo>
                        <a:pt x="7787" y="1435"/>
                        <a:pt x="7777" y="1448"/>
                        <a:pt x="7769" y="1458"/>
                      </a:cubicBezTo>
                      <a:cubicBezTo>
                        <a:pt x="7701" y="1547"/>
                        <a:pt x="7602" y="1605"/>
                        <a:pt x="7490" y="1619"/>
                      </a:cubicBezTo>
                      <a:cubicBezTo>
                        <a:pt x="7298" y="1642"/>
                        <a:pt x="7031" y="1666"/>
                        <a:pt x="6730" y="1666"/>
                      </a:cubicBezTo>
                      <a:cubicBezTo>
                        <a:pt x="6107" y="1666"/>
                        <a:pt x="5339" y="1566"/>
                        <a:pt x="4790" y="1161"/>
                      </a:cubicBezTo>
                      <a:cubicBezTo>
                        <a:pt x="4681" y="1079"/>
                        <a:pt x="4623" y="946"/>
                        <a:pt x="4632" y="810"/>
                      </a:cubicBezTo>
                      <a:cubicBezTo>
                        <a:pt x="4636" y="796"/>
                        <a:pt x="4636" y="783"/>
                        <a:pt x="4640" y="765"/>
                      </a:cubicBezTo>
                      <a:lnTo>
                        <a:pt x="4677" y="591"/>
                      </a:lnTo>
                      <a:lnTo>
                        <a:pt x="4677" y="591"/>
                      </a:lnTo>
                      <a:cubicBezTo>
                        <a:pt x="4677" y="591"/>
                        <a:pt x="3704" y="1038"/>
                        <a:pt x="2830" y="1676"/>
                      </a:cubicBezTo>
                      <a:cubicBezTo>
                        <a:pt x="1953" y="2315"/>
                        <a:pt x="1458" y="2848"/>
                        <a:pt x="1458" y="2848"/>
                      </a:cubicBezTo>
                      <a:cubicBezTo>
                        <a:pt x="1277" y="3322"/>
                        <a:pt x="1086" y="3793"/>
                        <a:pt x="963" y="4285"/>
                      </a:cubicBezTo>
                      <a:cubicBezTo>
                        <a:pt x="0" y="8186"/>
                        <a:pt x="1138" y="11986"/>
                        <a:pt x="1215" y="12252"/>
                      </a:cubicBezTo>
                      <a:lnTo>
                        <a:pt x="12163" y="12252"/>
                      </a:lnTo>
                      <a:cubicBezTo>
                        <a:pt x="12153" y="8838"/>
                        <a:pt x="9695" y="4309"/>
                        <a:pt x="9695" y="4309"/>
                      </a:cubicBezTo>
                      <a:lnTo>
                        <a:pt x="9695" y="4309"/>
                      </a:lnTo>
                      <a:cubicBezTo>
                        <a:pt x="10076" y="4343"/>
                        <a:pt x="10439" y="4360"/>
                        <a:pt x="10785" y="4360"/>
                      </a:cubicBezTo>
                      <a:cubicBezTo>
                        <a:pt x="11527" y="4360"/>
                        <a:pt x="12189" y="4284"/>
                        <a:pt x="12778" y="4151"/>
                      </a:cubicBezTo>
                      <a:cubicBezTo>
                        <a:pt x="13843" y="3909"/>
                        <a:pt x="14106" y="3698"/>
                        <a:pt x="14703" y="3100"/>
                      </a:cubicBezTo>
                      <a:cubicBezTo>
                        <a:pt x="14914" y="2889"/>
                        <a:pt x="15174" y="2298"/>
                        <a:pt x="14999" y="2182"/>
                      </a:cubicBezTo>
                      <a:cubicBezTo>
                        <a:pt x="14569" y="1892"/>
                        <a:pt x="14188" y="1462"/>
                        <a:pt x="1400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flipH="1">
                  <a:off x="3525153" y="4307995"/>
                  <a:ext cx="154787" cy="432813"/>
                </a:xfrm>
                <a:custGeom>
                  <a:avLst/>
                  <a:gdLst/>
                  <a:ahLst/>
                  <a:cxnLst/>
                  <a:rect l="l" t="t" r="r" b="b"/>
                  <a:pathLst>
                    <a:path w="2759" h="8907" extrusionOk="0">
                      <a:moveTo>
                        <a:pt x="2759" y="0"/>
                      </a:moveTo>
                      <a:cubicBezTo>
                        <a:pt x="2759" y="1"/>
                        <a:pt x="1609" y="1407"/>
                        <a:pt x="803" y="4424"/>
                      </a:cubicBezTo>
                      <a:cubicBezTo>
                        <a:pt x="1" y="7439"/>
                        <a:pt x="114" y="8907"/>
                        <a:pt x="114" y="8907"/>
                      </a:cubicBezTo>
                      <a:lnTo>
                        <a:pt x="2182" y="8848"/>
                      </a:lnTo>
                      <a:cubicBezTo>
                        <a:pt x="2182" y="8848"/>
                        <a:pt x="172" y="5517"/>
                        <a:pt x="2759"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498630" flipH="1">
                  <a:off x="3080882" y="4226449"/>
                  <a:ext cx="144070" cy="85971"/>
                </a:xfrm>
                <a:custGeom>
                  <a:avLst/>
                  <a:gdLst/>
                  <a:ahLst/>
                  <a:cxnLst/>
                  <a:rect l="l" t="t" r="r" b="b"/>
                  <a:pathLst>
                    <a:path w="2936" h="1752" extrusionOk="0">
                      <a:moveTo>
                        <a:pt x="5" y="1"/>
                      </a:moveTo>
                      <a:cubicBezTo>
                        <a:pt x="1" y="1"/>
                        <a:pt x="7" y="14"/>
                        <a:pt x="24" y="42"/>
                      </a:cubicBezTo>
                      <a:cubicBezTo>
                        <a:pt x="284" y="458"/>
                        <a:pt x="1011" y="1421"/>
                        <a:pt x="1011" y="1421"/>
                      </a:cubicBezTo>
                      <a:cubicBezTo>
                        <a:pt x="1011" y="1421"/>
                        <a:pt x="2842" y="1751"/>
                        <a:pt x="2915" y="1751"/>
                      </a:cubicBezTo>
                      <a:cubicBezTo>
                        <a:pt x="2935" y="1751"/>
                        <a:pt x="2828" y="1727"/>
                        <a:pt x="2523" y="1666"/>
                      </a:cubicBezTo>
                      <a:cubicBezTo>
                        <a:pt x="1212" y="1405"/>
                        <a:pt x="49" y="1"/>
                        <a:pt x="5"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flipH="1">
                  <a:off x="2532355" y="3446925"/>
                  <a:ext cx="260708" cy="543745"/>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flipH="1">
                  <a:off x="2660497" y="3810449"/>
                  <a:ext cx="52344" cy="41123"/>
                </a:xfrm>
                <a:custGeom>
                  <a:avLst/>
                  <a:gdLst/>
                  <a:ahLst/>
                  <a:cxnLst/>
                  <a:rect l="l" t="t" r="r" b="b"/>
                  <a:pathLst>
                    <a:path w="933" h="733" extrusionOk="0">
                      <a:moveTo>
                        <a:pt x="278" y="0"/>
                      </a:moveTo>
                      <a:cubicBezTo>
                        <a:pt x="199" y="0"/>
                        <a:pt x="121" y="39"/>
                        <a:pt x="76" y="111"/>
                      </a:cubicBezTo>
                      <a:cubicBezTo>
                        <a:pt x="1" y="223"/>
                        <a:pt x="35" y="369"/>
                        <a:pt x="144" y="445"/>
                      </a:cubicBezTo>
                      <a:lnTo>
                        <a:pt x="526" y="694"/>
                      </a:lnTo>
                      <a:cubicBezTo>
                        <a:pt x="566" y="720"/>
                        <a:pt x="611" y="733"/>
                        <a:pt x="656" y="733"/>
                      </a:cubicBezTo>
                      <a:cubicBezTo>
                        <a:pt x="735" y="733"/>
                        <a:pt x="813" y="694"/>
                        <a:pt x="861" y="623"/>
                      </a:cubicBezTo>
                      <a:cubicBezTo>
                        <a:pt x="932" y="510"/>
                        <a:pt x="902" y="360"/>
                        <a:pt x="789" y="288"/>
                      </a:cubicBezTo>
                      <a:lnTo>
                        <a:pt x="410" y="38"/>
                      </a:lnTo>
                      <a:cubicBezTo>
                        <a:pt x="369" y="13"/>
                        <a:pt x="323" y="0"/>
                        <a:pt x="27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flipH="1">
                  <a:off x="2696345" y="3883771"/>
                  <a:ext cx="46565" cy="28724"/>
                </a:xfrm>
                <a:custGeom>
                  <a:avLst/>
                  <a:gdLst/>
                  <a:ahLst/>
                  <a:cxnLst/>
                  <a:rect l="l" t="t" r="r" b="b"/>
                  <a:pathLst>
                    <a:path w="830" h="512" extrusionOk="0">
                      <a:moveTo>
                        <a:pt x="223" y="1"/>
                      </a:moveTo>
                      <a:cubicBezTo>
                        <a:pt x="135" y="1"/>
                        <a:pt x="57" y="58"/>
                        <a:pt x="31" y="145"/>
                      </a:cubicBezTo>
                      <a:cubicBezTo>
                        <a:pt x="1" y="250"/>
                        <a:pt x="62" y="363"/>
                        <a:pt x="168" y="394"/>
                      </a:cubicBezTo>
                      <a:lnTo>
                        <a:pt x="550" y="504"/>
                      </a:lnTo>
                      <a:cubicBezTo>
                        <a:pt x="569" y="509"/>
                        <a:pt x="587" y="511"/>
                        <a:pt x="605" y="511"/>
                      </a:cubicBezTo>
                      <a:cubicBezTo>
                        <a:pt x="693" y="511"/>
                        <a:pt x="774" y="454"/>
                        <a:pt x="800" y="367"/>
                      </a:cubicBezTo>
                      <a:cubicBezTo>
                        <a:pt x="830" y="261"/>
                        <a:pt x="768" y="148"/>
                        <a:pt x="663" y="118"/>
                      </a:cubicBezTo>
                      <a:lnTo>
                        <a:pt x="280" y="9"/>
                      </a:lnTo>
                      <a:cubicBezTo>
                        <a:pt x="261" y="3"/>
                        <a:pt x="242" y="1"/>
                        <a:pt x="223"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flipH="1">
                  <a:off x="2685405" y="3860883"/>
                  <a:ext cx="54476" cy="36635"/>
                </a:xfrm>
                <a:custGeom>
                  <a:avLst/>
                  <a:gdLst/>
                  <a:ahLst/>
                  <a:cxnLst/>
                  <a:rect l="l" t="t" r="r" b="b"/>
                  <a:pathLst>
                    <a:path w="971" h="653" extrusionOk="0">
                      <a:moveTo>
                        <a:pt x="277" y="1"/>
                      </a:moveTo>
                      <a:cubicBezTo>
                        <a:pt x="180" y="1"/>
                        <a:pt x="88" y="59"/>
                        <a:pt x="49" y="154"/>
                      </a:cubicBezTo>
                      <a:cubicBezTo>
                        <a:pt x="1" y="277"/>
                        <a:pt x="62" y="417"/>
                        <a:pt x="185" y="468"/>
                      </a:cubicBezTo>
                      <a:lnTo>
                        <a:pt x="605" y="635"/>
                      </a:lnTo>
                      <a:cubicBezTo>
                        <a:pt x="636" y="647"/>
                        <a:pt x="667" y="653"/>
                        <a:pt x="698" y="653"/>
                      </a:cubicBezTo>
                      <a:cubicBezTo>
                        <a:pt x="794" y="653"/>
                        <a:pt x="883" y="595"/>
                        <a:pt x="919" y="502"/>
                      </a:cubicBezTo>
                      <a:cubicBezTo>
                        <a:pt x="971" y="376"/>
                        <a:pt x="909" y="236"/>
                        <a:pt x="786" y="187"/>
                      </a:cubicBezTo>
                      <a:lnTo>
                        <a:pt x="363" y="17"/>
                      </a:lnTo>
                      <a:cubicBezTo>
                        <a:pt x="335" y="6"/>
                        <a:pt x="306" y="1"/>
                        <a:pt x="27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flipH="1">
                  <a:off x="2672222" y="3839340"/>
                  <a:ext cx="54419" cy="36579"/>
                </a:xfrm>
                <a:custGeom>
                  <a:avLst/>
                  <a:gdLst/>
                  <a:ahLst/>
                  <a:cxnLst/>
                  <a:rect l="l" t="t" r="r" b="b"/>
                  <a:pathLst>
                    <a:path w="970" h="652" extrusionOk="0">
                      <a:moveTo>
                        <a:pt x="275" y="0"/>
                      </a:moveTo>
                      <a:cubicBezTo>
                        <a:pt x="178" y="0"/>
                        <a:pt x="88" y="58"/>
                        <a:pt x="52" y="152"/>
                      </a:cubicBezTo>
                      <a:cubicBezTo>
                        <a:pt x="1" y="275"/>
                        <a:pt x="62" y="418"/>
                        <a:pt x="185" y="466"/>
                      </a:cubicBezTo>
                      <a:lnTo>
                        <a:pt x="609" y="633"/>
                      </a:lnTo>
                      <a:cubicBezTo>
                        <a:pt x="638" y="645"/>
                        <a:pt x="669" y="651"/>
                        <a:pt x="699" y="651"/>
                      </a:cubicBezTo>
                      <a:cubicBezTo>
                        <a:pt x="794" y="651"/>
                        <a:pt x="883" y="593"/>
                        <a:pt x="922" y="500"/>
                      </a:cubicBezTo>
                      <a:cubicBezTo>
                        <a:pt x="970" y="377"/>
                        <a:pt x="912" y="234"/>
                        <a:pt x="786" y="186"/>
                      </a:cubicBezTo>
                      <a:lnTo>
                        <a:pt x="366" y="18"/>
                      </a:lnTo>
                      <a:cubicBezTo>
                        <a:pt x="336" y="6"/>
                        <a:pt x="305" y="0"/>
                        <a:pt x="2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flipH="1">
                  <a:off x="2952378" y="3873281"/>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flipH="1">
                  <a:off x="2919920" y="3428469"/>
                  <a:ext cx="738926" cy="721590"/>
                </a:xfrm>
                <a:custGeom>
                  <a:avLst/>
                  <a:gdLst/>
                  <a:ahLst/>
                  <a:cxnLst/>
                  <a:rect l="l" t="t" r="r" b="b"/>
                  <a:pathLst>
                    <a:path w="13171" h="12862" extrusionOk="0">
                      <a:moveTo>
                        <a:pt x="6728" y="0"/>
                      </a:moveTo>
                      <a:cubicBezTo>
                        <a:pt x="6558" y="392"/>
                        <a:pt x="6052" y="837"/>
                        <a:pt x="5708" y="1144"/>
                      </a:cubicBezTo>
                      <a:cubicBezTo>
                        <a:pt x="4670" y="2079"/>
                        <a:pt x="3287" y="2181"/>
                        <a:pt x="1980" y="2677"/>
                      </a:cubicBezTo>
                      <a:cubicBezTo>
                        <a:pt x="1567" y="2833"/>
                        <a:pt x="1157" y="3045"/>
                        <a:pt x="881" y="3389"/>
                      </a:cubicBezTo>
                      <a:cubicBezTo>
                        <a:pt x="567" y="3778"/>
                        <a:pt x="454" y="4287"/>
                        <a:pt x="365" y="4779"/>
                      </a:cubicBezTo>
                      <a:cubicBezTo>
                        <a:pt x="123" y="6127"/>
                        <a:pt x="1" y="7517"/>
                        <a:pt x="246" y="8865"/>
                      </a:cubicBezTo>
                      <a:cubicBezTo>
                        <a:pt x="355" y="9472"/>
                        <a:pt x="536" y="10070"/>
                        <a:pt x="676" y="10671"/>
                      </a:cubicBezTo>
                      <a:cubicBezTo>
                        <a:pt x="1728" y="11026"/>
                        <a:pt x="2775" y="11238"/>
                        <a:pt x="3349" y="11367"/>
                      </a:cubicBezTo>
                      <a:cubicBezTo>
                        <a:pt x="3540" y="11412"/>
                        <a:pt x="3659" y="11596"/>
                        <a:pt x="3622" y="11787"/>
                      </a:cubicBezTo>
                      <a:lnTo>
                        <a:pt x="3585" y="11961"/>
                      </a:lnTo>
                      <a:cubicBezTo>
                        <a:pt x="3581" y="11979"/>
                        <a:pt x="3581" y="11992"/>
                        <a:pt x="3577" y="12006"/>
                      </a:cubicBezTo>
                      <a:cubicBezTo>
                        <a:pt x="3568" y="12142"/>
                        <a:pt x="3626" y="12275"/>
                        <a:pt x="3735" y="12357"/>
                      </a:cubicBezTo>
                      <a:cubicBezTo>
                        <a:pt x="4284" y="12762"/>
                        <a:pt x="5052" y="12862"/>
                        <a:pt x="5675" y="12862"/>
                      </a:cubicBezTo>
                      <a:cubicBezTo>
                        <a:pt x="5976" y="12862"/>
                        <a:pt x="6243" y="12838"/>
                        <a:pt x="6435" y="12815"/>
                      </a:cubicBezTo>
                      <a:cubicBezTo>
                        <a:pt x="6616" y="12795"/>
                        <a:pt x="6760" y="12658"/>
                        <a:pt x="6790" y="12477"/>
                      </a:cubicBezTo>
                      <a:cubicBezTo>
                        <a:pt x="6804" y="12405"/>
                        <a:pt x="6821" y="12319"/>
                        <a:pt x="6834" y="12231"/>
                      </a:cubicBezTo>
                      <a:cubicBezTo>
                        <a:pt x="6845" y="12180"/>
                        <a:pt x="6855" y="12125"/>
                        <a:pt x="6865" y="12067"/>
                      </a:cubicBezTo>
                      <a:cubicBezTo>
                        <a:pt x="6886" y="11955"/>
                        <a:pt x="6903" y="11842"/>
                        <a:pt x="6923" y="11736"/>
                      </a:cubicBezTo>
                      <a:cubicBezTo>
                        <a:pt x="6968" y="11473"/>
                        <a:pt x="7135" y="11244"/>
                        <a:pt x="7374" y="11118"/>
                      </a:cubicBezTo>
                      <a:cubicBezTo>
                        <a:pt x="7702" y="10944"/>
                        <a:pt x="8265" y="10651"/>
                        <a:pt x="9128" y="10214"/>
                      </a:cubicBezTo>
                      <a:cubicBezTo>
                        <a:pt x="9268" y="10142"/>
                        <a:pt x="9418" y="10063"/>
                        <a:pt x="9579" y="9984"/>
                      </a:cubicBezTo>
                      <a:cubicBezTo>
                        <a:pt x="9937" y="9804"/>
                        <a:pt x="10344" y="9599"/>
                        <a:pt x="10798" y="9377"/>
                      </a:cubicBezTo>
                      <a:cubicBezTo>
                        <a:pt x="11269" y="9141"/>
                        <a:pt x="11637" y="8878"/>
                        <a:pt x="11917" y="8606"/>
                      </a:cubicBezTo>
                      <a:cubicBezTo>
                        <a:pt x="13170" y="7383"/>
                        <a:pt x="12712" y="5899"/>
                        <a:pt x="12064" y="5298"/>
                      </a:cubicBezTo>
                      <a:cubicBezTo>
                        <a:pt x="11982" y="5226"/>
                        <a:pt x="11896" y="5165"/>
                        <a:pt x="11814" y="5120"/>
                      </a:cubicBezTo>
                      <a:cubicBezTo>
                        <a:pt x="10954" y="4659"/>
                        <a:pt x="11094" y="3693"/>
                        <a:pt x="10869" y="2864"/>
                      </a:cubicBezTo>
                      <a:cubicBezTo>
                        <a:pt x="10856" y="2813"/>
                        <a:pt x="10842" y="2765"/>
                        <a:pt x="10825" y="2713"/>
                      </a:cubicBezTo>
                      <a:cubicBezTo>
                        <a:pt x="10811" y="2677"/>
                        <a:pt x="10798" y="2642"/>
                        <a:pt x="10787" y="2604"/>
                      </a:cubicBezTo>
                      <a:cubicBezTo>
                        <a:pt x="10678" y="2294"/>
                        <a:pt x="10552" y="2004"/>
                        <a:pt x="10412" y="1730"/>
                      </a:cubicBezTo>
                      <a:cubicBezTo>
                        <a:pt x="9323" y="137"/>
                        <a:pt x="6728" y="0"/>
                        <a:pt x="67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flipH="1">
                  <a:off x="3022607" y="3425720"/>
                  <a:ext cx="286572" cy="129765"/>
                </a:xfrm>
                <a:custGeom>
                  <a:avLst/>
                  <a:gdLst/>
                  <a:ahLst/>
                  <a:cxnLst/>
                  <a:rect l="l" t="t" r="r" b="b"/>
                  <a:pathLst>
                    <a:path w="5108" h="2313" extrusionOk="0">
                      <a:moveTo>
                        <a:pt x="686" y="0"/>
                      </a:moveTo>
                      <a:cubicBezTo>
                        <a:pt x="266" y="0"/>
                        <a:pt x="1" y="38"/>
                        <a:pt x="1" y="38"/>
                      </a:cubicBezTo>
                      <a:cubicBezTo>
                        <a:pt x="14" y="38"/>
                        <a:pt x="79" y="30"/>
                        <a:pt x="190" y="30"/>
                      </a:cubicBezTo>
                      <a:cubicBezTo>
                        <a:pt x="586" y="30"/>
                        <a:pt x="1564" y="132"/>
                        <a:pt x="2848" y="1067"/>
                      </a:cubicBezTo>
                      <a:cubicBezTo>
                        <a:pt x="4279" y="2113"/>
                        <a:pt x="4460" y="2313"/>
                        <a:pt x="4528" y="2313"/>
                      </a:cubicBezTo>
                      <a:cubicBezTo>
                        <a:pt x="4538" y="2313"/>
                        <a:pt x="4545" y="2308"/>
                        <a:pt x="4554" y="2302"/>
                      </a:cubicBezTo>
                      <a:cubicBezTo>
                        <a:pt x="4626" y="2255"/>
                        <a:pt x="5107" y="1513"/>
                        <a:pt x="3479" y="643"/>
                      </a:cubicBezTo>
                      <a:cubicBezTo>
                        <a:pt x="2466" y="103"/>
                        <a:pt x="1371" y="0"/>
                        <a:pt x="68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flipH="1">
                  <a:off x="3297734" y="3986483"/>
                  <a:ext cx="379629" cy="163537"/>
                </a:xfrm>
                <a:custGeom>
                  <a:avLst/>
                  <a:gdLst/>
                  <a:ahLst/>
                  <a:cxnLst/>
                  <a:rect l="l" t="t" r="r" b="b"/>
                  <a:pathLst>
                    <a:path w="6564" h="3023" extrusionOk="0">
                      <a:moveTo>
                        <a:pt x="268" y="0"/>
                      </a:moveTo>
                      <a:cubicBezTo>
                        <a:pt x="0" y="0"/>
                        <a:pt x="153" y="744"/>
                        <a:pt x="153" y="744"/>
                      </a:cubicBezTo>
                      <a:cubicBezTo>
                        <a:pt x="153" y="744"/>
                        <a:pt x="2850" y="1189"/>
                        <a:pt x="3304" y="1506"/>
                      </a:cubicBezTo>
                      <a:cubicBezTo>
                        <a:pt x="3758" y="1819"/>
                        <a:pt x="3037" y="2889"/>
                        <a:pt x="4273" y="2977"/>
                      </a:cubicBezTo>
                      <a:cubicBezTo>
                        <a:pt x="4760" y="3012"/>
                        <a:pt x="5216" y="3022"/>
                        <a:pt x="5590" y="3022"/>
                      </a:cubicBezTo>
                      <a:cubicBezTo>
                        <a:pt x="6009" y="3022"/>
                        <a:pt x="6324" y="3009"/>
                        <a:pt x="6465" y="3002"/>
                      </a:cubicBezTo>
                      <a:lnTo>
                        <a:pt x="6465" y="3002"/>
                      </a:lnTo>
                      <a:cubicBezTo>
                        <a:pt x="6470" y="3002"/>
                        <a:pt x="6474" y="3002"/>
                        <a:pt x="6478" y="3002"/>
                      </a:cubicBezTo>
                      <a:cubicBezTo>
                        <a:pt x="6494" y="3002"/>
                        <a:pt x="6507" y="3002"/>
                        <a:pt x="6516" y="3001"/>
                      </a:cubicBezTo>
                      <a:cubicBezTo>
                        <a:pt x="6546" y="2997"/>
                        <a:pt x="6564" y="2997"/>
                        <a:pt x="6564" y="2997"/>
                      </a:cubicBezTo>
                      <a:lnTo>
                        <a:pt x="6546" y="2997"/>
                      </a:lnTo>
                      <a:cubicBezTo>
                        <a:pt x="6546" y="2997"/>
                        <a:pt x="6518" y="2999"/>
                        <a:pt x="6465" y="3002"/>
                      </a:cubicBezTo>
                      <a:lnTo>
                        <a:pt x="6465" y="3002"/>
                      </a:lnTo>
                      <a:cubicBezTo>
                        <a:pt x="6156" y="2998"/>
                        <a:pt x="4905" y="2844"/>
                        <a:pt x="4382" y="2410"/>
                      </a:cubicBezTo>
                      <a:cubicBezTo>
                        <a:pt x="3641" y="1799"/>
                        <a:pt x="4867" y="1594"/>
                        <a:pt x="3255" y="1089"/>
                      </a:cubicBezTo>
                      <a:cubicBezTo>
                        <a:pt x="2075" y="717"/>
                        <a:pt x="1112" y="636"/>
                        <a:pt x="518" y="130"/>
                      </a:cubicBezTo>
                      <a:cubicBezTo>
                        <a:pt x="409" y="38"/>
                        <a:pt x="328" y="0"/>
                        <a:pt x="268"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flipH="1">
                  <a:off x="3390122" y="3826774"/>
                  <a:ext cx="147886" cy="104070"/>
                </a:xfrm>
                <a:custGeom>
                  <a:avLst/>
                  <a:gdLst/>
                  <a:ahLst/>
                  <a:cxnLst/>
                  <a:rect l="l" t="t" r="r" b="b"/>
                  <a:pathLst>
                    <a:path w="2636" h="1855" extrusionOk="0">
                      <a:moveTo>
                        <a:pt x="1392" y="0"/>
                      </a:moveTo>
                      <a:cubicBezTo>
                        <a:pt x="1341" y="0"/>
                        <a:pt x="1289" y="3"/>
                        <a:pt x="1236" y="7"/>
                      </a:cubicBezTo>
                      <a:cubicBezTo>
                        <a:pt x="533" y="72"/>
                        <a:pt x="0" y="536"/>
                        <a:pt x="45" y="1041"/>
                      </a:cubicBezTo>
                      <a:cubicBezTo>
                        <a:pt x="89" y="1512"/>
                        <a:pt x="612" y="1854"/>
                        <a:pt x="1244" y="1854"/>
                      </a:cubicBezTo>
                      <a:cubicBezTo>
                        <a:pt x="1295" y="1854"/>
                        <a:pt x="1347" y="1852"/>
                        <a:pt x="1400" y="1847"/>
                      </a:cubicBezTo>
                      <a:cubicBezTo>
                        <a:pt x="2103" y="1783"/>
                        <a:pt x="2635" y="1321"/>
                        <a:pt x="2591" y="813"/>
                      </a:cubicBezTo>
                      <a:cubicBezTo>
                        <a:pt x="2547" y="342"/>
                        <a:pt x="2026" y="0"/>
                        <a:pt x="1392" y="0"/>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flipH="1">
                  <a:off x="2950642" y="3730788"/>
                  <a:ext cx="91952" cy="69174"/>
                </a:xfrm>
                <a:custGeom>
                  <a:avLst/>
                  <a:gdLst/>
                  <a:ahLst/>
                  <a:cxnLst/>
                  <a:rect l="l" t="t" r="r" b="b"/>
                  <a:pathLst>
                    <a:path w="1639" h="1233" extrusionOk="0">
                      <a:moveTo>
                        <a:pt x="909" y="1"/>
                      </a:moveTo>
                      <a:cubicBezTo>
                        <a:pt x="827" y="1"/>
                        <a:pt x="743" y="12"/>
                        <a:pt x="659" y="35"/>
                      </a:cubicBezTo>
                      <a:cubicBezTo>
                        <a:pt x="256" y="144"/>
                        <a:pt x="0" y="496"/>
                        <a:pt x="89" y="817"/>
                      </a:cubicBezTo>
                      <a:cubicBezTo>
                        <a:pt x="160" y="1072"/>
                        <a:pt x="427" y="1232"/>
                        <a:pt x="736" y="1232"/>
                      </a:cubicBezTo>
                      <a:cubicBezTo>
                        <a:pt x="815" y="1232"/>
                        <a:pt x="898" y="1222"/>
                        <a:pt x="980" y="1200"/>
                      </a:cubicBezTo>
                      <a:cubicBezTo>
                        <a:pt x="1382" y="1087"/>
                        <a:pt x="1639" y="735"/>
                        <a:pt x="1550" y="414"/>
                      </a:cubicBezTo>
                      <a:cubicBezTo>
                        <a:pt x="1480" y="161"/>
                        <a:pt x="1215" y="1"/>
                        <a:pt x="909"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flipH="1">
                  <a:off x="3054201" y="3544651"/>
                  <a:ext cx="104463" cy="21936"/>
                </a:xfrm>
                <a:custGeom>
                  <a:avLst/>
                  <a:gdLst/>
                  <a:ahLst/>
                  <a:cxnLst/>
                  <a:rect l="l" t="t" r="r" b="b"/>
                  <a:pathLst>
                    <a:path w="1862" h="391" extrusionOk="0">
                      <a:moveTo>
                        <a:pt x="726" y="1"/>
                      </a:moveTo>
                      <a:cubicBezTo>
                        <a:pt x="550" y="1"/>
                        <a:pt x="372" y="20"/>
                        <a:pt x="192" y="66"/>
                      </a:cubicBezTo>
                      <a:cubicBezTo>
                        <a:pt x="106" y="86"/>
                        <a:pt x="1" y="155"/>
                        <a:pt x="31" y="237"/>
                      </a:cubicBezTo>
                      <a:cubicBezTo>
                        <a:pt x="42" y="264"/>
                        <a:pt x="65" y="284"/>
                        <a:pt x="89" y="298"/>
                      </a:cubicBezTo>
                      <a:cubicBezTo>
                        <a:pt x="137" y="326"/>
                        <a:pt x="195" y="345"/>
                        <a:pt x="250" y="345"/>
                      </a:cubicBezTo>
                      <a:cubicBezTo>
                        <a:pt x="262" y="345"/>
                        <a:pt x="273" y="344"/>
                        <a:pt x="284" y="343"/>
                      </a:cubicBezTo>
                      <a:cubicBezTo>
                        <a:pt x="453" y="314"/>
                        <a:pt x="629" y="302"/>
                        <a:pt x="810" y="302"/>
                      </a:cubicBezTo>
                      <a:cubicBezTo>
                        <a:pt x="1142" y="302"/>
                        <a:pt x="1493" y="341"/>
                        <a:pt x="1861" y="390"/>
                      </a:cubicBezTo>
                      <a:lnTo>
                        <a:pt x="1735" y="171"/>
                      </a:lnTo>
                      <a:cubicBezTo>
                        <a:pt x="1400" y="73"/>
                        <a:pt x="1066" y="1"/>
                        <a:pt x="726"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flipH="1">
                  <a:off x="3407569" y="3597721"/>
                  <a:ext cx="146371" cy="62498"/>
                </a:xfrm>
                <a:custGeom>
                  <a:avLst/>
                  <a:gdLst/>
                  <a:ahLst/>
                  <a:cxnLst/>
                  <a:rect l="l" t="t" r="r" b="b"/>
                  <a:pathLst>
                    <a:path w="2609" h="1114" extrusionOk="0">
                      <a:moveTo>
                        <a:pt x="2412" y="0"/>
                      </a:moveTo>
                      <a:cubicBezTo>
                        <a:pt x="2408" y="0"/>
                        <a:pt x="2404" y="0"/>
                        <a:pt x="2401" y="0"/>
                      </a:cubicBezTo>
                      <a:cubicBezTo>
                        <a:pt x="1482" y="14"/>
                        <a:pt x="783" y="635"/>
                        <a:pt x="1" y="1114"/>
                      </a:cubicBezTo>
                      <a:cubicBezTo>
                        <a:pt x="871" y="779"/>
                        <a:pt x="1646" y="366"/>
                        <a:pt x="2383" y="287"/>
                      </a:cubicBezTo>
                      <a:cubicBezTo>
                        <a:pt x="2452" y="281"/>
                        <a:pt x="2514" y="243"/>
                        <a:pt x="2561" y="199"/>
                      </a:cubicBezTo>
                      <a:cubicBezTo>
                        <a:pt x="2582" y="178"/>
                        <a:pt x="2599" y="151"/>
                        <a:pt x="2602" y="120"/>
                      </a:cubicBezTo>
                      <a:cubicBezTo>
                        <a:pt x="2608" y="35"/>
                        <a:pt x="2499" y="0"/>
                        <a:pt x="241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flipH="1">
                  <a:off x="3022604" y="3787561"/>
                  <a:ext cx="345199" cy="63957"/>
                </a:xfrm>
                <a:custGeom>
                  <a:avLst/>
                  <a:gdLst/>
                  <a:ahLst/>
                  <a:cxnLst/>
                  <a:rect l="l" t="t" r="r" b="b"/>
                  <a:pathLst>
                    <a:path w="6153" h="1140" extrusionOk="0">
                      <a:moveTo>
                        <a:pt x="6058" y="1"/>
                      </a:moveTo>
                      <a:cubicBezTo>
                        <a:pt x="6037" y="1"/>
                        <a:pt x="6015" y="9"/>
                        <a:pt x="5999" y="24"/>
                      </a:cubicBezTo>
                      <a:cubicBezTo>
                        <a:pt x="5565" y="437"/>
                        <a:pt x="4947" y="597"/>
                        <a:pt x="4343" y="709"/>
                      </a:cubicBezTo>
                      <a:cubicBezTo>
                        <a:pt x="3406" y="881"/>
                        <a:pt x="2456" y="967"/>
                        <a:pt x="1506" y="967"/>
                      </a:cubicBezTo>
                      <a:cubicBezTo>
                        <a:pt x="1037" y="967"/>
                        <a:pt x="568" y="946"/>
                        <a:pt x="100" y="904"/>
                      </a:cubicBezTo>
                      <a:cubicBezTo>
                        <a:pt x="98" y="904"/>
                        <a:pt x="95" y="904"/>
                        <a:pt x="92" y="904"/>
                      </a:cubicBezTo>
                      <a:cubicBezTo>
                        <a:pt x="47" y="904"/>
                        <a:pt x="11" y="937"/>
                        <a:pt x="8" y="982"/>
                      </a:cubicBezTo>
                      <a:cubicBezTo>
                        <a:pt x="1" y="1031"/>
                        <a:pt x="39" y="1072"/>
                        <a:pt x="83" y="1075"/>
                      </a:cubicBezTo>
                      <a:cubicBezTo>
                        <a:pt x="557" y="1119"/>
                        <a:pt x="1032" y="1140"/>
                        <a:pt x="1506" y="1140"/>
                      </a:cubicBezTo>
                      <a:cubicBezTo>
                        <a:pt x="2465" y="1140"/>
                        <a:pt x="3428" y="1051"/>
                        <a:pt x="4378" y="877"/>
                      </a:cubicBezTo>
                      <a:cubicBezTo>
                        <a:pt x="5005" y="761"/>
                        <a:pt x="5651" y="593"/>
                        <a:pt x="6118" y="150"/>
                      </a:cubicBezTo>
                      <a:cubicBezTo>
                        <a:pt x="6152" y="115"/>
                        <a:pt x="6152" y="61"/>
                        <a:pt x="6122" y="27"/>
                      </a:cubicBezTo>
                      <a:cubicBezTo>
                        <a:pt x="6104" y="9"/>
                        <a:pt x="6081" y="1"/>
                        <a:pt x="6058"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flipH="1">
                  <a:off x="3110525" y="3862453"/>
                  <a:ext cx="86398" cy="17448"/>
                </a:xfrm>
                <a:custGeom>
                  <a:avLst/>
                  <a:gdLst/>
                  <a:ahLst/>
                  <a:cxnLst/>
                  <a:rect l="l" t="t" r="r" b="b"/>
                  <a:pathLst>
                    <a:path w="1540" h="311" extrusionOk="0">
                      <a:moveTo>
                        <a:pt x="1447" y="1"/>
                      </a:moveTo>
                      <a:cubicBezTo>
                        <a:pt x="1442" y="1"/>
                        <a:pt x="1436" y="2"/>
                        <a:pt x="1430" y="3"/>
                      </a:cubicBezTo>
                      <a:cubicBezTo>
                        <a:pt x="987" y="81"/>
                        <a:pt x="536" y="126"/>
                        <a:pt x="85" y="136"/>
                      </a:cubicBezTo>
                      <a:cubicBezTo>
                        <a:pt x="37" y="139"/>
                        <a:pt x="0" y="177"/>
                        <a:pt x="3" y="225"/>
                      </a:cubicBezTo>
                      <a:cubicBezTo>
                        <a:pt x="3" y="272"/>
                        <a:pt x="41" y="310"/>
                        <a:pt x="89" y="310"/>
                      </a:cubicBezTo>
                      <a:lnTo>
                        <a:pt x="92" y="310"/>
                      </a:lnTo>
                      <a:cubicBezTo>
                        <a:pt x="549" y="296"/>
                        <a:pt x="1010" y="252"/>
                        <a:pt x="1461" y="173"/>
                      </a:cubicBezTo>
                      <a:cubicBezTo>
                        <a:pt x="1508" y="167"/>
                        <a:pt x="1540" y="118"/>
                        <a:pt x="1529" y="74"/>
                      </a:cubicBezTo>
                      <a:cubicBezTo>
                        <a:pt x="1523" y="32"/>
                        <a:pt x="1489" y="1"/>
                        <a:pt x="1447"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flipH="1">
                  <a:off x="3031033" y="3676540"/>
                  <a:ext cx="81685" cy="44153"/>
                </a:xfrm>
                <a:custGeom>
                  <a:avLst/>
                  <a:gdLst/>
                  <a:ahLst/>
                  <a:cxnLst/>
                  <a:rect l="l" t="t" r="r" b="b"/>
                  <a:pathLst>
                    <a:path w="1456" h="787" extrusionOk="0">
                      <a:moveTo>
                        <a:pt x="687" y="0"/>
                      </a:moveTo>
                      <a:cubicBezTo>
                        <a:pt x="665" y="0"/>
                        <a:pt x="644" y="1"/>
                        <a:pt x="622" y="2"/>
                      </a:cubicBezTo>
                      <a:cubicBezTo>
                        <a:pt x="502" y="12"/>
                        <a:pt x="404" y="40"/>
                        <a:pt x="322" y="87"/>
                      </a:cubicBezTo>
                      <a:cubicBezTo>
                        <a:pt x="107" y="210"/>
                        <a:pt x="1" y="500"/>
                        <a:pt x="89" y="733"/>
                      </a:cubicBezTo>
                      <a:cubicBezTo>
                        <a:pt x="103" y="766"/>
                        <a:pt x="138" y="787"/>
                        <a:pt x="171" y="787"/>
                      </a:cubicBezTo>
                      <a:cubicBezTo>
                        <a:pt x="182" y="787"/>
                        <a:pt x="192" y="784"/>
                        <a:pt x="202" y="780"/>
                      </a:cubicBezTo>
                      <a:cubicBezTo>
                        <a:pt x="247" y="763"/>
                        <a:pt x="267" y="716"/>
                        <a:pt x="250" y="671"/>
                      </a:cubicBezTo>
                      <a:cubicBezTo>
                        <a:pt x="192" y="517"/>
                        <a:pt x="264" y="319"/>
                        <a:pt x="407" y="237"/>
                      </a:cubicBezTo>
                      <a:cubicBezTo>
                        <a:pt x="465" y="200"/>
                        <a:pt x="540" y="183"/>
                        <a:pt x="636" y="176"/>
                      </a:cubicBezTo>
                      <a:cubicBezTo>
                        <a:pt x="655" y="174"/>
                        <a:pt x="674" y="174"/>
                        <a:pt x="693" y="174"/>
                      </a:cubicBezTo>
                      <a:cubicBezTo>
                        <a:pt x="914" y="174"/>
                        <a:pt x="1138" y="261"/>
                        <a:pt x="1301" y="408"/>
                      </a:cubicBezTo>
                      <a:cubicBezTo>
                        <a:pt x="1318" y="422"/>
                        <a:pt x="1339" y="429"/>
                        <a:pt x="1359" y="429"/>
                      </a:cubicBezTo>
                      <a:cubicBezTo>
                        <a:pt x="1382" y="429"/>
                        <a:pt x="1406" y="420"/>
                        <a:pt x="1424" y="401"/>
                      </a:cubicBezTo>
                      <a:cubicBezTo>
                        <a:pt x="1455" y="367"/>
                        <a:pt x="1452" y="313"/>
                        <a:pt x="1417" y="278"/>
                      </a:cubicBezTo>
                      <a:cubicBezTo>
                        <a:pt x="1219" y="98"/>
                        <a:pt x="955" y="0"/>
                        <a:pt x="687"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flipH="1">
                  <a:off x="3334414" y="3728713"/>
                  <a:ext cx="174871" cy="90830"/>
                </a:xfrm>
                <a:custGeom>
                  <a:avLst/>
                  <a:gdLst/>
                  <a:ahLst/>
                  <a:cxnLst/>
                  <a:rect l="l" t="t" r="r" b="b"/>
                  <a:pathLst>
                    <a:path w="3117" h="1619" extrusionOk="0">
                      <a:moveTo>
                        <a:pt x="1975" y="0"/>
                      </a:moveTo>
                      <a:cubicBezTo>
                        <a:pt x="1629" y="0"/>
                        <a:pt x="1255" y="102"/>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08" y="270"/>
                        <a:pt x="1652" y="171"/>
                        <a:pt x="1970" y="171"/>
                      </a:cubicBezTo>
                      <a:cubicBezTo>
                        <a:pt x="1982" y="171"/>
                        <a:pt x="1993" y="171"/>
                        <a:pt x="2004" y="172"/>
                      </a:cubicBezTo>
                      <a:cubicBezTo>
                        <a:pt x="2389" y="178"/>
                        <a:pt x="2745" y="339"/>
                        <a:pt x="2953" y="598"/>
                      </a:cubicBezTo>
                      <a:cubicBezTo>
                        <a:pt x="2970" y="617"/>
                        <a:pt x="2995" y="628"/>
                        <a:pt x="3021" y="628"/>
                      </a:cubicBezTo>
                      <a:cubicBezTo>
                        <a:pt x="3040" y="628"/>
                        <a:pt x="3060" y="621"/>
                        <a:pt x="3076" y="608"/>
                      </a:cubicBezTo>
                      <a:cubicBezTo>
                        <a:pt x="3110" y="581"/>
                        <a:pt x="3117" y="526"/>
                        <a:pt x="3086" y="489"/>
                      </a:cubicBezTo>
                      <a:cubicBezTo>
                        <a:pt x="2847" y="192"/>
                        <a:pt x="2441" y="8"/>
                        <a:pt x="2008" y="0"/>
                      </a:cubicBezTo>
                      <a:cubicBezTo>
                        <a:pt x="1997" y="0"/>
                        <a:pt x="1986" y="0"/>
                        <a:pt x="1975"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flipH="1">
                  <a:off x="3264112" y="3651183"/>
                  <a:ext cx="345760" cy="237482"/>
                </a:xfrm>
                <a:custGeom>
                  <a:avLst/>
                  <a:gdLst/>
                  <a:ahLst/>
                  <a:cxnLst/>
                  <a:rect l="l" t="t" r="r" b="b"/>
                  <a:pathLst>
                    <a:path w="6163" h="4233" extrusionOk="0">
                      <a:moveTo>
                        <a:pt x="3801" y="1382"/>
                      </a:moveTo>
                      <a:cubicBezTo>
                        <a:pt x="4234" y="1390"/>
                        <a:pt x="4640" y="1574"/>
                        <a:pt x="4879" y="1871"/>
                      </a:cubicBezTo>
                      <a:cubicBezTo>
                        <a:pt x="4910" y="1908"/>
                        <a:pt x="4903" y="1963"/>
                        <a:pt x="4869" y="1990"/>
                      </a:cubicBezTo>
                      <a:cubicBezTo>
                        <a:pt x="4852" y="2004"/>
                        <a:pt x="4831" y="2011"/>
                        <a:pt x="4814" y="2011"/>
                      </a:cubicBezTo>
                      <a:cubicBezTo>
                        <a:pt x="4787" y="2011"/>
                        <a:pt x="4763" y="2000"/>
                        <a:pt x="4746" y="1980"/>
                      </a:cubicBezTo>
                      <a:cubicBezTo>
                        <a:pt x="4538" y="1721"/>
                        <a:pt x="4182" y="1560"/>
                        <a:pt x="3797" y="1554"/>
                      </a:cubicBezTo>
                      <a:lnTo>
                        <a:pt x="3770" y="1554"/>
                      </a:lnTo>
                      <a:cubicBezTo>
                        <a:pt x="3449" y="1554"/>
                        <a:pt x="3104" y="1649"/>
                        <a:pt x="2745" y="1840"/>
                      </a:cubicBezTo>
                      <a:cubicBezTo>
                        <a:pt x="2490" y="1973"/>
                        <a:pt x="2312" y="2113"/>
                        <a:pt x="2189" y="2274"/>
                      </a:cubicBezTo>
                      <a:cubicBezTo>
                        <a:pt x="2039" y="2465"/>
                        <a:pt x="1970" y="2701"/>
                        <a:pt x="2008" y="2901"/>
                      </a:cubicBezTo>
                      <a:cubicBezTo>
                        <a:pt x="2019" y="2946"/>
                        <a:pt x="1988" y="2994"/>
                        <a:pt x="1940" y="3000"/>
                      </a:cubicBezTo>
                      <a:lnTo>
                        <a:pt x="1923" y="3000"/>
                      </a:lnTo>
                      <a:cubicBezTo>
                        <a:pt x="1882" y="3000"/>
                        <a:pt x="1848" y="2973"/>
                        <a:pt x="1838" y="2932"/>
                      </a:cubicBezTo>
                      <a:cubicBezTo>
                        <a:pt x="1793" y="2680"/>
                        <a:pt x="1872" y="2400"/>
                        <a:pt x="2052" y="2168"/>
                      </a:cubicBezTo>
                      <a:cubicBezTo>
                        <a:pt x="2192" y="1987"/>
                        <a:pt x="2387" y="1833"/>
                        <a:pt x="2664" y="1686"/>
                      </a:cubicBezTo>
                      <a:cubicBezTo>
                        <a:pt x="3049" y="1485"/>
                        <a:pt x="3421" y="1382"/>
                        <a:pt x="3773" y="1382"/>
                      </a:cubicBezTo>
                      <a:close/>
                      <a:moveTo>
                        <a:pt x="4661" y="0"/>
                      </a:moveTo>
                      <a:cubicBezTo>
                        <a:pt x="4121" y="0"/>
                        <a:pt x="3552" y="51"/>
                        <a:pt x="2964" y="153"/>
                      </a:cubicBezTo>
                      <a:cubicBezTo>
                        <a:pt x="1821" y="352"/>
                        <a:pt x="732" y="908"/>
                        <a:pt x="185" y="1222"/>
                      </a:cubicBezTo>
                      <a:cubicBezTo>
                        <a:pt x="56" y="1297"/>
                        <a:pt x="1" y="1454"/>
                        <a:pt x="56" y="1595"/>
                      </a:cubicBezTo>
                      <a:cubicBezTo>
                        <a:pt x="257" y="2110"/>
                        <a:pt x="705" y="3059"/>
                        <a:pt x="1462" y="3690"/>
                      </a:cubicBezTo>
                      <a:cubicBezTo>
                        <a:pt x="1657" y="3400"/>
                        <a:pt x="2049" y="3181"/>
                        <a:pt x="2517" y="3137"/>
                      </a:cubicBezTo>
                      <a:cubicBezTo>
                        <a:pt x="2572" y="3134"/>
                        <a:pt x="2623" y="3131"/>
                        <a:pt x="2677" y="3131"/>
                      </a:cubicBezTo>
                      <a:cubicBezTo>
                        <a:pt x="3309" y="3131"/>
                        <a:pt x="3828" y="3475"/>
                        <a:pt x="3872" y="3943"/>
                      </a:cubicBezTo>
                      <a:cubicBezTo>
                        <a:pt x="3879" y="4042"/>
                        <a:pt x="3869" y="4141"/>
                        <a:pt x="3834" y="4233"/>
                      </a:cubicBezTo>
                      <a:cubicBezTo>
                        <a:pt x="3927" y="4209"/>
                        <a:pt x="4019" y="4182"/>
                        <a:pt x="4111" y="4151"/>
                      </a:cubicBezTo>
                      <a:cubicBezTo>
                        <a:pt x="4551" y="4004"/>
                        <a:pt x="4917" y="3807"/>
                        <a:pt x="5197" y="3557"/>
                      </a:cubicBezTo>
                      <a:cubicBezTo>
                        <a:pt x="4930" y="3547"/>
                        <a:pt x="4664" y="3530"/>
                        <a:pt x="4398" y="3506"/>
                      </a:cubicBezTo>
                      <a:cubicBezTo>
                        <a:pt x="4354" y="3503"/>
                        <a:pt x="4316" y="3462"/>
                        <a:pt x="4323" y="3413"/>
                      </a:cubicBezTo>
                      <a:cubicBezTo>
                        <a:pt x="4326" y="3366"/>
                        <a:pt x="4367" y="3335"/>
                        <a:pt x="4412" y="3335"/>
                      </a:cubicBezTo>
                      <a:lnTo>
                        <a:pt x="4415" y="3335"/>
                      </a:lnTo>
                      <a:cubicBezTo>
                        <a:pt x="4732" y="3362"/>
                        <a:pt x="5050" y="3383"/>
                        <a:pt x="5367" y="3393"/>
                      </a:cubicBezTo>
                      <a:cubicBezTo>
                        <a:pt x="5514" y="3229"/>
                        <a:pt x="5630" y="3052"/>
                        <a:pt x="5719" y="2854"/>
                      </a:cubicBezTo>
                      <a:cubicBezTo>
                        <a:pt x="6163" y="1864"/>
                        <a:pt x="5746" y="673"/>
                        <a:pt x="5545" y="208"/>
                      </a:cubicBezTo>
                      <a:cubicBezTo>
                        <a:pt x="5501" y="106"/>
                        <a:pt x="5405" y="38"/>
                        <a:pt x="5296" y="27"/>
                      </a:cubicBezTo>
                      <a:cubicBezTo>
                        <a:pt x="5101" y="7"/>
                        <a:pt x="4886" y="0"/>
                        <a:pt x="4661" y="0"/>
                      </a:cubicBezTo>
                      <a:close/>
                    </a:path>
                  </a:pathLst>
                </a:custGeom>
                <a:solidFill>
                  <a:srgbClr val="D6A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flipH="1">
                  <a:off x="3392198" y="3826774"/>
                  <a:ext cx="135656" cy="66874"/>
                </a:xfrm>
                <a:custGeom>
                  <a:avLst/>
                  <a:gdLst/>
                  <a:ahLst/>
                  <a:cxnLst/>
                  <a:rect l="l" t="t" r="r" b="b"/>
                  <a:pathLst>
                    <a:path w="2418" h="1192" extrusionOk="0">
                      <a:moveTo>
                        <a:pt x="1215" y="1"/>
                      </a:moveTo>
                      <a:cubicBezTo>
                        <a:pt x="1161" y="1"/>
                        <a:pt x="1110" y="4"/>
                        <a:pt x="1055" y="7"/>
                      </a:cubicBezTo>
                      <a:cubicBezTo>
                        <a:pt x="587" y="51"/>
                        <a:pt x="195" y="270"/>
                        <a:pt x="0" y="560"/>
                      </a:cubicBezTo>
                      <a:cubicBezTo>
                        <a:pt x="444" y="929"/>
                        <a:pt x="997" y="1192"/>
                        <a:pt x="1669" y="1192"/>
                      </a:cubicBezTo>
                      <a:cubicBezTo>
                        <a:pt x="1895" y="1192"/>
                        <a:pt x="2131" y="1161"/>
                        <a:pt x="2372" y="1103"/>
                      </a:cubicBezTo>
                      <a:cubicBezTo>
                        <a:pt x="2407" y="1011"/>
                        <a:pt x="2417" y="912"/>
                        <a:pt x="2410" y="813"/>
                      </a:cubicBezTo>
                      <a:cubicBezTo>
                        <a:pt x="2366" y="345"/>
                        <a:pt x="1847" y="1"/>
                        <a:pt x="1215" y="1"/>
                      </a:cubicBezTo>
                      <a:close/>
                    </a:path>
                  </a:pathLst>
                </a:custGeom>
                <a:solidFill>
                  <a:srgbClr val="C67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flipH="1">
                  <a:off x="3308726" y="3838275"/>
                  <a:ext cx="59076" cy="12455"/>
                </a:xfrm>
                <a:custGeom>
                  <a:avLst/>
                  <a:gdLst/>
                  <a:ahLst/>
                  <a:cxnLst/>
                  <a:rect l="l" t="t" r="r" b="b"/>
                  <a:pathLst>
                    <a:path w="1053" h="222" extrusionOk="0">
                      <a:moveTo>
                        <a:pt x="97" y="0"/>
                      </a:moveTo>
                      <a:cubicBezTo>
                        <a:pt x="52" y="0"/>
                        <a:pt x="11" y="31"/>
                        <a:pt x="8" y="78"/>
                      </a:cubicBezTo>
                      <a:cubicBezTo>
                        <a:pt x="1" y="127"/>
                        <a:pt x="39" y="168"/>
                        <a:pt x="83" y="171"/>
                      </a:cubicBezTo>
                      <a:cubicBezTo>
                        <a:pt x="349" y="195"/>
                        <a:pt x="615" y="212"/>
                        <a:pt x="882" y="222"/>
                      </a:cubicBezTo>
                      <a:cubicBezTo>
                        <a:pt x="943" y="171"/>
                        <a:pt x="998" y="113"/>
                        <a:pt x="1052" y="58"/>
                      </a:cubicBezTo>
                      <a:cubicBezTo>
                        <a:pt x="735" y="48"/>
                        <a:pt x="417" y="27"/>
                        <a:pt x="100" y="0"/>
                      </a:cubicBezTo>
                      <a:close/>
                    </a:path>
                  </a:pathLst>
                </a:custGeom>
                <a:solidFill>
                  <a:srgbClr val="A87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flipH="1">
                  <a:off x="3334414" y="3728713"/>
                  <a:ext cx="174871" cy="90830"/>
                </a:xfrm>
                <a:custGeom>
                  <a:avLst/>
                  <a:gdLst/>
                  <a:ahLst/>
                  <a:cxnLst/>
                  <a:rect l="l" t="t" r="r" b="b"/>
                  <a:pathLst>
                    <a:path w="3117" h="1619" extrusionOk="0">
                      <a:moveTo>
                        <a:pt x="1980" y="0"/>
                      </a:moveTo>
                      <a:cubicBezTo>
                        <a:pt x="1628" y="0"/>
                        <a:pt x="1256" y="103"/>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11" y="267"/>
                        <a:pt x="1656" y="172"/>
                        <a:pt x="1977" y="172"/>
                      </a:cubicBezTo>
                      <a:lnTo>
                        <a:pt x="2004" y="172"/>
                      </a:lnTo>
                      <a:cubicBezTo>
                        <a:pt x="2389" y="178"/>
                        <a:pt x="2745" y="339"/>
                        <a:pt x="2953" y="598"/>
                      </a:cubicBezTo>
                      <a:cubicBezTo>
                        <a:pt x="2970" y="618"/>
                        <a:pt x="2994" y="629"/>
                        <a:pt x="3021" y="629"/>
                      </a:cubicBezTo>
                      <a:cubicBezTo>
                        <a:pt x="3038" y="629"/>
                        <a:pt x="3059" y="622"/>
                        <a:pt x="3076" y="608"/>
                      </a:cubicBezTo>
                      <a:cubicBezTo>
                        <a:pt x="3110" y="581"/>
                        <a:pt x="3117" y="526"/>
                        <a:pt x="3086" y="489"/>
                      </a:cubicBezTo>
                      <a:cubicBezTo>
                        <a:pt x="2847" y="192"/>
                        <a:pt x="2441" y="8"/>
                        <a:pt x="2008" y="0"/>
                      </a:cubicBezTo>
                      <a:close/>
                    </a:path>
                  </a:pathLst>
                </a:custGeom>
                <a:solidFill>
                  <a:srgbClr val="51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flipH="1">
                  <a:off x="3165277" y="3670201"/>
                  <a:ext cx="109793" cy="61993"/>
                </a:xfrm>
                <a:custGeom>
                  <a:avLst/>
                  <a:gdLst/>
                  <a:ahLst/>
                  <a:cxnLst/>
                  <a:rect l="l" t="t" r="r" b="b"/>
                  <a:pathLst>
                    <a:path w="1957" h="1105" extrusionOk="0">
                      <a:moveTo>
                        <a:pt x="1949" y="565"/>
                      </a:moveTo>
                      <a:cubicBezTo>
                        <a:pt x="1953" y="576"/>
                        <a:pt x="1956" y="583"/>
                        <a:pt x="1956" y="583"/>
                      </a:cubicBezTo>
                      <a:cubicBezTo>
                        <a:pt x="1956" y="583"/>
                        <a:pt x="1954" y="576"/>
                        <a:pt x="1949" y="565"/>
                      </a:cubicBezTo>
                      <a:close/>
                      <a:moveTo>
                        <a:pt x="1241" y="0"/>
                      </a:moveTo>
                      <a:cubicBezTo>
                        <a:pt x="1162" y="0"/>
                        <a:pt x="1072" y="10"/>
                        <a:pt x="973" y="33"/>
                      </a:cubicBezTo>
                      <a:cubicBezTo>
                        <a:pt x="256" y="197"/>
                        <a:pt x="0" y="887"/>
                        <a:pt x="0" y="887"/>
                      </a:cubicBezTo>
                      <a:lnTo>
                        <a:pt x="58" y="1105"/>
                      </a:lnTo>
                      <a:cubicBezTo>
                        <a:pt x="58" y="1105"/>
                        <a:pt x="349" y="405"/>
                        <a:pt x="1065" y="245"/>
                      </a:cubicBezTo>
                      <a:cubicBezTo>
                        <a:pt x="1165" y="222"/>
                        <a:pt x="1255" y="212"/>
                        <a:pt x="1335" y="212"/>
                      </a:cubicBezTo>
                      <a:cubicBezTo>
                        <a:pt x="1760" y="212"/>
                        <a:pt x="1915" y="491"/>
                        <a:pt x="1949" y="565"/>
                      </a:cubicBezTo>
                      <a:lnTo>
                        <a:pt x="1949" y="565"/>
                      </a:lnTo>
                      <a:cubicBezTo>
                        <a:pt x="1928" y="515"/>
                        <a:pt x="1870" y="377"/>
                        <a:pt x="1864" y="375"/>
                      </a:cubicBezTo>
                      <a:cubicBezTo>
                        <a:pt x="1864" y="375"/>
                        <a:pt x="1733" y="0"/>
                        <a:pt x="124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flipH="1">
                  <a:off x="3149005" y="3607314"/>
                  <a:ext cx="176611" cy="36074"/>
                </a:xfrm>
                <a:custGeom>
                  <a:avLst/>
                  <a:gdLst/>
                  <a:ahLst/>
                  <a:cxnLst/>
                  <a:rect l="l" t="t" r="r" b="b"/>
                  <a:pathLst>
                    <a:path w="3148" h="643" extrusionOk="0">
                      <a:moveTo>
                        <a:pt x="3093" y="1"/>
                      </a:moveTo>
                      <a:cubicBezTo>
                        <a:pt x="3087" y="1"/>
                        <a:pt x="3081" y="2"/>
                        <a:pt x="3076" y="4"/>
                      </a:cubicBezTo>
                      <a:cubicBezTo>
                        <a:pt x="2891" y="58"/>
                        <a:pt x="2243" y="246"/>
                        <a:pt x="1526" y="345"/>
                      </a:cubicBezTo>
                      <a:cubicBezTo>
                        <a:pt x="812" y="444"/>
                        <a:pt x="226" y="485"/>
                        <a:pt x="51" y="495"/>
                      </a:cubicBezTo>
                      <a:cubicBezTo>
                        <a:pt x="24" y="499"/>
                        <a:pt x="0" y="522"/>
                        <a:pt x="4" y="550"/>
                      </a:cubicBezTo>
                      <a:lnTo>
                        <a:pt x="4" y="590"/>
                      </a:lnTo>
                      <a:cubicBezTo>
                        <a:pt x="7" y="622"/>
                        <a:pt x="31" y="642"/>
                        <a:pt x="58" y="642"/>
                      </a:cubicBezTo>
                      <a:cubicBezTo>
                        <a:pt x="259" y="636"/>
                        <a:pt x="1020" y="604"/>
                        <a:pt x="1635" y="526"/>
                      </a:cubicBezTo>
                      <a:cubicBezTo>
                        <a:pt x="2253" y="447"/>
                        <a:pt x="2936" y="174"/>
                        <a:pt x="3109" y="103"/>
                      </a:cubicBezTo>
                      <a:cubicBezTo>
                        <a:pt x="3134" y="92"/>
                        <a:pt x="3147" y="65"/>
                        <a:pt x="3141" y="37"/>
                      </a:cubicBezTo>
                      <a:cubicBezTo>
                        <a:pt x="3135" y="16"/>
                        <a:pt x="3115" y="1"/>
                        <a:pt x="3093"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flipH="1">
                  <a:off x="2981958" y="3334334"/>
                  <a:ext cx="897472" cy="1409688"/>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flipH="1">
                  <a:off x="3286269" y="4059699"/>
                  <a:ext cx="1426630" cy="684282"/>
                </a:xfrm>
                <a:custGeom>
                  <a:avLst/>
                  <a:gdLst/>
                  <a:ahLst/>
                  <a:cxnLst/>
                  <a:rect l="l" t="t" r="r" b="b"/>
                  <a:pathLst>
                    <a:path w="25429" h="12197" extrusionOk="0">
                      <a:moveTo>
                        <a:pt x="12089" y="0"/>
                      </a:moveTo>
                      <a:cubicBezTo>
                        <a:pt x="10233" y="0"/>
                        <a:pt x="8085" y="175"/>
                        <a:pt x="6292" y="175"/>
                      </a:cubicBezTo>
                      <a:cubicBezTo>
                        <a:pt x="6130" y="175"/>
                        <a:pt x="5970" y="173"/>
                        <a:pt x="5814" y="170"/>
                      </a:cubicBezTo>
                      <a:cubicBezTo>
                        <a:pt x="4695" y="148"/>
                        <a:pt x="3732" y="78"/>
                        <a:pt x="2936" y="78"/>
                      </a:cubicBezTo>
                      <a:cubicBezTo>
                        <a:pt x="1315" y="78"/>
                        <a:pt x="385" y="368"/>
                        <a:pt x="229" y="1938"/>
                      </a:cubicBezTo>
                      <a:cubicBezTo>
                        <a:pt x="1" y="4280"/>
                        <a:pt x="1998" y="12127"/>
                        <a:pt x="1977" y="12196"/>
                      </a:cubicBezTo>
                      <a:lnTo>
                        <a:pt x="24859" y="12189"/>
                      </a:lnTo>
                      <a:cubicBezTo>
                        <a:pt x="25176" y="12189"/>
                        <a:pt x="25429" y="11937"/>
                        <a:pt x="25429" y="11623"/>
                      </a:cubicBezTo>
                      <a:lnTo>
                        <a:pt x="25429" y="10885"/>
                      </a:lnTo>
                      <a:cubicBezTo>
                        <a:pt x="25429" y="10544"/>
                        <a:pt x="25153" y="10271"/>
                        <a:pt x="24816" y="10271"/>
                      </a:cubicBezTo>
                      <a:cubicBezTo>
                        <a:pt x="24810" y="10271"/>
                        <a:pt x="24804" y="10271"/>
                        <a:pt x="24797" y="10271"/>
                      </a:cubicBezTo>
                      <a:lnTo>
                        <a:pt x="15413" y="10554"/>
                      </a:lnTo>
                      <a:cubicBezTo>
                        <a:pt x="15932" y="7554"/>
                        <a:pt x="16871" y="1338"/>
                        <a:pt x="15877" y="648"/>
                      </a:cubicBezTo>
                      <a:cubicBezTo>
                        <a:pt x="15138" y="136"/>
                        <a:pt x="13727" y="0"/>
                        <a:pt x="1208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flipH="1">
                  <a:off x="4228699" y="4204996"/>
                  <a:ext cx="111756" cy="111700"/>
                </a:xfrm>
                <a:custGeom>
                  <a:avLst/>
                  <a:gdLst/>
                  <a:ahLst/>
                  <a:cxnLst/>
                  <a:rect l="l" t="t" r="r" b="b"/>
                  <a:pathLst>
                    <a:path w="1992" h="1991" extrusionOk="0">
                      <a:moveTo>
                        <a:pt x="995" y="0"/>
                      </a:moveTo>
                      <a:cubicBezTo>
                        <a:pt x="445" y="0"/>
                        <a:pt x="1" y="444"/>
                        <a:pt x="1" y="993"/>
                      </a:cubicBezTo>
                      <a:cubicBezTo>
                        <a:pt x="1" y="1543"/>
                        <a:pt x="445" y="1990"/>
                        <a:pt x="995" y="1990"/>
                      </a:cubicBezTo>
                      <a:cubicBezTo>
                        <a:pt x="1548" y="1990"/>
                        <a:pt x="1992" y="1543"/>
                        <a:pt x="1992" y="993"/>
                      </a:cubicBezTo>
                      <a:cubicBezTo>
                        <a:pt x="1992" y="444"/>
                        <a:pt x="1548" y="0"/>
                        <a:pt x="995" y="0"/>
                      </a:cubicBezTo>
                      <a:close/>
                    </a:path>
                  </a:pathLst>
                </a:custGeom>
                <a:solidFill>
                  <a:srgbClr val="F2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flipH="1">
                  <a:off x="3607061" y="3744364"/>
                  <a:ext cx="111756" cy="146596"/>
                </a:xfrm>
                <a:custGeom>
                  <a:avLst/>
                  <a:gdLst/>
                  <a:ahLst/>
                  <a:cxnLst/>
                  <a:rect l="l" t="t" r="r" b="b"/>
                  <a:pathLst>
                    <a:path w="1992" h="2613" extrusionOk="0">
                      <a:moveTo>
                        <a:pt x="1914" y="1"/>
                      </a:moveTo>
                      <a:cubicBezTo>
                        <a:pt x="1894" y="1"/>
                        <a:pt x="1873" y="11"/>
                        <a:pt x="1861" y="29"/>
                      </a:cubicBezTo>
                      <a:lnTo>
                        <a:pt x="25" y="2507"/>
                      </a:lnTo>
                      <a:cubicBezTo>
                        <a:pt x="0" y="2535"/>
                        <a:pt x="8" y="2576"/>
                        <a:pt x="38" y="2599"/>
                      </a:cubicBezTo>
                      <a:cubicBezTo>
                        <a:pt x="50" y="2608"/>
                        <a:pt x="64" y="2612"/>
                        <a:pt x="79" y="2612"/>
                      </a:cubicBezTo>
                      <a:cubicBezTo>
                        <a:pt x="99" y="2612"/>
                        <a:pt x="119" y="2604"/>
                        <a:pt x="131" y="2585"/>
                      </a:cubicBezTo>
                      <a:lnTo>
                        <a:pt x="1967" y="107"/>
                      </a:lnTo>
                      <a:cubicBezTo>
                        <a:pt x="1991" y="77"/>
                        <a:pt x="1984" y="36"/>
                        <a:pt x="1954" y="15"/>
                      </a:cubicBezTo>
                      <a:cubicBezTo>
                        <a:pt x="1942" y="5"/>
                        <a:pt x="1928" y="1"/>
                        <a:pt x="1914"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flipH="1">
                  <a:off x="3657884" y="3838892"/>
                  <a:ext cx="156302" cy="144464"/>
                </a:xfrm>
                <a:custGeom>
                  <a:avLst/>
                  <a:gdLst/>
                  <a:ahLst/>
                  <a:cxnLst/>
                  <a:rect l="l" t="t" r="r" b="b"/>
                  <a:pathLst>
                    <a:path w="2786" h="2575" extrusionOk="0">
                      <a:moveTo>
                        <a:pt x="1306" y="1"/>
                      </a:moveTo>
                      <a:cubicBezTo>
                        <a:pt x="1149" y="1"/>
                        <a:pt x="994" y="25"/>
                        <a:pt x="844" y="75"/>
                      </a:cubicBezTo>
                      <a:cubicBezTo>
                        <a:pt x="612" y="149"/>
                        <a:pt x="386" y="289"/>
                        <a:pt x="233" y="529"/>
                      </a:cubicBezTo>
                      <a:cubicBezTo>
                        <a:pt x="79" y="768"/>
                        <a:pt x="0" y="1119"/>
                        <a:pt x="69" y="1453"/>
                      </a:cubicBezTo>
                      <a:cubicBezTo>
                        <a:pt x="123" y="1720"/>
                        <a:pt x="267" y="1952"/>
                        <a:pt x="435" y="2112"/>
                      </a:cubicBezTo>
                      <a:cubicBezTo>
                        <a:pt x="605" y="2276"/>
                        <a:pt x="799" y="2372"/>
                        <a:pt x="991" y="2440"/>
                      </a:cubicBezTo>
                      <a:cubicBezTo>
                        <a:pt x="1244" y="2530"/>
                        <a:pt x="1501" y="2575"/>
                        <a:pt x="1754" y="2575"/>
                      </a:cubicBezTo>
                      <a:cubicBezTo>
                        <a:pt x="1857" y="2575"/>
                        <a:pt x="1958" y="2568"/>
                        <a:pt x="2059" y="2553"/>
                      </a:cubicBezTo>
                      <a:cubicBezTo>
                        <a:pt x="2247" y="2525"/>
                        <a:pt x="2438" y="2468"/>
                        <a:pt x="2575" y="2304"/>
                      </a:cubicBezTo>
                      <a:cubicBezTo>
                        <a:pt x="2715" y="2140"/>
                        <a:pt x="2786" y="1849"/>
                        <a:pt x="2697" y="1600"/>
                      </a:cubicBezTo>
                      <a:lnTo>
                        <a:pt x="2431" y="546"/>
                      </a:lnTo>
                      <a:lnTo>
                        <a:pt x="2414" y="481"/>
                      </a:lnTo>
                      <a:cubicBezTo>
                        <a:pt x="2401" y="402"/>
                        <a:pt x="2343" y="351"/>
                        <a:pt x="2288" y="317"/>
                      </a:cubicBezTo>
                      <a:cubicBezTo>
                        <a:pt x="1976" y="109"/>
                        <a:pt x="1636" y="1"/>
                        <a:pt x="1306"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flipH="1">
                  <a:off x="3689078" y="3881639"/>
                  <a:ext cx="104407" cy="61993"/>
                </a:xfrm>
                <a:custGeom>
                  <a:avLst/>
                  <a:gdLst/>
                  <a:ahLst/>
                  <a:cxnLst/>
                  <a:rect l="l" t="t" r="r" b="b"/>
                  <a:pathLst>
                    <a:path w="1861" h="1105" extrusionOk="0">
                      <a:moveTo>
                        <a:pt x="955" y="0"/>
                      </a:moveTo>
                      <a:cubicBezTo>
                        <a:pt x="812" y="0"/>
                        <a:pt x="665" y="40"/>
                        <a:pt x="529" y="145"/>
                      </a:cubicBezTo>
                      <a:cubicBezTo>
                        <a:pt x="1" y="556"/>
                        <a:pt x="396" y="1105"/>
                        <a:pt x="953" y="1105"/>
                      </a:cubicBezTo>
                      <a:cubicBezTo>
                        <a:pt x="979" y="1105"/>
                        <a:pt x="1005" y="1104"/>
                        <a:pt x="1032" y="1101"/>
                      </a:cubicBezTo>
                      <a:cubicBezTo>
                        <a:pt x="1626" y="1046"/>
                        <a:pt x="1861" y="811"/>
                        <a:pt x="1861" y="811"/>
                      </a:cubicBezTo>
                      <a:lnTo>
                        <a:pt x="1820" y="381"/>
                      </a:lnTo>
                      <a:cubicBezTo>
                        <a:pt x="1820" y="381"/>
                        <a:pt x="1400" y="0"/>
                        <a:pt x="955"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flipH="1">
                  <a:off x="3226018" y="3642432"/>
                  <a:ext cx="393559" cy="259923"/>
                </a:xfrm>
                <a:custGeom>
                  <a:avLst/>
                  <a:gdLst/>
                  <a:ahLst/>
                  <a:cxnLst/>
                  <a:rect l="l" t="t" r="r" b="b"/>
                  <a:pathLst>
                    <a:path w="7015" h="4633" extrusionOk="0">
                      <a:moveTo>
                        <a:pt x="4834" y="156"/>
                      </a:moveTo>
                      <a:cubicBezTo>
                        <a:pt x="5059" y="156"/>
                        <a:pt x="5274" y="163"/>
                        <a:pt x="5469" y="183"/>
                      </a:cubicBezTo>
                      <a:cubicBezTo>
                        <a:pt x="5578" y="194"/>
                        <a:pt x="5674" y="262"/>
                        <a:pt x="5718" y="364"/>
                      </a:cubicBezTo>
                      <a:cubicBezTo>
                        <a:pt x="5919" y="829"/>
                        <a:pt x="6336" y="2020"/>
                        <a:pt x="5892" y="3010"/>
                      </a:cubicBezTo>
                      <a:cubicBezTo>
                        <a:pt x="5625" y="3604"/>
                        <a:pt x="5086" y="4040"/>
                        <a:pt x="4284" y="4307"/>
                      </a:cubicBezTo>
                      <a:cubicBezTo>
                        <a:pt x="3946" y="4420"/>
                        <a:pt x="3615" y="4478"/>
                        <a:pt x="3304" y="4478"/>
                      </a:cubicBezTo>
                      <a:cubicBezTo>
                        <a:pt x="1488" y="4478"/>
                        <a:pt x="546" y="2570"/>
                        <a:pt x="229" y="1751"/>
                      </a:cubicBezTo>
                      <a:cubicBezTo>
                        <a:pt x="174" y="1610"/>
                        <a:pt x="229" y="1453"/>
                        <a:pt x="358" y="1378"/>
                      </a:cubicBezTo>
                      <a:cubicBezTo>
                        <a:pt x="905" y="1064"/>
                        <a:pt x="1994" y="508"/>
                        <a:pt x="3137" y="309"/>
                      </a:cubicBezTo>
                      <a:cubicBezTo>
                        <a:pt x="3725" y="207"/>
                        <a:pt x="4294" y="156"/>
                        <a:pt x="4834" y="156"/>
                      </a:cubicBezTo>
                      <a:close/>
                      <a:moveTo>
                        <a:pt x="4840" y="0"/>
                      </a:moveTo>
                      <a:cubicBezTo>
                        <a:pt x="4400" y="0"/>
                        <a:pt x="3814" y="34"/>
                        <a:pt x="3110" y="156"/>
                      </a:cubicBezTo>
                      <a:cubicBezTo>
                        <a:pt x="1932" y="358"/>
                        <a:pt x="812" y="938"/>
                        <a:pt x="280" y="1245"/>
                      </a:cubicBezTo>
                      <a:cubicBezTo>
                        <a:pt x="85" y="1357"/>
                        <a:pt x="0" y="1596"/>
                        <a:pt x="82" y="1805"/>
                      </a:cubicBezTo>
                      <a:cubicBezTo>
                        <a:pt x="410" y="2642"/>
                        <a:pt x="1386" y="4633"/>
                        <a:pt x="3303" y="4633"/>
                      </a:cubicBezTo>
                      <a:cubicBezTo>
                        <a:pt x="3620" y="4633"/>
                        <a:pt x="3964" y="4578"/>
                        <a:pt x="4335" y="4454"/>
                      </a:cubicBezTo>
                      <a:cubicBezTo>
                        <a:pt x="7015" y="3563"/>
                        <a:pt x="6196" y="1084"/>
                        <a:pt x="5861" y="303"/>
                      </a:cubicBezTo>
                      <a:cubicBezTo>
                        <a:pt x="5793" y="149"/>
                        <a:pt x="5650" y="43"/>
                        <a:pt x="5482" y="26"/>
                      </a:cubicBezTo>
                      <a:cubicBezTo>
                        <a:pt x="5329" y="13"/>
                        <a:pt x="5113" y="0"/>
                        <a:pt x="4840" y="0"/>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flipH="1">
                  <a:off x="2879720" y="3595869"/>
                  <a:ext cx="306712" cy="220539"/>
                </a:xfrm>
                <a:custGeom>
                  <a:avLst/>
                  <a:gdLst/>
                  <a:ahLst/>
                  <a:cxnLst/>
                  <a:rect l="l" t="t" r="r" b="b"/>
                  <a:pathLst>
                    <a:path w="5467" h="3931" extrusionOk="0">
                      <a:moveTo>
                        <a:pt x="2998" y="156"/>
                      </a:moveTo>
                      <a:cubicBezTo>
                        <a:pt x="3705" y="156"/>
                        <a:pt x="4090" y="238"/>
                        <a:pt x="4291" y="310"/>
                      </a:cubicBezTo>
                      <a:cubicBezTo>
                        <a:pt x="4356" y="334"/>
                        <a:pt x="4408" y="385"/>
                        <a:pt x="4431" y="454"/>
                      </a:cubicBezTo>
                      <a:cubicBezTo>
                        <a:pt x="4571" y="863"/>
                        <a:pt x="4991" y="2266"/>
                        <a:pt x="4558" y="3106"/>
                      </a:cubicBezTo>
                      <a:cubicBezTo>
                        <a:pt x="4404" y="3403"/>
                        <a:pt x="4168" y="3594"/>
                        <a:pt x="3834" y="3693"/>
                      </a:cubicBezTo>
                      <a:cubicBezTo>
                        <a:pt x="3650" y="3748"/>
                        <a:pt x="3455" y="3775"/>
                        <a:pt x="3261" y="3775"/>
                      </a:cubicBezTo>
                      <a:cubicBezTo>
                        <a:pt x="2585" y="3775"/>
                        <a:pt x="1851" y="3433"/>
                        <a:pt x="1250" y="2836"/>
                      </a:cubicBezTo>
                      <a:cubicBezTo>
                        <a:pt x="663" y="2256"/>
                        <a:pt x="274" y="1522"/>
                        <a:pt x="178" y="819"/>
                      </a:cubicBezTo>
                      <a:cubicBezTo>
                        <a:pt x="165" y="717"/>
                        <a:pt x="229" y="614"/>
                        <a:pt x="329" y="577"/>
                      </a:cubicBezTo>
                      <a:cubicBezTo>
                        <a:pt x="673" y="446"/>
                        <a:pt x="1414" y="221"/>
                        <a:pt x="2506" y="167"/>
                      </a:cubicBezTo>
                      <a:cubicBezTo>
                        <a:pt x="2677" y="160"/>
                        <a:pt x="2840" y="156"/>
                        <a:pt x="2998" y="156"/>
                      </a:cubicBezTo>
                      <a:close/>
                      <a:moveTo>
                        <a:pt x="3003" y="0"/>
                      </a:moveTo>
                      <a:cubicBezTo>
                        <a:pt x="2850" y="0"/>
                        <a:pt x="2682" y="4"/>
                        <a:pt x="2500" y="13"/>
                      </a:cubicBezTo>
                      <a:cubicBezTo>
                        <a:pt x="1397" y="65"/>
                        <a:pt x="646" y="290"/>
                        <a:pt x="274" y="430"/>
                      </a:cubicBezTo>
                      <a:cubicBezTo>
                        <a:pt x="106" y="495"/>
                        <a:pt x="1" y="662"/>
                        <a:pt x="25" y="840"/>
                      </a:cubicBezTo>
                      <a:cubicBezTo>
                        <a:pt x="226" y="2337"/>
                        <a:pt x="1718" y="3931"/>
                        <a:pt x="3256" y="3931"/>
                      </a:cubicBezTo>
                      <a:cubicBezTo>
                        <a:pt x="3464" y="3931"/>
                        <a:pt x="3672" y="3902"/>
                        <a:pt x="3878" y="3840"/>
                      </a:cubicBezTo>
                      <a:cubicBezTo>
                        <a:pt x="5466" y="3365"/>
                        <a:pt x="4790" y="1027"/>
                        <a:pt x="4578" y="402"/>
                      </a:cubicBezTo>
                      <a:cubicBezTo>
                        <a:pt x="4540" y="290"/>
                        <a:pt x="4452" y="201"/>
                        <a:pt x="4343" y="164"/>
                      </a:cubicBezTo>
                      <a:cubicBezTo>
                        <a:pt x="4140" y="90"/>
                        <a:pt x="3735" y="0"/>
                        <a:pt x="3003"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flipH="1">
                  <a:off x="2919957" y="3605574"/>
                  <a:ext cx="69230" cy="185643"/>
                </a:xfrm>
                <a:custGeom>
                  <a:avLst/>
                  <a:gdLst/>
                  <a:ahLst/>
                  <a:cxnLst/>
                  <a:rect l="l" t="t" r="r" b="b"/>
                  <a:pathLst>
                    <a:path w="1234" h="3309" extrusionOk="0">
                      <a:moveTo>
                        <a:pt x="0" y="0"/>
                      </a:moveTo>
                      <a:cubicBezTo>
                        <a:pt x="49" y="383"/>
                        <a:pt x="79" y="776"/>
                        <a:pt x="99" y="1175"/>
                      </a:cubicBezTo>
                      <a:lnTo>
                        <a:pt x="840" y="175"/>
                      </a:lnTo>
                      <a:cubicBezTo>
                        <a:pt x="820" y="158"/>
                        <a:pt x="799" y="144"/>
                        <a:pt x="775" y="137"/>
                      </a:cubicBezTo>
                      <a:cubicBezTo>
                        <a:pt x="629" y="86"/>
                        <a:pt x="389" y="28"/>
                        <a:pt x="0" y="0"/>
                      </a:cubicBezTo>
                      <a:close/>
                      <a:moveTo>
                        <a:pt x="919" y="291"/>
                      </a:moveTo>
                      <a:lnTo>
                        <a:pt x="107" y="1387"/>
                      </a:lnTo>
                      <a:cubicBezTo>
                        <a:pt x="117" y="1636"/>
                        <a:pt x="123" y="1888"/>
                        <a:pt x="127" y="2141"/>
                      </a:cubicBezTo>
                      <a:cubicBezTo>
                        <a:pt x="175" y="2189"/>
                        <a:pt x="222" y="2236"/>
                        <a:pt x="271" y="2294"/>
                      </a:cubicBezTo>
                      <a:cubicBezTo>
                        <a:pt x="430" y="2362"/>
                        <a:pt x="553" y="2485"/>
                        <a:pt x="598" y="2646"/>
                      </a:cubicBezTo>
                      <a:cubicBezTo>
                        <a:pt x="619" y="2718"/>
                        <a:pt x="622" y="2793"/>
                        <a:pt x="608" y="2865"/>
                      </a:cubicBezTo>
                      <a:cubicBezTo>
                        <a:pt x="663" y="3005"/>
                        <a:pt x="707" y="3155"/>
                        <a:pt x="734" y="3309"/>
                      </a:cubicBezTo>
                      <a:cubicBezTo>
                        <a:pt x="861" y="3210"/>
                        <a:pt x="963" y="3087"/>
                        <a:pt x="1042" y="2933"/>
                      </a:cubicBezTo>
                      <a:cubicBezTo>
                        <a:pt x="1182" y="2663"/>
                        <a:pt x="1233" y="2329"/>
                        <a:pt x="1233" y="1990"/>
                      </a:cubicBezTo>
                      <a:cubicBezTo>
                        <a:pt x="1233" y="1297"/>
                        <a:pt x="1015" y="577"/>
                        <a:pt x="919" y="291"/>
                      </a:cubicBezTo>
                      <a:close/>
                    </a:path>
                  </a:pathLst>
                </a:custGeom>
                <a:solidFill>
                  <a:srgbClr val="CBD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flipH="1">
                  <a:off x="2937629" y="3615336"/>
                  <a:ext cx="46004" cy="68052"/>
                </a:xfrm>
                <a:custGeom>
                  <a:avLst/>
                  <a:gdLst/>
                  <a:ahLst/>
                  <a:cxnLst/>
                  <a:rect l="l" t="t" r="r" b="b"/>
                  <a:pathLst>
                    <a:path w="820" h="1213" extrusionOk="0">
                      <a:moveTo>
                        <a:pt x="741" y="1"/>
                      </a:moveTo>
                      <a:lnTo>
                        <a:pt x="0" y="1001"/>
                      </a:lnTo>
                      <a:cubicBezTo>
                        <a:pt x="4" y="1073"/>
                        <a:pt x="8" y="1141"/>
                        <a:pt x="8" y="1213"/>
                      </a:cubicBezTo>
                      <a:lnTo>
                        <a:pt x="820" y="117"/>
                      </a:lnTo>
                      <a:cubicBezTo>
                        <a:pt x="820" y="113"/>
                        <a:pt x="816" y="110"/>
                        <a:pt x="816" y="107"/>
                      </a:cubicBezTo>
                      <a:cubicBezTo>
                        <a:pt x="802" y="62"/>
                        <a:pt x="775" y="28"/>
                        <a:pt x="741" y="1"/>
                      </a:cubicBezTo>
                      <a:close/>
                    </a:path>
                  </a:pathLst>
                </a:custGeom>
                <a:solidFill>
                  <a:srgbClr val="A0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flipH="1">
                  <a:off x="2947942" y="3605182"/>
                  <a:ext cx="228562" cy="202474"/>
                </a:xfrm>
                <a:custGeom>
                  <a:avLst/>
                  <a:gdLst/>
                  <a:ahLst/>
                  <a:cxnLst/>
                  <a:rect l="l" t="t" r="r" b="b"/>
                  <a:pathLst>
                    <a:path w="4074" h="3609" extrusionOk="0">
                      <a:moveTo>
                        <a:pt x="1831" y="1274"/>
                      </a:moveTo>
                      <a:cubicBezTo>
                        <a:pt x="2097" y="1274"/>
                        <a:pt x="2356" y="1373"/>
                        <a:pt x="2554" y="1550"/>
                      </a:cubicBezTo>
                      <a:cubicBezTo>
                        <a:pt x="2589" y="1585"/>
                        <a:pt x="2592" y="1639"/>
                        <a:pt x="2561" y="1673"/>
                      </a:cubicBezTo>
                      <a:cubicBezTo>
                        <a:pt x="2545" y="1690"/>
                        <a:pt x="2520" y="1701"/>
                        <a:pt x="2496" y="1701"/>
                      </a:cubicBezTo>
                      <a:cubicBezTo>
                        <a:pt x="2476" y="1701"/>
                        <a:pt x="2455" y="1694"/>
                        <a:pt x="2438" y="1680"/>
                      </a:cubicBezTo>
                      <a:cubicBezTo>
                        <a:pt x="2274" y="1534"/>
                        <a:pt x="2056" y="1444"/>
                        <a:pt x="1834" y="1444"/>
                      </a:cubicBezTo>
                      <a:cubicBezTo>
                        <a:pt x="1814" y="1444"/>
                        <a:pt x="1793" y="1444"/>
                        <a:pt x="1773" y="1448"/>
                      </a:cubicBezTo>
                      <a:cubicBezTo>
                        <a:pt x="1677" y="1455"/>
                        <a:pt x="1602" y="1472"/>
                        <a:pt x="1544" y="1509"/>
                      </a:cubicBezTo>
                      <a:cubicBezTo>
                        <a:pt x="1401" y="1591"/>
                        <a:pt x="1329" y="1789"/>
                        <a:pt x="1387" y="1943"/>
                      </a:cubicBezTo>
                      <a:cubicBezTo>
                        <a:pt x="1404" y="1988"/>
                        <a:pt x="1384" y="2035"/>
                        <a:pt x="1339" y="2052"/>
                      </a:cubicBezTo>
                      <a:cubicBezTo>
                        <a:pt x="1329" y="2056"/>
                        <a:pt x="1319" y="2059"/>
                        <a:pt x="1308" y="2059"/>
                      </a:cubicBezTo>
                      <a:cubicBezTo>
                        <a:pt x="1275" y="2059"/>
                        <a:pt x="1240" y="2038"/>
                        <a:pt x="1226" y="2005"/>
                      </a:cubicBezTo>
                      <a:cubicBezTo>
                        <a:pt x="1138" y="1772"/>
                        <a:pt x="1244" y="1482"/>
                        <a:pt x="1459" y="1359"/>
                      </a:cubicBezTo>
                      <a:cubicBezTo>
                        <a:pt x="1541" y="1312"/>
                        <a:pt x="1639" y="1284"/>
                        <a:pt x="1759" y="1274"/>
                      </a:cubicBezTo>
                      <a:close/>
                      <a:moveTo>
                        <a:pt x="2329" y="1"/>
                      </a:moveTo>
                      <a:cubicBezTo>
                        <a:pt x="1237" y="55"/>
                        <a:pt x="496" y="280"/>
                        <a:pt x="152" y="411"/>
                      </a:cubicBezTo>
                      <a:cubicBezTo>
                        <a:pt x="59" y="444"/>
                        <a:pt x="1" y="530"/>
                        <a:pt x="1" y="625"/>
                      </a:cubicBezTo>
                      <a:lnTo>
                        <a:pt x="1" y="653"/>
                      </a:lnTo>
                      <a:cubicBezTo>
                        <a:pt x="97" y="1356"/>
                        <a:pt x="486" y="2090"/>
                        <a:pt x="1073" y="2670"/>
                      </a:cubicBezTo>
                      <a:cubicBezTo>
                        <a:pt x="1455" y="3049"/>
                        <a:pt x="1892" y="3329"/>
                        <a:pt x="2332" y="3480"/>
                      </a:cubicBezTo>
                      <a:cubicBezTo>
                        <a:pt x="2422" y="3418"/>
                        <a:pt x="2510" y="3349"/>
                        <a:pt x="2589" y="3275"/>
                      </a:cubicBezTo>
                      <a:cubicBezTo>
                        <a:pt x="2592" y="3271"/>
                        <a:pt x="2595" y="3271"/>
                        <a:pt x="2599" y="3267"/>
                      </a:cubicBezTo>
                      <a:cubicBezTo>
                        <a:pt x="2540" y="3209"/>
                        <a:pt x="2500" y="3138"/>
                        <a:pt x="2476" y="3056"/>
                      </a:cubicBezTo>
                      <a:cubicBezTo>
                        <a:pt x="2387" y="2735"/>
                        <a:pt x="2643" y="2383"/>
                        <a:pt x="3046" y="2274"/>
                      </a:cubicBezTo>
                      <a:cubicBezTo>
                        <a:pt x="3131" y="2251"/>
                        <a:pt x="3213" y="2240"/>
                        <a:pt x="3295" y="2240"/>
                      </a:cubicBezTo>
                      <a:cubicBezTo>
                        <a:pt x="3408" y="2240"/>
                        <a:pt x="3514" y="2260"/>
                        <a:pt x="3610" y="2301"/>
                      </a:cubicBezTo>
                      <a:cubicBezTo>
                        <a:pt x="3561" y="2243"/>
                        <a:pt x="3514" y="2196"/>
                        <a:pt x="3466" y="2148"/>
                      </a:cubicBezTo>
                      <a:cubicBezTo>
                        <a:pt x="3384" y="2076"/>
                        <a:pt x="3298" y="2015"/>
                        <a:pt x="3216" y="1970"/>
                      </a:cubicBezTo>
                      <a:cubicBezTo>
                        <a:pt x="3169" y="1943"/>
                        <a:pt x="3121" y="1916"/>
                        <a:pt x="3080" y="1889"/>
                      </a:cubicBezTo>
                      <a:cubicBezTo>
                        <a:pt x="2459" y="1462"/>
                        <a:pt x="2469" y="710"/>
                        <a:pt x="2336" y="1"/>
                      </a:cubicBezTo>
                      <a:close/>
                      <a:moveTo>
                        <a:pt x="3947" y="2872"/>
                      </a:moveTo>
                      <a:cubicBezTo>
                        <a:pt x="3903" y="3121"/>
                        <a:pt x="3681" y="3349"/>
                        <a:pt x="3367" y="3439"/>
                      </a:cubicBezTo>
                      <a:cubicBezTo>
                        <a:pt x="3285" y="3459"/>
                        <a:pt x="3200" y="3472"/>
                        <a:pt x="3121" y="3472"/>
                      </a:cubicBezTo>
                      <a:cubicBezTo>
                        <a:pt x="2975" y="3472"/>
                        <a:pt x="2838" y="3434"/>
                        <a:pt x="2729" y="3370"/>
                      </a:cubicBezTo>
                      <a:cubicBezTo>
                        <a:pt x="2722" y="3380"/>
                        <a:pt x="2715" y="3390"/>
                        <a:pt x="2708" y="3401"/>
                      </a:cubicBezTo>
                      <a:cubicBezTo>
                        <a:pt x="2654" y="3452"/>
                        <a:pt x="2599" y="3496"/>
                        <a:pt x="2540" y="3541"/>
                      </a:cubicBezTo>
                      <a:cubicBezTo>
                        <a:pt x="2725" y="3585"/>
                        <a:pt x="2906" y="3609"/>
                        <a:pt x="3084" y="3609"/>
                      </a:cubicBezTo>
                      <a:cubicBezTo>
                        <a:pt x="3278" y="3609"/>
                        <a:pt x="3473" y="3582"/>
                        <a:pt x="3657" y="3527"/>
                      </a:cubicBezTo>
                      <a:cubicBezTo>
                        <a:pt x="3818" y="3480"/>
                        <a:pt x="3958" y="3407"/>
                        <a:pt x="4073" y="3316"/>
                      </a:cubicBezTo>
                      <a:cubicBezTo>
                        <a:pt x="4046" y="3162"/>
                        <a:pt x="4002" y="3012"/>
                        <a:pt x="3947" y="2872"/>
                      </a:cubicBezTo>
                      <a:close/>
                    </a:path>
                  </a:pathLst>
                </a:custGeom>
                <a:solidFill>
                  <a:srgbClr val="C99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flipH="1">
                  <a:off x="2954232" y="3730788"/>
                  <a:ext cx="88361" cy="69230"/>
                </a:xfrm>
                <a:custGeom>
                  <a:avLst/>
                  <a:gdLst/>
                  <a:ahLst/>
                  <a:cxnLst/>
                  <a:rect l="l" t="t" r="r" b="b"/>
                  <a:pathLst>
                    <a:path w="1575" h="1234" extrusionOk="0">
                      <a:moveTo>
                        <a:pt x="908" y="1"/>
                      </a:moveTo>
                      <a:cubicBezTo>
                        <a:pt x="826" y="1"/>
                        <a:pt x="744" y="12"/>
                        <a:pt x="659" y="35"/>
                      </a:cubicBezTo>
                      <a:cubicBezTo>
                        <a:pt x="256" y="144"/>
                        <a:pt x="0" y="496"/>
                        <a:pt x="89" y="817"/>
                      </a:cubicBezTo>
                      <a:cubicBezTo>
                        <a:pt x="113" y="899"/>
                        <a:pt x="153" y="970"/>
                        <a:pt x="212" y="1028"/>
                      </a:cubicBezTo>
                      <a:cubicBezTo>
                        <a:pt x="226" y="1019"/>
                        <a:pt x="243" y="1011"/>
                        <a:pt x="260" y="1011"/>
                      </a:cubicBezTo>
                      <a:cubicBezTo>
                        <a:pt x="284" y="1011"/>
                        <a:pt x="308" y="1022"/>
                        <a:pt x="325" y="1039"/>
                      </a:cubicBezTo>
                      <a:cubicBezTo>
                        <a:pt x="348" y="1066"/>
                        <a:pt x="352" y="1100"/>
                        <a:pt x="342" y="1131"/>
                      </a:cubicBezTo>
                      <a:cubicBezTo>
                        <a:pt x="451" y="1195"/>
                        <a:pt x="588" y="1233"/>
                        <a:pt x="734" y="1233"/>
                      </a:cubicBezTo>
                      <a:cubicBezTo>
                        <a:pt x="813" y="1233"/>
                        <a:pt x="898" y="1220"/>
                        <a:pt x="980" y="1200"/>
                      </a:cubicBezTo>
                      <a:cubicBezTo>
                        <a:pt x="1294" y="1110"/>
                        <a:pt x="1516" y="882"/>
                        <a:pt x="1560" y="633"/>
                      </a:cubicBezTo>
                      <a:cubicBezTo>
                        <a:pt x="1574" y="561"/>
                        <a:pt x="1571" y="486"/>
                        <a:pt x="1550" y="414"/>
                      </a:cubicBezTo>
                      <a:cubicBezTo>
                        <a:pt x="1505" y="253"/>
                        <a:pt x="1382" y="130"/>
                        <a:pt x="1223" y="62"/>
                      </a:cubicBezTo>
                      <a:cubicBezTo>
                        <a:pt x="1127" y="21"/>
                        <a:pt x="1021" y="1"/>
                        <a:pt x="908" y="1"/>
                      </a:cubicBezTo>
                      <a:close/>
                    </a:path>
                  </a:pathLst>
                </a:custGeom>
                <a:solidFill>
                  <a:srgbClr val="BA7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flipH="1">
                  <a:off x="3022845" y="3787505"/>
                  <a:ext cx="22834" cy="16326"/>
                </a:xfrm>
                <a:custGeom>
                  <a:avLst/>
                  <a:gdLst/>
                  <a:ahLst/>
                  <a:cxnLst/>
                  <a:rect l="l" t="t" r="r" b="b"/>
                  <a:pathLst>
                    <a:path w="407" h="291" extrusionOk="0">
                      <a:moveTo>
                        <a:pt x="315" y="0"/>
                      </a:moveTo>
                      <a:cubicBezTo>
                        <a:pt x="298" y="0"/>
                        <a:pt x="281" y="8"/>
                        <a:pt x="267" y="17"/>
                      </a:cubicBezTo>
                      <a:cubicBezTo>
                        <a:pt x="263" y="21"/>
                        <a:pt x="260" y="21"/>
                        <a:pt x="257" y="25"/>
                      </a:cubicBezTo>
                      <a:cubicBezTo>
                        <a:pt x="178" y="99"/>
                        <a:pt x="90" y="168"/>
                        <a:pt x="0" y="230"/>
                      </a:cubicBezTo>
                      <a:cubicBezTo>
                        <a:pt x="69" y="253"/>
                        <a:pt x="140" y="274"/>
                        <a:pt x="208" y="291"/>
                      </a:cubicBezTo>
                      <a:cubicBezTo>
                        <a:pt x="267" y="246"/>
                        <a:pt x="322" y="202"/>
                        <a:pt x="376" y="151"/>
                      </a:cubicBezTo>
                      <a:cubicBezTo>
                        <a:pt x="383" y="140"/>
                        <a:pt x="390" y="130"/>
                        <a:pt x="397" y="120"/>
                      </a:cubicBezTo>
                      <a:cubicBezTo>
                        <a:pt x="407" y="89"/>
                        <a:pt x="403" y="55"/>
                        <a:pt x="380" y="28"/>
                      </a:cubicBezTo>
                      <a:cubicBezTo>
                        <a:pt x="363" y="11"/>
                        <a:pt x="339" y="0"/>
                        <a:pt x="315" y="0"/>
                      </a:cubicBezTo>
                      <a:close/>
                    </a:path>
                  </a:pathLst>
                </a:custGeom>
                <a:solidFill>
                  <a:srgbClr val="9E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flipH="1">
                  <a:off x="3031033" y="3676652"/>
                  <a:ext cx="81685" cy="44040"/>
                </a:xfrm>
                <a:custGeom>
                  <a:avLst/>
                  <a:gdLst/>
                  <a:ahLst/>
                  <a:cxnLst/>
                  <a:rect l="l" t="t" r="r" b="b"/>
                  <a:pathLst>
                    <a:path w="1456" h="785" extrusionOk="0">
                      <a:moveTo>
                        <a:pt x="622" y="0"/>
                      </a:moveTo>
                      <a:cubicBezTo>
                        <a:pt x="502" y="10"/>
                        <a:pt x="404" y="38"/>
                        <a:pt x="322" y="85"/>
                      </a:cubicBezTo>
                      <a:cubicBezTo>
                        <a:pt x="107" y="208"/>
                        <a:pt x="1" y="498"/>
                        <a:pt x="89" y="731"/>
                      </a:cubicBezTo>
                      <a:cubicBezTo>
                        <a:pt x="103" y="764"/>
                        <a:pt x="138" y="785"/>
                        <a:pt x="171" y="785"/>
                      </a:cubicBezTo>
                      <a:cubicBezTo>
                        <a:pt x="182" y="785"/>
                        <a:pt x="192" y="782"/>
                        <a:pt x="202" y="778"/>
                      </a:cubicBezTo>
                      <a:cubicBezTo>
                        <a:pt x="247" y="761"/>
                        <a:pt x="267" y="714"/>
                        <a:pt x="250" y="669"/>
                      </a:cubicBezTo>
                      <a:cubicBezTo>
                        <a:pt x="192" y="515"/>
                        <a:pt x="264" y="317"/>
                        <a:pt x="407" y="235"/>
                      </a:cubicBezTo>
                      <a:cubicBezTo>
                        <a:pt x="465" y="198"/>
                        <a:pt x="540" y="181"/>
                        <a:pt x="636" y="174"/>
                      </a:cubicBezTo>
                      <a:cubicBezTo>
                        <a:pt x="656" y="170"/>
                        <a:pt x="677" y="170"/>
                        <a:pt x="697" y="170"/>
                      </a:cubicBezTo>
                      <a:cubicBezTo>
                        <a:pt x="919" y="170"/>
                        <a:pt x="1137" y="260"/>
                        <a:pt x="1301" y="406"/>
                      </a:cubicBezTo>
                      <a:cubicBezTo>
                        <a:pt x="1318" y="420"/>
                        <a:pt x="1339" y="427"/>
                        <a:pt x="1359" y="427"/>
                      </a:cubicBezTo>
                      <a:cubicBezTo>
                        <a:pt x="1383" y="427"/>
                        <a:pt x="1408" y="416"/>
                        <a:pt x="1424" y="399"/>
                      </a:cubicBezTo>
                      <a:cubicBezTo>
                        <a:pt x="1455" y="365"/>
                        <a:pt x="1452" y="311"/>
                        <a:pt x="1417" y="276"/>
                      </a:cubicBezTo>
                      <a:cubicBezTo>
                        <a:pt x="1219" y="99"/>
                        <a:pt x="960" y="0"/>
                        <a:pt x="694" y="0"/>
                      </a:cubicBezTo>
                      <a:close/>
                    </a:path>
                  </a:pathLst>
                </a:custGeom>
                <a:solidFill>
                  <a:srgbClr val="4C3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flipH="1">
                  <a:off x="2982003" y="3604621"/>
                  <a:ext cx="63508" cy="121125"/>
                </a:xfrm>
                <a:custGeom>
                  <a:avLst/>
                  <a:gdLst/>
                  <a:ahLst/>
                  <a:cxnLst/>
                  <a:rect l="l" t="t" r="r" b="b"/>
                  <a:pathLst>
                    <a:path w="1132" h="2159" extrusionOk="0">
                      <a:moveTo>
                        <a:pt x="486" y="0"/>
                      </a:moveTo>
                      <a:cubicBezTo>
                        <a:pt x="332" y="0"/>
                        <a:pt x="169" y="4"/>
                        <a:pt x="1" y="11"/>
                      </a:cubicBezTo>
                      <a:cubicBezTo>
                        <a:pt x="134" y="720"/>
                        <a:pt x="124" y="1472"/>
                        <a:pt x="745" y="1899"/>
                      </a:cubicBezTo>
                      <a:cubicBezTo>
                        <a:pt x="786" y="1926"/>
                        <a:pt x="834" y="1953"/>
                        <a:pt x="881" y="1980"/>
                      </a:cubicBezTo>
                      <a:cubicBezTo>
                        <a:pt x="963" y="2025"/>
                        <a:pt x="1049" y="2086"/>
                        <a:pt x="1131" y="2158"/>
                      </a:cubicBezTo>
                      <a:cubicBezTo>
                        <a:pt x="1127" y="1905"/>
                        <a:pt x="1121" y="1653"/>
                        <a:pt x="1111" y="1404"/>
                      </a:cubicBezTo>
                      <a:cubicBezTo>
                        <a:pt x="1111" y="1332"/>
                        <a:pt x="1107" y="1264"/>
                        <a:pt x="1103" y="1192"/>
                      </a:cubicBezTo>
                      <a:cubicBezTo>
                        <a:pt x="1083" y="793"/>
                        <a:pt x="1053" y="400"/>
                        <a:pt x="1004" y="17"/>
                      </a:cubicBezTo>
                      <a:cubicBezTo>
                        <a:pt x="854" y="8"/>
                        <a:pt x="684" y="0"/>
                        <a:pt x="486"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flipH="1">
                  <a:off x="2911362" y="3595813"/>
                  <a:ext cx="273892" cy="220707"/>
                </a:xfrm>
                <a:custGeom>
                  <a:avLst/>
                  <a:gdLst/>
                  <a:ahLst/>
                  <a:cxnLst/>
                  <a:rect l="l" t="t" r="r" b="b"/>
                  <a:pathLst>
                    <a:path w="4882" h="3934" extrusionOk="0">
                      <a:moveTo>
                        <a:pt x="2977" y="157"/>
                      </a:moveTo>
                      <a:cubicBezTo>
                        <a:pt x="3175" y="157"/>
                        <a:pt x="3345" y="165"/>
                        <a:pt x="3495" y="174"/>
                      </a:cubicBezTo>
                      <a:cubicBezTo>
                        <a:pt x="3884" y="202"/>
                        <a:pt x="4124" y="260"/>
                        <a:pt x="4270" y="311"/>
                      </a:cubicBezTo>
                      <a:cubicBezTo>
                        <a:pt x="4270" y="311"/>
                        <a:pt x="4270" y="311"/>
                        <a:pt x="4270" y="311"/>
                      </a:cubicBezTo>
                      <a:lnTo>
                        <a:pt x="4270" y="311"/>
                      </a:lnTo>
                      <a:cubicBezTo>
                        <a:pt x="4294" y="318"/>
                        <a:pt x="4315" y="332"/>
                        <a:pt x="4335" y="349"/>
                      </a:cubicBezTo>
                      <a:cubicBezTo>
                        <a:pt x="4369" y="376"/>
                        <a:pt x="4396" y="410"/>
                        <a:pt x="4410" y="455"/>
                      </a:cubicBezTo>
                      <a:cubicBezTo>
                        <a:pt x="4410" y="455"/>
                        <a:pt x="4410" y="455"/>
                        <a:pt x="4410" y="455"/>
                      </a:cubicBezTo>
                      <a:lnTo>
                        <a:pt x="4410" y="455"/>
                      </a:lnTo>
                      <a:cubicBezTo>
                        <a:pt x="4410" y="458"/>
                        <a:pt x="4414" y="461"/>
                        <a:pt x="4414" y="465"/>
                      </a:cubicBezTo>
                      <a:cubicBezTo>
                        <a:pt x="4510" y="751"/>
                        <a:pt x="4728" y="1471"/>
                        <a:pt x="4728" y="2164"/>
                      </a:cubicBezTo>
                      <a:cubicBezTo>
                        <a:pt x="4728" y="2503"/>
                        <a:pt x="4677" y="2837"/>
                        <a:pt x="4537" y="3107"/>
                      </a:cubicBezTo>
                      <a:cubicBezTo>
                        <a:pt x="4458" y="3261"/>
                        <a:pt x="4356" y="3384"/>
                        <a:pt x="4229" y="3483"/>
                      </a:cubicBezTo>
                      <a:cubicBezTo>
                        <a:pt x="4114" y="3574"/>
                        <a:pt x="3974" y="3647"/>
                        <a:pt x="3813" y="3694"/>
                      </a:cubicBezTo>
                      <a:cubicBezTo>
                        <a:pt x="3629" y="3749"/>
                        <a:pt x="3434" y="3776"/>
                        <a:pt x="3240" y="3776"/>
                      </a:cubicBezTo>
                      <a:cubicBezTo>
                        <a:pt x="3062" y="3776"/>
                        <a:pt x="2881" y="3752"/>
                        <a:pt x="2696" y="3708"/>
                      </a:cubicBezTo>
                      <a:cubicBezTo>
                        <a:pt x="2628" y="3691"/>
                        <a:pt x="2557" y="3670"/>
                        <a:pt x="2488" y="3647"/>
                      </a:cubicBezTo>
                      <a:cubicBezTo>
                        <a:pt x="2048" y="3496"/>
                        <a:pt x="1611" y="3216"/>
                        <a:pt x="1229" y="2837"/>
                      </a:cubicBezTo>
                      <a:cubicBezTo>
                        <a:pt x="642" y="2257"/>
                        <a:pt x="253" y="1523"/>
                        <a:pt x="157" y="820"/>
                      </a:cubicBezTo>
                      <a:lnTo>
                        <a:pt x="157" y="792"/>
                      </a:lnTo>
                      <a:cubicBezTo>
                        <a:pt x="157" y="697"/>
                        <a:pt x="215" y="611"/>
                        <a:pt x="308" y="578"/>
                      </a:cubicBezTo>
                      <a:cubicBezTo>
                        <a:pt x="652" y="447"/>
                        <a:pt x="1393" y="222"/>
                        <a:pt x="2485" y="168"/>
                      </a:cubicBezTo>
                      <a:lnTo>
                        <a:pt x="2492" y="168"/>
                      </a:lnTo>
                      <a:cubicBezTo>
                        <a:pt x="2660" y="161"/>
                        <a:pt x="2823" y="157"/>
                        <a:pt x="2977" y="157"/>
                      </a:cubicBezTo>
                      <a:close/>
                      <a:moveTo>
                        <a:pt x="2977" y="1"/>
                      </a:moveTo>
                      <a:cubicBezTo>
                        <a:pt x="2823" y="1"/>
                        <a:pt x="2660" y="4"/>
                        <a:pt x="2479" y="14"/>
                      </a:cubicBezTo>
                      <a:cubicBezTo>
                        <a:pt x="1625" y="55"/>
                        <a:pt x="987" y="198"/>
                        <a:pt x="566" y="324"/>
                      </a:cubicBezTo>
                      <a:cubicBezTo>
                        <a:pt x="440" y="362"/>
                        <a:pt x="338" y="400"/>
                        <a:pt x="253" y="431"/>
                      </a:cubicBezTo>
                      <a:cubicBezTo>
                        <a:pt x="222" y="441"/>
                        <a:pt x="198" y="458"/>
                        <a:pt x="171" y="472"/>
                      </a:cubicBezTo>
                      <a:cubicBezTo>
                        <a:pt x="65" y="543"/>
                        <a:pt x="0" y="663"/>
                        <a:pt x="0" y="792"/>
                      </a:cubicBezTo>
                      <a:cubicBezTo>
                        <a:pt x="0" y="806"/>
                        <a:pt x="4" y="823"/>
                        <a:pt x="4" y="841"/>
                      </a:cubicBezTo>
                      <a:cubicBezTo>
                        <a:pt x="205" y="2339"/>
                        <a:pt x="1700" y="3933"/>
                        <a:pt x="3240" y="3933"/>
                      </a:cubicBezTo>
                      <a:cubicBezTo>
                        <a:pt x="3444" y="3933"/>
                        <a:pt x="3653" y="3902"/>
                        <a:pt x="3857" y="3841"/>
                      </a:cubicBezTo>
                      <a:cubicBezTo>
                        <a:pt x="4656" y="3606"/>
                        <a:pt x="4881" y="2895"/>
                        <a:pt x="4881" y="2168"/>
                      </a:cubicBezTo>
                      <a:cubicBezTo>
                        <a:pt x="4881" y="1448"/>
                        <a:pt x="4663" y="714"/>
                        <a:pt x="4557" y="403"/>
                      </a:cubicBezTo>
                      <a:cubicBezTo>
                        <a:pt x="4519" y="291"/>
                        <a:pt x="4431" y="202"/>
                        <a:pt x="4322" y="165"/>
                      </a:cubicBezTo>
                      <a:cubicBezTo>
                        <a:pt x="4117" y="93"/>
                        <a:pt x="3714" y="1"/>
                        <a:pt x="2977"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flipH="1">
                  <a:off x="3131228" y="3693482"/>
                  <a:ext cx="60927" cy="62498"/>
                </a:xfrm>
                <a:custGeom>
                  <a:avLst/>
                  <a:gdLst/>
                  <a:ahLst/>
                  <a:cxnLst/>
                  <a:rect l="l" t="t" r="r" b="b"/>
                  <a:pathLst>
                    <a:path w="1086" h="1114" extrusionOk="0">
                      <a:moveTo>
                        <a:pt x="0" y="229"/>
                      </a:moveTo>
                      <a:lnTo>
                        <a:pt x="0" y="229"/>
                      </a:lnTo>
                      <a:cubicBezTo>
                        <a:pt x="10" y="277"/>
                        <a:pt x="50" y="317"/>
                        <a:pt x="95" y="335"/>
                      </a:cubicBezTo>
                      <a:lnTo>
                        <a:pt x="95" y="335"/>
                      </a:lnTo>
                      <a:lnTo>
                        <a:pt x="0" y="229"/>
                      </a:lnTo>
                      <a:close/>
                      <a:moveTo>
                        <a:pt x="770" y="1"/>
                      </a:moveTo>
                      <a:cubicBezTo>
                        <a:pt x="694" y="1"/>
                        <a:pt x="647" y="80"/>
                        <a:pt x="601" y="140"/>
                      </a:cubicBezTo>
                      <a:cubicBezTo>
                        <a:pt x="519" y="250"/>
                        <a:pt x="396" y="324"/>
                        <a:pt x="259" y="349"/>
                      </a:cubicBezTo>
                      <a:cubicBezTo>
                        <a:pt x="238" y="352"/>
                        <a:pt x="215" y="354"/>
                        <a:pt x="192" y="354"/>
                      </a:cubicBezTo>
                      <a:cubicBezTo>
                        <a:pt x="162" y="354"/>
                        <a:pt x="132" y="350"/>
                        <a:pt x="103" y="338"/>
                      </a:cubicBezTo>
                      <a:cubicBezTo>
                        <a:pt x="100" y="337"/>
                        <a:pt x="97" y="336"/>
                        <a:pt x="95" y="335"/>
                      </a:cubicBezTo>
                      <a:lnTo>
                        <a:pt x="95" y="335"/>
                      </a:lnTo>
                      <a:lnTo>
                        <a:pt x="789" y="1113"/>
                      </a:lnTo>
                      <a:cubicBezTo>
                        <a:pt x="884" y="871"/>
                        <a:pt x="1086" y="656"/>
                        <a:pt x="1072" y="396"/>
                      </a:cubicBezTo>
                      <a:cubicBezTo>
                        <a:pt x="1065" y="247"/>
                        <a:pt x="976" y="103"/>
                        <a:pt x="847" y="28"/>
                      </a:cubicBezTo>
                      <a:cubicBezTo>
                        <a:pt x="826" y="14"/>
                        <a:pt x="799" y="4"/>
                        <a:pt x="775" y="1"/>
                      </a:cubicBezTo>
                      <a:cubicBezTo>
                        <a:pt x="774" y="1"/>
                        <a:pt x="772" y="1"/>
                        <a:pt x="77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flipH="1">
                  <a:off x="3131620" y="3693089"/>
                  <a:ext cx="60927" cy="63115"/>
                </a:xfrm>
                <a:custGeom>
                  <a:avLst/>
                  <a:gdLst/>
                  <a:ahLst/>
                  <a:cxnLst/>
                  <a:rect l="l" t="t" r="r" b="b"/>
                  <a:pathLst>
                    <a:path w="1086" h="1125" extrusionOk="0">
                      <a:moveTo>
                        <a:pt x="775" y="0"/>
                      </a:moveTo>
                      <a:cubicBezTo>
                        <a:pt x="737" y="0"/>
                        <a:pt x="704" y="21"/>
                        <a:pt x="676" y="49"/>
                      </a:cubicBezTo>
                      <a:cubicBezTo>
                        <a:pt x="649" y="79"/>
                        <a:pt x="625" y="113"/>
                        <a:pt x="605" y="144"/>
                      </a:cubicBezTo>
                      <a:cubicBezTo>
                        <a:pt x="523" y="249"/>
                        <a:pt x="400" y="325"/>
                        <a:pt x="266" y="349"/>
                      </a:cubicBezTo>
                      <a:cubicBezTo>
                        <a:pt x="243" y="352"/>
                        <a:pt x="222" y="356"/>
                        <a:pt x="198" y="356"/>
                      </a:cubicBezTo>
                      <a:cubicBezTo>
                        <a:pt x="168" y="356"/>
                        <a:pt x="140" y="349"/>
                        <a:pt x="113" y="342"/>
                      </a:cubicBezTo>
                      <a:cubicBezTo>
                        <a:pt x="66" y="322"/>
                        <a:pt x="25" y="284"/>
                        <a:pt x="14" y="233"/>
                      </a:cubicBezTo>
                      <a:cubicBezTo>
                        <a:pt x="14" y="230"/>
                        <a:pt x="12" y="228"/>
                        <a:pt x="10" y="228"/>
                      </a:cubicBezTo>
                      <a:cubicBezTo>
                        <a:pt x="9" y="228"/>
                        <a:pt x="8" y="228"/>
                        <a:pt x="7" y="229"/>
                      </a:cubicBezTo>
                      <a:cubicBezTo>
                        <a:pt x="4" y="229"/>
                        <a:pt x="0" y="233"/>
                        <a:pt x="0" y="236"/>
                      </a:cubicBezTo>
                      <a:cubicBezTo>
                        <a:pt x="11" y="290"/>
                        <a:pt x="58" y="335"/>
                        <a:pt x="110" y="352"/>
                      </a:cubicBezTo>
                      <a:cubicBezTo>
                        <a:pt x="137" y="362"/>
                        <a:pt x="168" y="369"/>
                        <a:pt x="198" y="369"/>
                      </a:cubicBezTo>
                      <a:cubicBezTo>
                        <a:pt x="222" y="369"/>
                        <a:pt x="246" y="366"/>
                        <a:pt x="270" y="362"/>
                      </a:cubicBezTo>
                      <a:cubicBezTo>
                        <a:pt x="406" y="339"/>
                        <a:pt x="529" y="260"/>
                        <a:pt x="614" y="151"/>
                      </a:cubicBezTo>
                      <a:cubicBezTo>
                        <a:pt x="635" y="120"/>
                        <a:pt x="660" y="86"/>
                        <a:pt x="687" y="59"/>
                      </a:cubicBezTo>
                      <a:cubicBezTo>
                        <a:pt x="714" y="35"/>
                        <a:pt x="741" y="14"/>
                        <a:pt x="775" y="14"/>
                      </a:cubicBezTo>
                      <a:lnTo>
                        <a:pt x="782" y="14"/>
                      </a:lnTo>
                      <a:cubicBezTo>
                        <a:pt x="806" y="18"/>
                        <a:pt x="830" y="28"/>
                        <a:pt x="850" y="41"/>
                      </a:cubicBezTo>
                      <a:cubicBezTo>
                        <a:pt x="980" y="113"/>
                        <a:pt x="1065" y="257"/>
                        <a:pt x="1072" y="403"/>
                      </a:cubicBezTo>
                      <a:lnTo>
                        <a:pt x="1072" y="427"/>
                      </a:lnTo>
                      <a:cubicBezTo>
                        <a:pt x="1072" y="550"/>
                        <a:pt x="1024" y="663"/>
                        <a:pt x="967" y="775"/>
                      </a:cubicBezTo>
                      <a:cubicBezTo>
                        <a:pt x="905" y="888"/>
                        <a:pt x="837" y="997"/>
                        <a:pt x="789" y="1117"/>
                      </a:cubicBezTo>
                      <a:cubicBezTo>
                        <a:pt x="786" y="1120"/>
                        <a:pt x="789" y="1124"/>
                        <a:pt x="792" y="1124"/>
                      </a:cubicBezTo>
                      <a:cubicBezTo>
                        <a:pt x="793" y="1125"/>
                        <a:pt x="794" y="1125"/>
                        <a:pt x="795" y="1125"/>
                      </a:cubicBezTo>
                      <a:cubicBezTo>
                        <a:pt x="798" y="1125"/>
                        <a:pt x="800" y="1123"/>
                        <a:pt x="803" y="1120"/>
                      </a:cubicBezTo>
                      <a:cubicBezTo>
                        <a:pt x="847" y="1004"/>
                        <a:pt x="918" y="895"/>
                        <a:pt x="977" y="782"/>
                      </a:cubicBezTo>
                      <a:cubicBezTo>
                        <a:pt x="1038" y="670"/>
                        <a:pt x="1086" y="553"/>
                        <a:pt x="1086" y="427"/>
                      </a:cubicBezTo>
                      <a:lnTo>
                        <a:pt x="1086" y="403"/>
                      </a:lnTo>
                      <a:cubicBezTo>
                        <a:pt x="1079" y="249"/>
                        <a:pt x="991" y="106"/>
                        <a:pt x="857" y="28"/>
                      </a:cubicBezTo>
                      <a:cubicBezTo>
                        <a:pt x="837" y="14"/>
                        <a:pt x="809" y="4"/>
                        <a:pt x="782" y="0"/>
                      </a:cubicBezTo>
                      <a:close/>
                    </a:path>
                  </a:pathLst>
                </a:custGeom>
                <a:solidFill>
                  <a:srgbClr val="C6856D"/>
                </a:solidFill>
                <a:ln w="9525" cap="flat" cmpd="sng">
                  <a:solidFill>
                    <a:srgbClr val="C685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flipH="1">
                  <a:off x="2947167" y="3628968"/>
                  <a:ext cx="27827" cy="82415"/>
                </a:xfrm>
                <a:custGeom>
                  <a:avLst/>
                  <a:gdLst/>
                  <a:ahLst/>
                  <a:cxnLst/>
                  <a:rect l="l" t="t" r="r" b="b"/>
                  <a:pathLst>
                    <a:path w="496" h="1469" extrusionOk="0">
                      <a:moveTo>
                        <a:pt x="35" y="0"/>
                      </a:moveTo>
                      <a:cubicBezTo>
                        <a:pt x="20" y="0"/>
                        <a:pt x="1" y="13"/>
                        <a:pt x="14" y="24"/>
                      </a:cubicBezTo>
                      <a:cubicBezTo>
                        <a:pt x="212" y="188"/>
                        <a:pt x="317" y="427"/>
                        <a:pt x="376" y="672"/>
                      </a:cubicBezTo>
                      <a:cubicBezTo>
                        <a:pt x="407" y="798"/>
                        <a:pt x="427" y="925"/>
                        <a:pt x="440" y="1055"/>
                      </a:cubicBezTo>
                      <a:cubicBezTo>
                        <a:pt x="454" y="1192"/>
                        <a:pt x="458" y="1328"/>
                        <a:pt x="413" y="1458"/>
                      </a:cubicBezTo>
                      <a:cubicBezTo>
                        <a:pt x="410" y="1465"/>
                        <a:pt x="417" y="1469"/>
                        <a:pt x="426" y="1469"/>
                      </a:cubicBezTo>
                      <a:cubicBezTo>
                        <a:pt x="436" y="1469"/>
                        <a:pt x="451" y="1463"/>
                        <a:pt x="454" y="1454"/>
                      </a:cubicBezTo>
                      <a:cubicBezTo>
                        <a:pt x="495" y="1328"/>
                        <a:pt x="495" y="1198"/>
                        <a:pt x="481" y="1069"/>
                      </a:cubicBezTo>
                      <a:cubicBezTo>
                        <a:pt x="468" y="925"/>
                        <a:pt x="448" y="778"/>
                        <a:pt x="410" y="639"/>
                      </a:cubicBezTo>
                      <a:cubicBezTo>
                        <a:pt x="352" y="396"/>
                        <a:pt x="239" y="164"/>
                        <a:pt x="45" y="4"/>
                      </a:cubicBezTo>
                      <a:cubicBezTo>
                        <a:pt x="42" y="1"/>
                        <a:pt x="39" y="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9"/>
                <p:cNvSpPr/>
                <p:nvPr/>
              </p:nvSpPr>
              <p:spPr>
                <a:xfrm flipH="1">
                  <a:off x="3306260" y="3675923"/>
                  <a:ext cx="25246" cy="67323"/>
                </a:xfrm>
                <a:custGeom>
                  <a:avLst/>
                  <a:gdLst/>
                  <a:ahLst/>
                  <a:cxnLst/>
                  <a:rect l="l" t="t" r="r" b="b"/>
                  <a:pathLst>
                    <a:path w="450" h="1200" extrusionOk="0">
                      <a:moveTo>
                        <a:pt x="37" y="1"/>
                      </a:moveTo>
                      <a:cubicBezTo>
                        <a:pt x="24" y="1"/>
                        <a:pt x="1" y="12"/>
                        <a:pt x="9" y="20"/>
                      </a:cubicBezTo>
                      <a:cubicBezTo>
                        <a:pt x="282" y="341"/>
                        <a:pt x="408" y="774"/>
                        <a:pt x="347" y="1194"/>
                      </a:cubicBezTo>
                      <a:cubicBezTo>
                        <a:pt x="347" y="1198"/>
                        <a:pt x="351" y="1199"/>
                        <a:pt x="357" y="1199"/>
                      </a:cubicBezTo>
                      <a:cubicBezTo>
                        <a:pt x="369" y="1199"/>
                        <a:pt x="386" y="1194"/>
                        <a:pt x="388" y="1187"/>
                      </a:cubicBezTo>
                      <a:cubicBezTo>
                        <a:pt x="449" y="764"/>
                        <a:pt x="323" y="330"/>
                        <a:pt x="44" y="2"/>
                      </a:cubicBezTo>
                      <a:cubicBezTo>
                        <a:pt x="42" y="1"/>
                        <a:pt x="40" y="1"/>
                        <a:pt x="37" y="1"/>
                      </a:cubicBezTo>
                      <a:close/>
                    </a:path>
                  </a:pathLst>
                </a:custGeom>
                <a:solidFill>
                  <a:srgbClr val="F9E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4" name="Google Shape;1844;p39"/>
                <p:cNvGrpSpPr/>
                <p:nvPr/>
              </p:nvGrpSpPr>
              <p:grpSpPr>
                <a:xfrm rot="3308548" flipH="1">
                  <a:off x="2555977" y="4416296"/>
                  <a:ext cx="126273" cy="143584"/>
                  <a:chOff x="81350" y="1495100"/>
                  <a:chExt cx="272032" cy="295926"/>
                </a:xfrm>
              </p:grpSpPr>
              <p:sp>
                <p:nvSpPr>
                  <p:cNvPr id="1845" name="Google Shape;1845;p39"/>
                  <p:cNvSpPr/>
                  <p:nvPr/>
                </p:nvSpPr>
                <p:spPr>
                  <a:xfrm>
                    <a:off x="93039" y="1518564"/>
                    <a:ext cx="260343" cy="272462"/>
                  </a:xfrm>
                  <a:custGeom>
                    <a:avLst/>
                    <a:gdLst/>
                    <a:ahLst/>
                    <a:cxnLst/>
                    <a:rect l="l" t="t" r="r" b="b"/>
                    <a:pathLst>
                      <a:path w="3029" h="3170" extrusionOk="0">
                        <a:moveTo>
                          <a:pt x="1959" y="1"/>
                        </a:moveTo>
                        <a:cubicBezTo>
                          <a:pt x="1716" y="1"/>
                          <a:pt x="1492" y="349"/>
                          <a:pt x="1390" y="409"/>
                        </a:cubicBezTo>
                        <a:cubicBezTo>
                          <a:pt x="1377" y="416"/>
                          <a:pt x="1362" y="419"/>
                          <a:pt x="1345" y="419"/>
                        </a:cubicBezTo>
                        <a:cubicBezTo>
                          <a:pt x="1245" y="419"/>
                          <a:pt x="1079" y="306"/>
                          <a:pt x="909" y="306"/>
                        </a:cubicBezTo>
                        <a:cubicBezTo>
                          <a:pt x="853" y="306"/>
                          <a:pt x="797" y="319"/>
                          <a:pt x="742" y="351"/>
                        </a:cubicBezTo>
                        <a:cubicBezTo>
                          <a:pt x="496" y="498"/>
                          <a:pt x="591" y="856"/>
                          <a:pt x="523" y="904"/>
                        </a:cubicBezTo>
                        <a:cubicBezTo>
                          <a:pt x="451" y="952"/>
                          <a:pt x="96" y="870"/>
                          <a:pt x="46" y="1396"/>
                        </a:cubicBezTo>
                        <a:cubicBezTo>
                          <a:pt x="1" y="1897"/>
                          <a:pt x="202" y="2689"/>
                          <a:pt x="796" y="2860"/>
                        </a:cubicBezTo>
                        <a:cubicBezTo>
                          <a:pt x="861" y="2877"/>
                          <a:pt x="919" y="2907"/>
                          <a:pt x="967" y="2952"/>
                        </a:cubicBezTo>
                        <a:cubicBezTo>
                          <a:pt x="1063" y="3038"/>
                          <a:pt x="1251" y="3170"/>
                          <a:pt x="1518" y="3170"/>
                        </a:cubicBezTo>
                        <a:cubicBezTo>
                          <a:pt x="1709" y="3170"/>
                          <a:pt x="1941" y="3102"/>
                          <a:pt x="2209" y="2901"/>
                        </a:cubicBezTo>
                        <a:cubicBezTo>
                          <a:pt x="3029" y="2283"/>
                          <a:pt x="2612" y="1822"/>
                          <a:pt x="2619" y="1764"/>
                        </a:cubicBezTo>
                        <a:cubicBezTo>
                          <a:pt x="2622" y="1703"/>
                          <a:pt x="2975" y="1491"/>
                          <a:pt x="2885" y="1191"/>
                        </a:cubicBezTo>
                        <a:cubicBezTo>
                          <a:pt x="2800" y="890"/>
                          <a:pt x="2408" y="917"/>
                          <a:pt x="2397" y="853"/>
                        </a:cubicBezTo>
                        <a:cubicBezTo>
                          <a:pt x="2390" y="791"/>
                          <a:pt x="2612" y="269"/>
                          <a:pt x="2063" y="23"/>
                        </a:cubicBezTo>
                        <a:cubicBezTo>
                          <a:pt x="2028" y="8"/>
                          <a:pt x="1993" y="1"/>
                          <a:pt x="195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175465" y="1537215"/>
                    <a:ext cx="86122" cy="208085"/>
                  </a:xfrm>
                  <a:custGeom>
                    <a:avLst/>
                    <a:gdLst/>
                    <a:ahLst/>
                    <a:cxnLst/>
                    <a:rect l="l" t="t" r="r" b="b"/>
                    <a:pathLst>
                      <a:path w="1002" h="2421" extrusionOk="0">
                        <a:moveTo>
                          <a:pt x="1001" y="1"/>
                        </a:moveTo>
                        <a:cubicBezTo>
                          <a:pt x="899" y="196"/>
                          <a:pt x="807" y="393"/>
                          <a:pt x="715" y="591"/>
                        </a:cubicBezTo>
                        <a:cubicBezTo>
                          <a:pt x="623" y="790"/>
                          <a:pt x="533" y="987"/>
                          <a:pt x="448" y="1189"/>
                        </a:cubicBezTo>
                        <a:cubicBezTo>
                          <a:pt x="363" y="1390"/>
                          <a:pt x="278" y="1592"/>
                          <a:pt x="202" y="1796"/>
                        </a:cubicBezTo>
                        <a:cubicBezTo>
                          <a:pt x="127" y="2001"/>
                          <a:pt x="42" y="2206"/>
                          <a:pt x="1" y="2421"/>
                        </a:cubicBezTo>
                        <a:cubicBezTo>
                          <a:pt x="29" y="2315"/>
                          <a:pt x="73" y="2216"/>
                          <a:pt x="114" y="2114"/>
                        </a:cubicBezTo>
                        <a:cubicBezTo>
                          <a:pt x="158" y="2014"/>
                          <a:pt x="199" y="1912"/>
                          <a:pt x="243" y="1814"/>
                        </a:cubicBezTo>
                        <a:lnTo>
                          <a:pt x="503" y="1212"/>
                        </a:lnTo>
                        <a:cubicBezTo>
                          <a:pt x="588" y="1011"/>
                          <a:pt x="674" y="810"/>
                          <a:pt x="755" y="609"/>
                        </a:cubicBezTo>
                        <a:cubicBezTo>
                          <a:pt x="837" y="407"/>
                          <a:pt x="923" y="205"/>
                          <a:pt x="1001"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141515" y="1656342"/>
                    <a:ext cx="128839" cy="69362"/>
                  </a:xfrm>
                  <a:custGeom>
                    <a:avLst/>
                    <a:gdLst/>
                    <a:ahLst/>
                    <a:cxnLst/>
                    <a:rect l="l" t="t" r="r" b="b"/>
                    <a:pathLst>
                      <a:path w="1499" h="807" extrusionOk="0">
                        <a:moveTo>
                          <a:pt x="0" y="1"/>
                        </a:moveTo>
                        <a:cubicBezTo>
                          <a:pt x="72" y="137"/>
                          <a:pt x="144" y="270"/>
                          <a:pt x="219" y="400"/>
                        </a:cubicBezTo>
                        <a:cubicBezTo>
                          <a:pt x="294" y="533"/>
                          <a:pt x="372" y="663"/>
                          <a:pt x="451" y="792"/>
                        </a:cubicBezTo>
                        <a:lnTo>
                          <a:pt x="457" y="806"/>
                        </a:lnTo>
                        <a:lnTo>
                          <a:pt x="475" y="806"/>
                        </a:lnTo>
                        <a:cubicBezTo>
                          <a:pt x="645" y="796"/>
                          <a:pt x="816" y="782"/>
                          <a:pt x="987" y="768"/>
                        </a:cubicBezTo>
                        <a:lnTo>
                          <a:pt x="1243" y="745"/>
                        </a:lnTo>
                        <a:cubicBezTo>
                          <a:pt x="1328" y="735"/>
                          <a:pt x="1413" y="724"/>
                          <a:pt x="1499" y="721"/>
                        </a:cubicBezTo>
                        <a:cubicBezTo>
                          <a:pt x="1451" y="715"/>
                          <a:pt x="1402" y="714"/>
                          <a:pt x="1354" y="714"/>
                        </a:cubicBezTo>
                        <a:cubicBezTo>
                          <a:pt x="1317" y="714"/>
                          <a:pt x="1280" y="714"/>
                          <a:pt x="1243" y="714"/>
                        </a:cubicBezTo>
                        <a:lnTo>
                          <a:pt x="983" y="721"/>
                        </a:lnTo>
                        <a:cubicBezTo>
                          <a:pt x="819" y="724"/>
                          <a:pt x="654" y="734"/>
                          <a:pt x="489" y="747"/>
                        </a:cubicBezTo>
                        <a:lnTo>
                          <a:pt x="489" y="747"/>
                        </a:lnTo>
                        <a:cubicBezTo>
                          <a:pt x="414" y="622"/>
                          <a:pt x="338" y="497"/>
                          <a:pt x="256" y="379"/>
                        </a:cubicBezTo>
                        <a:cubicBezTo>
                          <a:pt x="174" y="250"/>
                          <a:pt x="89" y="127"/>
                          <a:pt x="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185779" y="1581823"/>
                    <a:ext cx="101335" cy="67557"/>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81350" y="1495100"/>
                    <a:ext cx="260343" cy="272633"/>
                  </a:xfrm>
                  <a:custGeom>
                    <a:avLst/>
                    <a:gdLst/>
                    <a:ahLst/>
                    <a:cxnLst/>
                    <a:rect l="l" t="t" r="r" b="b"/>
                    <a:pathLst>
                      <a:path w="3029" h="3172" extrusionOk="0">
                        <a:moveTo>
                          <a:pt x="1960" y="1"/>
                        </a:moveTo>
                        <a:cubicBezTo>
                          <a:pt x="1717" y="1"/>
                          <a:pt x="1491" y="352"/>
                          <a:pt x="1390" y="409"/>
                        </a:cubicBezTo>
                        <a:cubicBezTo>
                          <a:pt x="1377" y="416"/>
                          <a:pt x="1362" y="419"/>
                          <a:pt x="1346" y="419"/>
                        </a:cubicBezTo>
                        <a:cubicBezTo>
                          <a:pt x="1245" y="419"/>
                          <a:pt x="1079" y="306"/>
                          <a:pt x="910" y="306"/>
                        </a:cubicBezTo>
                        <a:cubicBezTo>
                          <a:pt x="854" y="306"/>
                          <a:pt x="798" y="318"/>
                          <a:pt x="744" y="351"/>
                        </a:cubicBezTo>
                        <a:cubicBezTo>
                          <a:pt x="495" y="497"/>
                          <a:pt x="591" y="859"/>
                          <a:pt x="522" y="904"/>
                        </a:cubicBezTo>
                        <a:cubicBezTo>
                          <a:pt x="451" y="952"/>
                          <a:pt x="96" y="873"/>
                          <a:pt x="48" y="1398"/>
                        </a:cubicBezTo>
                        <a:cubicBezTo>
                          <a:pt x="1" y="1897"/>
                          <a:pt x="205" y="2693"/>
                          <a:pt x="796" y="2860"/>
                        </a:cubicBezTo>
                        <a:cubicBezTo>
                          <a:pt x="861" y="2877"/>
                          <a:pt x="919" y="2907"/>
                          <a:pt x="966" y="2952"/>
                        </a:cubicBezTo>
                        <a:cubicBezTo>
                          <a:pt x="1062" y="3039"/>
                          <a:pt x="1251" y="3172"/>
                          <a:pt x="1518" y="3172"/>
                        </a:cubicBezTo>
                        <a:cubicBezTo>
                          <a:pt x="1710" y="3172"/>
                          <a:pt x="1942" y="3103"/>
                          <a:pt x="2209" y="2901"/>
                        </a:cubicBezTo>
                        <a:cubicBezTo>
                          <a:pt x="3029" y="2283"/>
                          <a:pt x="2615" y="1822"/>
                          <a:pt x="2619" y="1764"/>
                        </a:cubicBezTo>
                        <a:cubicBezTo>
                          <a:pt x="2622" y="1706"/>
                          <a:pt x="2974" y="1491"/>
                          <a:pt x="2888" y="1190"/>
                        </a:cubicBezTo>
                        <a:cubicBezTo>
                          <a:pt x="2799" y="890"/>
                          <a:pt x="2407" y="917"/>
                          <a:pt x="2397" y="856"/>
                        </a:cubicBezTo>
                        <a:cubicBezTo>
                          <a:pt x="2390" y="791"/>
                          <a:pt x="2612" y="269"/>
                          <a:pt x="2062" y="23"/>
                        </a:cubicBezTo>
                        <a:cubicBezTo>
                          <a:pt x="2028" y="7"/>
                          <a:pt x="1993" y="1"/>
                          <a:pt x="1960"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163776" y="1513751"/>
                    <a:ext cx="86036" cy="208085"/>
                  </a:xfrm>
                  <a:custGeom>
                    <a:avLst/>
                    <a:gdLst/>
                    <a:ahLst/>
                    <a:cxnLst/>
                    <a:rect l="l" t="t" r="r" b="b"/>
                    <a:pathLst>
                      <a:path w="1001" h="2421" extrusionOk="0">
                        <a:moveTo>
                          <a:pt x="1000" y="1"/>
                        </a:moveTo>
                        <a:lnTo>
                          <a:pt x="1000" y="1"/>
                        </a:lnTo>
                        <a:cubicBezTo>
                          <a:pt x="898" y="195"/>
                          <a:pt x="806" y="393"/>
                          <a:pt x="714" y="592"/>
                        </a:cubicBezTo>
                        <a:cubicBezTo>
                          <a:pt x="622" y="789"/>
                          <a:pt x="533" y="990"/>
                          <a:pt x="447" y="1189"/>
                        </a:cubicBezTo>
                        <a:cubicBezTo>
                          <a:pt x="362" y="1390"/>
                          <a:pt x="277" y="1591"/>
                          <a:pt x="202" y="1796"/>
                        </a:cubicBezTo>
                        <a:cubicBezTo>
                          <a:pt x="127" y="2001"/>
                          <a:pt x="42" y="2205"/>
                          <a:pt x="1" y="2421"/>
                        </a:cubicBezTo>
                        <a:cubicBezTo>
                          <a:pt x="28" y="2315"/>
                          <a:pt x="75" y="2216"/>
                          <a:pt x="116" y="2117"/>
                        </a:cubicBezTo>
                        <a:cubicBezTo>
                          <a:pt x="157" y="2015"/>
                          <a:pt x="198" y="1915"/>
                          <a:pt x="243" y="1813"/>
                        </a:cubicBezTo>
                        <a:lnTo>
                          <a:pt x="502" y="1213"/>
                        </a:lnTo>
                        <a:cubicBezTo>
                          <a:pt x="588" y="1011"/>
                          <a:pt x="673" y="813"/>
                          <a:pt x="755" y="608"/>
                        </a:cubicBezTo>
                        <a:cubicBezTo>
                          <a:pt x="841" y="407"/>
                          <a:pt x="923" y="206"/>
                          <a:pt x="100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129998" y="1633221"/>
                    <a:ext cx="128581" cy="69276"/>
                  </a:xfrm>
                  <a:custGeom>
                    <a:avLst/>
                    <a:gdLst/>
                    <a:ahLst/>
                    <a:cxnLst/>
                    <a:rect l="l" t="t" r="r" b="b"/>
                    <a:pathLst>
                      <a:path w="1496" h="806" extrusionOk="0">
                        <a:moveTo>
                          <a:pt x="1" y="0"/>
                        </a:moveTo>
                        <a:lnTo>
                          <a:pt x="1" y="0"/>
                        </a:lnTo>
                        <a:cubicBezTo>
                          <a:pt x="70" y="133"/>
                          <a:pt x="141" y="267"/>
                          <a:pt x="216" y="399"/>
                        </a:cubicBezTo>
                        <a:cubicBezTo>
                          <a:pt x="292" y="529"/>
                          <a:pt x="369" y="659"/>
                          <a:pt x="448" y="788"/>
                        </a:cubicBezTo>
                        <a:lnTo>
                          <a:pt x="455" y="806"/>
                        </a:lnTo>
                        <a:lnTo>
                          <a:pt x="476" y="802"/>
                        </a:lnTo>
                        <a:cubicBezTo>
                          <a:pt x="646" y="792"/>
                          <a:pt x="813" y="779"/>
                          <a:pt x="984" y="765"/>
                        </a:cubicBezTo>
                        <a:lnTo>
                          <a:pt x="1240" y="741"/>
                        </a:lnTo>
                        <a:cubicBezTo>
                          <a:pt x="1325" y="734"/>
                          <a:pt x="1411" y="720"/>
                          <a:pt x="1496" y="717"/>
                        </a:cubicBezTo>
                        <a:cubicBezTo>
                          <a:pt x="1451" y="712"/>
                          <a:pt x="1405" y="711"/>
                          <a:pt x="1360" y="711"/>
                        </a:cubicBezTo>
                        <a:cubicBezTo>
                          <a:pt x="1342" y="711"/>
                          <a:pt x="1324" y="711"/>
                          <a:pt x="1306" y="711"/>
                        </a:cubicBezTo>
                        <a:cubicBezTo>
                          <a:pt x="1284" y="711"/>
                          <a:pt x="1262" y="711"/>
                          <a:pt x="1240" y="710"/>
                        </a:cubicBezTo>
                        <a:lnTo>
                          <a:pt x="984" y="717"/>
                        </a:lnTo>
                        <a:cubicBezTo>
                          <a:pt x="815" y="724"/>
                          <a:pt x="653" y="733"/>
                          <a:pt x="487" y="743"/>
                        </a:cubicBezTo>
                        <a:lnTo>
                          <a:pt x="487" y="743"/>
                        </a:lnTo>
                        <a:cubicBezTo>
                          <a:pt x="412" y="618"/>
                          <a:pt x="336" y="497"/>
                          <a:pt x="254" y="376"/>
                        </a:cubicBezTo>
                        <a:cubicBezTo>
                          <a:pt x="172" y="249"/>
                          <a:pt x="87" y="123"/>
                          <a:pt x="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174004" y="1558617"/>
                    <a:ext cx="101335" cy="67643"/>
                  </a:xfrm>
                  <a:custGeom>
                    <a:avLst/>
                    <a:gdLst/>
                    <a:ahLst/>
                    <a:cxnLst/>
                    <a:rect l="l" t="t" r="r" b="b"/>
                    <a:pathLst>
                      <a:path w="1179" h="787" extrusionOk="0">
                        <a:moveTo>
                          <a:pt x="1" y="1"/>
                        </a:moveTo>
                        <a:cubicBezTo>
                          <a:pt x="46" y="131"/>
                          <a:pt x="93" y="257"/>
                          <a:pt x="144" y="383"/>
                        </a:cubicBezTo>
                        <a:cubicBezTo>
                          <a:pt x="192" y="509"/>
                          <a:pt x="247" y="636"/>
                          <a:pt x="298" y="762"/>
                        </a:cubicBezTo>
                        <a:lnTo>
                          <a:pt x="308" y="786"/>
                        </a:lnTo>
                        <a:lnTo>
                          <a:pt x="336" y="776"/>
                        </a:lnTo>
                        <a:cubicBezTo>
                          <a:pt x="476" y="731"/>
                          <a:pt x="619" y="687"/>
                          <a:pt x="759" y="636"/>
                        </a:cubicBezTo>
                        <a:lnTo>
                          <a:pt x="971" y="557"/>
                        </a:lnTo>
                        <a:cubicBezTo>
                          <a:pt x="1039" y="530"/>
                          <a:pt x="1111" y="506"/>
                          <a:pt x="1179" y="472"/>
                        </a:cubicBezTo>
                        <a:lnTo>
                          <a:pt x="1179" y="472"/>
                        </a:lnTo>
                        <a:lnTo>
                          <a:pt x="960" y="530"/>
                        </a:lnTo>
                        <a:lnTo>
                          <a:pt x="745" y="591"/>
                        </a:lnTo>
                        <a:cubicBezTo>
                          <a:pt x="610" y="630"/>
                          <a:pt x="475" y="672"/>
                          <a:pt x="342" y="713"/>
                        </a:cubicBezTo>
                        <a:lnTo>
                          <a:pt x="342" y="713"/>
                        </a:lnTo>
                        <a:cubicBezTo>
                          <a:pt x="291" y="596"/>
                          <a:pt x="239" y="481"/>
                          <a:pt x="185" y="366"/>
                        </a:cubicBezTo>
                        <a:cubicBezTo>
                          <a:pt x="128" y="243"/>
                          <a:pt x="66" y="1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39"/>
                <p:cNvGrpSpPr/>
                <p:nvPr/>
              </p:nvGrpSpPr>
              <p:grpSpPr>
                <a:xfrm flipH="1">
                  <a:off x="1969569" y="4108306"/>
                  <a:ext cx="934297" cy="644626"/>
                  <a:chOff x="1753081" y="1351125"/>
                  <a:chExt cx="1004513" cy="693072"/>
                </a:xfrm>
              </p:grpSpPr>
              <p:sp>
                <p:nvSpPr>
                  <p:cNvPr id="1854" name="Google Shape;1854;p39"/>
                  <p:cNvSpPr/>
                  <p:nvPr/>
                </p:nvSpPr>
                <p:spPr>
                  <a:xfrm>
                    <a:off x="1830857" y="1351125"/>
                    <a:ext cx="594466" cy="685373"/>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1923576" y="1372748"/>
                    <a:ext cx="300006" cy="579748"/>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1919727" y="1439882"/>
                    <a:ext cx="837867" cy="604315"/>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9"/>
                  <p:cNvSpPr/>
                  <p:nvPr/>
                </p:nvSpPr>
                <p:spPr>
                  <a:xfrm>
                    <a:off x="1980860" y="1462411"/>
                    <a:ext cx="629900" cy="547710"/>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9"/>
                  <p:cNvSpPr/>
                  <p:nvPr/>
                </p:nvSpPr>
                <p:spPr>
                  <a:xfrm>
                    <a:off x="1753081" y="1783928"/>
                    <a:ext cx="261402" cy="172079"/>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1829838" y="1954762"/>
                    <a:ext cx="111172" cy="86266"/>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1846706" y="1875515"/>
                    <a:ext cx="39171" cy="39171"/>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1860970" y="1803966"/>
                    <a:ext cx="39963" cy="30340"/>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1944520" y="1846080"/>
                    <a:ext cx="34529" cy="32265"/>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39"/>
                <p:cNvSpPr/>
                <p:nvPr/>
              </p:nvSpPr>
              <p:spPr>
                <a:xfrm rot="20225827">
                  <a:off x="2046149" y="3570077"/>
                  <a:ext cx="592309" cy="335290"/>
                </a:xfrm>
                <a:custGeom>
                  <a:avLst/>
                  <a:gdLst/>
                  <a:ahLst/>
                  <a:cxnLst/>
                  <a:rect l="l" t="t" r="r" b="b"/>
                  <a:pathLst>
                    <a:path w="29657" h="16788" extrusionOk="0">
                      <a:moveTo>
                        <a:pt x="0" y="1"/>
                      </a:moveTo>
                      <a:lnTo>
                        <a:pt x="0" y="16788"/>
                      </a:lnTo>
                      <a:lnTo>
                        <a:pt x="29656" y="16788"/>
                      </a:lnTo>
                      <a:lnTo>
                        <a:pt x="29656"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7" name="Google Shape;1867;p39"/>
              <p:cNvGrpSpPr/>
              <p:nvPr/>
            </p:nvGrpSpPr>
            <p:grpSpPr>
              <a:xfrm>
                <a:off x="4742436" y="3350425"/>
                <a:ext cx="2280660" cy="1409668"/>
                <a:chOff x="4742436" y="3350425"/>
                <a:chExt cx="2280660" cy="1409668"/>
              </a:xfrm>
            </p:grpSpPr>
            <p:sp>
              <p:nvSpPr>
                <p:cNvPr id="1868" name="Google Shape;1868;p39"/>
                <p:cNvSpPr/>
                <p:nvPr/>
              </p:nvSpPr>
              <p:spPr>
                <a:xfrm>
                  <a:off x="5396513" y="3827397"/>
                  <a:ext cx="1262452" cy="932089"/>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5378142" y="3829371"/>
                  <a:ext cx="555711" cy="50084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6259562" y="4035754"/>
                  <a:ext cx="423530" cy="186095"/>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5729334" y="3397996"/>
                  <a:ext cx="1033394" cy="78159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6093331" y="4085360"/>
                  <a:ext cx="488214" cy="10016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5902566" y="3370711"/>
                  <a:ext cx="464777" cy="314735"/>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5899215" y="3684443"/>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6137252" y="3759420"/>
                  <a:ext cx="114050" cy="54751"/>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63214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5596134" y="3350425"/>
                  <a:ext cx="1266700" cy="867464"/>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rgbClr val="632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6642588" y="3907042"/>
                  <a:ext cx="166767" cy="15408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5946188" y="3812258"/>
                  <a:ext cx="470024" cy="130625"/>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6135278" y="3945099"/>
                  <a:ext cx="75335" cy="21542"/>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6392403" y="3709096"/>
                  <a:ext cx="125240" cy="96279"/>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5968328" y="3616347"/>
                  <a:ext cx="117282" cy="43981"/>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6470014" y="4215928"/>
                  <a:ext cx="361179" cy="543564"/>
                </a:xfrm>
                <a:custGeom>
                  <a:avLst/>
                  <a:gdLst/>
                  <a:ahLst/>
                  <a:cxnLst/>
                  <a:rect l="l" t="t" r="r" b="b"/>
                  <a:pathLst>
                    <a:path w="6036" h="9084" extrusionOk="0">
                      <a:moveTo>
                        <a:pt x="1164" y="0"/>
                      </a:moveTo>
                      <a:cubicBezTo>
                        <a:pt x="942" y="89"/>
                        <a:pt x="772" y="345"/>
                        <a:pt x="655" y="607"/>
                      </a:cubicBezTo>
                      <a:cubicBezTo>
                        <a:pt x="474" y="1021"/>
                        <a:pt x="379" y="1512"/>
                        <a:pt x="454" y="1973"/>
                      </a:cubicBezTo>
                      <a:cubicBezTo>
                        <a:pt x="277" y="2164"/>
                        <a:pt x="161" y="2386"/>
                        <a:pt x="123" y="2632"/>
                      </a:cubicBezTo>
                      <a:cubicBezTo>
                        <a:pt x="0" y="3479"/>
                        <a:pt x="867" y="4328"/>
                        <a:pt x="2144" y="4700"/>
                      </a:cubicBezTo>
                      <a:cubicBezTo>
                        <a:pt x="2137" y="4700"/>
                        <a:pt x="2133" y="4703"/>
                        <a:pt x="2133" y="4703"/>
                      </a:cubicBezTo>
                      <a:cubicBezTo>
                        <a:pt x="2133" y="4703"/>
                        <a:pt x="1539" y="5609"/>
                        <a:pt x="1424" y="6813"/>
                      </a:cubicBezTo>
                      <a:cubicBezTo>
                        <a:pt x="1331" y="7732"/>
                        <a:pt x="1301" y="9083"/>
                        <a:pt x="1301" y="9083"/>
                      </a:cubicBezTo>
                      <a:lnTo>
                        <a:pt x="4830" y="9083"/>
                      </a:lnTo>
                      <a:cubicBezTo>
                        <a:pt x="4830" y="9083"/>
                        <a:pt x="5615" y="8398"/>
                        <a:pt x="3909" y="4898"/>
                      </a:cubicBezTo>
                      <a:cubicBezTo>
                        <a:pt x="3902" y="4892"/>
                        <a:pt x="3915" y="4881"/>
                        <a:pt x="3919" y="4871"/>
                      </a:cubicBezTo>
                      <a:cubicBezTo>
                        <a:pt x="5032" y="4765"/>
                        <a:pt x="5885" y="4237"/>
                        <a:pt x="5995" y="3485"/>
                      </a:cubicBezTo>
                      <a:cubicBezTo>
                        <a:pt x="6036" y="3192"/>
                        <a:pt x="5960" y="2895"/>
                        <a:pt x="5786" y="2618"/>
                      </a:cubicBezTo>
                      <a:cubicBezTo>
                        <a:pt x="5913" y="2178"/>
                        <a:pt x="5892" y="1689"/>
                        <a:pt x="5786" y="1267"/>
                      </a:cubicBezTo>
                      <a:cubicBezTo>
                        <a:pt x="5718" y="990"/>
                        <a:pt x="5598" y="717"/>
                        <a:pt x="5407" y="597"/>
                      </a:cubicBezTo>
                      <a:cubicBezTo>
                        <a:pt x="4953" y="676"/>
                        <a:pt x="4499" y="996"/>
                        <a:pt x="4172" y="1481"/>
                      </a:cubicBezTo>
                      <a:cubicBezTo>
                        <a:pt x="3905" y="1390"/>
                        <a:pt x="3619" y="1321"/>
                        <a:pt x="3318" y="1276"/>
                      </a:cubicBezTo>
                      <a:cubicBezTo>
                        <a:pt x="3081" y="1242"/>
                        <a:pt x="2848" y="1226"/>
                        <a:pt x="2622" y="1226"/>
                      </a:cubicBezTo>
                      <a:cubicBezTo>
                        <a:pt x="2561" y="1226"/>
                        <a:pt x="2501" y="1227"/>
                        <a:pt x="2441" y="1229"/>
                      </a:cubicBezTo>
                      <a:cubicBezTo>
                        <a:pt x="2174" y="611"/>
                        <a:pt x="1693" y="157"/>
                        <a:pt x="116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6514115" y="4245488"/>
                  <a:ext cx="76891" cy="76053"/>
                </a:xfrm>
                <a:custGeom>
                  <a:avLst/>
                  <a:gdLst/>
                  <a:ahLst/>
                  <a:cxnLst/>
                  <a:rect l="l" t="t" r="r" b="b"/>
                  <a:pathLst>
                    <a:path w="1285" h="1271" extrusionOk="0">
                      <a:moveTo>
                        <a:pt x="462" y="1"/>
                      </a:moveTo>
                      <a:cubicBezTo>
                        <a:pt x="372" y="80"/>
                        <a:pt x="281" y="216"/>
                        <a:pt x="202" y="393"/>
                      </a:cubicBezTo>
                      <a:cubicBezTo>
                        <a:pt x="76" y="683"/>
                        <a:pt x="7" y="987"/>
                        <a:pt x="0" y="1271"/>
                      </a:cubicBezTo>
                      <a:lnTo>
                        <a:pt x="1284" y="748"/>
                      </a:lnTo>
                      <a:cubicBezTo>
                        <a:pt x="1076" y="400"/>
                        <a:pt x="782" y="134"/>
                        <a:pt x="462" y="1"/>
                      </a:cubicBezTo>
                      <a:close/>
                    </a:path>
                  </a:pathLst>
                </a:custGeom>
                <a:solidFill>
                  <a:srgbClr val="E88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6738389" y="4281271"/>
                  <a:ext cx="65642" cy="77250"/>
                </a:xfrm>
                <a:custGeom>
                  <a:avLst/>
                  <a:gdLst/>
                  <a:ahLst/>
                  <a:cxnLst/>
                  <a:rect l="l" t="t" r="r" b="b"/>
                  <a:pathLst>
                    <a:path w="1097" h="1291" extrusionOk="0">
                      <a:moveTo>
                        <a:pt x="834" y="0"/>
                      </a:moveTo>
                      <a:cubicBezTo>
                        <a:pt x="533" y="96"/>
                        <a:pt x="236" y="321"/>
                        <a:pt x="0" y="635"/>
                      </a:cubicBezTo>
                      <a:lnTo>
                        <a:pt x="1062" y="1290"/>
                      </a:lnTo>
                      <a:cubicBezTo>
                        <a:pt x="1097" y="1010"/>
                        <a:pt x="1076" y="703"/>
                        <a:pt x="1001" y="403"/>
                      </a:cubicBezTo>
                      <a:cubicBezTo>
                        <a:pt x="953" y="208"/>
                        <a:pt x="892" y="79"/>
                        <a:pt x="834" y="0"/>
                      </a:cubicBezTo>
                      <a:close/>
                    </a:path>
                  </a:pathLst>
                </a:custGeom>
                <a:solidFill>
                  <a:srgbClr val="E88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6641152" y="4407470"/>
                  <a:ext cx="49486" cy="24414"/>
                </a:xfrm>
                <a:custGeom>
                  <a:avLst/>
                  <a:gdLst/>
                  <a:ahLst/>
                  <a:cxnLst/>
                  <a:rect l="l" t="t" r="r" b="b"/>
                  <a:pathLst>
                    <a:path w="827" h="408" extrusionOk="0">
                      <a:moveTo>
                        <a:pt x="279" y="1"/>
                      </a:moveTo>
                      <a:cubicBezTo>
                        <a:pt x="223" y="1"/>
                        <a:pt x="169" y="4"/>
                        <a:pt x="120" y="11"/>
                      </a:cubicBezTo>
                      <a:cubicBezTo>
                        <a:pt x="42" y="21"/>
                        <a:pt x="1" y="100"/>
                        <a:pt x="59" y="151"/>
                      </a:cubicBezTo>
                      <a:lnTo>
                        <a:pt x="342" y="390"/>
                      </a:lnTo>
                      <a:cubicBezTo>
                        <a:pt x="357" y="401"/>
                        <a:pt x="375" y="408"/>
                        <a:pt x="393" y="408"/>
                      </a:cubicBezTo>
                      <a:cubicBezTo>
                        <a:pt x="407" y="408"/>
                        <a:pt x="421" y="404"/>
                        <a:pt x="434" y="396"/>
                      </a:cubicBezTo>
                      <a:lnTo>
                        <a:pt x="759" y="223"/>
                      </a:lnTo>
                      <a:cubicBezTo>
                        <a:pt x="827" y="185"/>
                        <a:pt x="803" y="100"/>
                        <a:pt x="728" y="73"/>
                      </a:cubicBezTo>
                      <a:cubicBezTo>
                        <a:pt x="607" y="28"/>
                        <a:pt x="435" y="1"/>
                        <a:pt x="279"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6512320" y="4411599"/>
                  <a:ext cx="61094" cy="1675"/>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6737372" y="4439484"/>
                  <a:ext cx="58461" cy="8676"/>
                </a:xfrm>
                <a:custGeom>
                  <a:avLst/>
                  <a:gdLst/>
                  <a:ahLst/>
                  <a:cxnLst/>
                  <a:rect l="l" t="t" r="r" b="b"/>
                  <a:pathLst>
                    <a:path w="977" h="145" extrusionOk="0">
                      <a:moveTo>
                        <a:pt x="5" y="1"/>
                      </a:moveTo>
                      <a:cubicBezTo>
                        <a:pt x="0" y="1"/>
                        <a:pt x="1" y="9"/>
                        <a:pt x="8" y="12"/>
                      </a:cubicBezTo>
                      <a:cubicBezTo>
                        <a:pt x="331" y="33"/>
                        <a:pt x="652" y="77"/>
                        <a:pt x="970" y="145"/>
                      </a:cubicBezTo>
                      <a:cubicBezTo>
                        <a:pt x="974" y="145"/>
                        <a:pt x="977" y="138"/>
                        <a:pt x="970" y="135"/>
                      </a:cubicBezTo>
                      <a:cubicBezTo>
                        <a:pt x="652" y="66"/>
                        <a:pt x="331" y="22"/>
                        <a:pt x="8" y="2"/>
                      </a:cubicBezTo>
                      <a:cubicBezTo>
                        <a:pt x="7" y="1"/>
                        <a:pt x="6" y="1"/>
                        <a:pt x="5"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5382510" y="3701916"/>
                  <a:ext cx="93167" cy="159228"/>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6364758" y="4346615"/>
                  <a:ext cx="132899" cy="41269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6090219" y="4117194"/>
                  <a:ext cx="1137" cy="898"/>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5204611" y="3359939"/>
                  <a:ext cx="278005" cy="579825"/>
                </a:xfrm>
                <a:custGeom>
                  <a:avLst/>
                  <a:gdLst/>
                  <a:ahLst/>
                  <a:cxnLst/>
                  <a:rect l="l" t="t" r="r" b="b"/>
                  <a:pathLst>
                    <a:path w="4646" h="9690" extrusionOk="0">
                      <a:moveTo>
                        <a:pt x="469" y="0"/>
                      </a:moveTo>
                      <a:cubicBezTo>
                        <a:pt x="416" y="0"/>
                        <a:pt x="362" y="11"/>
                        <a:pt x="311" y="33"/>
                      </a:cubicBezTo>
                      <a:cubicBezTo>
                        <a:pt x="98" y="121"/>
                        <a:pt x="0" y="360"/>
                        <a:pt x="89" y="572"/>
                      </a:cubicBezTo>
                      <a:lnTo>
                        <a:pt x="3799" y="9437"/>
                      </a:lnTo>
                      <a:cubicBezTo>
                        <a:pt x="3864" y="9594"/>
                        <a:pt x="4018" y="9690"/>
                        <a:pt x="4180" y="9690"/>
                      </a:cubicBezTo>
                      <a:cubicBezTo>
                        <a:pt x="4232" y="9690"/>
                        <a:pt x="4284" y="9680"/>
                        <a:pt x="4335" y="9659"/>
                      </a:cubicBezTo>
                      <a:cubicBezTo>
                        <a:pt x="4547" y="9571"/>
                        <a:pt x="4645" y="9328"/>
                        <a:pt x="4557" y="9120"/>
                      </a:cubicBezTo>
                      <a:lnTo>
                        <a:pt x="846" y="255"/>
                      </a:lnTo>
                      <a:cubicBezTo>
                        <a:pt x="782" y="95"/>
                        <a:pt x="630" y="0"/>
                        <a:pt x="469"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9"/>
                <p:cNvSpPr/>
                <p:nvPr/>
              </p:nvSpPr>
              <p:spPr>
                <a:xfrm>
                  <a:off x="5341222" y="3747632"/>
                  <a:ext cx="55828" cy="4386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5353668" y="3778389"/>
                  <a:ext cx="58102" cy="39074"/>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5379399" y="3825841"/>
                  <a:ext cx="49725" cy="30697"/>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5367790" y="3801427"/>
                  <a:ext cx="58042" cy="39074"/>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6759033" y="4344939"/>
                  <a:ext cx="264063" cy="414554"/>
                </a:xfrm>
                <a:custGeom>
                  <a:avLst/>
                  <a:gdLst/>
                  <a:ahLst/>
                  <a:cxnLst/>
                  <a:rect l="l" t="t" r="r" b="b"/>
                  <a:pathLst>
                    <a:path w="4413" h="6928" extrusionOk="0">
                      <a:moveTo>
                        <a:pt x="2541" y="1"/>
                      </a:moveTo>
                      <a:cubicBezTo>
                        <a:pt x="2394" y="1"/>
                        <a:pt x="2235" y="65"/>
                        <a:pt x="2069" y="206"/>
                      </a:cubicBezTo>
                      <a:cubicBezTo>
                        <a:pt x="1724" y="496"/>
                        <a:pt x="2291" y="1449"/>
                        <a:pt x="2520" y="3336"/>
                      </a:cubicBezTo>
                      <a:cubicBezTo>
                        <a:pt x="2806" y="5671"/>
                        <a:pt x="829" y="6549"/>
                        <a:pt x="18" y="6664"/>
                      </a:cubicBezTo>
                      <a:lnTo>
                        <a:pt x="0" y="6927"/>
                      </a:lnTo>
                      <a:cubicBezTo>
                        <a:pt x="4413" y="6326"/>
                        <a:pt x="4009" y="1"/>
                        <a:pt x="2541"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6680765" y="3953536"/>
                  <a:ext cx="99629" cy="60795"/>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5815501" y="3740990"/>
                  <a:ext cx="123265" cy="75515"/>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6454276" y="3901537"/>
                  <a:ext cx="119914" cy="79045"/>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9"/>
                <p:cNvSpPr/>
                <p:nvPr/>
              </p:nvSpPr>
              <p:spPr>
                <a:xfrm>
                  <a:off x="6424537" y="3916855"/>
                  <a:ext cx="19866" cy="31893"/>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9"/>
                <p:cNvSpPr/>
                <p:nvPr/>
              </p:nvSpPr>
              <p:spPr>
                <a:xfrm>
                  <a:off x="5818972" y="4419558"/>
                  <a:ext cx="216612" cy="340535"/>
                </a:xfrm>
                <a:custGeom>
                  <a:avLst/>
                  <a:gdLst/>
                  <a:ahLst/>
                  <a:cxnLst/>
                  <a:rect l="l" t="t" r="r" b="b"/>
                  <a:pathLst>
                    <a:path w="3620" h="5691" extrusionOk="0">
                      <a:moveTo>
                        <a:pt x="1" y="0"/>
                      </a:moveTo>
                      <a:lnTo>
                        <a:pt x="1485" y="5691"/>
                      </a:lnTo>
                      <a:lnTo>
                        <a:pt x="2325" y="5691"/>
                      </a:lnTo>
                      <a:cubicBezTo>
                        <a:pt x="2325" y="5691"/>
                        <a:pt x="3620" y="4533"/>
                        <a:pt x="2858" y="2461"/>
                      </a:cubicBezTo>
                      <a:cubicBezTo>
                        <a:pt x="2097" y="386"/>
                        <a:pt x="1" y="0"/>
                        <a:pt x="1" y="0"/>
                      </a:cubicBezTo>
                      <a:close/>
                    </a:path>
                  </a:pathLst>
                </a:custGeom>
                <a:solidFill>
                  <a:srgbClr val="6B9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5572437" y="4413095"/>
                  <a:ext cx="439626" cy="346220"/>
                </a:xfrm>
                <a:custGeom>
                  <a:avLst/>
                  <a:gdLst/>
                  <a:ahLst/>
                  <a:cxnLst/>
                  <a:rect l="l" t="t" r="r" b="b"/>
                  <a:pathLst>
                    <a:path w="7347" h="5786" extrusionOk="0">
                      <a:moveTo>
                        <a:pt x="3015" y="0"/>
                      </a:moveTo>
                      <a:cubicBezTo>
                        <a:pt x="618" y="0"/>
                        <a:pt x="167" y="1832"/>
                        <a:pt x="1" y="1921"/>
                      </a:cubicBezTo>
                      <a:lnTo>
                        <a:pt x="66" y="5785"/>
                      </a:lnTo>
                      <a:lnTo>
                        <a:pt x="5886" y="5785"/>
                      </a:lnTo>
                      <a:cubicBezTo>
                        <a:pt x="7346" y="4041"/>
                        <a:pt x="6982" y="545"/>
                        <a:pt x="3851" y="67"/>
                      </a:cubicBezTo>
                      <a:cubicBezTo>
                        <a:pt x="3549" y="21"/>
                        <a:pt x="3271" y="0"/>
                        <a:pt x="3015"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5699714" y="4428653"/>
                  <a:ext cx="110759" cy="92509"/>
                </a:xfrm>
                <a:custGeom>
                  <a:avLst/>
                  <a:gdLst/>
                  <a:ahLst/>
                  <a:cxnLst/>
                  <a:rect l="l" t="t" r="r" b="b"/>
                  <a:pathLst>
                    <a:path w="1851" h="1546" extrusionOk="0">
                      <a:moveTo>
                        <a:pt x="1048" y="0"/>
                      </a:moveTo>
                      <a:cubicBezTo>
                        <a:pt x="697" y="0"/>
                        <a:pt x="345" y="43"/>
                        <a:pt x="1" y="118"/>
                      </a:cubicBezTo>
                      <a:cubicBezTo>
                        <a:pt x="414" y="541"/>
                        <a:pt x="659" y="1046"/>
                        <a:pt x="669" y="1545"/>
                      </a:cubicBezTo>
                      <a:cubicBezTo>
                        <a:pt x="816" y="1419"/>
                        <a:pt x="967" y="1289"/>
                        <a:pt x="1113" y="1159"/>
                      </a:cubicBezTo>
                      <a:cubicBezTo>
                        <a:pt x="1352" y="954"/>
                        <a:pt x="1594" y="743"/>
                        <a:pt x="1762" y="473"/>
                      </a:cubicBezTo>
                      <a:cubicBezTo>
                        <a:pt x="1810" y="398"/>
                        <a:pt x="1851" y="309"/>
                        <a:pt x="1830" y="224"/>
                      </a:cubicBezTo>
                      <a:cubicBezTo>
                        <a:pt x="1792" y="83"/>
                        <a:pt x="1622" y="36"/>
                        <a:pt x="1475" y="22"/>
                      </a:cubicBezTo>
                      <a:cubicBezTo>
                        <a:pt x="1333" y="7"/>
                        <a:pt x="1191" y="0"/>
                        <a:pt x="1048" y="0"/>
                      </a:cubicBezTo>
                      <a:close/>
                    </a:path>
                  </a:pathLst>
                </a:custGeom>
                <a:solidFill>
                  <a:srgbClr val="DF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9"/>
                <p:cNvSpPr/>
                <p:nvPr/>
              </p:nvSpPr>
              <p:spPr>
                <a:xfrm>
                  <a:off x="5509966" y="4309754"/>
                  <a:ext cx="112973" cy="77789"/>
                </a:xfrm>
                <a:custGeom>
                  <a:avLst/>
                  <a:gdLst/>
                  <a:ahLst/>
                  <a:cxnLst/>
                  <a:rect l="l" t="t" r="r" b="b"/>
                  <a:pathLst>
                    <a:path w="1888" h="1300" extrusionOk="0">
                      <a:moveTo>
                        <a:pt x="1176" y="1"/>
                      </a:moveTo>
                      <a:cubicBezTo>
                        <a:pt x="1119" y="1"/>
                        <a:pt x="1061" y="18"/>
                        <a:pt x="1007" y="36"/>
                      </a:cubicBezTo>
                      <a:cubicBezTo>
                        <a:pt x="522" y="207"/>
                        <a:pt x="133" y="627"/>
                        <a:pt x="0" y="1125"/>
                      </a:cubicBezTo>
                      <a:lnTo>
                        <a:pt x="41" y="1128"/>
                      </a:lnTo>
                      <a:cubicBezTo>
                        <a:pt x="231" y="1091"/>
                        <a:pt x="430" y="1072"/>
                        <a:pt x="636" y="1072"/>
                      </a:cubicBezTo>
                      <a:cubicBezTo>
                        <a:pt x="997" y="1072"/>
                        <a:pt x="1377" y="1131"/>
                        <a:pt x="1758" y="1255"/>
                      </a:cubicBezTo>
                      <a:cubicBezTo>
                        <a:pt x="1803" y="1268"/>
                        <a:pt x="1847" y="1282"/>
                        <a:pt x="1888" y="1300"/>
                      </a:cubicBezTo>
                      <a:cubicBezTo>
                        <a:pt x="1806" y="931"/>
                        <a:pt x="1718" y="555"/>
                        <a:pt x="1509" y="241"/>
                      </a:cubicBezTo>
                      <a:cubicBezTo>
                        <a:pt x="1437" y="129"/>
                        <a:pt x="1335" y="16"/>
                        <a:pt x="1201" y="2"/>
                      </a:cubicBezTo>
                      <a:cubicBezTo>
                        <a:pt x="1193" y="1"/>
                        <a:pt x="1185" y="1"/>
                        <a:pt x="1176" y="1"/>
                      </a:cubicBezTo>
                      <a:close/>
                    </a:path>
                  </a:pathLst>
                </a:custGeom>
                <a:solidFill>
                  <a:srgbClr val="DF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9"/>
                <p:cNvSpPr/>
                <p:nvPr/>
              </p:nvSpPr>
              <p:spPr>
                <a:xfrm>
                  <a:off x="5399624" y="4373841"/>
                  <a:ext cx="340356" cy="252454"/>
                </a:xfrm>
                <a:custGeom>
                  <a:avLst/>
                  <a:gdLst/>
                  <a:ahLst/>
                  <a:cxnLst/>
                  <a:rect l="l" t="t" r="r" b="b"/>
                  <a:pathLst>
                    <a:path w="5688" h="4219" extrusionOk="0">
                      <a:moveTo>
                        <a:pt x="2480" y="1"/>
                      </a:moveTo>
                      <a:cubicBezTo>
                        <a:pt x="2274" y="1"/>
                        <a:pt x="2075" y="20"/>
                        <a:pt x="1885" y="57"/>
                      </a:cubicBezTo>
                      <a:cubicBezTo>
                        <a:pt x="1137" y="208"/>
                        <a:pt x="551" y="631"/>
                        <a:pt x="346" y="1259"/>
                      </a:cubicBezTo>
                      <a:cubicBezTo>
                        <a:pt x="1" y="2324"/>
                        <a:pt x="899" y="3567"/>
                        <a:pt x="2353" y="4038"/>
                      </a:cubicBezTo>
                      <a:cubicBezTo>
                        <a:pt x="2732" y="4161"/>
                        <a:pt x="3111" y="4219"/>
                        <a:pt x="3470" y="4219"/>
                      </a:cubicBezTo>
                      <a:cubicBezTo>
                        <a:pt x="4491" y="4219"/>
                        <a:pt x="5355" y="3750"/>
                        <a:pt x="5610" y="2962"/>
                      </a:cubicBezTo>
                      <a:cubicBezTo>
                        <a:pt x="5664" y="2799"/>
                        <a:pt x="5688" y="2631"/>
                        <a:pt x="5684" y="2461"/>
                      </a:cubicBezTo>
                      <a:cubicBezTo>
                        <a:pt x="5674" y="1962"/>
                        <a:pt x="5429" y="1457"/>
                        <a:pt x="5016" y="1034"/>
                      </a:cubicBezTo>
                      <a:cubicBezTo>
                        <a:pt x="4684" y="700"/>
                        <a:pt x="4247" y="413"/>
                        <a:pt x="3732" y="229"/>
                      </a:cubicBezTo>
                      <a:cubicBezTo>
                        <a:pt x="3691" y="211"/>
                        <a:pt x="3647" y="197"/>
                        <a:pt x="3602" y="184"/>
                      </a:cubicBezTo>
                      <a:cubicBezTo>
                        <a:pt x="3221" y="60"/>
                        <a:pt x="2841" y="1"/>
                        <a:pt x="2480" y="1"/>
                      </a:cubicBezTo>
                      <a:close/>
                    </a:path>
                  </a:pathLst>
                </a:custGeom>
                <a:solidFill>
                  <a:srgbClr val="DF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5498896" y="4430628"/>
                  <a:ext cx="47690" cy="32731"/>
                </a:xfrm>
                <a:custGeom>
                  <a:avLst/>
                  <a:gdLst/>
                  <a:ahLst/>
                  <a:cxnLst/>
                  <a:rect l="l" t="t" r="r" b="b"/>
                  <a:pathLst>
                    <a:path w="797" h="547" extrusionOk="0">
                      <a:moveTo>
                        <a:pt x="206" y="0"/>
                      </a:moveTo>
                      <a:cubicBezTo>
                        <a:pt x="193" y="0"/>
                        <a:pt x="180" y="1"/>
                        <a:pt x="168" y="3"/>
                      </a:cubicBezTo>
                      <a:cubicBezTo>
                        <a:pt x="80" y="14"/>
                        <a:pt x="1" y="34"/>
                        <a:pt x="39" y="116"/>
                      </a:cubicBezTo>
                      <a:lnTo>
                        <a:pt x="206" y="491"/>
                      </a:lnTo>
                      <a:cubicBezTo>
                        <a:pt x="219" y="526"/>
                        <a:pt x="253" y="546"/>
                        <a:pt x="291" y="546"/>
                      </a:cubicBezTo>
                      <a:lnTo>
                        <a:pt x="704" y="529"/>
                      </a:lnTo>
                      <a:cubicBezTo>
                        <a:pt x="792" y="526"/>
                        <a:pt x="796" y="436"/>
                        <a:pt x="748" y="365"/>
                      </a:cubicBezTo>
                      <a:cubicBezTo>
                        <a:pt x="599" y="143"/>
                        <a:pt x="376" y="0"/>
                        <a:pt x="206" y="0"/>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5550596" y="4484782"/>
                  <a:ext cx="82995" cy="48708"/>
                </a:xfrm>
                <a:custGeom>
                  <a:avLst/>
                  <a:gdLst/>
                  <a:ahLst/>
                  <a:cxnLst/>
                  <a:rect l="l" t="t" r="r" b="b"/>
                  <a:pathLst>
                    <a:path w="1387" h="814" extrusionOk="0">
                      <a:moveTo>
                        <a:pt x="6" y="1"/>
                      </a:moveTo>
                      <a:cubicBezTo>
                        <a:pt x="5" y="1"/>
                        <a:pt x="4" y="2"/>
                        <a:pt x="4" y="2"/>
                      </a:cubicBezTo>
                      <a:cubicBezTo>
                        <a:pt x="0" y="6"/>
                        <a:pt x="4" y="6"/>
                        <a:pt x="4" y="6"/>
                      </a:cubicBezTo>
                      <a:cubicBezTo>
                        <a:pt x="461" y="276"/>
                        <a:pt x="922" y="546"/>
                        <a:pt x="1379" y="812"/>
                      </a:cubicBezTo>
                      <a:cubicBezTo>
                        <a:pt x="1380" y="813"/>
                        <a:pt x="1381" y="813"/>
                        <a:pt x="1382" y="813"/>
                      </a:cubicBezTo>
                      <a:cubicBezTo>
                        <a:pt x="1383" y="813"/>
                        <a:pt x="1383" y="812"/>
                        <a:pt x="1383" y="812"/>
                      </a:cubicBezTo>
                      <a:cubicBezTo>
                        <a:pt x="1387" y="809"/>
                        <a:pt x="1387" y="809"/>
                        <a:pt x="1383" y="809"/>
                      </a:cubicBezTo>
                      <a:cubicBezTo>
                        <a:pt x="925" y="538"/>
                        <a:pt x="465" y="269"/>
                        <a:pt x="7" y="2"/>
                      </a:cubicBezTo>
                      <a:cubicBezTo>
                        <a:pt x="7" y="1"/>
                        <a:pt x="7" y="1"/>
                        <a:pt x="6" y="1"/>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9"/>
                <p:cNvSpPr/>
                <p:nvPr/>
              </p:nvSpPr>
              <p:spPr>
                <a:xfrm>
                  <a:off x="5568787" y="4482867"/>
                  <a:ext cx="84191" cy="27525"/>
                </a:xfrm>
                <a:custGeom>
                  <a:avLst/>
                  <a:gdLst/>
                  <a:ahLst/>
                  <a:cxnLst/>
                  <a:rect l="l" t="t" r="r" b="b"/>
                  <a:pathLst>
                    <a:path w="1407" h="460" extrusionOk="0">
                      <a:moveTo>
                        <a:pt x="0" y="1"/>
                      </a:moveTo>
                      <a:lnTo>
                        <a:pt x="0" y="7"/>
                      </a:lnTo>
                      <a:cubicBezTo>
                        <a:pt x="468" y="165"/>
                        <a:pt x="935" y="315"/>
                        <a:pt x="1403" y="458"/>
                      </a:cubicBezTo>
                      <a:cubicBezTo>
                        <a:pt x="1404" y="459"/>
                        <a:pt x="1405" y="459"/>
                        <a:pt x="1405" y="459"/>
                      </a:cubicBezTo>
                      <a:cubicBezTo>
                        <a:pt x="1406" y="459"/>
                        <a:pt x="1406" y="458"/>
                        <a:pt x="1406" y="458"/>
                      </a:cubicBezTo>
                      <a:lnTo>
                        <a:pt x="1406" y="455"/>
                      </a:lnTo>
                      <a:cubicBezTo>
                        <a:pt x="935" y="308"/>
                        <a:pt x="468" y="157"/>
                        <a:pt x="4" y="1"/>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9"/>
                <p:cNvSpPr/>
                <p:nvPr/>
              </p:nvSpPr>
              <p:spPr>
                <a:xfrm>
                  <a:off x="5577584" y="4469583"/>
                  <a:ext cx="94783" cy="22738"/>
                </a:xfrm>
                <a:custGeom>
                  <a:avLst/>
                  <a:gdLst/>
                  <a:ahLst/>
                  <a:cxnLst/>
                  <a:rect l="l" t="t" r="r" b="b"/>
                  <a:pathLst>
                    <a:path w="1584" h="380" extrusionOk="0">
                      <a:moveTo>
                        <a:pt x="7" y="1"/>
                      </a:moveTo>
                      <a:cubicBezTo>
                        <a:pt x="3" y="1"/>
                        <a:pt x="3" y="1"/>
                        <a:pt x="0" y="4"/>
                      </a:cubicBezTo>
                      <a:lnTo>
                        <a:pt x="3" y="7"/>
                      </a:lnTo>
                      <a:cubicBezTo>
                        <a:pt x="526" y="144"/>
                        <a:pt x="1051" y="270"/>
                        <a:pt x="1577" y="379"/>
                      </a:cubicBezTo>
                      <a:lnTo>
                        <a:pt x="1584" y="379"/>
                      </a:lnTo>
                      <a:cubicBezTo>
                        <a:pt x="1584" y="376"/>
                        <a:pt x="1580" y="373"/>
                        <a:pt x="1580" y="373"/>
                      </a:cubicBezTo>
                      <a:cubicBezTo>
                        <a:pt x="1051" y="264"/>
                        <a:pt x="526" y="137"/>
                        <a:pt x="7" y="1"/>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5401479" y="4428115"/>
                  <a:ext cx="70369" cy="15618"/>
                </a:xfrm>
                <a:custGeom>
                  <a:avLst/>
                  <a:gdLst/>
                  <a:ahLst/>
                  <a:cxnLst/>
                  <a:rect l="l" t="t" r="r" b="b"/>
                  <a:pathLst>
                    <a:path w="1176" h="261" extrusionOk="0">
                      <a:moveTo>
                        <a:pt x="8" y="1"/>
                      </a:moveTo>
                      <a:cubicBezTo>
                        <a:pt x="4" y="1"/>
                        <a:pt x="0" y="1"/>
                        <a:pt x="0" y="4"/>
                      </a:cubicBezTo>
                      <a:lnTo>
                        <a:pt x="4" y="7"/>
                      </a:lnTo>
                      <a:cubicBezTo>
                        <a:pt x="389" y="106"/>
                        <a:pt x="779" y="192"/>
                        <a:pt x="1171" y="260"/>
                      </a:cubicBezTo>
                      <a:lnTo>
                        <a:pt x="1175" y="260"/>
                      </a:lnTo>
                      <a:cubicBezTo>
                        <a:pt x="1175" y="256"/>
                        <a:pt x="1171" y="253"/>
                        <a:pt x="1171" y="253"/>
                      </a:cubicBezTo>
                      <a:cubicBezTo>
                        <a:pt x="779" y="185"/>
                        <a:pt x="389" y="100"/>
                        <a:pt x="8" y="1"/>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5407762" y="4402025"/>
                  <a:ext cx="67317" cy="21661"/>
                </a:xfrm>
                <a:custGeom>
                  <a:avLst/>
                  <a:gdLst/>
                  <a:ahLst/>
                  <a:cxnLst/>
                  <a:rect l="l" t="t" r="r" b="b"/>
                  <a:pathLst>
                    <a:path w="1125" h="362" extrusionOk="0">
                      <a:moveTo>
                        <a:pt x="8" y="0"/>
                      </a:moveTo>
                      <a:cubicBezTo>
                        <a:pt x="5" y="0"/>
                        <a:pt x="5" y="3"/>
                        <a:pt x="1" y="3"/>
                      </a:cubicBezTo>
                      <a:cubicBezTo>
                        <a:pt x="1" y="7"/>
                        <a:pt x="5" y="7"/>
                        <a:pt x="5" y="7"/>
                      </a:cubicBezTo>
                      <a:cubicBezTo>
                        <a:pt x="418" y="136"/>
                        <a:pt x="701" y="246"/>
                        <a:pt x="1118" y="361"/>
                      </a:cubicBezTo>
                      <a:lnTo>
                        <a:pt x="1121" y="361"/>
                      </a:lnTo>
                      <a:cubicBezTo>
                        <a:pt x="1124" y="358"/>
                        <a:pt x="1121" y="355"/>
                        <a:pt x="1121" y="355"/>
                      </a:cubicBezTo>
                      <a:cubicBezTo>
                        <a:pt x="705" y="242"/>
                        <a:pt x="418" y="129"/>
                        <a:pt x="8" y="0"/>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5433313" y="4382996"/>
                  <a:ext cx="53196" cy="29201"/>
                </a:xfrm>
                <a:custGeom>
                  <a:avLst/>
                  <a:gdLst/>
                  <a:ahLst/>
                  <a:cxnLst/>
                  <a:rect l="l" t="t" r="r" b="b"/>
                  <a:pathLst>
                    <a:path w="889" h="488" extrusionOk="0">
                      <a:moveTo>
                        <a:pt x="4" y="0"/>
                      </a:moveTo>
                      <a:cubicBezTo>
                        <a:pt x="1" y="3"/>
                        <a:pt x="4" y="3"/>
                        <a:pt x="4" y="7"/>
                      </a:cubicBezTo>
                      <a:cubicBezTo>
                        <a:pt x="298" y="167"/>
                        <a:pt x="592" y="328"/>
                        <a:pt x="885" y="485"/>
                      </a:cubicBezTo>
                      <a:cubicBezTo>
                        <a:pt x="885" y="487"/>
                        <a:pt x="886" y="488"/>
                        <a:pt x="887" y="488"/>
                      </a:cubicBezTo>
                      <a:cubicBezTo>
                        <a:pt x="888" y="488"/>
                        <a:pt x="889" y="487"/>
                        <a:pt x="889" y="485"/>
                      </a:cubicBezTo>
                      <a:cubicBezTo>
                        <a:pt x="889" y="485"/>
                        <a:pt x="889" y="482"/>
                        <a:pt x="885" y="482"/>
                      </a:cubicBezTo>
                      <a:cubicBezTo>
                        <a:pt x="595" y="321"/>
                        <a:pt x="301" y="161"/>
                        <a:pt x="8" y="0"/>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5367790" y="4610323"/>
                  <a:ext cx="616326" cy="148397"/>
                </a:xfrm>
                <a:custGeom>
                  <a:avLst/>
                  <a:gdLst/>
                  <a:ahLst/>
                  <a:cxnLst/>
                  <a:rect l="l" t="t" r="r" b="b"/>
                  <a:pathLst>
                    <a:path w="10300" h="2480" extrusionOk="0">
                      <a:moveTo>
                        <a:pt x="10063" y="1"/>
                      </a:moveTo>
                      <a:cubicBezTo>
                        <a:pt x="10063" y="1"/>
                        <a:pt x="9654" y="1875"/>
                        <a:pt x="8124" y="1895"/>
                      </a:cubicBezTo>
                      <a:cubicBezTo>
                        <a:pt x="8114" y="1895"/>
                        <a:pt x="8105" y="1895"/>
                        <a:pt x="8094" y="1895"/>
                      </a:cubicBezTo>
                      <a:cubicBezTo>
                        <a:pt x="6676" y="1895"/>
                        <a:pt x="3537" y="372"/>
                        <a:pt x="1891" y="372"/>
                      </a:cubicBezTo>
                      <a:cubicBezTo>
                        <a:pt x="1744" y="372"/>
                        <a:pt x="1609" y="384"/>
                        <a:pt x="1488" y="411"/>
                      </a:cubicBezTo>
                      <a:cubicBezTo>
                        <a:pt x="0" y="734"/>
                        <a:pt x="540" y="2479"/>
                        <a:pt x="540" y="2479"/>
                      </a:cubicBezTo>
                      <a:lnTo>
                        <a:pt x="9306" y="2479"/>
                      </a:lnTo>
                      <a:cubicBezTo>
                        <a:pt x="9306" y="2479"/>
                        <a:pt x="10299" y="1725"/>
                        <a:pt x="10063" y="1"/>
                      </a:cubicBezTo>
                      <a:close/>
                    </a:path>
                  </a:pathLst>
                </a:custGeom>
                <a:solidFill>
                  <a:srgbClr val="DF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rot="20162671" flipH="1">
                  <a:off x="4742436" y="3471534"/>
                  <a:ext cx="553420" cy="313382"/>
                </a:xfrm>
                <a:custGeom>
                  <a:avLst/>
                  <a:gdLst/>
                  <a:ahLst/>
                  <a:cxnLst/>
                  <a:rect l="l" t="t" r="r" b="b"/>
                  <a:pathLst>
                    <a:path w="29654" h="16792" extrusionOk="0">
                      <a:moveTo>
                        <a:pt x="1" y="0"/>
                      </a:moveTo>
                      <a:lnTo>
                        <a:pt x="1" y="16791"/>
                      </a:lnTo>
                      <a:lnTo>
                        <a:pt x="29653" y="16791"/>
                      </a:lnTo>
                      <a:lnTo>
                        <a:pt x="29653"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19" name="Google Shape;1919;p39"/>
            <p:cNvGrpSpPr/>
            <p:nvPr/>
          </p:nvGrpSpPr>
          <p:grpSpPr>
            <a:xfrm>
              <a:off x="6958990" y="1640285"/>
              <a:ext cx="1686166" cy="3119635"/>
              <a:chOff x="6958990" y="1640285"/>
              <a:chExt cx="1686166" cy="3119635"/>
            </a:xfrm>
          </p:grpSpPr>
          <p:sp>
            <p:nvSpPr>
              <p:cNvPr id="1920" name="Google Shape;1920;p39"/>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rgbClr val="FF9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rgbClr val="FF9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rgbClr val="FF9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rgbClr val="FF9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9"/>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9"/>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9"/>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9" name="Google Shape;1939;p39"/>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1" name="Google Shape;1941;p39"/>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2" name="Google Shape;1942;p39"/>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9"/>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9"/>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9"/>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9"/>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9"/>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56" name="Google Shape;1956;p39"/>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58" name="Google Shape;1958;p39"/>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59" name="Google Shape;1959;p39"/>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9"/>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9"/>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9"/>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9"/>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9"/>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9"/>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9"/>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9"/>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9"/>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9"/>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9"/>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B833A"/>
                  </a:solidFill>
                </a:endParaRPr>
              </a:p>
            </p:txBody>
          </p:sp>
          <p:sp>
            <p:nvSpPr>
              <p:cNvPr id="1986" name="Google Shape;1986;p39"/>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DB833A"/>
                  </a:solidFill>
                </a:endParaRPr>
              </a:p>
            </p:txBody>
          </p:sp>
          <p:sp>
            <p:nvSpPr>
              <p:cNvPr id="1987" name="Google Shape;1987;p39"/>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9"/>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9"/>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9"/>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9"/>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9"/>
              <p:cNvSpPr/>
              <p:nvPr/>
            </p:nvSpPr>
            <p:spPr>
              <a:xfrm>
                <a:off x="6985800" y="3458000"/>
                <a:ext cx="446700" cy="446700"/>
              </a:xfrm>
              <a:prstGeom prst="ellipse">
                <a:avLst/>
              </a:prstGeom>
              <a:solidFill>
                <a:srgbClr val="A5DDDA">
                  <a:alpha val="47690"/>
                </a:srgbClr>
              </a:solidFill>
              <a:ln w="19050" cap="flat" cmpd="sng">
                <a:solidFill>
                  <a:srgbClr val="0095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9"/>
              <p:cNvSpPr/>
              <p:nvPr/>
            </p:nvSpPr>
            <p:spPr>
              <a:xfrm>
                <a:off x="7467700" y="3545125"/>
                <a:ext cx="446700" cy="446700"/>
              </a:xfrm>
              <a:prstGeom prst="ellipse">
                <a:avLst/>
              </a:prstGeom>
              <a:solidFill>
                <a:srgbClr val="A5DDDA">
                  <a:alpha val="47690"/>
                </a:srgbClr>
              </a:solidFill>
              <a:ln w="19050" cap="flat" cmpd="sng">
                <a:solidFill>
                  <a:srgbClr val="0095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94" name="Google Shape;1994;p39"/>
              <p:cNvCxnSpPr/>
              <p:nvPr/>
            </p:nvCxnSpPr>
            <p:spPr>
              <a:xfrm>
                <a:off x="7893100" y="3869325"/>
                <a:ext cx="96000" cy="19500"/>
              </a:xfrm>
              <a:prstGeom prst="straightConnector1">
                <a:avLst/>
              </a:prstGeom>
              <a:noFill/>
              <a:ln w="19050" cap="flat" cmpd="sng">
                <a:solidFill>
                  <a:srgbClr val="00959C"/>
                </a:solidFill>
                <a:prstDash val="solid"/>
                <a:round/>
                <a:headEnd type="none" w="med" len="med"/>
                <a:tailEnd type="none" w="med" len="med"/>
              </a:ln>
            </p:spPr>
          </p:cxnSp>
        </p:grpSp>
      </p:grpSp>
      <p:sp>
        <p:nvSpPr>
          <p:cNvPr id="223" name="Rectangle 222"/>
          <p:cNvSpPr/>
          <p:nvPr/>
        </p:nvSpPr>
        <p:spPr>
          <a:xfrm>
            <a:off x="2473004" y="1780957"/>
            <a:ext cx="4017446" cy="707886"/>
          </a:xfrm>
          <a:prstGeom prst="rect">
            <a:avLst/>
          </a:prstGeom>
        </p:spPr>
        <p:txBody>
          <a:bodyPr wrap="none">
            <a:spAutoFit/>
          </a:bodyPr>
          <a:lstStyle/>
          <a:p>
            <a:r>
              <a:rPr lang="en-US" sz="4000" b="1">
                <a:solidFill>
                  <a:srgbClr val="78909C">
                    <a:lumMod val="75000"/>
                  </a:srgbClr>
                </a:solidFill>
                <a:latin typeface="Barlow Semi Condensed Light"/>
                <a:ea typeface="Barlow Semi Condensed Light"/>
                <a:cs typeface="Barlow Semi Condensed Light"/>
              </a:rPr>
              <a:t>TẠM BIỆT CÁC EM !</a:t>
            </a:r>
          </a:p>
        </p:txBody>
      </p:sp>
      <p:sp>
        <p:nvSpPr>
          <p:cNvPr id="5" name="5-Point Star 4"/>
          <p:cNvSpPr/>
          <p:nvPr/>
        </p:nvSpPr>
        <p:spPr>
          <a:xfrm rot="20381056">
            <a:off x="1440419" y="3458698"/>
            <a:ext cx="225603" cy="20752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5-Point Star 224"/>
          <p:cNvSpPr/>
          <p:nvPr/>
        </p:nvSpPr>
        <p:spPr>
          <a:xfrm rot="20381056">
            <a:off x="4110573" y="3344612"/>
            <a:ext cx="225603" cy="20752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6" name="Picture 225"/>
          <p:cNvPicPr>
            <a:picLocks noChangeAspect="1"/>
          </p:cNvPicPr>
          <p:nvPr/>
        </p:nvPicPr>
        <p:blipFill>
          <a:blip r:embed="rId3">
            <a:extLst>
              <a:ext uri="{BEBA8EAE-BF5A-486C-A8C5-ECC9F3942E4B}">
                <a14:imgProps xmlns:a14="http://schemas.microsoft.com/office/drawing/2010/main">
                  <a14:imgLayer r:embed="rId4">
                    <a14:imgEffect>
                      <a14:backgroundRemoval t="2853" b="95563" l="4985" r="94713">
                        <a14:foregroundMark x1="26133" y1="61965" x2="27644" y2="58954"/>
                        <a14:foregroundMark x1="26133" y1="62758" x2="29003" y2="62758"/>
                        <a14:foregroundMark x1="29003" y1="59746" x2="29003" y2="64342"/>
                        <a14:foregroundMark x1="32024" y1="61965" x2="34894" y2="62758"/>
                        <a14:foregroundMark x1="34139" y1="61965" x2="32779" y2="64342"/>
                        <a14:foregroundMark x1="33384" y1="57369" x2="32779" y2="64342"/>
                        <a14:foregroundMark x1="55438" y1="61331" x2="56193" y2="65927"/>
                        <a14:foregroundMark x1="53172" y1="61331" x2="53927" y2="63550"/>
                        <a14:foregroundMark x1="53927" y1="62758" x2="57553" y2="62758"/>
                        <a14:foregroundMark x1="57553" y1="58954" x2="57553" y2="64342"/>
                        <a14:foregroundMark x1="61178" y1="64342" x2="62689" y2="61965"/>
                        <a14:foregroundMark x1="60574" y1="59746" x2="63444" y2="62758"/>
                        <a14:foregroundMark x1="59819" y1="58162" x2="66314" y2="64342"/>
                        <a14:foregroundMark x1="62689" y1="60539" x2="57553" y2="68938"/>
                      </a14:backgroundRemoval>
                    </a14:imgEffect>
                  </a14:imgLayer>
                </a14:imgProps>
              </a:ext>
              <a:ext uri="{28A0092B-C50C-407E-A947-70E740481C1C}">
                <a14:useLocalDpi xmlns:a14="http://schemas.microsoft.com/office/drawing/2010/main" val="0"/>
              </a:ext>
            </a:extLst>
          </a:blip>
          <a:stretch>
            <a:fillRect/>
          </a:stretch>
        </p:blipFill>
        <p:spPr>
          <a:xfrm>
            <a:off x="654745" y="1579623"/>
            <a:ext cx="1454087" cy="1385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ower-Transformer"/>
          <p:cNvPicPr>
            <a:picLocks noChangeAspect="1" noChangeArrowheads="1"/>
          </p:cNvPicPr>
          <p:nvPr/>
        </p:nvPicPr>
        <p:blipFill>
          <a:blip r:embed="rId2"/>
          <a:srcRect/>
          <a:stretch>
            <a:fillRect/>
          </a:stretch>
        </p:blipFill>
        <p:spPr bwMode="auto">
          <a:xfrm>
            <a:off x="467590" y="1091046"/>
            <a:ext cx="2822076" cy="2483427"/>
          </a:xfrm>
          <a:prstGeom prst="rect">
            <a:avLst/>
          </a:prstGeom>
          <a:noFill/>
        </p:spPr>
      </p:pic>
      <p:pic>
        <p:nvPicPr>
          <p:cNvPr id="3" name="Picture 2"/>
          <p:cNvPicPr>
            <a:picLocks noChangeAspect="1"/>
          </p:cNvPicPr>
          <p:nvPr/>
        </p:nvPicPr>
        <p:blipFill>
          <a:blip r:embed="rId3"/>
          <a:stretch>
            <a:fillRect/>
          </a:stretch>
        </p:blipFill>
        <p:spPr>
          <a:xfrm>
            <a:off x="3369723" y="1561615"/>
            <a:ext cx="2628900" cy="1542288"/>
          </a:xfrm>
          <a:prstGeom prst="rect">
            <a:avLst/>
          </a:prstGeom>
        </p:spPr>
      </p:pic>
      <p:pic>
        <p:nvPicPr>
          <p:cNvPr id="4" name="Picture 3"/>
          <p:cNvPicPr>
            <a:picLocks noChangeAspect="1"/>
          </p:cNvPicPr>
          <p:nvPr/>
        </p:nvPicPr>
        <p:blipFill>
          <a:blip r:embed="rId4"/>
          <a:stretch>
            <a:fillRect/>
          </a:stretch>
        </p:blipFill>
        <p:spPr>
          <a:xfrm>
            <a:off x="6078680" y="1189759"/>
            <a:ext cx="2857500" cy="2286000"/>
          </a:xfrm>
          <a:prstGeom prst="rect">
            <a:avLst/>
          </a:prstGeom>
        </p:spPr>
      </p:pic>
      <p:sp>
        <p:nvSpPr>
          <p:cNvPr id="5" name="Text Box 4"/>
          <p:cNvSpPr txBox="1">
            <a:spLocks noChangeArrowheads="1"/>
          </p:cNvSpPr>
          <p:nvPr/>
        </p:nvSpPr>
        <p:spPr bwMode="auto">
          <a:xfrm>
            <a:off x="1345621" y="4055918"/>
            <a:ext cx="6161809" cy="400110"/>
          </a:xfrm>
          <a:prstGeom prst="rect">
            <a:avLst/>
          </a:prstGeom>
          <a:noFill/>
          <a:ln w="9525">
            <a:noFill/>
            <a:miter lim="800000"/>
            <a:headEnd/>
            <a:tailEnd/>
          </a:ln>
          <a:effectLst/>
        </p:spPr>
        <p:txBody>
          <a:bodyPr wrap="square">
            <a:spAutoFit/>
          </a:bodyPr>
          <a:lstStyle/>
          <a:p>
            <a:pPr>
              <a:spcBef>
                <a:spcPct val="50000"/>
              </a:spcBef>
              <a:buClrTx/>
              <a:buFontTx/>
              <a:buNone/>
            </a:pPr>
            <a:r>
              <a:rPr lang="en-US" sz="2000" dirty="0" err="1">
                <a:solidFill>
                  <a:srgbClr val="434343"/>
                </a:solidFill>
                <a:latin typeface="Barlow Condensed"/>
              </a:rPr>
              <a:t>Trạm</a:t>
            </a:r>
            <a:r>
              <a:rPr lang="en-US" sz="2000" dirty="0">
                <a:solidFill>
                  <a:srgbClr val="434343"/>
                </a:solidFill>
                <a:latin typeface="Barlow Condensed"/>
              </a:rPr>
              <a:t> </a:t>
            </a:r>
            <a:r>
              <a:rPr lang="en-US" sz="2000" dirty="0" err="1">
                <a:solidFill>
                  <a:srgbClr val="434343"/>
                </a:solidFill>
                <a:latin typeface="Barlow Condensed"/>
              </a:rPr>
              <a:t>biến</a:t>
            </a:r>
            <a:r>
              <a:rPr lang="en-US" sz="2000" dirty="0">
                <a:solidFill>
                  <a:srgbClr val="434343"/>
                </a:solidFill>
                <a:latin typeface="Barlow Condensed"/>
              </a:rPr>
              <a:t> </a:t>
            </a:r>
            <a:r>
              <a:rPr lang="en-US" sz="2000" dirty="0" err="1">
                <a:solidFill>
                  <a:srgbClr val="434343"/>
                </a:solidFill>
                <a:latin typeface="Barlow Condensed"/>
              </a:rPr>
              <a:t>thế</a:t>
            </a:r>
            <a:r>
              <a:rPr lang="en-US" sz="2000" dirty="0">
                <a:solidFill>
                  <a:srgbClr val="434343"/>
                </a:solidFill>
                <a:latin typeface="Barlow Condensed"/>
              </a:rPr>
              <a:t> </a:t>
            </a:r>
            <a:r>
              <a:rPr lang="en-US" sz="2000" dirty="0" err="1">
                <a:solidFill>
                  <a:srgbClr val="434343"/>
                </a:solidFill>
                <a:latin typeface="Barlow Condensed"/>
              </a:rPr>
              <a:t>dùng</a:t>
            </a:r>
            <a:r>
              <a:rPr lang="en-US" sz="2000" dirty="0">
                <a:solidFill>
                  <a:srgbClr val="434343"/>
                </a:solidFill>
                <a:latin typeface="Barlow Condensed"/>
              </a:rPr>
              <a:t> </a:t>
            </a:r>
            <a:r>
              <a:rPr lang="en-US" sz="2000" dirty="0" err="1">
                <a:solidFill>
                  <a:srgbClr val="434343"/>
                </a:solidFill>
                <a:latin typeface="Barlow Condensed"/>
              </a:rPr>
              <a:t>để</a:t>
            </a:r>
            <a:r>
              <a:rPr lang="en-US" sz="2000" dirty="0">
                <a:solidFill>
                  <a:srgbClr val="434343"/>
                </a:solidFill>
                <a:latin typeface="Barlow Condensed"/>
              </a:rPr>
              <a:t> </a:t>
            </a:r>
            <a:r>
              <a:rPr lang="en-US" sz="2000" dirty="0" err="1">
                <a:solidFill>
                  <a:srgbClr val="434343"/>
                </a:solidFill>
                <a:latin typeface="Barlow Condensed"/>
              </a:rPr>
              <a:t>làm</a:t>
            </a:r>
            <a:r>
              <a:rPr lang="en-US" sz="2000" dirty="0">
                <a:solidFill>
                  <a:srgbClr val="434343"/>
                </a:solidFill>
                <a:latin typeface="Barlow Condensed"/>
              </a:rPr>
              <a:t> </a:t>
            </a:r>
            <a:r>
              <a:rPr lang="en-US" sz="2000" dirty="0" err="1">
                <a:solidFill>
                  <a:srgbClr val="434343"/>
                </a:solidFill>
                <a:latin typeface="Barlow Condensed"/>
              </a:rPr>
              <a:t>gì</a:t>
            </a:r>
            <a:r>
              <a:rPr lang="en-US" sz="2000" dirty="0">
                <a:solidFill>
                  <a:srgbClr val="434343"/>
                </a:solidFill>
                <a:latin typeface="Barlow Condensed"/>
              </a:rPr>
              <a:t>? </a:t>
            </a:r>
            <a:r>
              <a:rPr lang="en-US" sz="2000" dirty="0" err="1">
                <a:solidFill>
                  <a:srgbClr val="434343"/>
                </a:solidFill>
                <a:latin typeface="Barlow Condensed"/>
              </a:rPr>
              <a:t>Tại</a:t>
            </a:r>
            <a:r>
              <a:rPr lang="en-US" sz="2000" dirty="0">
                <a:solidFill>
                  <a:srgbClr val="434343"/>
                </a:solidFill>
                <a:latin typeface="Barlow Condensed"/>
              </a:rPr>
              <a:t> </a:t>
            </a:r>
            <a:r>
              <a:rPr lang="en-US" sz="2000" dirty="0" err="1">
                <a:solidFill>
                  <a:srgbClr val="434343"/>
                </a:solidFill>
                <a:latin typeface="Barlow Condensed"/>
              </a:rPr>
              <a:t>sao</a:t>
            </a:r>
            <a:r>
              <a:rPr lang="en-US" sz="2000" dirty="0">
                <a:solidFill>
                  <a:srgbClr val="434343"/>
                </a:solidFill>
                <a:latin typeface="Barlow Condensed"/>
              </a:rPr>
              <a:t> </a:t>
            </a:r>
            <a:r>
              <a:rPr lang="en-US" sz="2000" dirty="0" err="1">
                <a:solidFill>
                  <a:srgbClr val="434343"/>
                </a:solidFill>
                <a:latin typeface="Barlow Condensed"/>
              </a:rPr>
              <a:t>lại</a:t>
            </a:r>
            <a:r>
              <a:rPr lang="en-US" sz="2000" dirty="0">
                <a:solidFill>
                  <a:srgbClr val="434343"/>
                </a:solidFill>
                <a:latin typeface="Barlow Condensed"/>
              </a:rPr>
              <a:t> </a:t>
            </a:r>
            <a:r>
              <a:rPr lang="en-US" sz="2000" dirty="0" err="1">
                <a:solidFill>
                  <a:srgbClr val="434343"/>
                </a:solidFill>
                <a:latin typeface="Barlow Condensed"/>
              </a:rPr>
              <a:t>gắn</a:t>
            </a:r>
            <a:r>
              <a:rPr lang="en-US" sz="2000" dirty="0">
                <a:solidFill>
                  <a:srgbClr val="434343"/>
                </a:solidFill>
                <a:latin typeface="Barlow Condensed"/>
              </a:rPr>
              <a:t> </a:t>
            </a:r>
            <a:r>
              <a:rPr lang="en-US" sz="2000" dirty="0" err="1">
                <a:solidFill>
                  <a:srgbClr val="434343"/>
                </a:solidFill>
                <a:latin typeface="Barlow Condensed"/>
              </a:rPr>
              <a:t>biển</a:t>
            </a:r>
            <a:r>
              <a:rPr lang="en-US" sz="2000" dirty="0">
                <a:solidFill>
                  <a:srgbClr val="434343"/>
                </a:solidFill>
                <a:latin typeface="Barlow Condensed"/>
              </a:rPr>
              <a:t> </a:t>
            </a:r>
            <a:r>
              <a:rPr lang="en-US" sz="2000" dirty="0" err="1">
                <a:solidFill>
                  <a:srgbClr val="434343"/>
                </a:solidFill>
                <a:latin typeface="Barlow Condensed"/>
              </a:rPr>
              <a:t>báo</a:t>
            </a:r>
            <a:r>
              <a:rPr lang="en-US" sz="2000" dirty="0">
                <a:solidFill>
                  <a:srgbClr val="434343"/>
                </a:solidFill>
                <a:latin typeface="Barlow Condensed"/>
              </a:rPr>
              <a:t> </a:t>
            </a:r>
            <a:r>
              <a:rPr lang="en-US" sz="2000" dirty="0" err="1">
                <a:solidFill>
                  <a:srgbClr val="434343"/>
                </a:solidFill>
                <a:latin typeface="Barlow Condensed"/>
              </a:rPr>
              <a:t>nguy</a:t>
            </a:r>
            <a:r>
              <a:rPr lang="en-US" sz="2000" dirty="0">
                <a:solidFill>
                  <a:srgbClr val="434343"/>
                </a:solidFill>
                <a:latin typeface="Barlow Condensed"/>
              </a:rPr>
              <a:t> </a:t>
            </a:r>
            <a:r>
              <a:rPr lang="en-US" sz="2000" dirty="0" err="1">
                <a:solidFill>
                  <a:srgbClr val="434343"/>
                </a:solidFill>
                <a:latin typeface="Barlow Condensed"/>
              </a:rPr>
              <a:t>hiểm</a:t>
            </a:r>
            <a:r>
              <a:rPr lang="en-US" sz="2000" dirty="0">
                <a:solidFill>
                  <a:srgbClr val="434343"/>
                </a:solidFill>
                <a:latin typeface="Barlow Condensed"/>
              </a:rPr>
              <a:t>?</a:t>
            </a:r>
          </a:p>
        </p:txBody>
      </p:sp>
      <p:sp>
        <p:nvSpPr>
          <p:cNvPr id="6" name="Text Box 2"/>
          <p:cNvSpPr txBox="1">
            <a:spLocks noChangeArrowheads="1"/>
          </p:cNvSpPr>
          <p:nvPr/>
        </p:nvSpPr>
        <p:spPr bwMode="auto">
          <a:xfrm>
            <a:off x="872048" y="487371"/>
            <a:ext cx="2667000" cy="461665"/>
          </a:xfrm>
          <a:prstGeom prst="rect">
            <a:avLst/>
          </a:prstGeom>
          <a:noFill/>
          <a:ln w="9525">
            <a:noFill/>
            <a:miter lim="800000"/>
            <a:headEnd/>
            <a:tailEnd/>
          </a:ln>
          <a:effectLst/>
        </p:spPr>
        <p:txBody>
          <a:bodyPr>
            <a:spAutoFit/>
          </a:bodyPr>
          <a:lstStyle/>
          <a:p>
            <a:pPr>
              <a:buFont typeface="Arial"/>
              <a:buNone/>
            </a:pPr>
            <a:r>
              <a:rPr lang="en-US" sz="2400" b="1" dirty="0" err="1">
                <a:solidFill>
                  <a:schemeClr val="accent3">
                    <a:lumMod val="75000"/>
                  </a:schemeClr>
                </a:solidFill>
                <a:latin typeface="Barlow Semi Condensed Light"/>
              </a:rPr>
              <a:t>Trạm</a:t>
            </a:r>
            <a:r>
              <a:rPr lang="en-US" sz="2400" b="1" dirty="0">
                <a:solidFill>
                  <a:schemeClr val="accent3">
                    <a:lumMod val="75000"/>
                  </a:schemeClr>
                </a:solidFill>
                <a:latin typeface="Barlow Semi Condensed Light"/>
              </a:rPr>
              <a:t> </a:t>
            </a:r>
            <a:r>
              <a:rPr lang="en-US" sz="2400" b="1" dirty="0" err="1">
                <a:solidFill>
                  <a:schemeClr val="accent3">
                    <a:lumMod val="75000"/>
                  </a:schemeClr>
                </a:solidFill>
                <a:latin typeface="Barlow Semi Condensed Light"/>
              </a:rPr>
              <a:t>biến</a:t>
            </a:r>
            <a:r>
              <a:rPr lang="en-US" sz="2400" b="1" dirty="0">
                <a:solidFill>
                  <a:schemeClr val="accent3">
                    <a:lumMod val="75000"/>
                  </a:schemeClr>
                </a:solidFill>
                <a:latin typeface="Barlow Semi Condensed Light"/>
              </a:rPr>
              <a:t> </a:t>
            </a:r>
            <a:r>
              <a:rPr lang="en-US" sz="2400" b="1" dirty="0" err="1">
                <a:solidFill>
                  <a:schemeClr val="accent3">
                    <a:lumMod val="75000"/>
                  </a:schemeClr>
                </a:solidFill>
                <a:latin typeface="Barlow Semi Condensed Light"/>
              </a:rPr>
              <a:t>thế</a:t>
            </a:r>
            <a:endParaRPr lang="en-US" sz="2400" b="1" dirty="0">
              <a:solidFill>
                <a:schemeClr val="accent3">
                  <a:lumMod val="75000"/>
                </a:schemeClr>
              </a:solidFill>
              <a:latin typeface="Barlow Semi Condensed Light"/>
            </a:endParaRPr>
          </a:p>
        </p:txBody>
      </p:sp>
      <p:sp>
        <p:nvSpPr>
          <p:cNvPr id="7" name="Text Box 3"/>
          <p:cNvSpPr txBox="1">
            <a:spLocks noChangeArrowheads="1"/>
          </p:cNvSpPr>
          <p:nvPr/>
        </p:nvSpPr>
        <p:spPr bwMode="auto">
          <a:xfrm>
            <a:off x="5795607" y="482919"/>
            <a:ext cx="2735329" cy="461665"/>
          </a:xfrm>
          <a:prstGeom prst="rect">
            <a:avLst/>
          </a:prstGeom>
          <a:noFill/>
          <a:ln w="9525">
            <a:noFill/>
            <a:miter lim="800000"/>
            <a:headEnd/>
            <a:tailEnd/>
          </a:ln>
          <a:effectLst/>
        </p:spPr>
        <p:txBody>
          <a:bodyPr wrap="square">
            <a:spAutoFit/>
          </a:bodyPr>
          <a:lstStyle>
            <a:defPPr marR="0" lvl="0" algn="l" rtl="0">
              <a:lnSpc>
                <a:spcPct val="100000"/>
              </a:lnSpc>
              <a:spcBef>
                <a:spcPts val="0"/>
              </a:spcBef>
              <a:spcAft>
                <a:spcPts val="0"/>
              </a:spcAft>
            </a:defPPr>
            <a:lvl1pPr>
              <a:buNone/>
              <a:defRPr sz="2400" b="1">
                <a:solidFill>
                  <a:schemeClr val="accent3">
                    <a:lumMod val="75000"/>
                  </a:schemeClr>
                </a:solidFill>
                <a:latin typeface="Barlow Semi Condensed Light"/>
              </a:defRPr>
            </a:lvl1pPr>
          </a:lstStyle>
          <a:p>
            <a:r>
              <a:rPr lang="en-US" dirty="0" err="1"/>
              <a:t>Biển</a:t>
            </a:r>
            <a:r>
              <a:rPr lang="en-US" dirty="0"/>
              <a:t> </a:t>
            </a:r>
            <a:r>
              <a:rPr lang="en-US" dirty="0" err="1"/>
              <a:t>báo</a:t>
            </a:r>
            <a:r>
              <a:rPr lang="en-US" dirty="0"/>
              <a:t> </a:t>
            </a:r>
            <a:r>
              <a:rPr lang="en-US" dirty="0" err="1"/>
              <a:t>nguy</a:t>
            </a:r>
            <a:r>
              <a:rPr lang="en-US" dirty="0"/>
              <a:t> </a:t>
            </a:r>
            <a:r>
              <a:rPr lang="en-US" dirty="0" err="1"/>
              <a:t>hiểm</a:t>
            </a:r>
            <a:endParaRPr lang="en-US" dirty="0"/>
          </a:p>
        </p:txBody>
      </p:sp>
    </p:spTree>
    <p:extLst>
      <p:ext uri="{BB962C8B-B14F-4D97-AF65-F5344CB8AC3E}">
        <p14:creationId xmlns:p14="http://schemas.microsoft.com/office/powerpoint/2010/main" val="2034990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7"/>
                                        </p:tgtEl>
                                        <p:attrNameLst>
                                          <p:attrName>style.visibility</p:attrName>
                                        </p:attrNameLst>
                                      </p:cBhvr>
                                      <p:to>
                                        <p:strVal val="visible"/>
                                      </p:to>
                                    </p:set>
                                    <p:anim calcmode="discrete" valueType="clr">
                                      <p:cBhvr override="childStyle">
                                        <p:cTn id="1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7"/>
                                        </p:tgtEl>
                                        <p:attrNameLst>
                                          <p:attrName>fillcolor</p:attrName>
                                        </p:attrNameLst>
                                      </p:cBhvr>
                                      <p:tavLst>
                                        <p:tav tm="0">
                                          <p:val>
                                            <p:clrVal>
                                              <a:schemeClr val="accent2"/>
                                            </p:clrVal>
                                          </p:val>
                                        </p:tav>
                                        <p:tav tm="50000">
                                          <p:val>
                                            <p:clrVal>
                                              <a:schemeClr val="hlink"/>
                                            </p:clrVal>
                                          </p:val>
                                        </p:tav>
                                      </p:tavLst>
                                    </p:anim>
                                    <p:set>
                                      <p:cBhvr>
                                        <p:cTn id="17" dur="80"/>
                                        <p:tgtEl>
                                          <p:spTgt spid="7"/>
                                        </p:tgtEl>
                                        <p:attrNameLst>
                                          <p:attrName>fill.type</p:attrName>
                                        </p:attrNameLst>
                                      </p:cBhvr>
                                      <p:to>
                                        <p:strVal val="solid"/>
                                      </p:to>
                                    </p:se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434"/>
        <p:cNvGrpSpPr/>
        <p:nvPr/>
      </p:nvGrpSpPr>
      <p:grpSpPr>
        <a:xfrm>
          <a:off x="0" y="0"/>
          <a:ext cx="0" cy="0"/>
          <a:chOff x="0" y="0"/>
          <a:chExt cx="0" cy="0"/>
        </a:xfrm>
      </p:grpSpPr>
      <p:sp>
        <p:nvSpPr>
          <p:cNvPr id="1437" name="Google Shape;1437;p37"/>
          <p:cNvSpPr txBox="1">
            <a:spLocks noGrp="1"/>
          </p:cNvSpPr>
          <p:nvPr>
            <p:ph type="ctrTitle"/>
          </p:nvPr>
        </p:nvSpPr>
        <p:spPr>
          <a:xfrm>
            <a:off x="3261433" y="158537"/>
            <a:ext cx="2315044" cy="947538"/>
          </a:xfrm>
          <a:prstGeom prst="rect">
            <a:avLst/>
          </a:prstGeom>
        </p:spPr>
        <p:txBody>
          <a:bodyPr spcFirstLastPara="1" wrap="square" lIns="91425" tIns="91425" rIns="91425" bIns="91425" anchor="ctr" anchorCtr="0">
            <a:noAutofit/>
          </a:bodyPr>
          <a:lstStyle/>
          <a:p>
            <a:pPr marL="457200" lvl="0" indent="-304800" algn="just">
              <a:buClr>
                <a:srgbClr val="434343"/>
              </a:buClr>
              <a:buSzPts val="1200"/>
            </a:pPr>
            <a:r>
              <a:rPr lang="es" sz="3200" b="1" dirty="0">
                <a:solidFill>
                  <a:schemeClr val="accent3">
                    <a:lumMod val="75000"/>
                  </a:schemeClr>
                </a:solidFill>
                <a:latin typeface="Barlow Semi Condensed Light"/>
                <a:ea typeface="Barlow Semi Condensed Light"/>
                <a:cs typeface="Barlow Semi Condensed Light"/>
                <a:sym typeface="Barlow Semi Condensed Light"/>
              </a:rPr>
              <a:t>Tiết 40, 41. CHủ đề: </a:t>
            </a:r>
            <a:endParaRPr sz="3200" b="1" dirty="0">
              <a:solidFill>
                <a:schemeClr val="accent3">
                  <a:lumMod val="75000"/>
                </a:schemeClr>
              </a:solidFill>
              <a:latin typeface="Barlow Semi Condensed Light"/>
              <a:ea typeface="Barlow Semi Condensed Light"/>
              <a:cs typeface="Barlow Semi Condensed Light"/>
              <a:sym typeface="Barlow Semi Condensed Light"/>
            </a:endParaRPr>
          </a:p>
        </p:txBody>
      </p:sp>
      <p:sp>
        <p:nvSpPr>
          <p:cNvPr id="1438" name="Google Shape;1438;p37"/>
          <p:cNvSpPr txBox="1">
            <a:spLocks noGrp="1"/>
          </p:cNvSpPr>
          <p:nvPr>
            <p:ph type="subTitle" idx="4294967295"/>
          </p:nvPr>
        </p:nvSpPr>
        <p:spPr>
          <a:xfrm flipH="1">
            <a:off x="1397885" y="818452"/>
            <a:ext cx="5727570" cy="1717059"/>
          </a:xfrm>
          <a:prstGeom prst="rect">
            <a:avLst/>
          </a:prstGeom>
        </p:spPr>
        <p:txBody>
          <a:bodyPr spcFirstLastPara="1" wrap="square" lIns="91425" tIns="91425" rIns="91425" bIns="91425" anchor="ctr" anchorCtr="0">
            <a:noAutofit/>
          </a:bodyPr>
          <a:lstStyle/>
          <a:p>
            <a:pPr algn="ctr">
              <a:lnSpc>
                <a:spcPct val="150000"/>
              </a:lnSpc>
              <a:buNone/>
            </a:pPr>
            <a:r>
              <a:rPr lang="es" sz="3200" b="1" dirty="0">
                <a:solidFill>
                  <a:schemeClr val="accent3">
                    <a:lumMod val="75000"/>
                  </a:schemeClr>
                </a:solidFill>
                <a:sym typeface="Denk One"/>
              </a:rPr>
              <a:t>TRUYỀN TẢI ĐIỆN NĂNG ĐI XA.</a:t>
            </a:r>
          </a:p>
        </p:txBody>
      </p:sp>
      <p:grpSp>
        <p:nvGrpSpPr>
          <p:cNvPr id="1440" name="Google Shape;1440;p37"/>
          <p:cNvGrpSpPr/>
          <p:nvPr/>
        </p:nvGrpSpPr>
        <p:grpSpPr>
          <a:xfrm>
            <a:off x="7416009" y="2516132"/>
            <a:ext cx="1563868" cy="2445150"/>
            <a:chOff x="5358610" y="540000"/>
            <a:chExt cx="2707840" cy="4253495"/>
          </a:xfrm>
        </p:grpSpPr>
        <p:sp>
          <p:nvSpPr>
            <p:cNvPr id="1441" name="Google Shape;1441;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flipH="1">
              <a:off x="6635543" y="4466210"/>
              <a:ext cx="63" cy="63"/>
            </a:xfrm>
            <a:custGeom>
              <a:avLst/>
              <a:gdLst/>
              <a:ahLst/>
              <a:cxnLst/>
              <a:rect l="l" t="t" r="r" b="b"/>
              <a:pathLst>
                <a:path w="1" h="1" extrusionOk="0">
                  <a:moveTo>
                    <a:pt x="1" y="0"/>
                  </a:move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rgbClr val="655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rgbClr val="7F7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rgbClr val="56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56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rgbClr val="FF9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rgbClr val="493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rgbClr val="56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rgbClr val="56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rgbClr val="463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A16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rgbClr val="463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A16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rgbClr val="3B3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flipH="1">
              <a:off x="6883836" y="3330257"/>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flipH="1">
              <a:off x="6540353" y="3378164"/>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flipH="1">
              <a:off x="6433343" y="3369721"/>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flipH="1">
              <a:off x="6308446" y="3294858"/>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flipH="1">
              <a:off x="6534974" y="3377539"/>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flipH="1">
              <a:off x="6306757" y="3276596"/>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flipH="1">
              <a:off x="6882773" y="3322752"/>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flipH="1">
              <a:off x="6928554"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rgbClr val="42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flipH="1">
              <a:off x="6679823" y="3502748"/>
              <a:ext cx="33710" cy="12446"/>
            </a:xfrm>
            <a:custGeom>
              <a:avLst/>
              <a:gdLst/>
              <a:ahLst/>
              <a:cxnLst/>
              <a:rect l="l" t="t" r="r" b="b"/>
              <a:pathLst>
                <a:path w="539" h="199" extrusionOk="0">
                  <a:moveTo>
                    <a:pt x="177" y="0"/>
                  </a:moveTo>
                  <a:cubicBezTo>
                    <a:pt x="125" y="0"/>
                    <a:pt x="73" y="5"/>
                    <a:pt x="21" y="17"/>
                  </a:cubicBezTo>
                  <a:cubicBezTo>
                    <a:pt x="4" y="20"/>
                    <a:pt x="1" y="47"/>
                    <a:pt x="15" y="55"/>
                  </a:cubicBezTo>
                  <a:cubicBezTo>
                    <a:pt x="172" y="133"/>
                    <a:pt x="336" y="181"/>
                    <a:pt x="509" y="198"/>
                  </a:cubicBezTo>
                  <a:cubicBezTo>
                    <a:pt x="510" y="199"/>
                    <a:pt x="511" y="199"/>
                    <a:pt x="512" y="199"/>
                  </a:cubicBezTo>
                  <a:cubicBezTo>
                    <a:pt x="519" y="199"/>
                    <a:pt x="527" y="190"/>
                    <a:pt x="530" y="184"/>
                  </a:cubicBezTo>
                  <a:cubicBezTo>
                    <a:pt x="533" y="164"/>
                    <a:pt x="533" y="143"/>
                    <a:pt x="536" y="123"/>
                  </a:cubicBezTo>
                  <a:cubicBezTo>
                    <a:pt x="539" y="108"/>
                    <a:pt x="526" y="97"/>
                    <a:pt x="514" y="97"/>
                  </a:cubicBezTo>
                  <a:cubicBezTo>
                    <a:pt x="507" y="97"/>
                    <a:pt x="501" y="102"/>
                    <a:pt x="500" y="112"/>
                  </a:cubicBezTo>
                  <a:cubicBezTo>
                    <a:pt x="497" y="127"/>
                    <a:pt x="494" y="141"/>
                    <a:pt x="492" y="155"/>
                  </a:cubicBezTo>
                  <a:lnTo>
                    <a:pt x="492" y="155"/>
                  </a:lnTo>
                  <a:cubicBezTo>
                    <a:pt x="352" y="139"/>
                    <a:pt x="218" y="104"/>
                    <a:pt x="93" y="47"/>
                  </a:cubicBezTo>
                  <a:lnTo>
                    <a:pt x="93" y="47"/>
                  </a:lnTo>
                  <a:cubicBezTo>
                    <a:pt x="122" y="43"/>
                    <a:pt x="151" y="41"/>
                    <a:pt x="180" y="41"/>
                  </a:cubicBezTo>
                  <a:cubicBezTo>
                    <a:pt x="203" y="41"/>
                    <a:pt x="226" y="42"/>
                    <a:pt x="250" y="44"/>
                  </a:cubicBezTo>
                  <a:cubicBezTo>
                    <a:pt x="251" y="44"/>
                    <a:pt x="252" y="44"/>
                    <a:pt x="252" y="44"/>
                  </a:cubicBezTo>
                  <a:cubicBezTo>
                    <a:pt x="274" y="44"/>
                    <a:pt x="273" y="6"/>
                    <a:pt x="250" y="3"/>
                  </a:cubicBezTo>
                  <a:cubicBezTo>
                    <a:pt x="225" y="1"/>
                    <a:pt x="201" y="0"/>
                    <a:pt x="177" y="0"/>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flipH="1">
              <a:off x="6386811" y="3501998"/>
              <a:ext cx="44968" cy="5942"/>
            </a:xfrm>
            <a:custGeom>
              <a:avLst/>
              <a:gdLst/>
              <a:ahLst/>
              <a:cxnLst/>
              <a:rect l="l" t="t" r="r" b="b"/>
              <a:pathLst>
                <a:path w="719" h="95" extrusionOk="0">
                  <a:moveTo>
                    <a:pt x="30" y="1"/>
                  </a:moveTo>
                  <a:cubicBezTo>
                    <a:pt x="7" y="1"/>
                    <a:pt x="0" y="33"/>
                    <a:pt x="22" y="39"/>
                  </a:cubicBezTo>
                  <a:cubicBezTo>
                    <a:pt x="22" y="39"/>
                    <a:pt x="22" y="39"/>
                    <a:pt x="22" y="39"/>
                  </a:cubicBezTo>
                  <a:lnTo>
                    <a:pt x="22" y="39"/>
                  </a:lnTo>
                  <a:cubicBezTo>
                    <a:pt x="39" y="50"/>
                    <a:pt x="53" y="56"/>
                    <a:pt x="70" y="67"/>
                  </a:cubicBezTo>
                  <a:cubicBezTo>
                    <a:pt x="75" y="70"/>
                    <a:pt x="80" y="72"/>
                    <a:pt x="84" y="72"/>
                  </a:cubicBezTo>
                  <a:cubicBezTo>
                    <a:pt x="94" y="72"/>
                    <a:pt x="102" y="65"/>
                    <a:pt x="104" y="55"/>
                  </a:cubicBezTo>
                  <a:lnTo>
                    <a:pt x="104" y="55"/>
                  </a:lnTo>
                  <a:cubicBezTo>
                    <a:pt x="250" y="82"/>
                    <a:pt x="396" y="95"/>
                    <a:pt x="543" y="95"/>
                  </a:cubicBezTo>
                  <a:cubicBezTo>
                    <a:pt x="592" y="95"/>
                    <a:pt x="642" y="93"/>
                    <a:pt x="691" y="91"/>
                  </a:cubicBezTo>
                  <a:cubicBezTo>
                    <a:pt x="718" y="91"/>
                    <a:pt x="718" y="50"/>
                    <a:pt x="691" y="50"/>
                  </a:cubicBezTo>
                  <a:cubicBezTo>
                    <a:pt x="642" y="53"/>
                    <a:pt x="593" y="54"/>
                    <a:pt x="543" y="54"/>
                  </a:cubicBezTo>
                  <a:cubicBezTo>
                    <a:pt x="372" y="54"/>
                    <a:pt x="203" y="36"/>
                    <a:pt x="36" y="1"/>
                  </a:cubicBezTo>
                  <a:cubicBezTo>
                    <a:pt x="34" y="1"/>
                    <a:pt x="32" y="1"/>
                    <a:pt x="30" y="1"/>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flipH="1">
              <a:off x="6174167" y="3433827"/>
              <a:ext cx="20764" cy="28832"/>
            </a:xfrm>
            <a:custGeom>
              <a:avLst/>
              <a:gdLst/>
              <a:ahLst/>
              <a:cxnLst/>
              <a:rect l="l" t="t" r="r" b="b"/>
              <a:pathLst>
                <a:path w="332" h="461" extrusionOk="0">
                  <a:moveTo>
                    <a:pt x="304" y="0"/>
                  </a:moveTo>
                  <a:cubicBezTo>
                    <a:pt x="300" y="0"/>
                    <a:pt x="297" y="1"/>
                    <a:pt x="294" y="2"/>
                  </a:cubicBezTo>
                  <a:cubicBezTo>
                    <a:pt x="290" y="2"/>
                    <a:pt x="290" y="2"/>
                    <a:pt x="287" y="6"/>
                  </a:cubicBezTo>
                  <a:cubicBezTo>
                    <a:pt x="278" y="10"/>
                    <a:pt x="275" y="17"/>
                    <a:pt x="277" y="25"/>
                  </a:cubicBezTo>
                  <a:lnTo>
                    <a:pt x="277" y="25"/>
                  </a:lnTo>
                  <a:cubicBezTo>
                    <a:pt x="268" y="20"/>
                    <a:pt x="257" y="18"/>
                    <a:pt x="246" y="18"/>
                  </a:cubicBezTo>
                  <a:cubicBezTo>
                    <a:pt x="184" y="18"/>
                    <a:pt x="102" y="81"/>
                    <a:pt x="72" y="119"/>
                  </a:cubicBezTo>
                  <a:cubicBezTo>
                    <a:pt x="21" y="184"/>
                    <a:pt x="0" y="276"/>
                    <a:pt x="35" y="354"/>
                  </a:cubicBezTo>
                  <a:cubicBezTo>
                    <a:pt x="58" y="410"/>
                    <a:pt x="112" y="461"/>
                    <a:pt x="176" y="461"/>
                  </a:cubicBezTo>
                  <a:cubicBezTo>
                    <a:pt x="187" y="461"/>
                    <a:pt x="197" y="459"/>
                    <a:pt x="208" y="456"/>
                  </a:cubicBezTo>
                  <a:cubicBezTo>
                    <a:pt x="273" y="440"/>
                    <a:pt x="322" y="365"/>
                    <a:pt x="294" y="300"/>
                  </a:cubicBezTo>
                  <a:cubicBezTo>
                    <a:pt x="290" y="289"/>
                    <a:pt x="281" y="284"/>
                    <a:pt x="273" y="284"/>
                  </a:cubicBezTo>
                  <a:cubicBezTo>
                    <a:pt x="260" y="284"/>
                    <a:pt x="247" y="295"/>
                    <a:pt x="253" y="310"/>
                  </a:cubicBezTo>
                  <a:cubicBezTo>
                    <a:pt x="280" y="375"/>
                    <a:pt x="230" y="414"/>
                    <a:pt x="176" y="414"/>
                  </a:cubicBezTo>
                  <a:cubicBezTo>
                    <a:pt x="148" y="414"/>
                    <a:pt x="119" y="404"/>
                    <a:pt x="100" y="382"/>
                  </a:cubicBezTo>
                  <a:cubicBezTo>
                    <a:pt x="52" y="330"/>
                    <a:pt x="48" y="252"/>
                    <a:pt x="76" y="190"/>
                  </a:cubicBezTo>
                  <a:cubicBezTo>
                    <a:pt x="103" y="139"/>
                    <a:pt x="144" y="98"/>
                    <a:pt x="199" y="78"/>
                  </a:cubicBezTo>
                  <a:cubicBezTo>
                    <a:pt x="240" y="61"/>
                    <a:pt x="284" y="75"/>
                    <a:pt x="322" y="54"/>
                  </a:cubicBezTo>
                  <a:cubicBezTo>
                    <a:pt x="328" y="51"/>
                    <a:pt x="331" y="43"/>
                    <a:pt x="331" y="37"/>
                  </a:cubicBezTo>
                  <a:cubicBezTo>
                    <a:pt x="331" y="20"/>
                    <a:pt x="328" y="16"/>
                    <a:pt x="318" y="6"/>
                  </a:cubicBezTo>
                  <a:cubicBezTo>
                    <a:pt x="314" y="2"/>
                    <a:pt x="309" y="0"/>
                    <a:pt x="304" y="0"/>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rgbClr val="75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flipH="1">
              <a:off x="6859319" y="3624393"/>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flipH="1">
              <a:off x="6926490"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flipH="1">
              <a:off x="6397694" y="3360527"/>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flipH="1">
              <a:off x="6418646" y="3377789"/>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flipH="1">
              <a:off x="6419584" y="3375412"/>
              <a:ext cx="11320" cy="8944"/>
            </a:xfrm>
            <a:custGeom>
              <a:avLst/>
              <a:gdLst/>
              <a:ahLst/>
              <a:cxnLst/>
              <a:rect l="l" t="t" r="r" b="b"/>
              <a:pathLst>
                <a:path w="181" h="143" extrusionOk="0">
                  <a:moveTo>
                    <a:pt x="67" y="0"/>
                  </a:moveTo>
                  <a:cubicBezTo>
                    <a:pt x="60" y="0"/>
                    <a:pt x="53" y="1"/>
                    <a:pt x="46" y="2"/>
                  </a:cubicBezTo>
                  <a:cubicBezTo>
                    <a:pt x="39" y="2"/>
                    <a:pt x="32" y="8"/>
                    <a:pt x="32" y="15"/>
                  </a:cubicBezTo>
                  <a:cubicBezTo>
                    <a:pt x="22" y="49"/>
                    <a:pt x="11" y="84"/>
                    <a:pt x="5" y="117"/>
                  </a:cubicBezTo>
                  <a:cubicBezTo>
                    <a:pt x="1" y="132"/>
                    <a:pt x="13" y="143"/>
                    <a:pt x="25" y="143"/>
                  </a:cubicBezTo>
                  <a:cubicBezTo>
                    <a:pt x="33" y="143"/>
                    <a:pt x="40" y="138"/>
                    <a:pt x="42" y="128"/>
                  </a:cubicBezTo>
                  <a:cubicBezTo>
                    <a:pt x="51" y="98"/>
                    <a:pt x="58" y="68"/>
                    <a:pt x="66" y="38"/>
                  </a:cubicBezTo>
                  <a:lnTo>
                    <a:pt x="66" y="38"/>
                  </a:lnTo>
                  <a:cubicBezTo>
                    <a:pt x="93" y="38"/>
                    <a:pt x="120" y="52"/>
                    <a:pt x="134" y="73"/>
                  </a:cubicBezTo>
                  <a:cubicBezTo>
                    <a:pt x="138" y="79"/>
                    <a:pt x="144" y="81"/>
                    <a:pt x="151" y="81"/>
                  </a:cubicBezTo>
                  <a:cubicBezTo>
                    <a:pt x="166" y="81"/>
                    <a:pt x="181" y="67"/>
                    <a:pt x="169" y="52"/>
                  </a:cubicBezTo>
                  <a:cubicBezTo>
                    <a:pt x="143" y="18"/>
                    <a:pt x="106" y="0"/>
                    <a:pt x="67" y="0"/>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flipH="1">
              <a:off x="6782830" y="3358964"/>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rgbClr val="473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EF6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rgbClr val="7C6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EF6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flipH="1">
              <a:off x="6705590" y="3950362"/>
              <a:ext cx="233784" cy="301142"/>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EFE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rgbClr val="CC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rgbClr val="CC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rgbClr val="7FA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rgbClr val="999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EFE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EFE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EF6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1089222" y="2900431"/>
            <a:ext cx="2770043" cy="200260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4"/>
          <a:srcRect l="9286" t="7828" r="9170" b="8881"/>
          <a:stretch/>
        </p:blipFill>
        <p:spPr>
          <a:xfrm>
            <a:off x="4854059" y="2900432"/>
            <a:ext cx="1962377" cy="2004466"/>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37"/>
                                        </p:tgtEl>
                                        <p:attrNameLst>
                                          <p:attrName>style.visibility</p:attrName>
                                        </p:attrNameLst>
                                      </p:cBhvr>
                                      <p:to>
                                        <p:strVal val="visible"/>
                                      </p:to>
                                    </p:set>
                                    <p:animEffect transition="in" filter="barn(inVertical)">
                                      <p:cBhvr>
                                        <p:cTn id="7" dur="500"/>
                                        <p:tgtEl>
                                          <p:spTgt spid="143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38">
                                            <p:txEl>
                                              <p:pRg st="0" end="0"/>
                                            </p:txEl>
                                          </p:spTgt>
                                        </p:tgtEl>
                                        <p:attrNameLst>
                                          <p:attrName>style.visibility</p:attrName>
                                        </p:attrNameLst>
                                      </p:cBhvr>
                                      <p:to>
                                        <p:strVal val="visible"/>
                                      </p:to>
                                    </p:set>
                                    <p:anim calcmode="lin" valueType="num">
                                      <p:cBhvr>
                                        <p:cTn id="12" dur="500" fill="hold"/>
                                        <p:tgtEl>
                                          <p:spTgt spid="143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3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43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 grpId="0"/>
      <p:bldP spid="143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578"/>
        <p:cNvGrpSpPr/>
        <p:nvPr/>
      </p:nvGrpSpPr>
      <p:grpSpPr>
        <a:xfrm>
          <a:off x="0" y="0"/>
          <a:ext cx="0" cy="0"/>
          <a:chOff x="0" y="0"/>
          <a:chExt cx="0" cy="0"/>
        </a:xfrm>
      </p:grpSpPr>
      <p:sp>
        <p:nvSpPr>
          <p:cNvPr id="63" name="Google Shape;367;p24"/>
          <p:cNvSpPr txBox="1">
            <a:spLocks noGrp="1"/>
          </p:cNvSpPr>
          <p:nvPr>
            <p:ph type="ctrTitle" idx="3"/>
          </p:nvPr>
        </p:nvSpPr>
        <p:spPr>
          <a:xfrm>
            <a:off x="3014823" y="220050"/>
            <a:ext cx="3385978"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600" b="1">
                <a:solidFill>
                  <a:schemeClr val="accent3">
                    <a:lumMod val="75000"/>
                  </a:schemeClr>
                </a:solidFill>
              </a:rPr>
              <a:t>NỘI DUNG CHÍNH</a:t>
            </a:r>
            <a:endParaRPr sz="3600" b="1">
              <a:solidFill>
                <a:schemeClr val="accent3">
                  <a:lumMod val="75000"/>
                </a:schemeClr>
              </a:solidFill>
            </a:endParaRPr>
          </a:p>
        </p:txBody>
      </p:sp>
      <p:sp>
        <p:nvSpPr>
          <p:cNvPr id="64" name="Google Shape;368;p24"/>
          <p:cNvSpPr txBox="1">
            <a:spLocks noGrp="1"/>
          </p:cNvSpPr>
          <p:nvPr>
            <p:ph type="ctrTitle"/>
          </p:nvPr>
        </p:nvSpPr>
        <p:spPr>
          <a:xfrm>
            <a:off x="310245" y="2538577"/>
            <a:ext cx="2588704" cy="163589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solidFill>
                  <a:schemeClr val="accent3">
                    <a:lumMod val="75000"/>
                  </a:schemeClr>
                </a:solidFill>
                <a:latin typeface="Barlow Semi Condensed Light"/>
                <a:ea typeface="Barlow Semi Condensed Light"/>
                <a:cs typeface="Barlow Semi Condensed Light"/>
                <a:sym typeface="Barlow Semi Condensed Light"/>
              </a:rPr>
              <a:t>SỰ HAO PHÍ </a:t>
            </a:r>
            <a:br>
              <a:rPr lang="en-US" b="1">
                <a:solidFill>
                  <a:schemeClr val="accent3">
                    <a:lumMod val="75000"/>
                  </a:schemeClr>
                </a:solidFill>
                <a:latin typeface="Barlow Semi Condensed Light"/>
                <a:ea typeface="Barlow Semi Condensed Light"/>
                <a:cs typeface="Barlow Semi Condensed Light"/>
                <a:sym typeface="Barlow Semi Condensed Light"/>
              </a:rPr>
            </a:br>
            <a:r>
              <a:rPr lang="en-US" b="1">
                <a:solidFill>
                  <a:schemeClr val="accent3">
                    <a:lumMod val="75000"/>
                  </a:schemeClr>
                </a:solidFill>
                <a:latin typeface="Barlow Semi Condensed Light"/>
                <a:ea typeface="Barlow Semi Condensed Light"/>
                <a:cs typeface="Barlow Semi Condensed Light"/>
                <a:sym typeface="Barlow Semi Condensed Light"/>
              </a:rPr>
              <a:t>ĐIỆN NĂNG </a:t>
            </a:r>
            <a:br>
              <a:rPr lang="en-US" b="1">
                <a:solidFill>
                  <a:schemeClr val="accent3">
                    <a:lumMod val="75000"/>
                  </a:schemeClr>
                </a:solidFill>
                <a:latin typeface="Barlow Semi Condensed Light"/>
                <a:ea typeface="Barlow Semi Condensed Light"/>
                <a:cs typeface="Barlow Semi Condensed Light"/>
                <a:sym typeface="Barlow Semi Condensed Light"/>
              </a:rPr>
            </a:br>
            <a:r>
              <a:rPr lang="en-US" b="1">
                <a:solidFill>
                  <a:schemeClr val="accent3">
                    <a:lumMod val="75000"/>
                  </a:schemeClr>
                </a:solidFill>
                <a:latin typeface="Barlow Semi Condensed Light"/>
                <a:ea typeface="Barlow Semi Condensed Light"/>
                <a:cs typeface="Barlow Semi Condensed Light"/>
                <a:sym typeface="Barlow Semi Condensed Light"/>
              </a:rPr>
              <a:t>TRÊN ĐƯỜNG DÂY</a:t>
            </a:r>
            <a:br>
              <a:rPr lang="en-US" b="1">
                <a:solidFill>
                  <a:schemeClr val="accent3">
                    <a:lumMod val="75000"/>
                  </a:schemeClr>
                </a:solidFill>
                <a:latin typeface="Barlow Semi Condensed Light"/>
                <a:ea typeface="Barlow Semi Condensed Light"/>
                <a:cs typeface="Barlow Semi Condensed Light"/>
                <a:sym typeface="Barlow Semi Condensed Light"/>
              </a:rPr>
            </a:br>
            <a:r>
              <a:rPr lang="en-US" b="1">
                <a:solidFill>
                  <a:schemeClr val="accent3">
                    <a:lumMod val="75000"/>
                  </a:schemeClr>
                </a:solidFill>
                <a:latin typeface="Barlow Semi Condensed Light"/>
                <a:ea typeface="Barlow Semi Condensed Light"/>
                <a:cs typeface="Barlow Semi Condensed Light"/>
                <a:sym typeface="Barlow Semi Condensed Light"/>
              </a:rPr>
              <a:t>TRUYỀN TẢI ĐIỆN</a:t>
            </a:r>
            <a:endParaRPr b="1">
              <a:solidFill>
                <a:schemeClr val="accent3">
                  <a:lumMod val="75000"/>
                </a:schemeClr>
              </a:solidFill>
              <a:latin typeface="Barlow Semi Condensed Light"/>
              <a:ea typeface="Barlow Semi Condensed Light"/>
              <a:cs typeface="Barlow Semi Condensed Light"/>
              <a:sym typeface="Barlow Semi Condensed Light"/>
            </a:endParaRPr>
          </a:p>
        </p:txBody>
      </p:sp>
      <p:sp>
        <p:nvSpPr>
          <p:cNvPr id="65" name="Google Shape;371;p24"/>
          <p:cNvSpPr txBox="1">
            <a:spLocks/>
          </p:cNvSpPr>
          <p:nvPr/>
        </p:nvSpPr>
        <p:spPr>
          <a:xfrm>
            <a:off x="1257916" y="1554793"/>
            <a:ext cx="693363"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lgn="r"/>
            <a:r>
              <a:rPr lang="es" sz="3200">
                <a:solidFill>
                  <a:schemeClr val="accent3">
                    <a:lumMod val="75000"/>
                  </a:schemeClr>
                </a:solidFill>
              </a:rPr>
              <a:t>01</a:t>
            </a:r>
          </a:p>
        </p:txBody>
      </p:sp>
      <p:sp>
        <p:nvSpPr>
          <p:cNvPr id="66" name="Google Shape;372;p24"/>
          <p:cNvSpPr txBox="1">
            <a:spLocks/>
          </p:cNvSpPr>
          <p:nvPr/>
        </p:nvSpPr>
        <p:spPr>
          <a:xfrm>
            <a:off x="3457224" y="2538577"/>
            <a:ext cx="2173956" cy="129998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r>
              <a:rPr lang="en-US" sz="2400" b="1">
                <a:solidFill>
                  <a:schemeClr val="accent3">
                    <a:lumMod val="75000"/>
                  </a:schemeClr>
                </a:solidFill>
                <a:latin typeface="Barlow Semi Condensed Light"/>
                <a:ea typeface="Barlow Semi Condensed Light"/>
                <a:cs typeface="Barlow Semi Condensed Light"/>
              </a:rPr>
              <a:t>CẤU TẠO VÀ HOẠT ĐỘNG CỦA MÁY BIẾN THẾ</a:t>
            </a:r>
          </a:p>
        </p:txBody>
      </p:sp>
      <p:sp>
        <p:nvSpPr>
          <p:cNvPr id="67" name="Google Shape;374;p24"/>
          <p:cNvSpPr txBox="1">
            <a:spLocks/>
          </p:cNvSpPr>
          <p:nvPr/>
        </p:nvSpPr>
        <p:spPr>
          <a:xfrm>
            <a:off x="4153634" y="1554793"/>
            <a:ext cx="781135"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lgn="r"/>
            <a:r>
              <a:rPr lang="es" sz="3200">
                <a:solidFill>
                  <a:schemeClr val="accent3">
                    <a:lumMod val="75000"/>
                  </a:schemeClr>
                </a:solidFill>
              </a:rPr>
              <a:t>02</a:t>
            </a:r>
          </a:p>
        </p:txBody>
      </p:sp>
      <p:sp>
        <p:nvSpPr>
          <p:cNvPr id="68" name="Google Shape;375;p24"/>
          <p:cNvSpPr txBox="1">
            <a:spLocks/>
          </p:cNvSpPr>
          <p:nvPr/>
        </p:nvSpPr>
        <p:spPr>
          <a:xfrm>
            <a:off x="6780254" y="2956108"/>
            <a:ext cx="1587527" cy="46491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a:solidFill>
                  <a:schemeClr val="accent3">
                    <a:lumMod val="75000"/>
                  </a:schemeClr>
                </a:solidFill>
                <a:latin typeface="Barlow Semi Condensed Light"/>
                <a:ea typeface="Barlow Semi Condensed Light"/>
                <a:cs typeface="Barlow Semi Condensed Light"/>
                <a:sym typeface="Denk One"/>
              </a:rPr>
              <a:t>VẬN DỤNG</a:t>
            </a:r>
          </a:p>
        </p:txBody>
      </p:sp>
      <p:sp>
        <p:nvSpPr>
          <p:cNvPr id="69" name="Google Shape;377;p24"/>
          <p:cNvSpPr txBox="1">
            <a:spLocks/>
          </p:cNvSpPr>
          <p:nvPr/>
        </p:nvSpPr>
        <p:spPr>
          <a:xfrm>
            <a:off x="7137124" y="1554793"/>
            <a:ext cx="708437"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rgbClr val="FF7C3E"/>
              </a:buClr>
              <a:buSzPts val="1400"/>
            </a:pPr>
            <a:r>
              <a:rPr lang="es" sz="3200">
                <a:solidFill>
                  <a:schemeClr val="accent3">
                    <a:lumMod val="75000"/>
                  </a:schemeClr>
                </a:solidFill>
                <a:latin typeface="Denk One"/>
                <a:ea typeface="Denk One"/>
                <a:cs typeface="Denk One"/>
                <a:sym typeface="Denk One"/>
              </a:rPr>
              <a:t>03</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inVertical)">
                                      <p:cBhvr>
                                        <p:cTn id="15" dur="500"/>
                                        <p:tgtEl>
                                          <p:spTgt spid="6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inVertical)">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barn(inVertical)">
                                      <p:cBhvr>
                                        <p:cTn id="23" dur="500"/>
                                        <p:tgtEl>
                                          <p:spTgt spid="6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barn(inVertical)">
                                      <p:cBhvr>
                                        <p:cTn id="2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387"/>
        <p:cNvGrpSpPr/>
        <p:nvPr/>
      </p:nvGrpSpPr>
      <p:grpSpPr>
        <a:xfrm>
          <a:off x="0" y="0"/>
          <a:ext cx="0" cy="0"/>
          <a:chOff x="0" y="0"/>
          <a:chExt cx="0" cy="0"/>
        </a:xfrm>
      </p:grpSpPr>
      <p:grpSp>
        <p:nvGrpSpPr>
          <p:cNvPr id="388" name="Google Shape;388;p25"/>
          <p:cNvGrpSpPr/>
          <p:nvPr/>
        </p:nvGrpSpPr>
        <p:grpSpPr>
          <a:xfrm>
            <a:off x="5795689" y="406139"/>
            <a:ext cx="2963700" cy="4381551"/>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5"/>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5"/>
          <p:cNvGrpSpPr/>
          <p:nvPr/>
        </p:nvGrpSpPr>
        <p:grpSpPr>
          <a:xfrm>
            <a:off x="4959642" y="1345102"/>
            <a:ext cx="2130085" cy="3433068"/>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4538210" y="3675500"/>
            <a:ext cx="990781" cy="1129042"/>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5"/>
          <p:cNvGrpSpPr/>
          <p:nvPr/>
        </p:nvGrpSpPr>
        <p:grpSpPr>
          <a:xfrm>
            <a:off x="6644497" y="1585490"/>
            <a:ext cx="1952276" cy="3211617"/>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rgbClr val="859B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rgbClr val="CF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Rectangle 184"/>
          <p:cNvSpPr/>
          <p:nvPr/>
        </p:nvSpPr>
        <p:spPr>
          <a:xfrm>
            <a:off x="152143" y="779697"/>
            <a:ext cx="4724396" cy="2554545"/>
          </a:xfrm>
          <a:prstGeom prst="rect">
            <a:avLst/>
          </a:prstGeom>
        </p:spPr>
        <p:txBody>
          <a:bodyPr wrap="square">
            <a:spAutoFit/>
          </a:bodyPr>
          <a:lstStyle/>
          <a:p>
            <a:pPr lvl="0" algn="ctr">
              <a:buClr>
                <a:srgbClr val="FF7C3E"/>
              </a:buClr>
              <a:buSzPts val="2400"/>
            </a:pPr>
            <a:r>
              <a:rPr lang="en-US" sz="4000" b="1">
                <a:solidFill>
                  <a:srgbClr val="78909C">
                    <a:lumMod val="75000"/>
                  </a:srgbClr>
                </a:solidFill>
                <a:latin typeface="Barlow Semi Condensed Light"/>
                <a:ea typeface="Barlow Semi Condensed Light"/>
                <a:cs typeface="Barlow Semi Condensed Light"/>
                <a:sym typeface="Barlow Semi Condensed Light"/>
              </a:rPr>
              <a:t>I </a:t>
            </a:r>
          </a:p>
          <a:p>
            <a:pPr lvl="0" algn="ctr">
              <a:buClr>
                <a:srgbClr val="FF7C3E"/>
              </a:buClr>
              <a:buSzPts val="2400"/>
            </a:pPr>
            <a:r>
              <a:rPr lang="vi-VN" sz="4000" b="1">
                <a:solidFill>
                  <a:srgbClr val="78909C">
                    <a:lumMod val="75000"/>
                  </a:srgbClr>
                </a:solidFill>
                <a:latin typeface="Barlow Semi Condensed Light"/>
                <a:ea typeface="Barlow Semi Condensed Light"/>
                <a:cs typeface="Barlow Semi Condensed Light"/>
                <a:sym typeface="Barlow Semi Condensed Light"/>
              </a:rPr>
              <a:t>SỰ HAO PHÍ ĐIỆN NĂNG TRÊN ĐƯỜNG DÂY</a:t>
            </a:r>
            <a:r>
              <a:rPr lang="en-US" sz="4000" b="1">
                <a:solidFill>
                  <a:srgbClr val="78909C">
                    <a:lumMod val="75000"/>
                  </a:srgbClr>
                </a:solidFill>
                <a:latin typeface="Barlow Semi Condensed Light"/>
                <a:ea typeface="Barlow Semi Condensed Light"/>
                <a:cs typeface="Barlow Semi Condensed Light"/>
                <a:sym typeface="Barlow Semi Condensed Light"/>
              </a:rPr>
              <a:t> </a:t>
            </a:r>
            <a:r>
              <a:rPr lang="vi-VN" sz="4000" b="1">
                <a:solidFill>
                  <a:srgbClr val="78909C">
                    <a:lumMod val="75000"/>
                  </a:srgbClr>
                </a:solidFill>
                <a:latin typeface="Barlow Semi Condensed Light"/>
                <a:ea typeface="Barlow Semi Condensed Light"/>
                <a:cs typeface="Barlow Semi Condensed Light"/>
                <a:sym typeface="Barlow Semi Condensed Light"/>
              </a:rPr>
              <a:t>TRUYỀN TẢI ĐIỆN</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8210" y="456883"/>
            <a:ext cx="8052954" cy="461665"/>
          </a:xfrm>
          <a:prstGeom prst="rect">
            <a:avLst/>
          </a:prstGeom>
        </p:spPr>
        <p:txBody>
          <a:bodyPr wrap="square">
            <a:spAutoFit/>
          </a:bodyPr>
          <a:lstStyle/>
          <a:p>
            <a:pPr lvl="0" algn="ctr">
              <a:buClr>
                <a:srgbClr val="FF7C3E"/>
              </a:buClr>
              <a:buSzPts val="2400"/>
            </a:pPr>
            <a:r>
              <a:rPr lang="en-US" sz="2400" b="1">
                <a:solidFill>
                  <a:srgbClr val="78909C">
                    <a:lumMod val="75000"/>
                  </a:srgbClr>
                </a:solidFill>
                <a:latin typeface="Barlow Semi Condensed Light"/>
                <a:ea typeface="Barlow Semi Condensed Light"/>
                <a:cs typeface="Barlow Semi Condensed Light"/>
                <a:sym typeface="Barlow Semi Condensed Light"/>
              </a:rPr>
              <a:t>I - </a:t>
            </a:r>
            <a:r>
              <a:rPr lang="vi-VN" sz="2400" b="1">
                <a:solidFill>
                  <a:srgbClr val="78909C">
                    <a:lumMod val="75000"/>
                  </a:srgbClr>
                </a:solidFill>
                <a:latin typeface="Barlow Semi Condensed Light"/>
                <a:ea typeface="Barlow Semi Condensed Light"/>
                <a:cs typeface="Barlow Semi Condensed Light"/>
                <a:sym typeface="Barlow Semi Condensed Light"/>
              </a:rPr>
              <a:t>SỰ HAO PHÍ ĐIỆN NĂNG TRÊN ĐƯỜNG DÂY</a:t>
            </a:r>
            <a:r>
              <a:rPr lang="en-US" sz="2400" b="1">
                <a:solidFill>
                  <a:srgbClr val="78909C">
                    <a:lumMod val="75000"/>
                  </a:srgbClr>
                </a:solidFill>
                <a:latin typeface="Barlow Semi Condensed Light"/>
                <a:ea typeface="Barlow Semi Condensed Light"/>
                <a:cs typeface="Barlow Semi Condensed Light"/>
                <a:sym typeface="Barlow Semi Condensed Light"/>
              </a:rPr>
              <a:t> </a:t>
            </a:r>
            <a:r>
              <a:rPr lang="vi-VN" sz="2400" b="1">
                <a:solidFill>
                  <a:srgbClr val="78909C">
                    <a:lumMod val="75000"/>
                  </a:srgbClr>
                </a:solidFill>
                <a:latin typeface="Barlow Semi Condensed Light"/>
                <a:ea typeface="Barlow Semi Condensed Light"/>
                <a:cs typeface="Barlow Semi Condensed Light"/>
                <a:sym typeface="Barlow Semi Condensed Light"/>
              </a:rPr>
              <a:t>TRUYỀN TẢI ĐIỆN</a:t>
            </a:r>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54602" y="1290811"/>
            <a:ext cx="3790085" cy="3411077"/>
          </a:xfrm>
          <a:prstGeom prst="rect">
            <a:avLst/>
          </a:prstGeom>
        </p:spPr>
      </p:pic>
      <p:sp>
        <p:nvSpPr>
          <p:cNvPr id="14" name="Text Box 4"/>
          <p:cNvSpPr txBox="1">
            <a:spLocks noChangeArrowheads="1"/>
          </p:cNvSpPr>
          <p:nvPr/>
        </p:nvSpPr>
        <p:spPr bwMode="auto">
          <a:xfrm>
            <a:off x="4433065" y="2257685"/>
            <a:ext cx="4151537" cy="1477328"/>
          </a:xfrm>
          <a:prstGeom prst="rect">
            <a:avLst/>
          </a:prstGeom>
          <a:noFill/>
          <a:ln w="9525">
            <a:noFill/>
            <a:miter lim="800000"/>
            <a:headEnd/>
            <a:tailEnd/>
          </a:ln>
          <a:effectLst/>
        </p:spPr>
        <p:txBody>
          <a:bodyPr wrap="square">
            <a:spAutoFit/>
          </a:bodyPr>
          <a:lstStyle/>
          <a:p>
            <a:pPr algn="just">
              <a:lnSpc>
                <a:spcPct val="150000"/>
              </a:lnSpc>
              <a:buClrTx/>
              <a:buFontTx/>
              <a:buNone/>
            </a:pPr>
            <a:r>
              <a:rPr lang="en-US" sz="2000">
                <a:solidFill>
                  <a:srgbClr val="434343"/>
                </a:solidFill>
                <a:latin typeface="Barlow Condensed"/>
              </a:rPr>
              <a:t>Khi truyền tải điện năng đi xa bằng dây dẫn, có một phần điện năng bị hao phí do tỏa nhiệt trên dây dẫn.</a:t>
            </a:r>
            <a:endParaRPr lang="en-US" sz="2000" dirty="0">
              <a:solidFill>
                <a:srgbClr val="434343"/>
              </a:solidFill>
              <a:latin typeface="Barlow Condensed"/>
            </a:endParaRPr>
          </a:p>
        </p:txBody>
      </p:sp>
    </p:spTree>
    <p:extLst>
      <p:ext uri="{BB962C8B-B14F-4D97-AF65-F5344CB8AC3E}">
        <p14:creationId xmlns:p14="http://schemas.microsoft.com/office/powerpoint/2010/main" val="34027205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1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210" y="456883"/>
            <a:ext cx="8052954" cy="461665"/>
          </a:xfrm>
          <a:prstGeom prst="rect">
            <a:avLst/>
          </a:prstGeom>
        </p:spPr>
        <p:txBody>
          <a:bodyPr wrap="square">
            <a:spAutoFit/>
          </a:bodyPr>
          <a:lstStyle/>
          <a:p>
            <a:pPr lvl="0" algn="ctr">
              <a:buClr>
                <a:srgbClr val="FF7C3E"/>
              </a:buClr>
              <a:buSzPts val="2400"/>
            </a:pPr>
            <a:r>
              <a:rPr lang="en-US" sz="2400" b="1">
                <a:solidFill>
                  <a:srgbClr val="78909C">
                    <a:lumMod val="75000"/>
                  </a:srgbClr>
                </a:solidFill>
                <a:latin typeface="Barlow Semi Condensed Light"/>
                <a:ea typeface="Barlow Semi Condensed Light"/>
                <a:cs typeface="Barlow Semi Condensed Light"/>
                <a:sym typeface="Barlow Semi Condensed Light"/>
              </a:rPr>
              <a:t>I - </a:t>
            </a:r>
            <a:r>
              <a:rPr lang="vi-VN" sz="2400" b="1">
                <a:solidFill>
                  <a:srgbClr val="78909C">
                    <a:lumMod val="75000"/>
                  </a:srgbClr>
                </a:solidFill>
                <a:latin typeface="Barlow Semi Condensed Light"/>
                <a:ea typeface="Barlow Semi Condensed Light"/>
                <a:cs typeface="Barlow Semi Condensed Light"/>
                <a:sym typeface="Barlow Semi Condensed Light"/>
              </a:rPr>
              <a:t>SỰ HAO PHÍ ĐIỆN NĂNG TRÊN ĐƯỜNG DÂY</a:t>
            </a:r>
            <a:r>
              <a:rPr lang="en-US" sz="2400" b="1">
                <a:solidFill>
                  <a:srgbClr val="78909C">
                    <a:lumMod val="75000"/>
                  </a:srgbClr>
                </a:solidFill>
                <a:latin typeface="Barlow Semi Condensed Light"/>
                <a:ea typeface="Barlow Semi Condensed Light"/>
                <a:cs typeface="Barlow Semi Condensed Light"/>
                <a:sym typeface="Barlow Semi Condensed Light"/>
              </a:rPr>
              <a:t> </a:t>
            </a:r>
            <a:r>
              <a:rPr lang="vi-VN" sz="2400" b="1">
                <a:solidFill>
                  <a:srgbClr val="78909C">
                    <a:lumMod val="75000"/>
                  </a:srgbClr>
                </a:solidFill>
                <a:latin typeface="Barlow Semi Condensed Light"/>
                <a:ea typeface="Barlow Semi Condensed Light"/>
                <a:cs typeface="Barlow Semi Condensed Light"/>
                <a:sym typeface="Barlow Semi Condensed Light"/>
              </a:rPr>
              <a:t>TRUYỀN TẢI ĐIỆN</a:t>
            </a:r>
          </a:p>
        </p:txBody>
      </p:sp>
      <p:sp>
        <p:nvSpPr>
          <p:cNvPr id="3" name="Rectangle 2"/>
          <p:cNvSpPr/>
          <p:nvPr/>
        </p:nvSpPr>
        <p:spPr>
          <a:xfrm>
            <a:off x="218210" y="993535"/>
            <a:ext cx="5621483" cy="400110"/>
          </a:xfrm>
          <a:prstGeom prst="rect">
            <a:avLst/>
          </a:prstGeom>
        </p:spPr>
        <p:txBody>
          <a:bodyPr wrap="square">
            <a:spAutoFit/>
          </a:bodyPr>
          <a:lstStyle/>
          <a:p>
            <a:pPr lvl="0" algn="ctr">
              <a:buClr>
                <a:srgbClr val="FF7C3E"/>
              </a:buClr>
              <a:buSzPts val="2400"/>
            </a:pPr>
            <a:r>
              <a:rPr lang="en-US" sz="2000" b="1">
                <a:solidFill>
                  <a:srgbClr val="78909C">
                    <a:lumMod val="75000"/>
                  </a:srgbClr>
                </a:solidFill>
                <a:latin typeface="Barlow Semi Condensed Light"/>
                <a:ea typeface="Barlow Semi Condensed Light"/>
                <a:cs typeface="Barlow Semi Condensed Light"/>
                <a:sym typeface="Barlow Semi Condensed Light"/>
              </a:rPr>
              <a:t>1. Tính điện năng hao phí trên đường dây tải điện</a:t>
            </a:r>
            <a:endParaRPr lang="vi-VN" sz="2000" b="1">
              <a:solidFill>
                <a:srgbClr val="78909C">
                  <a:lumMod val="75000"/>
                </a:srgbClr>
              </a:solidFill>
              <a:latin typeface="Barlow Semi Condensed Light"/>
              <a:ea typeface="Barlow Semi Condensed Light"/>
              <a:cs typeface="Barlow Semi Condensed Light"/>
              <a:sym typeface="Barlow Semi Condensed Light"/>
            </a:endParaRPr>
          </a:p>
        </p:txBody>
      </p:sp>
      <p:pic>
        <p:nvPicPr>
          <p:cNvPr id="4" name="Picture 3"/>
          <p:cNvPicPr>
            <a:picLocks noChangeAspect="1"/>
          </p:cNvPicPr>
          <p:nvPr/>
        </p:nvPicPr>
        <p:blipFill>
          <a:blip r:embed="rId2"/>
          <a:stretch>
            <a:fillRect/>
          </a:stretch>
        </p:blipFill>
        <p:spPr>
          <a:xfrm>
            <a:off x="2182661" y="1334480"/>
            <a:ext cx="4124051" cy="127670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738489" y="2686168"/>
                <a:ext cx="7532675" cy="2338332"/>
              </a:xfrm>
              <a:prstGeom prst="rect">
                <a:avLst/>
              </a:prstGeom>
            </p:spPr>
            <p:txBody>
              <a:bodyPr wrap="square">
                <a:spAutoFit/>
              </a:bodyPr>
              <a:lstStyle/>
              <a:p>
                <a:pPr algn="just"/>
                <a:r>
                  <a:rPr lang="vi-VN" sz="2000" dirty="0">
                    <a:solidFill>
                      <a:srgbClr val="434343"/>
                    </a:solidFill>
                    <a:latin typeface="Barlow Condensed"/>
                  </a:rPr>
                  <a:t>Giả sử muốn truyền tải một công suất điện </a:t>
                </a:r>
                <a:r>
                  <a:rPr lang="en-US" sz="2000" dirty="0">
                    <a:solidFill>
                      <a:srgbClr val="434343"/>
                    </a:solidFill>
                    <a:latin typeface="Edwardian Script ITC" panose="030303020407070D0804" pitchFamily="66" charset="0"/>
                  </a:rPr>
                  <a:t>P</a:t>
                </a:r>
                <a:r>
                  <a:rPr lang="vi-VN" sz="2000" dirty="0">
                    <a:solidFill>
                      <a:srgbClr val="434343"/>
                    </a:solidFill>
                    <a:latin typeface="Barlow Condensed"/>
                  </a:rPr>
                  <a:t> </a:t>
                </a:r>
                <a:r>
                  <a:rPr lang="en-US" sz="2000" dirty="0">
                    <a:solidFill>
                      <a:srgbClr val="434343"/>
                    </a:solidFill>
                    <a:latin typeface="Barlow Condensed"/>
                  </a:rPr>
                  <a:t> </a:t>
                </a:r>
                <a:r>
                  <a:rPr lang="vi-VN" sz="2000" dirty="0">
                    <a:solidFill>
                      <a:srgbClr val="434343"/>
                    </a:solidFill>
                    <a:latin typeface="Barlow Condensed"/>
                  </a:rPr>
                  <a:t>bằng một đường dây có điện trở </a:t>
                </a:r>
                <a14:m>
                  <m:oMath xmlns:m="http://schemas.openxmlformats.org/officeDocument/2006/math">
                    <m:r>
                      <m:rPr>
                        <m:sty m:val="p"/>
                      </m:rPr>
                      <a:rPr lang="en-US" sz="2000">
                        <a:solidFill>
                          <a:srgbClr val="434343"/>
                        </a:solidFill>
                        <a:latin typeface="Cambria Math" panose="02040503050406030204" pitchFamily="18" charset="0"/>
                      </a:rPr>
                      <m:t>R</m:t>
                    </m:r>
                  </m:oMath>
                </a14:m>
                <a:r>
                  <a:rPr lang="vi-VN" sz="2000" dirty="0">
                    <a:solidFill>
                      <a:srgbClr val="434343"/>
                    </a:solidFill>
                    <a:latin typeface="Barlow Condensed"/>
                  </a:rPr>
                  <a:t> và đặt vào hai đầu đường dây một hiệu điện thế </a:t>
                </a:r>
                <a14:m>
                  <m:oMath xmlns:m="http://schemas.openxmlformats.org/officeDocument/2006/math">
                    <m:r>
                      <m:rPr>
                        <m:sty m:val="p"/>
                      </m:rPr>
                      <a:rPr lang="en-US" sz="2000" b="0" i="0" smtClean="0">
                        <a:solidFill>
                          <a:srgbClr val="434343"/>
                        </a:solidFill>
                        <a:latin typeface="Cambria Math" panose="02040503050406030204" pitchFamily="18" charset="0"/>
                      </a:rPr>
                      <m:t>U</m:t>
                    </m:r>
                  </m:oMath>
                </a14:m>
                <a:r>
                  <a:rPr lang="en-US" sz="2000" dirty="0">
                    <a:solidFill>
                      <a:srgbClr val="434343"/>
                    </a:solidFill>
                    <a:latin typeface="Barlow Condensed"/>
                  </a:rPr>
                  <a:t>.</a:t>
                </a:r>
                <a:r>
                  <a:rPr lang="vi-VN" sz="2000" dirty="0">
                    <a:solidFill>
                      <a:srgbClr val="434343"/>
                    </a:solidFill>
                    <a:latin typeface="Barlow Condensed"/>
                  </a:rPr>
                  <a:t> </a:t>
                </a:r>
              </a:p>
              <a:p>
                <a:pPr algn="just"/>
                <a:r>
                  <a:rPr lang="vi-VN" sz="2000" dirty="0">
                    <a:solidFill>
                      <a:srgbClr val="434343"/>
                    </a:solidFill>
                    <a:latin typeface="Barlow Condensed"/>
                  </a:rPr>
                  <a:t>Công suất của dòng điện :</a:t>
                </a:r>
                <a:r>
                  <a:rPr lang="en-US" sz="2000" dirty="0">
                    <a:solidFill>
                      <a:srgbClr val="434343"/>
                    </a:solidFill>
                    <a:latin typeface="Barlow Condensed"/>
                  </a:rPr>
                  <a:t> </a:t>
                </a:r>
                <a:r>
                  <a:rPr lang="en-US" sz="2000" dirty="0">
                    <a:solidFill>
                      <a:srgbClr val="434343"/>
                    </a:solidFill>
                    <a:latin typeface="Edwardian Script ITC" panose="030303020407070D0804" pitchFamily="66" charset="0"/>
                  </a:rPr>
                  <a:t>P</a:t>
                </a:r>
                <a:r>
                  <a:rPr lang="en-US" sz="2000" dirty="0">
                    <a:solidFill>
                      <a:srgbClr val="434343"/>
                    </a:solidFill>
                    <a:latin typeface="Barlow Condensed"/>
                  </a:rPr>
                  <a:t>  = </a:t>
                </a:r>
                <a14:m>
                  <m:oMath xmlns:m="http://schemas.openxmlformats.org/officeDocument/2006/math">
                    <m:r>
                      <m:rPr>
                        <m:sty m:val="p"/>
                      </m:rPr>
                      <a:rPr lang="en-US" sz="2000" b="0" i="0" smtClean="0">
                        <a:solidFill>
                          <a:srgbClr val="434343"/>
                        </a:solidFill>
                        <a:latin typeface="Cambria Math" panose="02040503050406030204" pitchFamily="18" charset="0"/>
                      </a:rPr>
                      <m:t>U</m:t>
                    </m:r>
                    <m:r>
                      <a:rPr lang="en-US" sz="2000" b="0" i="0" smtClean="0">
                        <a:solidFill>
                          <a:srgbClr val="434343"/>
                        </a:solidFill>
                        <a:latin typeface="Cambria Math" panose="02040503050406030204" pitchFamily="18" charset="0"/>
                      </a:rPr>
                      <m:t>.</m:t>
                    </m:r>
                    <m:r>
                      <m:rPr>
                        <m:sty m:val="p"/>
                      </m:rPr>
                      <a:rPr lang="en-US" sz="2000" b="0" i="0" smtClean="0">
                        <a:solidFill>
                          <a:srgbClr val="434343"/>
                        </a:solidFill>
                        <a:latin typeface="Cambria Math" panose="02040503050406030204" pitchFamily="18" charset="0"/>
                      </a:rPr>
                      <m:t>I</m:t>
                    </m:r>
                  </m:oMath>
                </a14:m>
                <a:r>
                  <a:rPr lang="en-US" sz="2000" dirty="0">
                    <a:solidFill>
                      <a:srgbClr val="434343"/>
                    </a:solidFill>
                    <a:latin typeface="Barlow Condensed"/>
                  </a:rPr>
                  <a:t> (1)</a:t>
                </a:r>
              </a:p>
              <a:p>
                <a:pPr algn="just"/>
                <a:r>
                  <a:rPr lang="vi-VN" sz="2000" dirty="0">
                    <a:solidFill>
                      <a:srgbClr val="434343"/>
                    </a:solidFill>
                    <a:latin typeface="Barlow Condensed"/>
                  </a:rPr>
                  <a:t>Công suất tỏa nhiệt (hao phí) trên đường dây tải điện :</a:t>
                </a:r>
                <a:r>
                  <a:rPr lang="en-US" sz="2000" dirty="0">
                    <a:solidFill>
                      <a:srgbClr val="434343"/>
                    </a:solidFill>
                    <a:latin typeface="Barlow Condensed"/>
                  </a:rPr>
                  <a:t> </a:t>
                </a:r>
                <a:r>
                  <a:rPr lang="en-US" sz="2000" dirty="0">
                    <a:solidFill>
                      <a:srgbClr val="434343"/>
                    </a:solidFill>
                    <a:latin typeface="Edwardian Script ITC" panose="030303020407070D0804" pitchFamily="66" charset="0"/>
                  </a:rPr>
                  <a:t>P</a:t>
                </a:r>
                <a:r>
                  <a:rPr lang="en-US" sz="2000" baseline="-25000" dirty="0">
                    <a:solidFill>
                      <a:srgbClr val="434343"/>
                    </a:solidFill>
                    <a:latin typeface="Times New Roman" panose="02020603050405020304" pitchFamily="18" charset="0"/>
                    <a:cs typeface="Times New Roman" panose="02020603050405020304" pitchFamily="18" charset="0"/>
                  </a:rPr>
                  <a:t>hp</a:t>
                </a:r>
                <a:r>
                  <a:rPr lang="en-US" sz="2000" dirty="0">
                    <a:solidFill>
                      <a:srgbClr val="434343"/>
                    </a:solidFill>
                    <a:latin typeface="Times New Roman" panose="02020603050405020304" pitchFamily="18" charset="0"/>
                    <a:cs typeface="Times New Roman" panose="02020603050405020304" pitchFamily="18" charset="0"/>
                  </a:rPr>
                  <a:t> </a:t>
                </a:r>
                <a:r>
                  <a:rPr lang="en-US" sz="2000" dirty="0">
                    <a:solidFill>
                      <a:srgbClr val="434343"/>
                    </a:solidFill>
                    <a:latin typeface="UVN Ke Chuyen3" panose="03030602030607080B05" pitchFamily="66" charset="0"/>
                  </a:rPr>
                  <a:t> </a:t>
                </a:r>
                <a:r>
                  <a:rPr lang="en-US" sz="2000" dirty="0">
                    <a:solidFill>
                      <a:srgbClr val="434343"/>
                    </a:solidFill>
                    <a:latin typeface="Barlow Condensed"/>
                  </a:rPr>
                  <a:t>= </a:t>
                </a:r>
                <a14:m>
                  <m:oMath xmlns:m="http://schemas.openxmlformats.org/officeDocument/2006/math">
                    <m:r>
                      <m:rPr>
                        <m:sty m:val="p"/>
                      </m:rPr>
                      <a:rPr lang="en-US" sz="2000" b="0" i="0" smtClean="0">
                        <a:solidFill>
                          <a:srgbClr val="434343"/>
                        </a:solidFill>
                        <a:latin typeface="Cambria Math" panose="02040503050406030204" pitchFamily="18" charset="0"/>
                      </a:rPr>
                      <m:t>R</m:t>
                    </m:r>
                    <m:sSup>
                      <m:sSupPr>
                        <m:ctrlPr>
                          <a:rPr lang="en-US" sz="2000" i="1" smtClean="0">
                            <a:solidFill>
                              <a:srgbClr val="434343"/>
                            </a:solidFill>
                            <a:latin typeface="Cambria Math" panose="02040503050406030204" pitchFamily="18" charset="0"/>
                          </a:rPr>
                        </m:ctrlPr>
                      </m:sSupPr>
                      <m:e>
                        <m:r>
                          <m:rPr>
                            <m:sty m:val="p"/>
                          </m:rPr>
                          <a:rPr lang="en-US" sz="2000" b="0" i="0" smtClean="0">
                            <a:solidFill>
                              <a:srgbClr val="434343"/>
                            </a:solidFill>
                            <a:latin typeface="Cambria Math" panose="02040503050406030204" pitchFamily="18" charset="0"/>
                          </a:rPr>
                          <m:t>I</m:t>
                        </m:r>
                      </m:e>
                      <m:sup>
                        <m:r>
                          <a:rPr lang="en-US" sz="2000" b="0" i="0" smtClean="0">
                            <a:solidFill>
                              <a:srgbClr val="434343"/>
                            </a:solidFill>
                            <a:latin typeface="Cambria Math" panose="02040503050406030204" pitchFamily="18" charset="0"/>
                          </a:rPr>
                          <m:t>2</m:t>
                        </m:r>
                      </m:sup>
                    </m:sSup>
                  </m:oMath>
                </a14:m>
                <a:r>
                  <a:rPr lang="en-US" sz="2000" dirty="0">
                    <a:solidFill>
                      <a:srgbClr val="434343"/>
                    </a:solidFill>
                    <a:latin typeface="Barlow Condensed"/>
                  </a:rPr>
                  <a:t>  (2)</a:t>
                </a:r>
              </a:p>
              <a:p>
                <a:pPr algn="just"/>
                <a:r>
                  <a:rPr lang="en-US" sz="2000" dirty="0" err="1">
                    <a:solidFill>
                      <a:srgbClr val="434343"/>
                    </a:solidFill>
                    <a:latin typeface="Barlow Condensed"/>
                  </a:rPr>
                  <a:t>Từ</a:t>
                </a:r>
                <a:r>
                  <a:rPr lang="en-US" sz="2000" dirty="0">
                    <a:solidFill>
                      <a:srgbClr val="434343"/>
                    </a:solidFill>
                    <a:latin typeface="Barlow Condensed"/>
                  </a:rPr>
                  <a:t> (1)          </a:t>
                </a:r>
                <a14:m>
                  <m:oMath xmlns:m="http://schemas.openxmlformats.org/officeDocument/2006/math">
                    <m:r>
                      <m:rPr>
                        <m:sty m:val="p"/>
                      </m:rPr>
                      <a:rPr lang="en-US" sz="2000" b="0" i="0" smtClean="0">
                        <a:solidFill>
                          <a:srgbClr val="434343"/>
                        </a:solidFill>
                        <a:latin typeface="Cambria Math" panose="02040503050406030204" pitchFamily="18" charset="0"/>
                        <a:cs typeface="Times New Roman" panose="02020603050405020304" pitchFamily="18" charset="0"/>
                      </a:rPr>
                      <m:t>I</m:t>
                    </m:r>
                    <m:r>
                      <a:rPr lang="en-US" sz="2000" b="0" i="0" smtClean="0">
                        <a:solidFill>
                          <a:srgbClr val="434343"/>
                        </a:solidFill>
                        <a:latin typeface="Cambria Math" panose="02040503050406030204" pitchFamily="18" charset="0"/>
                        <a:cs typeface="Times New Roman" panose="02020603050405020304" pitchFamily="18" charset="0"/>
                      </a:rPr>
                      <m:t>=</m:t>
                    </m:r>
                    <m:f>
                      <m:fPr>
                        <m:ctrlPr>
                          <a:rPr lang="en-US" sz="2000" i="1">
                            <a:solidFill>
                              <a:srgbClr val="434343"/>
                            </a:solidFill>
                            <a:latin typeface="Cambria Math" panose="02040503050406030204" pitchFamily="18" charset="0"/>
                            <a:cs typeface="Times New Roman" panose="02020603050405020304" pitchFamily="18" charset="0"/>
                          </a:rPr>
                        </m:ctrlPr>
                      </m:fPr>
                      <m:num>
                        <m:sSup>
                          <m:sSupPr>
                            <m:ctrlPr>
                              <a:rPr lang="en-US" sz="2000" i="1" smtClean="0">
                                <a:solidFill>
                                  <a:srgbClr val="434343"/>
                                </a:solidFill>
                                <a:latin typeface="Cambria Math" panose="02040503050406030204" pitchFamily="18" charset="0"/>
                                <a:cs typeface="Times New Roman" panose="02020603050405020304" pitchFamily="18" charset="0"/>
                              </a:rPr>
                            </m:ctrlPr>
                          </m:sSupPr>
                          <m:e>
                            <m:r>
                              <m:rPr>
                                <m:nor/>
                              </m:rPr>
                              <a:rPr lang="en-US" sz="2000">
                                <a:solidFill>
                                  <a:srgbClr val="434343"/>
                                </a:solidFill>
                                <a:latin typeface="Edwardian Script ITC" panose="030303020407070D0804" pitchFamily="66" charset="0"/>
                              </a:rPr>
                              <m:t>P</m:t>
                            </m:r>
                          </m:e>
                          <m:sup>
                            <m:r>
                              <a:rPr lang="en-US" sz="2000" b="0" i="0">
                                <a:solidFill>
                                  <a:srgbClr val="434343"/>
                                </a:solidFill>
                                <a:latin typeface="Cambria Math" panose="02040503050406030204" pitchFamily="18" charset="0"/>
                                <a:cs typeface="Times New Roman" panose="02020603050405020304" pitchFamily="18" charset="0"/>
                              </a:rPr>
                              <m:t>  </m:t>
                            </m:r>
                          </m:sup>
                        </m:sSup>
                      </m:num>
                      <m:den>
                        <m:r>
                          <m:rPr>
                            <m:sty m:val="p"/>
                          </m:rPr>
                          <a:rPr lang="en-US" sz="2000" b="0" i="0" smtClean="0">
                            <a:solidFill>
                              <a:srgbClr val="434343"/>
                            </a:solidFill>
                            <a:latin typeface="Cambria Math" panose="02040503050406030204" pitchFamily="18" charset="0"/>
                            <a:cs typeface="Times New Roman" panose="02020603050405020304" pitchFamily="18" charset="0"/>
                          </a:rPr>
                          <m:t>U</m:t>
                        </m:r>
                      </m:den>
                    </m:f>
                  </m:oMath>
                </a14:m>
                <a:endParaRPr lang="en-US" sz="2000" dirty="0">
                  <a:solidFill>
                    <a:srgbClr val="434343"/>
                  </a:solidFill>
                  <a:latin typeface="Barlow Condensed"/>
                </a:endParaRPr>
              </a:p>
              <a:p>
                <a:pPr algn="just"/>
                <a:r>
                  <a:rPr lang="en-US" sz="2000" dirty="0">
                    <a:solidFill>
                      <a:srgbClr val="434343"/>
                    </a:solidFill>
                    <a:latin typeface="Barlow Condensed"/>
                  </a:rPr>
                  <a:t>      </a:t>
                </a:r>
                <a:r>
                  <a:rPr lang="en-US" sz="2000" dirty="0" err="1">
                    <a:solidFill>
                      <a:srgbClr val="434343"/>
                    </a:solidFill>
                    <a:latin typeface="Barlow Condensed"/>
                  </a:rPr>
                  <a:t>Công</a:t>
                </a:r>
                <a:r>
                  <a:rPr lang="en-US" sz="2000" dirty="0">
                    <a:solidFill>
                      <a:srgbClr val="434343"/>
                    </a:solidFill>
                    <a:latin typeface="Barlow Condensed"/>
                  </a:rPr>
                  <a:t> </a:t>
                </a:r>
                <a:r>
                  <a:rPr lang="en-US" sz="2000" dirty="0" err="1">
                    <a:solidFill>
                      <a:srgbClr val="434343"/>
                    </a:solidFill>
                    <a:latin typeface="Barlow Condensed"/>
                  </a:rPr>
                  <a:t>suất</a:t>
                </a:r>
                <a:r>
                  <a:rPr lang="en-US" sz="2000" dirty="0">
                    <a:solidFill>
                      <a:srgbClr val="434343"/>
                    </a:solidFill>
                    <a:latin typeface="Barlow Condensed"/>
                  </a:rPr>
                  <a:t> hao </a:t>
                </a:r>
                <a:r>
                  <a:rPr lang="en-US" sz="2000" dirty="0" err="1">
                    <a:solidFill>
                      <a:srgbClr val="434343"/>
                    </a:solidFill>
                    <a:latin typeface="Barlow Condensed"/>
                  </a:rPr>
                  <a:t>phí</a:t>
                </a:r>
                <a:r>
                  <a:rPr lang="en-US" sz="2000" dirty="0">
                    <a:solidFill>
                      <a:srgbClr val="434343"/>
                    </a:solidFill>
                    <a:latin typeface="Barlow Condensed"/>
                  </a:rPr>
                  <a:t> do </a:t>
                </a:r>
                <a:r>
                  <a:rPr lang="en-US" sz="2000" dirty="0" err="1">
                    <a:solidFill>
                      <a:srgbClr val="434343"/>
                    </a:solidFill>
                    <a:latin typeface="Barlow Condensed"/>
                  </a:rPr>
                  <a:t>tỏa</a:t>
                </a:r>
                <a:r>
                  <a:rPr lang="en-US" sz="2000" dirty="0">
                    <a:solidFill>
                      <a:srgbClr val="434343"/>
                    </a:solidFill>
                    <a:latin typeface="Barlow Condensed"/>
                  </a:rPr>
                  <a:t> </a:t>
                </a:r>
                <a:r>
                  <a:rPr lang="en-US" sz="2000" dirty="0" err="1">
                    <a:solidFill>
                      <a:srgbClr val="434343"/>
                    </a:solidFill>
                    <a:latin typeface="Barlow Condensed"/>
                  </a:rPr>
                  <a:t>nhiệt</a:t>
                </a:r>
                <a:r>
                  <a:rPr lang="en-US" sz="2000" dirty="0">
                    <a:solidFill>
                      <a:srgbClr val="434343"/>
                    </a:solidFill>
                    <a:latin typeface="Barlow Condensed"/>
                  </a:rPr>
                  <a:t> : </a:t>
                </a:r>
                <a:r>
                  <a:rPr lang="en-US" sz="2000" dirty="0">
                    <a:solidFill>
                      <a:srgbClr val="434343"/>
                    </a:solidFill>
                    <a:latin typeface="Edwardian Script ITC" panose="030303020407070D0804" pitchFamily="66" charset="0"/>
                  </a:rPr>
                  <a:t>P</a:t>
                </a:r>
                <a:r>
                  <a:rPr lang="en-US" sz="2000" baseline="-25000" dirty="0">
                    <a:solidFill>
                      <a:srgbClr val="434343"/>
                    </a:solidFill>
                    <a:latin typeface="Times New Roman" panose="02020603050405020304" pitchFamily="18" charset="0"/>
                    <a:cs typeface="Times New Roman" panose="02020603050405020304" pitchFamily="18" charset="0"/>
                  </a:rPr>
                  <a:t>hp</a:t>
                </a:r>
                <a:r>
                  <a:rPr lang="en-US" sz="2000" dirty="0">
                    <a:solidFill>
                      <a:srgbClr val="434343"/>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rgbClr val="434343"/>
                            </a:solidFill>
                            <a:latin typeface="Cambria Math" panose="02040503050406030204" pitchFamily="18" charset="0"/>
                            <a:cs typeface="Times New Roman" panose="02020603050405020304" pitchFamily="18" charset="0"/>
                          </a:rPr>
                        </m:ctrlPr>
                      </m:fPr>
                      <m:num>
                        <m:r>
                          <m:rPr>
                            <m:sty m:val="p"/>
                          </m:rPr>
                          <a:rPr lang="en-US" sz="2000" b="0" i="0" smtClean="0">
                            <a:solidFill>
                              <a:srgbClr val="434343"/>
                            </a:solidFill>
                            <a:latin typeface="Cambria Math" panose="02040503050406030204" pitchFamily="18" charset="0"/>
                            <a:cs typeface="Times New Roman" panose="02020603050405020304" pitchFamily="18" charset="0"/>
                          </a:rPr>
                          <m:t>R</m:t>
                        </m:r>
                        <m:r>
                          <a:rPr lang="en-US" sz="2000" b="0" i="0" smtClean="0">
                            <a:solidFill>
                              <a:srgbClr val="434343"/>
                            </a:solidFill>
                            <a:latin typeface="Cambria Math" panose="02040503050406030204" pitchFamily="18" charset="0"/>
                            <a:cs typeface="Times New Roman" panose="02020603050405020304" pitchFamily="18" charset="0"/>
                          </a:rPr>
                          <m:t>.</m:t>
                        </m:r>
                        <m:sSup>
                          <m:sSupPr>
                            <m:ctrlPr>
                              <a:rPr lang="en-US" sz="2000" b="0" i="1" smtClean="0">
                                <a:solidFill>
                                  <a:srgbClr val="434343"/>
                                </a:solidFill>
                                <a:latin typeface="Cambria Math" panose="02040503050406030204" pitchFamily="18" charset="0"/>
                                <a:cs typeface="Times New Roman" panose="02020603050405020304" pitchFamily="18" charset="0"/>
                              </a:rPr>
                            </m:ctrlPr>
                          </m:sSupPr>
                          <m:e>
                            <m:r>
                              <m:rPr>
                                <m:nor/>
                              </m:rPr>
                              <a:rPr lang="en-US" sz="2000">
                                <a:solidFill>
                                  <a:srgbClr val="434343"/>
                                </a:solidFill>
                                <a:latin typeface="Edwardian Script ITC" panose="030303020407070D0804" pitchFamily="66" charset="0"/>
                              </a:rPr>
                              <m:t>P</m:t>
                            </m:r>
                          </m:e>
                          <m:sup>
                            <m:r>
                              <a:rPr lang="en-US" sz="2000" b="0" i="0" smtClean="0">
                                <a:solidFill>
                                  <a:srgbClr val="434343"/>
                                </a:solidFill>
                                <a:latin typeface="Cambria Math" panose="02040503050406030204" pitchFamily="18" charset="0"/>
                                <a:cs typeface="Times New Roman" panose="02020603050405020304" pitchFamily="18" charset="0"/>
                              </a:rPr>
                              <m:t>  2</m:t>
                            </m:r>
                          </m:sup>
                        </m:sSup>
                      </m:num>
                      <m:den>
                        <m:sSup>
                          <m:sSupPr>
                            <m:ctrlPr>
                              <a:rPr lang="en-US" sz="2000" i="1" smtClean="0">
                                <a:solidFill>
                                  <a:srgbClr val="434343"/>
                                </a:solidFill>
                                <a:latin typeface="Cambria Math" panose="02040503050406030204" pitchFamily="18" charset="0"/>
                                <a:cs typeface="Times New Roman" panose="02020603050405020304" pitchFamily="18" charset="0"/>
                              </a:rPr>
                            </m:ctrlPr>
                          </m:sSupPr>
                          <m:e>
                            <m:r>
                              <m:rPr>
                                <m:sty m:val="p"/>
                              </m:rPr>
                              <a:rPr lang="en-US" sz="2000" b="0" i="0" smtClean="0">
                                <a:solidFill>
                                  <a:srgbClr val="434343"/>
                                </a:solidFill>
                                <a:latin typeface="Cambria Math" panose="02040503050406030204" pitchFamily="18" charset="0"/>
                                <a:cs typeface="Times New Roman" panose="02020603050405020304" pitchFamily="18" charset="0"/>
                              </a:rPr>
                              <m:t>U</m:t>
                            </m:r>
                          </m:e>
                          <m:sup>
                            <m:r>
                              <a:rPr lang="en-US" sz="2000" b="0" i="0" smtClean="0">
                                <a:solidFill>
                                  <a:srgbClr val="434343"/>
                                </a:solidFill>
                                <a:latin typeface="Cambria Math" panose="02040503050406030204" pitchFamily="18" charset="0"/>
                                <a:cs typeface="Times New Roman" panose="02020603050405020304" pitchFamily="18" charset="0"/>
                              </a:rPr>
                              <m:t>2</m:t>
                            </m:r>
                          </m:sup>
                        </m:sSup>
                      </m:den>
                    </m:f>
                  </m:oMath>
                </a14:m>
                <a:r>
                  <a:rPr lang="en-US" sz="2000" dirty="0">
                    <a:solidFill>
                      <a:srgbClr val="434343"/>
                    </a:solidFill>
                    <a:latin typeface="Barlow Condensed"/>
                  </a:rPr>
                  <a:t> (3)</a:t>
                </a:r>
                <a:endParaRPr lang="vi-VN" sz="2000" dirty="0">
                  <a:solidFill>
                    <a:srgbClr val="434343"/>
                  </a:solidFill>
                  <a:latin typeface="Barlow Condensed"/>
                </a:endParaRPr>
              </a:p>
            </p:txBody>
          </p:sp>
        </mc:Choice>
        <mc:Fallback>
          <p:sp>
            <p:nvSpPr>
              <p:cNvPr id="5" name="Rectangle 4"/>
              <p:cNvSpPr>
                <a:spLocks noRot="1" noChangeAspect="1" noMove="1" noResize="1" noEditPoints="1" noAdjustHandles="1" noChangeArrowheads="1" noChangeShapeType="1" noTextEdit="1"/>
              </p:cNvSpPr>
              <p:nvPr/>
            </p:nvSpPr>
            <p:spPr>
              <a:xfrm>
                <a:off x="738489" y="2686168"/>
                <a:ext cx="7532675" cy="2338332"/>
              </a:xfrm>
              <a:prstGeom prst="rect">
                <a:avLst/>
              </a:prstGeom>
              <a:blipFill>
                <a:blip r:embed="rId3"/>
                <a:stretch>
                  <a:fillRect l="-809" t="-2872" r="-1537" b="-261"/>
                </a:stretch>
              </a:blipFill>
            </p:spPr>
            <p:txBody>
              <a:bodyPr/>
              <a:lstStyle/>
              <a:p>
                <a:r>
                  <a:rPr lang="en-US">
                    <a:noFill/>
                  </a:rPr>
                  <a:t> </a:t>
                </a:r>
              </a:p>
            </p:txBody>
          </p:sp>
        </mc:Fallback>
      </mc:AlternateContent>
      <p:sp>
        <p:nvSpPr>
          <p:cNvPr id="6" name="Right Arrow 5"/>
          <p:cNvSpPr/>
          <p:nvPr/>
        </p:nvSpPr>
        <p:spPr>
          <a:xfrm>
            <a:off x="738489" y="4684094"/>
            <a:ext cx="249382" cy="145473"/>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372334" y="4164549"/>
            <a:ext cx="249382" cy="145473"/>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1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500"/>
                                        <p:tgtEl>
                                          <p:spTgt spid="5">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210" y="456883"/>
            <a:ext cx="8052954" cy="461665"/>
          </a:xfrm>
          <a:prstGeom prst="rect">
            <a:avLst/>
          </a:prstGeom>
        </p:spPr>
        <p:txBody>
          <a:bodyPr wrap="square">
            <a:spAutoFit/>
          </a:bodyPr>
          <a:lstStyle/>
          <a:p>
            <a:pPr lvl="0" algn="ctr">
              <a:buClr>
                <a:srgbClr val="FF7C3E"/>
              </a:buClr>
              <a:buSzPts val="2400"/>
            </a:pPr>
            <a:r>
              <a:rPr lang="en-US" sz="2400" b="1">
                <a:solidFill>
                  <a:srgbClr val="78909C">
                    <a:lumMod val="75000"/>
                  </a:srgbClr>
                </a:solidFill>
                <a:latin typeface="Barlow Semi Condensed Light"/>
                <a:ea typeface="Barlow Semi Condensed Light"/>
                <a:cs typeface="Barlow Semi Condensed Light"/>
                <a:sym typeface="Barlow Semi Condensed Light"/>
              </a:rPr>
              <a:t>I - </a:t>
            </a:r>
            <a:r>
              <a:rPr lang="vi-VN" sz="2400" b="1">
                <a:solidFill>
                  <a:srgbClr val="78909C">
                    <a:lumMod val="75000"/>
                  </a:srgbClr>
                </a:solidFill>
                <a:latin typeface="Barlow Semi Condensed Light"/>
                <a:ea typeface="Barlow Semi Condensed Light"/>
                <a:cs typeface="Barlow Semi Condensed Light"/>
                <a:sym typeface="Barlow Semi Condensed Light"/>
              </a:rPr>
              <a:t>SỰ HAO PHÍ ĐIỆN NĂNG TRÊN ĐƯỜNG DÂY</a:t>
            </a:r>
            <a:r>
              <a:rPr lang="en-US" sz="2400" b="1">
                <a:solidFill>
                  <a:srgbClr val="78909C">
                    <a:lumMod val="75000"/>
                  </a:srgbClr>
                </a:solidFill>
                <a:latin typeface="Barlow Semi Condensed Light"/>
                <a:ea typeface="Barlow Semi Condensed Light"/>
                <a:cs typeface="Barlow Semi Condensed Light"/>
                <a:sym typeface="Barlow Semi Condensed Light"/>
              </a:rPr>
              <a:t> </a:t>
            </a:r>
            <a:r>
              <a:rPr lang="vi-VN" sz="2400" b="1">
                <a:solidFill>
                  <a:srgbClr val="78909C">
                    <a:lumMod val="75000"/>
                  </a:srgbClr>
                </a:solidFill>
                <a:latin typeface="Barlow Semi Condensed Light"/>
                <a:ea typeface="Barlow Semi Condensed Light"/>
                <a:cs typeface="Barlow Semi Condensed Light"/>
                <a:sym typeface="Barlow Semi Condensed Light"/>
              </a:rPr>
              <a:t>TRUYỀN TẢI ĐIỆN</a:t>
            </a:r>
          </a:p>
        </p:txBody>
      </p:sp>
      <p:sp>
        <p:nvSpPr>
          <p:cNvPr id="3" name="Rectangle 2"/>
          <p:cNvSpPr/>
          <p:nvPr/>
        </p:nvSpPr>
        <p:spPr>
          <a:xfrm>
            <a:off x="395589" y="1026671"/>
            <a:ext cx="2887939" cy="400110"/>
          </a:xfrm>
          <a:prstGeom prst="rect">
            <a:avLst/>
          </a:prstGeom>
        </p:spPr>
        <p:txBody>
          <a:bodyPr wrap="square">
            <a:spAutoFit/>
          </a:bodyPr>
          <a:lstStyle/>
          <a:p>
            <a:pPr lvl="0" algn="ctr">
              <a:buClr>
                <a:srgbClr val="FF7C3E"/>
              </a:buClr>
              <a:buSzPts val="2400"/>
            </a:pPr>
            <a:r>
              <a:rPr lang="en-US" sz="2000" b="1">
                <a:solidFill>
                  <a:srgbClr val="78909C">
                    <a:lumMod val="75000"/>
                  </a:srgbClr>
                </a:solidFill>
                <a:latin typeface="Barlow Semi Condensed Light"/>
                <a:ea typeface="Barlow Semi Condensed Light"/>
                <a:cs typeface="Barlow Semi Condensed Light"/>
                <a:sym typeface="Barlow Semi Condensed Light"/>
              </a:rPr>
              <a:t>2. Cách làm giảm hao phí</a:t>
            </a:r>
            <a:endParaRPr lang="vi-VN" sz="2000" b="1">
              <a:solidFill>
                <a:srgbClr val="78909C">
                  <a:lumMod val="75000"/>
                </a:srgbClr>
              </a:solidFill>
              <a:latin typeface="Barlow Semi Condensed Light"/>
              <a:ea typeface="Barlow Semi Condensed Light"/>
              <a:cs typeface="Barlow Semi Condensed Light"/>
              <a:sym typeface="Barlow Semi Condensed Light"/>
            </a:endParaRPr>
          </a:p>
        </p:txBody>
      </p:sp>
      <mc:AlternateContent xmlns:mc="http://schemas.openxmlformats.org/markup-compatibility/2006">
        <mc:Choice xmlns:a14="http://schemas.microsoft.com/office/drawing/2010/main" Requires="a14">
          <p:sp>
            <p:nvSpPr>
              <p:cNvPr id="4" name="Rectangle 3"/>
              <p:cNvSpPr/>
              <p:nvPr/>
            </p:nvSpPr>
            <p:spPr>
              <a:xfrm>
                <a:off x="1436651" y="2946779"/>
                <a:ext cx="1623906" cy="580159"/>
              </a:xfrm>
              <a:prstGeom prst="rect">
                <a:avLst/>
              </a:prstGeom>
              <a:solidFill>
                <a:schemeClr val="accent1">
                  <a:lumMod val="60000"/>
                  <a:lumOff val="40000"/>
                </a:schemeClr>
              </a:solidFill>
            </p:spPr>
            <p:txBody>
              <a:bodyPr wrap="none">
                <a:spAutoFit/>
              </a:bodyPr>
              <a:lstStyle/>
              <a:p>
                <a:r>
                  <a:rPr lang="en-US" sz="2000" dirty="0">
                    <a:solidFill>
                      <a:srgbClr val="434343"/>
                    </a:solidFill>
                    <a:latin typeface="Edwardian Script ITC" panose="030303020407070D0804" pitchFamily="66" charset="0"/>
                  </a:rPr>
                  <a:t>P</a:t>
                </a:r>
                <a:r>
                  <a:rPr lang="en-US" sz="2000" baseline="-25000" dirty="0">
                    <a:solidFill>
                      <a:srgbClr val="434343"/>
                    </a:solidFill>
                    <a:latin typeface="Times New Roman" panose="02020603050405020304" pitchFamily="18" charset="0"/>
                    <a:cs typeface="Times New Roman" panose="02020603050405020304" pitchFamily="18" charset="0"/>
                  </a:rPr>
                  <a:t>hp</a:t>
                </a:r>
                <a:r>
                  <a:rPr lang="en-US" sz="2000" dirty="0">
                    <a:solidFill>
                      <a:srgbClr val="434343"/>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solidFill>
                              <a:srgbClr val="434343"/>
                            </a:solidFill>
                            <a:latin typeface="Cambria Math" panose="02040503050406030204" pitchFamily="18" charset="0"/>
                            <a:cs typeface="Times New Roman" panose="02020603050405020304" pitchFamily="18" charset="0"/>
                          </a:rPr>
                        </m:ctrlPr>
                      </m:fPr>
                      <m:num>
                        <m:r>
                          <m:rPr>
                            <m:sty m:val="p"/>
                          </m:rPr>
                          <a:rPr lang="en-US" sz="2000">
                            <a:solidFill>
                              <a:srgbClr val="434343"/>
                            </a:solidFill>
                            <a:latin typeface="Cambria Math" panose="02040503050406030204" pitchFamily="18" charset="0"/>
                            <a:cs typeface="Times New Roman" panose="02020603050405020304" pitchFamily="18" charset="0"/>
                          </a:rPr>
                          <m:t>R</m:t>
                        </m:r>
                        <m:r>
                          <a:rPr lang="en-US" sz="2000">
                            <a:solidFill>
                              <a:srgbClr val="434343"/>
                            </a:solidFill>
                            <a:latin typeface="Cambria Math" panose="02040503050406030204" pitchFamily="18" charset="0"/>
                            <a:cs typeface="Times New Roman" panose="02020603050405020304" pitchFamily="18" charset="0"/>
                          </a:rPr>
                          <m:t>.</m:t>
                        </m:r>
                        <m:sSup>
                          <m:sSupPr>
                            <m:ctrlPr>
                              <a:rPr lang="en-US" sz="2000" i="1">
                                <a:solidFill>
                                  <a:srgbClr val="434343"/>
                                </a:solidFill>
                                <a:latin typeface="Cambria Math" panose="02040503050406030204" pitchFamily="18" charset="0"/>
                                <a:cs typeface="Times New Roman" panose="02020603050405020304" pitchFamily="18" charset="0"/>
                              </a:rPr>
                            </m:ctrlPr>
                          </m:sSupPr>
                          <m:e>
                            <m:r>
                              <m:rPr>
                                <m:nor/>
                              </m:rPr>
                              <a:rPr lang="en-US" sz="2000">
                                <a:solidFill>
                                  <a:srgbClr val="434343"/>
                                </a:solidFill>
                                <a:latin typeface="Edwardian Script ITC" panose="030303020407070D0804" pitchFamily="66" charset="0"/>
                              </a:rPr>
                              <m:t>P</m:t>
                            </m:r>
                          </m:e>
                          <m:sup>
                            <m:r>
                              <a:rPr lang="en-US" sz="2000">
                                <a:solidFill>
                                  <a:srgbClr val="434343"/>
                                </a:solidFill>
                                <a:latin typeface="Cambria Math" panose="02040503050406030204" pitchFamily="18" charset="0"/>
                                <a:cs typeface="Times New Roman" panose="02020603050405020304" pitchFamily="18" charset="0"/>
                              </a:rPr>
                              <m:t>  2</m:t>
                            </m:r>
                          </m:sup>
                        </m:sSup>
                      </m:num>
                      <m:den>
                        <m:sSup>
                          <m:sSupPr>
                            <m:ctrlPr>
                              <a:rPr lang="en-US" sz="2000" i="1">
                                <a:solidFill>
                                  <a:srgbClr val="434343"/>
                                </a:solidFill>
                                <a:latin typeface="Cambria Math" panose="02040503050406030204" pitchFamily="18" charset="0"/>
                                <a:cs typeface="Times New Roman" panose="02020603050405020304" pitchFamily="18" charset="0"/>
                              </a:rPr>
                            </m:ctrlPr>
                          </m:sSupPr>
                          <m:e>
                            <m:r>
                              <m:rPr>
                                <m:sty m:val="p"/>
                              </m:rPr>
                              <a:rPr lang="en-US" sz="2000">
                                <a:solidFill>
                                  <a:srgbClr val="434343"/>
                                </a:solidFill>
                                <a:latin typeface="Cambria Math" panose="02040503050406030204" pitchFamily="18" charset="0"/>
                                <a:cs typeface="Times New Roman" panose="02020603050405020304" pitchFamily="18" charset="0"/>
                              </a:rPr>
                              <m:t>U</m:t>
                            </m:r>
                          </m:e>
                          <m:sup>
                            <m:r>
                              <a:rPr lang="en-US" sz="2000">
                                <a:solidFill>
                                  <a:srgbClr val="434343"/>
                                </a:solidFill>
                                <a:latin typeface="Cambria Math" panose="02040503050406030204" pitchFamily="18" charset="0"/>
                                <a:cs typeface="Times New Roman" panose="02020603050405020304" pitchFamily="18" charset="0"/>
                              </a:rPr>
                              <m:t>2</m:t>
                            </m:r>
                          </m:sup>
                        </m:sSup>
                      </m:den>
                    </m:f>
                  </m:oMath>
                </a14:m>
                <a:r>
                  <a:rPr lang="en-US" dirty="0"/>
                  <a:t> </a:t>
                </a:r>
                <a:r>
                  <a:rPr lang="en-US" sz="2000" dirty="0">
                    <a:solidFill>
                      <a:srgbClr val="434343"/>
                    </a:solidFill>
                    <a:latin typeface="Barlow Condensed"/>
                  </a:rPr>
                  <a:t>(3)</a:t>
                </a:r>
              </a:p>
            </p:txBody>
          </p:sp>
        </mc:Choice>
        <mc:Fallback>
          <p:sp>
            <p:nvSpPr>
              <p:cNvPr id="4" name="Rectangle 3"/>
              <p:cNvSpPr>
                <a:spLocks noRot="1" noChangeAspect="1" noMove="1" noResize="1" noEditPoints="1" noAdjustHandles="1" noChangeArrowheads="1" noChangeShapeType="1" noTextEdit="1"/>
              </p:cNvSpPr>
              <p:nvPr/>
            </p:nvSpPr>
            <p:spPr>
              <a:xfrm>
                <a:off x="1436651" y="2946779"/>
                <a:ext cx="1623906" cy="580159"/>
              </a:xfrm>
              <a:prstGeom prst="rect">
                <a:avLst/>
              </a:prstGeom>
              <a:blipFill>
                <a:blip r:embed="rId2"/>
                <a:stretch>
                  <a:fillRect l="-4135" r="-2632" b="-9375"/>
                </a:stretch>
              </a:blipFill>
            </p:spPr>
            <p:txBody>
              <a:bodyPr/>
              <a:lstStyle/>
              <a:p>
                <a:r>
                  <a:rPr lang="en-US">
                    <a:noFill/>
                  </a:rPr>
                  <a:t> </a:t>
                </a:r>
              </a:p>
            </p:txBody>
          </p:sp>
        </mc:Fallback>
      </mc:AlternateContent>
      <p:sp>
        <p:nvSpPr>
          <p:cNvPr id="5" name="Rectangle 4"/>
          <p:cNvSpPr/>
          <p:nvPr/>
        </p:nvSpPr>
        <p:spPr>
          <a:xfrm>
            <a:off x="717858" y="1551413"/>
            <a:ext cx="7200900" cy="707886"/>
          </a:xfrm>
          <a:prstGeom prst="rect">
            <a:avLst/>
          </a:prstGeom>
        </p:spPr>
        <p:txBody>
          <a:bodyPr wrap="square">
            <a:spAutoFit/>
          </a:bodyPr>
          <a:lstStyle/>
          <a:p>
            <a:pPr lvl="0" algn="just">
              <a:spcBef>
                <a:spcPct val="20000"/>
              </a:spcBef>
              <a:buClrTx/>
            </a:pPr>
            <a:r>
              <a:rPr lang="en-US" sz="2000" b="1">
                <a:solidFill>
                  <a:srgbClr val="C00000"/>
                </a:solidFill>
                <a:latin typeface="Barlow Condensed"/>
              </a:rPr>
              <a:t>C1.</a:t>
            </a:r>
            <a:r>
              <a:rPr lang="en-US" sz="2000">
                <a:solidFill>
                  <a:srgbClr val="434343"/>
                </a:solidFill>
                <a:latin typeface="Barlow Condensed"/>
              </a:rPr>
              <a:t> Từ công thức (3) có thể suy ra khi truyền tải một công suất </a:t>
            </a:r>
            <a:r>
              <a:rPr lang="en-US" sz="2000">
                <a:solidFill>
                  <a:srgbClr val="434343"/>
                </a:solidFill>
                <a:latin typeface="UVN Ke Chuyen3" panose="03030602030607080B05" pitchFamily="66" charset="0"/>
              </a:rPr>
              <a:t>P  </a:t>
            </a:r>
            <a:r>
              <a:rPr lang="en-US" sz="2000">
                <a:solidFill>
                  <a:srgbClr val="434343"/>
                </a:solidFill>
                <a:latin typeface="Barlow Condensed"/>
              </a:rPr>
              <a:t>xác định mà muốn giảm hao phí do tỏa nhiệt trên đường dây dẫn thể có những cách làm nào ? </a:t>
            </a:r>
            <a:endParaRPr lang="en-US" sz="2000" dirty="0">
              <a:solidFill>
                <a:srgbClr val="434343"/>
              </a:solidFill>
              <a:latin typeface="Barlow Condensed"/>
            </a:endParaRPr>
          </a:p>
        </p:txBody>
      </p:sp>
      <p:cxnSp>
        <p:nvCxnSpPr>
          <p:cNvPr id="7" name="Straight Arrow Connector 6"/>
          <p:cNvCxnSpPr>
            <a:stCxn id="4" idx="3"/>
            <a:endCxn id="11" idx="1"/>
          </p:cNvCxnSpPr>
          <p:nvPr/>
        </p:nvCxnSpPr>
        <p:spPr>
          <a:xfrm flipV="1">
            <a:off x="3060557" y="2887462"/>
            <a:ext cx="1257752" cy="349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3"/>
            <a:endCxn id="14" idx="1"/>
          </p:cNvCxnSpPr>
          <p:nvPr/>
        </p:nvCxnSpPr>
        <p:spPr>
          <a:xfrm>
            <a:off x="3060557" y="3236859"/>
            <a:ext cx="1257751" cy="3337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5"/>
          <p:cNvSpPr>
            <a:spLocks noChangeArrowheads="1"/>
          </p:cNvSpPr>
          <p:nvPr/>
        </p:nvSpPr>
        <p:spPr bwMode="auto">
          <a:xfrm>
            <a:off x="4318309" y="2642900"/>
            <a:ext cx="2207032" cy="489123"/>
          </a:xfrm>
          <a:prstGeom prst="rect">
            <a:avLst/>
          </a:prstGeom>
          <a:solidFill>
            <a:schemeClr val="accent1">
              <a:lumMod val="40000"/>
              <a:lumOff val="60000"/>
            </a:schemeClr>
          </a:solidFill>
          <a:ln w="9525">
            <a:noFill/>
            <a:miter lim="800000"/>
            <a:headEnd/>
            <a:tailEnd/>
          </a:ln>
          <a:effectLst/>
        </p:spPr>
        <p:txBody>
          <a:bodyPr anchor="ctr"/>
          <a:lstStyle/>
          <a:p>
            <a:pPr algn="ctr">
              <a:buClrTx/>
              <a:buFontTx/>
              <a:buNone/>
            </a:pPr>
            <a:r>
              <a:rPr lang="en-US" sz="2000">
                <a:solidFill>
                  <a:srgbClr val="434343"/>
                </a:solidFill>
                <a:latin typeface="Barlow Condensed"/>
              </a:rPr>
              <a:t>Giảm </a:t>
            </a:r>
            <a:r>
              <a:rPr lang="en-US" sz="2000" dirty="0" err="1">
                <a:solidFill>
                  <a:srgbClr val="434343"/>
                </a:solidFill>
                <a:latin typeface="Barlow Condensed"/>
              </a:rPr>
              <a:t>điện</a:t>
            </a:r>
            <a:r>
              <a:rPr lang="en-US" sz="2000" dirty="0">
                <a:solidFill>
                  <a:srgbClr val="434343"/>
                </a:solidFill>
                <a:latin typeface="Barlow Condensed"/>
              </a:rPr>
              <a:t> </a:t>
            </a:r>
            <a:r>
              <a:rPr lang="en-US" sz="2000" dirty="0" err="1">
                <a:solidFill>
                  <a:srgbClr val="434343"/>
                </a:solidFill>
                <a:latin typeface="Barlow Condensed"/>
              </a:rPr>
              <a:t>trở</a:t>
            </a:r>
            <a:r>
              <a:rPr lang="en-US" sz="2000" dirty="0">
                <a:solidFill>
                  <a:srgbClr val="434343"/>
                </a:solidFill>
                <a:latin typeface="Barlow Condensed"/>
              </a:rPr>
              <a:t> R</a:t>
            </a:r>
          </a:p>
        </p:txBody>
      </p:sp>
      <p:sp>
        <p:nvSpPr>
          <p:cNvPr id="14" name="Rectangle 15"/>
          <p:cNvSpPr>
            <a:spLocks noChangeArrowheads="1"/>
          </p:cNvSpPr>
          <p:nvPr/>
        </p:nvSpPr>
        <p:spPr bwMode="auto">
          <a:xfrm>
            <a:off x="4318308" y="3326058"/>
            <a:ext cx="2207033" cy="489123"/>
          </a:xfrm>
          <a:prstGeom prst="rect">
            <a:avLst/>
          </a:prstGeom>
          <a:solidFill>
            <a:schemeClr val="accent1">
              <a:lumMod val="40000"/>
              <a:lumOff val="60000"/>
            </a:schemeClr>
          </a:solidFill>
          <a:ln w="9525">
            <a:noFill/>
            <a:miter lim="800000"/>
            <a:headEnd/>
            <a:tailEnd/>
          </a:ln>
          <a:effectLst/>
        </p:spPr>
        <p:txBody>
          <a:bodyPr anchor="ctr"/>
          <a:lstStyle/>
          <a:p>
            <a:pPr algn="ctr">
              <a:buClrTx/>
              <a:buFontTx/>
              <a:buNone/>
            </a:pPr>
            <a:r>
              <a:rPr lang="en-US" sz="2000">
                <a:solidFill>
                  <a:srgbClr val="434343"/>
                </a:solidFill>
                <a:latin typeface="Barlow Condensed"/>
              </a:rPr>
              <a:t>Tăng hiệu điện thế U</a:t>
            </a:r>
            <a:endParaRPr lang="en-US" sz="2000" dirty="0">
              <a:solidFill>
                <a:srgbClr val="434343"/>
              </a:solidFill>
              <a:latin typeface="Barlow Condensed"/>
            </a:endParaRPr>
          </a:p>
        </p:txBody>
      </p:sp>
    </p:spTree>
    <p:extLst>
      <p:ext uri="{BB962C8B-B14F-4D97-AF65-F5344CB8AC3E}">
        <p14:creationId xmlns:p14="http://schemas.microsoft.com/office/powerpoint/2010/main" val="11298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animBg="1"/>
      <p:bldP spid="14" grpId="0" animBg="1"/>
    </p:bldLst>
  </p:timing>
</p:sld>
</file>

<file path=ppt/theme/theme1.xml><?xml version="1.0" encoding="utf-8"?>
<a:theme xmlns:a="http://schemas.openxmlformats.org/drawingml/2006/main" name="Language School Newsletter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1375</Words>
  <Application>Microsoft Office PowerPoint</Application>
  <PresentationFormat>On-screen Show (16:9)</PresentationFormat>
  <Paragraphs>117</Paragraphs>
  <Slides>25</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Denk One</vt:lpstr>
      <vt:lpstr>Cambria Math</vt:lpstr>
      <vt:lpstr>Barlow</vt:lpstr>
      <vt:lpstr>Barlow Semi Condensed</vt:lpstr>
      <vt:lpstr>Arial</vt:lpstr>
      <vt:lpstr>Wingdings</vt:lpstr>
      <vt:lpstr>Anton</vt:lpstr>
      <vt:lpstr>Edwardian Script ITC</vt:lpstr>
      <vt:lpstr>UVN Ke Chuyen3</vt:lpstr>
      <vt:lpstr>Times New Roman</vt:lpstr>
      <vt:lpstr>Fira Sans Extra Condensed</vt:lpstr>
      <vt:lpstr>Barlow Condensed</vt:lpstr>
      <vt:lpstr>Barlow Semi Condensed Light</vt:lpstr>
      <vt:lpstr>Language School Newsletter By Slidesgo</vt:lpstr>
      <vt:lpstr>VẬT LÍ 9</vt:lpstr>
      <vt:lpstr>PowerPoint Presentation</vt:lpstr>
      <vt:lpstr>PowerPoint Presentation</vt:lpstr>
      <vt:lpstr>Tiết 40, 41. CHủ đề: </vt:lpstr>
      <vt:lpstr>NỘI DUNG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cp:lastModifiedBy>sonha</cp:lastModifiedBy>
  <cp:revision>38</cp:revision>
  <dcterms:modified xsi:type="dcterms:W3CDTF">2022-01-25T01:22:49Z</dcterms:modified>
</cp:coreProperties>
</file>