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6" r:id="rId1"/>
    <p:sldMasterId id="2147483687" r:id="rId2"/>
  </p:sldMasterIdLst>
  <p:notesMasterIdLst>
    <p:notesMasterId r:id="rId26"/>
  </p:notesMasterIdLst>
  <p:sldIdLst>
    <p:sldId id="262" r:id="rId3"/>
    <p:sldId id="290" r:id="rId4"/>
    <p:sldId id="256" r:id="rId5"/>
    <p:sldId id="258" r:id="rId6"/>
    <p:sldId id="309" r:id="rId7"/>
    <p:sldId id="298" r:id="rId8"/>
    <p:sldId id="299" r:id="rId9"/>
    <p:sldId id="300" r:id="rId10"/>
    <p:sldId id="301" r:id="rId11"/>
    <p:sldId id="302" r:id="rId12"/>
    <p:sldId id="313" r:id="rId13"/>
    <p:sldId id="303" r:id="rId14"/>
    <p:sldId id="314" r:id="rId15"/>
    <p:sldId id="305" r:id="rId16"/>
    <p:sldId id="306" r:id="rId17"/>
    <p:sldId id="307" r:id="rId18"/>
    <p:sldId id="308" r:id="rId19"/>
    <p:sldId id="316" r:id="rId20"/>
    <p:sldId id="265" r:id="rId21"/>
    <p:sldId id="317" r:id="rId22"/>
    <p:sldId id="318" r:id="rId23"/>
    <p:sldId id="319" r:id="rId24"/>
    <p:sldId id="285" r:id="rId25"/>
  </p:sldIdLst>
  <p:sldSz cx="9144000" cy="5143500" type="screen16x9"/>
  <p:notesSz cx="6858000" cy="9144000"/>
  <p:embeddedFontLst>
    <p:embeddedFont>
      <p:font typeface="Cambria Math" panose="02040503050406030204" pitchFamily="18" charset="0"/>
      <p:regular r:id="rId27"/>
    </p:embeddedFont>
    <p:embeddedFont>
      <p:font typeface="Exo" panose="020B0604020202020204" charset="0"/>
      <p:regular r:id="rId28"/>
      <p:bold r:id="rId29"/>
      <p:italic r:id="rId30"/>
      <p:boldItalic r:id="rId31"/>
    </p:embeddedFont>
    <p:embeddedFont>
      <p:font typeface="Francois One" panose="020B0604020202020204" charset="0"/>
      <p:regular r:id="rId32"/>
    </p:embeddedFont>
    <p:embeddedFont>
      <p:font typeface="Lato" panose="020F0502020204030203" pitchFamily="34" charset="0"/>
      <p:regular r:id="rId33"/>
      <p:bold r:id="rId34"/>
      <p:italic r:id="rId35"/>
      <p:boldItalic r:id="rId36"/>
    </p:embeddedFont>
    <p:embeddedFont>
      <p:font typeface="Lexend" panose="020B0604020202020204" charset="0"/>
      <p:regular r:id="rId37"/>
      <p:bold r:id="rId38"/>
    </p:embeddedFont>
    <p:embeddedFont>
      <p:font typeface="Lexend Medium" panose="020B0604020202020204" charset="0"/>
      <p:regular r:id="rId39"/>
      <p:bold r:id="rId40"/>
    </p:embeddedFont>
    <p:embeddedFont>
      <p:font typeface="Lexend SemiBold" panose="020B0604020202020204" charset="0"/>
      <p:regular r:id="rId41"/>
      <p:bold r:id="rId42"/>
    </p:embeddedFont>
    <p:embeddedFont>
      <p:font typeface="Libre Franklin" pitchFamily="2" charset="0"/>
      <p:regular r:id="rId43"/>
      <p:bold r:id="rId44"/>
      <p:italic r:id="rId45"/>
      <p:boldItalic r:id="rId46"/>
    </p:embeddedFont>
    <p:embeddedFont>
      <p:font typeface="Open Sans" panose="020B0606030504020204" pitchFamily="34" charset="0"/>
      <p:regular r:id="rId47"/>
      <p:bold r:id="rId48"/>
      <p:italic r:id="rId49"/>
      <p:boldItalic r:id="rId50"/>
    </p:embeddedFont>
    <p:embeddedFont>
      <p:font typeface="Roboto" panose="02000000000000000000" pitchFamily="2" charset="0"/>
      <p:regular r:id="rId51"/>
      <p:bold r:id="rId52"/>
      <p:italic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EF5"/>
    <a:srgbClr val="3B68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8984F6E-9B2B-4E6D-8701-228355CE6E13}">
  <a:tblStyle styleId="{18984F6E-9B2B-4E6D-8701-228355CE6E1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47" autoAdjust="0"/>
    <p:restoredTop sz="94660"/>
  </p:normalViewPr>
  <p:slideViewPr>
    <p:cSldViewPr snapToGrid="0">
      <p:cViewPr varScale="1">
        <p:scale>
          <a:sx n="80" d="100"/>
          <a:sy n="80" d="100"/>
        </p:scale>
        <p:origin x="896" y="6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19.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font" Target="fonts/font21.fntdata"/><Relationship Id="rId50" Type="http://schemas.openxmlformats.org/officeDocument/2006/relationships/font" Target="fonts/font24.fntdata"/><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font" Target="fonts/font20.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3.fntdata"/><Relationship Id="rId41" Type="http://schemas.openxmlformats.org/officeDocument/2006/relationships/font" Target="fonts/font15.fntdata"/><Relationship Id="rId54" Type="http://schemas.openxmlformats.org/officeDocument/2006/relationships/font" Target="fonts/font2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font" Target="fonts/font19.fntdata"/><Relationship Id="rId53" Type="http://schemas.openxmlformats.org/officeDocument/2006/relationships/font" Target="fonts/font27.fntdata"/><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2.fntdata"/><Relationship Id="rId36" Type="http://schemas.openxmlformats.org/officeDocument/2006/relationships/font" Target="fonts/font10.fntdata"/><Relationship Id="rId49" Type="http://schemas.openxmlformats.org/officeDocument/2006/relationships/font" Target="fonts/font23.fntdata"/><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5.fntdata"/><Relationship Id="rId44" Type="http://schemas.openxmlformats.org/officeDocument/2006/relationships/font" Target="fonts/font18.fntdata"/><Relationship Id="rId52" Type="http://schemas.openxmlformats.org/officeDocument/2006/relationships/font" Target="fonts/font2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font" Target="fonts/font22.fntdata"/><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font" Target="fonts/font25.fntdata"/><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3"/>
        <p:cNvGrpSpPr/>
        <p:nvPr/>
      </p:nvGrpSpPr>
      <p:grpSpPr>
        <a:xfrm>
          <a:off x="0" y="0"/>
          <a:ext cx="0" cy="0"/>
          <a:chOff x="0" y="0"/>
          <a:chExt cx="0" cy="0"/>
        </a:xfrm>
      </p:grpSpPr>
      <p:sp>
        <p:nvSpPr>
          <p:cNvPr id="1404" name="Google Shape;1404;gb82166ee16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5" name="Google Shape;1405;gb82166ee16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0"/>
        <p:cNvGrpSpPr/>
        <p:nvPr/>
      </p:nvGrpSpPr>
      <p:grpSpPr>
        <a:xfrm>
          <a:off x="0" y="0"/>
          <a:ext cx="0" cy="0"/>
          <a:chOff x="0" y="0"/>
          <a:chExt cx="0" cy="0"/>
        </a:xfrm>
      </p:grpSpPr>
      <p:sp>
        <p:nvSpPr>
          <p:cNvPr id="2511" name="Google Shape;2511;ge4e679f104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2" name="Google Shape;2512;ge4e679f104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4"/>
        <p:cNvGrpSpPr/>
        <p:nvPr/>
      </p:nvGrpSpPr>
      <p:grpSpPr>
        <a:xfrm>
          <a:off x="0" y="0"/>
          <a:ext cx="0" cy="0"/>
          <a:chOff x="0" y="0"/>
          <a:chExt cx="0" cy="0"/>
        </a:xfrm>
      </p:grpSpPr>
      <p:sp>
        <p:nvSpPr>
          <p:cNvPr id="1215" name="Google Shape;121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6" name="Google Shape;121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7"/>
        <p:cNvGrpSpPr/>
        <p:nvPr/>
      </p:nvGrpSpPr>
      <p:grpSpPr>
        <a:xfrm>
          <a:off x="0" y="0"/>
          <a:ext cx="0" cy="0"/>
          <a:chOff x="0" y="0"/>
          <a:chExt cx="0" cy="0"/>
        </a:xfrm>
      </p:grpSpPr>
      <p:sp>
        <p:nvSpPr>
          <p:cNvPr id="1228" name="Google Shape;1228;gb82166ee16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9" name="Google Shape;1229;gb82166ee16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0"/>
        <p:cNvGrpSpPr/>
        <p:nvPr/>
      </p:nvGrpSpPr>
      <p:grpSpPr>
        <a:xfrm>
          <a:off x="0" y="0"/>
          <a:ext cx="0" cy="0"/>
          <a:chOff x="0" y="0"/>
          <a:chExt cx="0" cy="0"/>
        </a:xfrm>
      </p:grpSpPr>
      <p:sp>
        <p:nvSpPr>
          <p:cNvPr id="1221" name="Google Shape;1221;gb82166ee1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2" name="Google Shape;1222;gb82166ee1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72452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3"/>
        <p:cNvGrpSpPr/>
        <p:nvPr/>
      </p:nvGrpSpPr>
      <p:grpSpPr>
        <a:xfrm>
          <a:off x="0" y="0"/>
          <a:ext cx="0" cy="0"/>
          <a:chOff x="0" y="0"/>
          <a:chExt cx="0" cy="0"/>
        </a:xfrm>
      </p:grpSpPr>
      <p:sp>
        <p:nvSpPr>
          <p:cNvPr id="1514" name="Google Shape;1514;gb82166ee16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5" name="Google Shape;1515;gb82166ee16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4"/>
        <p:cNvGrpSpPr/>
        <p:nvPr/>
      </p:nvGrpSpPr>
      <p:grpSpPr>
        <a:xfrm>
          <a:off x="0" y="0"/>
          <a:ext cx="0" cy="0"/>
          <a:chOff x="0" y="0"/>
          <a:chExt cx="0" cy="0"/>
        </a:xfrm>
      </p:grpSpPr>
      <p:sp>
        <p:nvSpPr>
          <p:cNvPr id="2075" name="Google Shape;2075;ge4dfb9da4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6" name="Google Shape;2076;ge4dfb9da4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rot="7233727">
            <a:off x="7076395" y="1541771"/>
            <a:ext cx="6376252" cy="5747640"/>
            <a:chOff x="-1155400" y="2779603"/>
            <a:chExt cx="3629811" cy="3271961"/>
          </a:xfrm>
        </p:grpSpPr>
        <p:sp>
          <p:nvSpPr>
            <p:cNvPr id="10" name="Google Shape;10;p2"/>
            <p:cNvSpPr/>
            <p:nvPr/>
          </p:nvSpPr>
          <p:spPr>
            <a:xfrm>
              <a:off x="-610709" y="2783593"/>
              <a:ext cx="1052331" cy="945576"/>
            </a:xfrm>
            <a:custGeom>
              <a:avLst/>
              <a:gdLst/>
              <a:ahLst/>
              <a:cxnLst/>
              <a:rect l="l" t="t" r="r" b="b"/>
              <a:pathLst>
                <a:path w="22682" h="20381" extrusionOk="0">
                  <a:moveTo>
                    <a:pt x="15910" y="0"/>
                  </a:moveTo>
                  <a:cubicBezTo>
                    <a:pt x="12387" y="0"/>
                    <a:pt x="8521" y="1281"/>
                    <a:pt x="5834" y="2910"/>
                  </a:cubicBezTo>
                  <a:cubicBezTo>
                    <a:pt x="3989" y="4029"/>
                    <a:pt x="2357" y="5637"/>
                    <a:pt x="1405" y="7637"/>
                  </a:cubicBezTo>
                  <a:cubicBezTo>
                    <a:pt x="953" y="8637"/>
                    <a:pt x="607" y="9756"/>
                    <a:pt x="405" y="10935"/>
                  </a:cubicBezTo>
                  <a:cubicBezTo>
                    <a:pt x="0" y="13257"/>
                    <a:pt x="167" y="15745"/>
                    <a:pt x="1179" y="17698"/>
                  </a:cubicBezTo>
                  <a:cubicBezTo>
                    <a:pt x="1976" y="19281"/>
                    <a:pt x="3084" y="19448"/>
                    <a:pt x="4512" y="19936"/>
                  </a:cubicBezTo>
                  <a:cubicBezTo>
                    <a:pt x="5365" y="20234"/>
                    <a:pt x="6288" y="20381"/>
                    <a:pt x="7220" y="20381"/>
                  </a:cubicBezTo>
                  <a:cubicBezTo>
                    <a:pt x="9307" y="20381"/>
                    <a:pt x="11443" y="19645"/>
                    <a:pt x="12966" y="18222"/>
                  </a:cubicBezTo>
                  <a:cubicBezTo>
                    <a:pt x="14240" y="17031"/>
                    <a:pt x="14680" y="15733"/>
                    <a:pt x="15276" y="14114"/>
                  </a:cubicBezTo>
                  <a:cubicBezTo>
                    <a:pt x="15942" y="12328"/>
                    <a:pt x="16847" y="10649"/>
                    <a:pt x="17967" y="9125"/>
                  </a:cubicBezTo>
                  <a:cubicBezTo>
                    <a:pt x="18740" y="8066"/>
                    <a:pt x="19633" y="6970"/>
                    <a:pt x="20645" y="6149"/>
                  </a:cubicBezTo>
                  <a:cubicBezTo>
                    <a:pt x="21550" y="5422"/>
                    <a:pt x="22681" y="4553"/>
                    <a:pt x="22324" y="3184"/>
                  </a:cubicBezTo>
                  <a:cubicBezTo>
                    <a:pt x="22074" y="2172"/>
                    <a:pt x="20765" y="1017"/>
                    <a:pt x="19836" y="660"/>
                  </a:cubicBezTo>
                  <a:cubicBezTo>
                    <a:pt x="18644" y="201"/>
                    <a:pt x="17304" y="0"/>
                    <a:pt x="159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933905" y="2779603"/>
              <a:ext cx="3408316" cy="3271961"/>
            </a:xfrm>
            <a:custGeom>
              <a:avLst/>
              <a:gdLst/>
              <a:ahLst/>
              <a:cxnLst/>
              <a:rect l="l" t="t" r="r" b="b"/>
              <a:pathLst>
                <a:path w="73463" h="70524" extrusionOk="0">
                  <a:moveTo>
                    <a:pt x="47889" y="1"/>
                  </a:moveTo>
                  <a:cubicBezTo>
                    <a:pt x="47418" y="1"/>
                    <a:pt x="46960" y="16"/>
                    <a:pt x="46519" y="44"/>
                  </a:cubicBezTo>
                  <a:cubicBezTo>
                    <a:pt x="43113" y="282"/>
                    <a:pt x="39780" y="1270"/>
                    <a:pt x="36732" y="2889"/>
                  </a:cubicBezTo>
                  <a:cubicBezTo>
                    <a:pt x="32124" y="5330"/>
                    <a:pt x="28576" y="9295"/>
                    <a:pt x="25647" y="13712"/>
                  </a:cubicBezTo>
                  <a:cubicBezTo>
                    <a:pt x="22694" y="18165"/>
                    <a:pt x="20301" y="23046"/>
                    <a:pt x="16896" y="27118"/>
                  </a:cubicBezTo>
                  <a:cubicBezTo>
                    <a:pt x="13622" y="31035"/>
                    <a:pt x="8704" y="32869"/>
                    <a:pt x="5430" y="36774"/>
                  </a:cubicBezTo>
                  <a:cubicBezTo>
                    <a:pt x="2144" y="40703"/>
                    <a:pt x="1" y="45871"/>
                    <a:pt x="132" y="51157"/>
                  </a:cubicBezTo>
                  <a:cubicBezTo>
                    <a:pt x="287" y="57277"/>
                    <a:pt x="3870" y="62646"/>
                    <a:pt x="8919" y="65516"/>
                  </a:cubicBezTo>
                  <a:cubicBezTo>
                    <a:pt x="11779" y="67145"/>
                    <a:pt x="14992" y="67834"/>
                    <a:pt x="18222" y="67834"/>
                  </a:cubicBezTo>
                  <a:cubicBezTo>
                    <a:pt x="20208" y="67834"/>
                    <a:pt x="22201" y="67574"/>
                    <a:pt x="24123" y="67111"/>
                  </a:cubicBezTo>
                  <a:cubicBezTo>
                    <a:pt x="27611" y="66266"/>
                    <a:pt x="30671" y="64242"/>
                    <a:pt x="34184" y="63432"/>
                  </a:cubicBezTo>
                  <a:cubicBezTo>
                    <a:pt x="36050" y="63005"/>
                    <a:pt x="37952" y="62789"/>
                    <a:pt x="39849" y="62789"/>
                  </a:cubicBezTo>
                  <a:cubicBezTo>
                    <a:pt x="43713" y="62789"/>
                    <a:pt x="47561" y="63683"/>
                    <a:pt x="51067" y="65504"/>
                  </a:cubicBezTo>
                  <a:cubicBezTo>
                    <a:pt x="54555" y="67314"/>
                    <a:pt x="57853" y="69814"/>
                    <a:pt x="61806" y="70409"/>
                  </a:cubicBezTo>
                  <a:cubicBezTo>
                    <a:pt x="62316" y="70486"/>
                    <a:pt x="62816" y="70523"/>
                    <a:pt x="63304" y="70523"/>
                  </a:cubicBezTo>
                  <a:cubicBezTo>
                    <a:pt x="68131" y="70523"/>
                    <a:pt x="71826" y="66889"/>
                    <a:pt x="72712" y="61753"/>
                  </a:cubicBezTo>
                  <a:cubicBezTo>
                    <a:pt x="73462" y="57479"/>
                    <a:pt x="72284" y="52990"/>
                    <a:pt x="69938" y="49454"/>
                  </a:cubicBezTo>
                  <a:cubicBezTo>
                    <a:pt x="67164" y="45287"/>
                    <a:pt x="63009" y="42168"/>
                    <a:pt x="60377" y="37822"/>
                  </a:cubicBezTo>
                  <a:cubicBezTo>
                    <a:pt x="57710" y="33417"/>
                    <a:pt x="56317" y="27321"/>
                    <a:pt x="57972" y="22261"/>
                  </a:cubicBezTo>
                  <a:cubicBezTo>
                    <a:pt x="58925" y="19367"/>
                    <a:pt x="60020" y="16415"/>
                    <a:pt x="60449" y="13367"/>
                  </a:cubicBezTo>
                  <a:cubicBezTo>
                    <a:pt x="60961" y="9759"/>
                    <a:pt x="60092" y="5830"/>
                    <a:pt x="57591" y="3211"/>
                  </a:cubicBezTo>
                  <a:cubicBezTo>
                    <a:pt x="55261" y="775"/>
                    <a:pt x="51270" y="1"/>
                    <a:pt x="478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1155400" y="3650965"/>
              <a:ext cx="870045" cy="686368"/>
            </a:xfrm>
            <a:custGeom>
              <a:avLst/>
              <a:gdLst/>
              <a:ahLst/>
              <a:cxnLst/>
              <a:rect l="l" t="t" r="r" b="b"/>
              <a:pathLst>
                <a:path w="18753" h="14794" extrusionOk="0">
                  <a:moveTo>
                    <a:pt x="8784" y="0"/>
                  </a:moveTo>
                  <a:cubicBezTo>
                    <a:pt x="6575" y="0"/>
                    <a:pt x="4399" y="641"/>
                    <a:pt x="2644" y="2158"/>
                  </a:cubicBezTo>
                  <a:cubicBezTo>
                    <a:pt x="739" y="3813"/>
                    <a:pt x="0" y="6242"/>
                    <a:pt x="262" y="8552"/>
                  </a:cubicBezTo>
                  <a:cubicBezTo>
                    <a:pt x="560" y="11016"/>
                    <a:pt x="2025" y="13338"/>
                    <a:pt x="4513" y="14350"/>
                  </a:cubicBezTo>
                  <a:cubicBezTo>
                    <a:pt x="5259" y="14660"/>
                    <a:pt x="6014" y="14794"/>
                    <a:pt x="6766" y="14794"/>
                  </a:cubicBezTo>
                  <a:cubicBezTo>
                    <a:pt x="8412" y="14794"/>
                    <a:pt x="10038" y="14149"/>
                    <a:pt x="11502" y="13290"/>
                  </a:cubicBezTo>
                  <a:cubicBezTo>
                    <a:pt x="13562" y="12088"/>
                    <a:pt x="16157" y="10349"/>
                    <a:pt x="17562" y="8337"/>
                  </a:cubicBezTo>
                  <a:cubicBezTo>
                    <a:pt x="18348" y="7206"/>
                    <a:pt x="18753" y="5658"/>
                    <a:pt x="18229" y="4361"/>
                  </a:cubicBezTo>
                  <a:cubicBezTo>
                    <a:pt x="17193" y="1765"/>
                    <a:pt x="13204" y="574"/>
                    <a:pt x="10788" y="170"/>
                  </a:cubicBezTo>
                  <a:cubicBezTo>
                    <a:pt x="10124" y="59"/>
                    <a:pt x="9452" y="0"/>
                    <a:pt x="87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751484" y="2869982"/>
              <a:ext cx="1040779" cy="818129"/>
            </a:xfrm>
            <a:custGeom>
              <a:avLst/>
              <a:gdLst/>
              <a:ahLst/>
              <a:cxnLst/>
              <a:rect l="l" t="t" r="r" b="b"/>
              <a:pathLst>
                <a:path w="22433" h="17634" fill="none" extrusionOk="0">
                  <a:moveTo>
                    <a:pt x="1191" y="1"/>
                  </a:moveTo>
                  <a:cubicBezTo>
                    <a:pt x="1191" y="1"/>
                    <a:pt x="1" y="4322"/>
                    <a:pt x="1334" y="7882"/>
                  </a:cubicBezTo>
                  <a:cubicBezTo>
                    <a:pt x="2168" y="10097"/>
                    <a:pt x="4144" y="15038"/>
                    <a:pt x="15324" y="16264"/>
                  </a:cubicBezTo>
                  <a:cubicBezTo>
                    <a:pt x="15324" y="16264"/>
                    <a:pt x="19027" y="16776"/>
                    <a:pt x="22432" y="17634"/>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96862" y="3114674"/>
              <a:ext cx="1941677" cy="2295810"/>
            </a:xfrm>
            <a:custGeom>
              <a:avLst/>
              <a:gdLst/>
              <a:ahLst/>
              <a:cxnLst/>
              <a:rect l="l" t="t" r="r" b="b"/>
              <a:pathLst>
                <a:path w="41851" h="49484" fill="none" extrusionOk="0">
                  <a:moveTo>
                    <a:pt x="41851" y="49483"/>
                  </a:moveTo>
                  <a:cubicBezTo>
                    <a:pt x="40005" y="47793"/>
                    <a:pt x="37374" y="44625"/>
                    <a:pt x="34064" y="38827"/>
                  </a:cubicBezTo>
                  <a:cubicBezTo>
                    <a:pt x="34064" y="38827"/>
                    <a:pt x="28706" y="31636"/>
                    <a:pt x="16907" y="26611"/>
                  </a:cubicBezTo>
                  <a:cubicBezTo>
                    <a:pt x="16907" y="26611"/>
                    <a:pt x="8465" y="23409"/>
                    <a:pt x="4084" y="10979"/>
                  </a:cubicBezTo>
                  <a:cubicBezTo>
                    <a:pt x="4084" y="10979"/>
                    <a:pt x="2393" y="5156"/>
                    <a:pt x="964" y="2096"/>
                  </a:cubicBezTo>
                  <a:lnTo>
                    <a:pt x="429" y="965"/>
                  </a:lnTo>
                  <a:cubicBezTo>
                    <a:pt x="298" y="632"/>
                    <a:pt x="167" y="311"/>
                    <a:pt x="0" y="1"/>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96321" y="3221849"/>
              <a:ext cx="2045509" cy="2395791"/>
            </a:xfrm>
            <a:custGeom>
              <a:avLst/>
              <a:gdLst/>
              <a:ahLst/>
              <a:cxnLst/>
              <a:rect l="l" t="t" r="r" b="b"/>
              <a:pathLst>
                <a:path w="44089" h="51639" fill="none" extrusionOk="0">
                  <a:moveTo>
                    <a:pt x="44089" y="51638"/>
                  </a:moveTo>
                  <a:lnTo>
                    <a:pt x="43601" y="51221"/>
                  </a:lnTo>
                  <a:cubicBezTo>
                    <a:pt x="37183" y="47602"/>
                    <a:pt x="34147" y="39565"/>
                    <a:pt x="34147" y="39565"/>
                  </a:cubicBezTo>
                  <a:cubicBezTo>
                    <a:pt x="31635" y="35279"/>
                    <a:pt x="25241" y="35446"/>
                    <a:pt x="25241" y="35446"/>
                  </a:cubicBezTo>
                  <a:cubicBezTo>
                    <a:pt x="9073" y="35803"/>
                    <a:pt x="6037" y="20813"/>
                    <a:pt x="6037" y="20813"/>
                  </a:cubicBezTo>
                  <a:cubicBezTo>
                    <a:pt x="1512" y="4061"/>
                    <a:pt x="238" y="572"/>
                    <a:pt x="238" y="572"/>
                  </a:cubicBezTo>
                  <a:cubicBezTo>
                    <a:pt x="155" y="382"/>
                    <a:pt x="83" y="179"/>
                    <a:pt x="0" y="1"/>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002942" y="3725106"/>
              <a:ext cx="522037" cy="444696"/>
            </a:xfrm>
            <a:custGeom>
              <a:avLst/>
              <a:gdLst/>
              <a:ahLst/>
              <a:cxnLst/>
              <a:rect l="l" t="t" r="r" b="b"/>
              <a:pathLst>
                <a:path w="11252" h="9585" fill="none" extrusionOk="0">
                  <a:moveTo>
                    <a:pt x="11252" y="9585"/>
                  </a:moveTo>
                  <a:cubicBezTo>
                    <a:pt x="8633" y="2036"/>
                    <a:pt x="2334" y="358"/>
                    <a:pt x="1" y="0"/>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73747" y="4279723"/>
              <a:ext cx="1046857" cy="1556135"/>
            </a:xfrm>
            <a:custGeom>
              <a:avLst/>
              <a:gdLst/>
              <a:ahLst/>
              <a:cxnLst/>
              <a:rect l="l" t="t" r="r" b="b"/>
              <a:pathLst>
                <a:path w="22564" h="33541" fill="none" extrusionOk="0">
                  <a:moveTo>
                    <a:pt x="18777" y="33540"/>
                  </a:moveTo>
                  <a:cubicBezTo>
                    <a:pt x="22563" y="20479"/>
                    <a:pt x="15669" y="17133"/>
                    <a:pt x="15669" y="17133"/>
                  </a:cubicBezTo>
                  <a:cubicBezTo>
                    <a:pt x="13907" y="15645"/>
                    <a:pt x="8037" y="14014"/>
                    <a:pt x="8037" y="14014"/>
                  </a:cubicBezTo>
                  <a:cubicBezTo>
                    <a:pt x="1" y="12168"/>
                    <a:pt x="739" y="1381"/>
                    <a:pt x="739" y="1381"/>
                  </a:cubicBezTo>
                  <a:cubicBezTo>
                    <a:pt x="691" y="1036"/>
                    <a:pt x="870" y="322"/>
                    <a:pt x="810" y="0"/>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080285" y="3803004"/>
              <a:ext cx="457965" cy="464600"/>
            </a:xfrm>
            <a:custGeom>
              <a:avLst/>
              <a:gdLst/>
              <a:ahLst/>
              <a:cxnLst/>
              <a:rect l="l" t="t" r="r" b="b"/>
              <a:pathLst>
                <a:path w="9871" h="10014" fill="none" extrusionOk="0">
                  <a:moveTo>
                    <a:pt x="9871" y="10013"/>
                  </a:moveTo>
                  <a:cubicBezTo>
                    <a:pt x="8347" y="2572"/>
                    <a:pt x="1656" y="417"/>
                    <a:pt x="1" y="0"/>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699093" y="4415616"/>
              <a:ext cx="645772" cy="1525189"/>
            </a:xfrm>
            <a:custGeom>
              <a:avLst/>
              <a:gdLst/>
              <a:ahLst/>
              <a:cxnLst/>
              <a:rect l="l" t="t" r="r" b="b"/>
              <a:pathLst>
                <a:path w="13919" h="32874" fill="none" extrusionOk="0">
                  <a:moveTo>
                    <a:pt x="13918" y="32873"/>
                  </a:moveTo>
                  <a:cubicBezTo>
                    <a:pt x="13918" y="23574"/>
                    <a:pt x="10263" y="18883"/>
                    <a:pt x="10263" y="18883"/>
                  </a:cubicBezTo>
                  <a:cubicBezTo>
                    <a:pt x="7025" y="14633"/>
                    <a:pt x="3858" y="12347"/>
                    <a:pt x="3858" y="12347"/>
                  </a:cubicBezTo>
                  <a:cubicBezTo>
                    <a:pt x="0" y="9073"/>
                    <a:pt x="1965" y="0"/>
                    <a:pt x="1965" y="0"/>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542784" y="2813657"/>
              <a:ext cx="763986" cy="701028"/>
            </a:xfrm>
            <a:custGeom>
              <a:avLst/>
              <a:gdLst/>
              <a:ahLst/>
              <a:cxnLst/>
              <a:rect l="l" t="t" r="r" b="b"/>
              <a:pathLst>
                <a:path w="16467" h="15110" extrusionOk="0">
                  <a:moveTo>
                    <a:pt x="9859" y="0"/>
                  </a:moveTo>
                  <a:cubicBezTo>
                    <a:pt x="7835" y="524"/>
                    <a:pt x="5918" y="1334"/>
                    <a:pt x="4382" y="2274"/>
                  </a:cubicBezTo>
                  <a:cubicBezTo>
                    <a:pt x="2560" y="3381"/>
                    <a:pt x="941" y="4953"/>
                    <a:pt x="0" y="6929"/>
                  </a:cubicBezTo>
                  <a:cubicBezTo>
                    <a:pt x="314" y="6904"/>
                    <a:pt x="623" y="6891"/>
                    <a:pt x="928" y="6891"/>
                  </a:cubicBezTo>
                  <a:cubicBezTo>
                    <a:pt x="6266" y="6891"/>
                    <a:pt x="10321" y="10739"/>
                    <a:pt x="13193" y="15109"/>
                  </a:cubicBezTo>
                  <a:cubicBezTo>
                    <a:pt x="13419" y="14597"/>
                    <a:pt x="13609" y="14049"/>
                    <a:pt x="13836" y="13466"/>
                  </a:cubicBezTo>
                  <a:cubicBezTo>
                    <a:pt x="14478" y="11716"/>
                    <a:pt x="15383" y="10049"/>
                    <a:pt x="16467" y="8537"/>
                  </a:cubicBezTo>
                  <a:cubicBezTo>
                    <a:pt x="14502" y="4060"/>
                    <a:pt x="11788" y="1417"/>
                    <a:pt x="98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31167" y="3388132"/>
              <a:ext cx="2288573" cy="2662934"/>
            </a:xfrm>
            <a:custGeom>
              <a:avLst/>
              <a:gdLst/>
              <a:ahLst/>
              <a:cxnLst/>
              <a:rect l="l" t="t" r="r" b="b"/>
              <a:pathLst>
                <a:path w="49328" h="57397" extrusionOk="0">
                  <a:moveTo>
                    <a:pt x="3096" y="1"/>
                  </a:moveTo>
                  <a:cubicBezTo>
                    <a:pt x="2953" y="191"/>
                    <a:pt x="2822" y="382"/>
                    <a:pt x="2691" y="596"/>
                  </a:cubicBezTo>
                  <a:cubicBezTo>
                    <a:pt x="1750" y="2013"/>
                    <a:pt x="869" y="3465"/>
                    <a:pt x="0" y="4942"/>
                  </a:cubicBezTo>
                  <a:cubicBezTo>
                    <a:pt x="2870" y="10085"/>
                    <a:pt x="4203" y="15229"/>
                    <a:pt x="4203" y="15229"/>
                  </a:cubicBezTo>
                  <a:cubicBezTo>
                    <a:pt x="6620" y="29814"/>
                    <a:pt x="13037" y="34219"/>
                    <a:pt x="13037" y="34219"/>
                  </a:cubicBezTo>
                  <a:cubicBezTo>
                    <a:pt x="20693" y="40803"/>
                    <a:pt x="22753" y="46959"/>
                    <a:pt x="23241" y="50495"/>
                  </a:cubicBezTo>
                  <a:cubicBezTo>
                    <a:pt x="24908" y="50947"/>
                    <a:pt x="26551" y="51566"/>
                    <a:pt x="28111" y="52376"/>
                  </a:cubicBezTo>
                  <a:cubicBezTo>
                    <a:pt x="31611" y="54186"/>
                    <a:pt x="34897" y="56686"/>
                    <a:pt x="38850" y="57281"/>
                  </a:cubicBezTo>
                  <a:cubicBezTo>
                    <a:pt x="39364" y="57359"/>
                    <a:pt x="39868" y="57397"/>
                    <a:pt x="40360" y="57397"/>
                  </a:cubicBezTo>
                  <a:cubicBezTo>
                    <a:pt x="44619" y="57397"/>
                    <a:pt x="47983" y="54570"/>
                    <a:pt x="49328" y="50376"/>
                  </a:cubicBezTo>
                  <a:cubicBezTo>
                    <a:pt x="45565" y="43982"/>
                    <a:pt x="36338" y="39970"/>
                    <a:pt x="36338" y="39970"/>
                  </a:cubicBezTo>
                  <a:cubicBezTo>
                    <a:pt x="17955" y="33719"/>
                    <a:pt x="14383" y="29957"/>
                    <a:pt x="14383" y="29957"/>
                  </a:cubicBezTo>
                  <a:cubicBezTo>
                    <a:pt x="6965" y="23218"/>
                    <a:pt x="6144" y="14609"/>
                    <a:pt x="6144" y="14609"/>
                  </a:cubicBezTo>
                  <a:cubicBezTo>
                    <a:pt x="5203" y="9514"/>
                    <a:pt x="3822" y="3287"/>
                    <a:pt x="30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606301" y="3289262"/>
              <a:ext cx="617610" cy="376774"/>
            </a:xfrm>
            <a:custGeom>
              <a:avLst/>
              <a:gdLst/>
              <a:ahLst/>
              <a:cxnLst/>
              <a:rect l="l" t="t" r="r" b="b"/>
              <a:pathLst>
                <a:path w="13312" h="8121" extrusionOk="0">
                  <a:moveTo>
                    <a:pt x="322" y="0"/>
                  </a:moveTo>
                  <a:lnTo>
                    <a:pt x="322" y="36"/>
                  </a:lnTo>
                  <a:cubicBezTo>
                    <a:pt x="0" y="1941"/>
                    <a:pt x="60" y="3953"/>
                    <a:pt x="631" y="5715"/>
                  </a:cubicBezTo>
                  <a:cubicBezTo>
                    <a:pt x="1672" y="5331"/>
                    <a:pt x="2715" y="5172"/>
                    <a:pt x="3729" y="5172"/>
                  </a:cubicBezTo>
                  <a:cubicBezTo>
                    <a:pt x="7241" y="5172"/>
                    <a:pt x="10402" y="7076"/>
                    <a:pt x="11871" y="8120"/>
                  </a:cubicBezTo>
                  <a:cubicBezTo>
                    <a:pt x="12228" y="7882"/>
                    <a:pt x="12573" y="7620"/>
                    <a:pt x="12895" y="7335"/>
                  </a:cubicBezTo>
                  <a:cubicBezTo>
                    <a:pt x="13050" y="7192"/>
                    <a:pt x="13192" y="7061"/>
                    <a:pt x="13311" y="6906"/>
                  </a:cubicBezTo>
                  <a:cubicBezTo>
                    <a:pt x="11573" y="4620"/>
                    <a:pt x="10156" y="3965"/>
                    <a:pt x="10156" y="3965"/>
                  </a:cubicBezTo>
                  <a:cubicBezTo>
                    <a:pt x="5037" y="596"/>
                    <a:pt x="1786" y="36"/>
                    <a:pt x="3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63280" y="3709099"/>
              <a:ext cx="1065600" cy="2005749"/>
            </a:xfrm>
            <a:custGeom>
              <a:avLst/>
              <a:gdLst/>
              <a:ahLst/>
              <a:cxnLst/>
              <a:rect l="l" t="t" r="r" b="b"/>
              <a:pathLst>
                <a:path w="22968" h="43232" extrusionOk="0">
                  <a:moveTo>
                    <a:pt x="2977" y="0"/>
                  </a:moveTo>
                  <a:cubicBezTo>
                    <a:pt x="2667" y="524"/>
                    <a:pt x="2334" y="1060"/>
                    <a:pt x="2012" y="1584"/>
                  </a:cubicBezTo>
                  <a:cubicBezTo>
                    <a:pt x="3012" y="4691"/>
                    <a:pt x="2298" y="9692"/>
                    <a:pt x="2298" y="9692"/>
                  </a:cubicBezTo>
                  <a:cubicBezTo>
                    <a:pt x="0" y="19419"/>
                    <a:pt x="6822" y="24467"/>
                    <a:pt x="6822" y="24467"/>
                  </a:cubicBezTo>
                  <a:cubicBezTo>
                    <a:pt x="15300" y="30373"/>
                    <a:pt x="16288" y="39267"/>
                    <a:pt x="16252" y="43232"/>
                  </a:cubicBezTo>
                  <a:cubicBezTo>
                    <a:pt x="17824" y="42927"/>
                    <a:pt x="19420" y="42773"/>
                    <a:pt x="21015" y="42773"/>
                  </a:cubicBezTo>
                  <a:cubicBezTo>
                    <a:pt x="21667" y="42773"/>
                    <a:pt x="22318" y="42799"/>
                    <a:pt x="22967" y="42851"/>
                  </a:cubicBezTo>
                  <a:cubicBezTo>
                    <a:pt x="21300" y="34350"/>
                    <a:pt x="14311" y="28587"/>
                    <a:pt x="14311" y="28587"/>
                  </a:cubicBezTo>
                  <a:cubicBezTo>
                    <a:pt x="7894" y="22836"/>
                    <a:pt x="7334" y="15812"/>
                    <a:pt x="7334" y="15812"/>
                  </a:cubicBezTo>
                  <a:cubicBezTo>
                    <a:pt x="6572" y="8108"/>
                    <a:pt x="4763" y="3155"/>
                    <a:pt x="29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24;p2"/>
          <p:cNvGrpSpPr/>
          <p:nvPr/>
        </p:nvGrpSpPr>
        <p:grpSpPr>
          <a:xfrm>
            <a:off x="6768661" y="2741456"/>
            <a:ext cx="1595431" cy="2096098"/>
            <a:chOff x="6835336" y="2503331"/>
            <a:chExt cx="1595431" cy="2096098"/>
          </a:xfrm>
        </p:grpSpPr>
        <p:sp>
          <p:nvSpPr>
            <p:cNvPr id="25" name="Google Shape;25;p2"/>
            <p:cNvSpPr/>
            <p:nvPr/>
          </p:nvSpPr>
          <p:spPr>
            <a:xfrm flipH="1">
              <a:off x="7228198" y="2847374"/>
              <a:ext cx="1188845" cy="1452218"/>
            </a:xfrm>
            <a:custGeom>
              <a:avLst/>
              <a:gdLst/>
              <a:ahLst/>
              <a:cxnLst/>
              <a:rect l="l" t="t" r="r" b="b"/>
              <a:pathLst>
                <a:path w="11348" h="13862" extrusionOk="0">
                  <a:moveTo>
                    <a:pt x="5815" y="0"/>
                  </a:moveTo>
                  <a:cubicBezTo>
                    <a:pt x="3450" y="0"/>
                    <a:pt x="1239" y="1604"/>
                    <a:pt x="477" y="4063"/>
                  </a:cubicBezTo>
                  <a:cubicBezTo>
                    <a:pt x="1" y="5622"/>
                    <a:pt x="239" y="6718"/>
                    <a:pt x="608" y="7777"/>
                  </a:cubicBezTo>
                  <a:cubicBezTo>
                    <a:pt x="1072" y="9135"/>
                    <a:pt x="1739" y="10432"/>
                    <a:pt x="1382" y="12635"/>
                  </a:cubicBezTo>
                  <a:lnTo>
                    <a:pt x="5013" y="13861"/>
                  </a:lnTo>
                  <a:cubicBezTo>
                    <a:pt x="6882" y="10373"/>
                    <a:pt x="9633" y="11123"/>
                    <a:pt x="10942" y="7611"/>
                  </a:cubicBezTo>
                  <a:cubicBezTo>
                    <a:pt x="11180" y="6956"/>
                    <a:pt x="11311" y="6289"/>
                    <a:pt x="11311" y="5634"/>
                  </a:cubicBezTo>
                  <a:cubicBezTo>
                    <a:pt x="11347" y="3265"/>
                    <a:pt x="9930" y="1050"/>
                    <a:pt x="7597" y="312"/>
                  </a:cubicBezTo>
                  <a:cubicBezTo>
                    <a:pt x="7007" y="100"/>
                    <a:pt x="6406" y="0"/>
                    <a:pt x="58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flipH="1">
              <a:off x="7228198" y="2845488"/>
              <a:ext cx="1188845" cy="993672"/>
            </a:xfrm>
            <a:custGeom>
              <a:avLst/>
              <a:gdLst/>
              <a:ahLst/>
              <a:cxnLst/>
              <a:rect l="l" t="t" r="r" b="b"/>
              <a:pathLst>
                <a:path w="11348" h="9485" extrusionOk="0">
                  <a:moveTo>
                    <a:pt x="5828" y="0"/>
                  </a:moveTo>
                  <a:cubicBezTo>
                    <a:pt x="3458" y="0"/>
                    <a:pt x="1240" y="1604"/>
                    <a:pt x="477" y="4057"/>
                  </a:cubicBezTo>
                  <a:cubicBezTo>
                    <a:pt x="1" y="5640"/>
                    <a:pt x="239" y="6736"/>
                    <a:pt x="608" y="7795"/>
                  </a:cubicBezTo>
                  <a:cubicBezTo>
                    <a:pt x="870" y="8045"/>
                    <a:pt x="1144" y="8272"/>
                    <a:pt x="1441" y="8462"/>
                  </a:cubicBezTo>
                  <a:cubicBezTo>
                    <a:pt x="2156" y="8926"/>
                    <a:pt x="2989" y="9236"/>
                    <a:pt x="3822" y="9379"/>
                  </a:cubicBezTo>
                  <a:cubicBezTo>
                    <a:pt x="3882" y="9391"/>
                    <a:pt x="3941" y="9391"/>
                    <a:pt x="4001" y="9403"/>
                  </a:cubicBezTo>
                  <a:cubicBezTo>
                    <a:pt x="4406" y="9455"/>
                    <a:pt x="4847" y="9484"/>
                    <a:pt x="5304" y="9484"/>
                  </a:cubicBezTo>
                  <a:cubicBezTo>
                    <a:pt x="7036" y="9484"/>
                    <a:pt x="9005" y="9063"/>
                    <a:pt x="10192" y="7867"/>
                  </a:cubicBezTo>
                  <a:cubicBezTo>
                    <a:pt x="10418" y="7652"/>
                    <a:pt x="10609" y="7414"/>
                    <a:pt x="10776" y="7129"/>
                  </a:cubicBezTo>
                  <a:cubicBezTo>
                    <a:pt x="11061" y="6640"/>
                    <a:pt x="11240" y="6140"/>
                    <a:pt x="11311" y="5640"/>
                  </a:cubicBezTo>
                  <a:cubicBezTo>
                    <a:pt x="11347" y="3271"/>
                    <a:pt x="9930" y="1056"/>
                    <a:pt x="7597" y="306"/>
                  </a:cubicBezTo>
                  <a:cubicBezTo>
                    <a:pt x="7011" y="98"/>
                    <a:pt x="6415" y="0"/>
                    <a:pt x="5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flipH="1">
              <a:off x="7293046" y="3182406"/>
              <a:ext cx="1059358" cy="804366"/>
            </a:xfrm>
            <a:custGeom>
              <a:avLst/>
              <a:gdLst/>
              <a:ahLst/>
              <a:cxnLst/>
              <a:rect l="l" t="t" r="r" b="b"/>
              <a:pathLst>
                <a:path w="10112" h="7678" extrusionOk="0">
                  <a:moveTo>
                    <a:pt x="4875" y="0"/>
                  </a:moveTo>
                  <a:cubicBezTo>
                    <a:pt x="2796" y="0"/>
                    <a:pt x="999" y="1773"/>
                    <a:pt x="634" y="3567"/>
                  </a:cubicBezTo>
                  <a:cubicBezTo>
                    <a:pt x="0" y="6223"/>
                    <a:pt x="2317" y="7678"/>
                    <a:pt x="4717" y="7678"/>
                  </a:cubicBezTo>
                  <a:cubicBezTo>
                    <a:pt x="6331" y="7678"/>
                    <a:pt x="7983" y="7020"/>
                    <a:pt x="8801" y="5627"/>
                  </a:cubicBezTo>
                  <a:cubicBezTo>
                    <a:pt x="10111" y="3043"/>
                    <a:pt x="7718" y="353"/>
                    <a:pt x="5349" y="31"/>
                  </a:cubicBezTo>
                  <a:cubicBezTo>
                    <a:pt x="5189" y="10"/>
                    <a:pt x="5031" y="0"/>
                    <a:pt x="4875" y="0"/>
                  </a:cubicBezTo>
                  <a:close/>
                </a:path>
              </a:pathLst>
            </a:cu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flipH="1">
              <a:off x="7505190" y="2898708"/>
              <a:ext cx="682109" cy="247135"/>
            </a:xfrm>
            <a:custGeom>
              <a:avLst/>
              <a:gdLst/>
              <a:ahLst/>
              <a:cxnLst/>
              <a:rect l="l" t="t" r="r" b="b"/>
              <a:pathLst>
                <a:path w="6511" h="2359" extrusionOk="0">
                  <a:moveTo>
                    <a:pt x="3713" y="1"/>
                  </a:moveTo>
                  <a:cubicBezTo>
                    <a:pt x="2320" y="1"/>
                    <a:pt x="903" y="655"/>
                    <a:pt x="522" y="1263"/>
                  </a:cubicBezTo>
                  <a:cubicBezTo>
                    <a:pt x="0" y="2001"/>
                    <a:pt x="1029" y="2358"/>
                    <a:pt x="2333" y="2358"/>
                  </a:cubicBezTo>
                  <a:cubicBezTo>
                    <a:pt x="3469" y="2358"/>
                    <a:pt x="4813" y="2087"/>
                    <a:pt x="5523" y="1560"/>
                  </a:cubicBezTo>
                  <a:cubicBezTo>
                    <a:pt x="6511" y="727"/>
                    <a:pt x="5189" y="13"/>
                    <a:pt x="3713" y="1"/>
                  </a:cubicBezTo>
                  <a:close/>
                </a:path>
              </a:pathLst>
            </a:cu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flipH="1">
              <a:off x="8131251" y="3131072"/>
              <a:ext cx="166049" cy="156201"/>
            </a:xfrm>
            <a:custGeom>
              <a:avLst/>
              <a:gdLst/>
              <a:ahLst/>
              <a:cxnLst/>
              <a:rect l="l" t="t" r="r" b="b"/>
              <a:pathLst>
                <a:path w="1585" h="1491" extrusionOk="0">
                  <a:moveTo>
                    <a:pt x="922" y="0"/>
                  </a:moveTo>
                  <a:cubicBezTo>
                    <a:pt x="796" y="0"/>
                    <a:pt x="669" y="28"/>
                    <a:pt x="560" y="81"/>
                  </a:cubicBezTo>
                  <a:cubicBezTo>
                    <a:pt x="167" y="283"/>
                    <a:pt x="1" y="783"/>
                    <a:pt x="108" y="1116"/>
                  </a:cubicBezTo>
                  <a:cubicBezTo>
                    <a:pt x="180" y="1382"/>
                    <a:pt x="368" y="1491"/>
                    <a:pt x="586" y="1491"/>
                  </a:cubicBezTo>
                  <a:cubicBezTo>
                    <a:pt x="1014" y="1491"/>
                    <a:pt x="1560" y="1070"/>
                    <a:pt x="1584" y="581"/>
                  </a:cubicBezTo>
                  <a:cubicBezTo>
                    <a:pt x="1575" y="185"/>
                    <a:pt x="1250" y="0"/>
                    <a:pt x="922" y="0"/>
                  </a:cubicBezTo>
                  <a:close/>
                </a:path>
              </a:pathLst>
            </a:cu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flipH="1">
              <a:off x="7729696" y="3732308"/>
              <a:ext cx="449117" cy="268716"/>
            </a:xfrm>
            <a:custGeom>
              <a:avLst/>
              <a:gdLst/>
              <a:ahLst/>
              <a:cxnLst/>
              <a:rect l="l" t="t" r="r" b="b"/>
              <a:pathLst>
                <a:path w="4287" h="2565" extrusionOk="0">
                  <a:moveTo>
                    <a:pt x="1406" y="342"/>
                  </a:moveTo>
                  <a:cubicBezTo>
                    <a:pt x="1477" y="390"/>
                    <a:pt x="1537" y="426"/>
                    <a:pt x="1596" y="473"/>
                  </a:cubicBezTo>
                  <a:cubicBezTo>
                    <a:pt x="1727" y="592"/>
                    <a:pt x="1787" y="747"/>
                    <a:pt x="1787" y="878"/>
                  </a:cubicBezTo>
                  <a:cubicBezTo>
                    <a:pt x="1787" y="997"/>
                    <a:pt x="1751" y="1104"/>
                    <a:pt x="1656" y="1176"/>
                  </a:cubicBezTo>
                  <a:cubicBezTo>
                    <a:pt x="1595" y="1226"/>
                    <a:pt x="1501" y="1276"/>
                    <a:pt x="1401" y="1276"/>
                  </a:cubicBezTo>
                  <a:cubicBezTo>
                    <a:pt x="1383" y="1276"/>
                    <a:pt x="1364" y="1275"/>
                    <a:pt x="1346" y="1271"/>
                  </a:cubicBezTo>
                  <a:cubicBezTo>
                    <a:pt x="1215" y="1235"/>
                    <a:pt x="1132" y="1128"/>
                    <a:pt x="1108" y="1092"/>
                  </a:cubicBezTo>
                  <a:cubicBezTo>
                    <a:pt x="1036" y="949"/>
                    <a:pt x="1013" y="819"/>
                    <a:pt x="1060" y="688"/>
                  </a:cubicBezTo>
                  <a:cubicBezTo>
                    <a:pt x="1120" y="557"/>
                    <a:pt x="1239" y="414"/>
                    <a:pt x="1406" y="342"/>
                  </a:cubicBezTo>
                  <a:close/>
                  <a:moveTo>
                    <a:pt x="3013" y="854"/>
                  </a:moveTo>
                  <a:cubicBezTo>
                    <a:pt x="3156" y="1092"/>
                    <a:pt x="3203" y="1354"/>
                    <a:pt x="3096" y="1592"/>
                  </a:cubicBezTo>
                  <a:cubicBezTo>
                    <a:pt x="3043" y="1730"/>
                    <a:pt x="2925" y="1848"/>
                    <a:pt x="2766" y="1848"/>
                  </a:cubicBezTo>
                  <a:cubicBezTo>
                    <a:pt x="2746" y="1848"/>
                    <a:pt x="2725" y="1846"/>
                    <a:pt x="2703" y="1842"/>
                  </a:cubicBezTo>
                  <a:cubicBezTo>
                    <a:pt x="2584" y="1831"/>
                    <a:pt x="2489" y="1747"/>
                    <a:pt x="2441" y="1664"/>
                  </a:cubicBezTo>
                  <a:cubicBezTo>
                    <a:pt x="2406" y="1592"/>
                    <a:pt x="2406" y="1509"/>
                    <a:pt x="2418" y="1390"/>
                  </a:cubicBezTo>
                  <a:cubicBezTo>
                    <a:pt x="2441" y="1271"/>
                    <a:pt x="2537" y="914"/>
                    <a:pt x="2918" y="854"/>
                  </a:cubicBezTo>
                  <a:close/>
                  <a:moveTo>
                    <a:pt x="872" y="0"/>
                  </a:moveTo>
                  <a:cubicBezTo>
                    <a:pt x="631" y="0"/>
                    <a:pt x="401" y="67"/>
                    <a:pt x="239" y="223"/>
                  </a:cubicBezTo>
                  <a:cubicBezTo>
                    <a:pt x="84" y="390"/>
                    <a:pt x="1" y="628"/>
                    <a:pt x="48" y="890"/>
                  </a:cubicBezTo>
                  <a:cubicBezTo>
                    <a:pt x="84" y="1116"/>
                    <a:pt x="203" y="1342"/>
                    <a:pt x="322" y="1545"/>
                  </a:cubicBezTo>
                  <a:cubicBezTo>
                    <a:pt x="330" y="1577"/>
                    <a:pt x="359" y="1592"/>
                    <a:pt x="392" y="1592"/>
                  </a:cubicBezTo>
                  <a:cubicBezTo>
                    <a:pt x="408" y="1592"/>
                    <a:pt x="425" y="1588"/>
                    <a:pt x="441" y="1581"/>
                  </a:cubicBezTo>
                  <a:cubicBezTo>
                    <a:pt x="477" y="1557"/>
                    <a:pt x="501" y="1497"/>
                    <a:pt x="465" y="1461"/>
                  </a:cubicBezTo>
                  <a:cubicBezTo>
                    <a:pt x="346" y="1259"/>
                    <a:pt x="239" y="1069"/>
                    <a:pt x="215" y="866"/>
                  </a:cubicBezTo>
                  <a:cubicBezTo>
                    <a:pt x="203" y="747"/>
                    <a:pt x="179" y="521"/>
                    <a:pt x="358" y="342"/>
                  </a:cubicBezTo>
                  <a:cubicBezTo>
                    <a:pt x="489" y="226"/>
                    <a:pt x="673" y="172"/>
                    <a:pt x="868" y="172"/>
                  </a:cubicBezTo>
                  <a:cubicBezTo>
                    <a:pt x="991" y="172"/>
                    <a:pt x="1119" y="193"/>
                    <a:pt x="1239" y="235"/>
                  </a:cubicBezTo>
                  <a:cubicBezTo>
                    <a:pt x="1096" y="330"/>
                    <a:pt x="989" y="461"/>
                    <a:pt x="929" y="604"/>
                  </a:cubicBezTo>
                  <a:cubicBezTo>
                    <a:pt x="858" y="807"/>
                    <a:pt x="882" y="997"/>
                    <a:pt x="989" y="1176"/>
                  </a:cubicBezTo>
                  <a:cubicBezTo>
                    <a:pt x="1036" y="1247"/>
                    <a:pt x="1132" y="1378"/>
                    <a:pt x="1334" y="1426"/>
                  </a:cubicBezTo>
                  <a:cubicBezTo>
                    <a:pt x="1368" y="1434"/>
                    <a:pt x="1402" y="1437"/>
                    <a:pt x="1436" y="1437"/>
                  </a:cubicBezTo>
                  <a:cubicBezTo>
                    <a:pt x="1560" y="1437"/>
                    <a:pt x="1684" y="1388"/>
                    <a:pt x="1787" y="1295"/>
                  </a:cubicBezTo>
                  <a:cubicBezTo>
                    <a:pt x="1906" y="1176"/>
                    <a:pt x="1989" y="1021"/>
                    <a:pt x="1989" y="866"/>
                  </a:cubicBezTo>
                  <a:cubicBezTo>
                    <a:pt x="2001" y="664"/>
                    <a:pt x="1906" y="473"/>
                    <a:pt x="1751" y="330"/>
                  </a:cubicBezTo>
                  <a:cubicBezTo>
                    <a:pt x="1715" y="295"/>
                    <a:pt x="1691" y="283"/>
                    <a:pt x="1656" y="247"/>
                  </a:cubicBezTo>
                  <a:cubicBezTo>
                    <a:pt x="1727" y="234"/>
                    <a:pt x="1801" y="228"/>
                    <a:pt x="1877" y="228"/>
                  </a:cubicBezTo>
                  <a:cubicBezTo>
                    <a:pt x="2220" y="228"/>
                    <a:pt x="2593" y="356"/>
                    <a:pt x="2846" y="580"/>
                  </a:cubicBezTo>
                  <a:lnTo>
                    <a:pt x="2906" y="640"/>
                  </a:lnTo>
                  <a:cubicBezTo>
                    <a:pt x="2501" y="699"/>
                    <a:pt x="2310" y="1021"/>
                    <a:pt x="2263" y="1319"/>
                  </a:cubicBezTo>
                  <a:cubicBezTo>
                    <a:pt x="2251" y="1426"/>
                    <a:pt x="2239" y="1581"/>
                    <a:pt x="2310" y="1711"/>
                  </a:cubicBezTo>
                  <a:cubicBezTo>
                    <a:pt x="2382" y="1854"/>
                    <a:pt x="2537" y="1962"/>
                    <a:pt x="2703" y="1997"/>
                  </a:cubicBezTo>
                  <a:cubicBezTo>
                    <a:pt x="2726" y="2000"/>
                    <a:pt x="2748" y="2002"/>
                    <a:pt x="2770" y="2002"/>
                  </a:cubicBezTo>
                  <a:cubicBezTo>
                    <a:pt x="3013" y="2002"/>
                    <a:pt x="3211" y="1826"/>
                    <a:pt x="3299" y="1640"/>
                  </a:cubicBezTo>
                  <a:cubicBezTo>
                    <a:pt x="3394" y="1378"/>
                    <a:pt x="3382" y="1116"/>
                    <a:pt x="3263" y="866"/>
                  </a:cubicBezTo>
                  <a:lnTo>
                    <a:pt x="3263" y="866"/>
                  </a:lnTo>
                  <a:cubicBezTo>
                    <a:pt x="3453" y="926"/>
                    <a:pt x="3656" y="1045"/>
                    <a:pt x="3775" y="1176"/>
                  </a:cubicBezTo>
                  <a:cubicBezTo>
                    <a:pt x="3977" y="1402"/>
                    <a:pt x="4084" y="1640"/>
                    <a:pt x="4049" y="1866"/>
                  </a:cubicBezTo>
                  <a:cubicBezTo>
                    <a:pt x="4025" y="2104"/>
                    <a:pt x="3846" y="2295"/>
                    <a:pt x="3572" y="2378"/>
                  </a:cubicBezTo>
                  <a:cubicBezTo>
                    <a:pt x="3537" y="2402"/>
                    <a:pt x="3501" y="2462"/>
                    <a:pt x="3513" y="2497"/>
                  </a:cubicBezTo>
                  <a:cubicBezTo>
                    <a:pt x="3513" y="2534"/>
                    <a:pt x="3542" y="2564"/>
                    <a:pt x="3600" y="2564"/>
                  </a:cubicBezTo>
                  <a:cubicBezTo>
                    <a:pt x="3616" y="2564"/>
                    <a:pt x="3635" y="2562"/>
                    <a:pt x="3656" y="2557"/>
                  </a:cubicBezTo>
                  <a:lnTo>
                    <a:pt x="3668" y="2557"/>
                  </a:lnTo>
                  <a:cubicBezTo>
                    <a:pt x="3989" y="2438"/>
                    <a:pt x="4215" y="2188"/>
                    <a:pt x="4263" y="1890"/>
                  </a:cubicBezTo>
                  <a:cubicBezTo>
                    <a:pt x="4287" y="1604"/>
                    <a:pt x="4168" y="1307"/>
                    <a:pt x="3930" y="1057"/>
                  </a:cubicBezTo>
                  <a:cubicBezTo>
                    <a:pt x="3775" y="878"/>
                    <a:pt x="3489" y="699"/>
                    <a:pt x="3180" y="652"/>
                  </a:cubicBezTo>
                  <a:cubicBezTo>
                    <a:pt x="3132" y="580"/>
                    <a:pt x="3072" y="521"/>
                    <a:pt x="3001" y="461"/>
                  </a:cubicBezTo>
                  <a:cubicBezTo>
                    <a:pt x="2706" y="211"/>
                    <a:pt x="2269" y="68"/>
                    <a:pt x="1879" y="68"/>
                  </a:cubicBezTo>
                  <a:cubicBezTo>
                    <a:pt x="1749" y="68"/>
                    <a:pt x="1625" y="84"/>
                    <a:pt x="1513" y="116"/>
                  </a:cubicBezTo>
                  <a:cubicBezTo>
                    <a:pt x="1489" y="116"/>
                    <a:pt x="1477" y="128"/>
                    <a:pt x="1465" y="128"/>
                  </a:cubicBezTo>
                  <a:cubicBezTo>
                    <a:pt x="1281" y="47"/>
                    <a:pt x="1072" y="0"/>
                    <a:pt x="8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flipH="1">
              <a:off x="8209928" y="3619688"/>
              <a:ext cx="21267" cy="567603"/>
            </a:xfrm>
            <a:custGeom>
              <a:avLst/>
              <a:gdLst/>
              <a:ahLst/>
              <a:cxnLst/>
              <a:rect l="l" t="t" r="r" b="b"/>
              <a:pathLst>
                <a:path w="203" h="5418" extrusionOk="0">
                  <a:moveTo>
                    <a:pt x="48" y="0"/>
                  </a:moveTo>
                  <a:cubicBezTo>
                    <a:pt x="12" y="0"/>
                    <a:pt x="1" y="24"/>
                    <a:pt x="1" y="48"/>
                  </a:cubicBezTo>
                  <a:lnTo>
                    <a:pt x="120" y="5382"/>
                  </a:lnTo>
                  <a:cubicBezTo>
                    <a:pt x="120" y="5406"/>
                    <a:pt x="132" y="5418"/>
                    <a:pt x="167" y="5418"/>
                  </a:cubicBezTo>
                  <a:cubicBezTo>
                    <a:pt x="191" y="5418"/>
                    <a:pt x="203" y="5394"/>
                    <a:pt x="203" y="5382"/>
                  </a:cubicBezTo>
                  <a:lnTo>
                    <a:pt x="84" y="48"/>
                  </a:lnTo>
                  <a:cubicBezTo>
                    <a:pt x="84" y="24"/>
                    <a:pt x="72" y="0"/>
                    <a:pt x="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flipH="1">
              <a:off x="7593715" y="3834557"/>
              <a:ext cx="360593" cy="443774"/>
            </a:xfrm>
            <a:custGeom>
              <a:avLst/>
              <a:gdLst/>
              <a:ahLst/>
              <a:cxnLst/>
              <a:rect l="l" t="t" r="r" b="b"/>
              <a:pathLst>
                <a:path w="3442" h="4236" extrusionOk="0">
                  <a:moveTo>
                    <a:pt x="3400" y="0"/>
                  </a:moveTo>
                  <a:cubicBezTo>
                    <a:pt x="3388" y="0"/>
                    <a:pt x="3376" y="3"/>
                    <a:pt x="3370" y="9"/>
                  </a:cubicBezTo>
                  <a:lnTo>
                    <a:pt x="25" y="4164"/>
                  </a:lnTo>
                  <a:cubicBezTo>
                    <a:pt x="1" y="4176"/>
                    <a:pt x="1" y="4200"/>
                    <a:pt x="25" y="4224"/>
                  </a:cubicBezTo>
                  <a:cubicBezTo>
                    <a:pt x="25" y="4236"/>
                    <a:pt x="36" y="4236"/>
                    <a:pt x="48" y="4236"/>
                  </a:cubicBezTo>
                  <a:cubicBezTo>
                    <a:pt x="60" y="4236"/>
                    <a:pt x="84" y="4236"/>
                    <a:pt x="84" y="4224"/>
                  </a:cubicBezTo>
                  <a:lnTo>
                    <a:pt x="3430" y="69"/>
                  </a:lnTo>
                  <a:cubicBezTo>
                    <a:pt x="3442" y="57"/>
                    <a:pt x="3442" y="21"/>
                    <a:pt x="3430" y="9"/>
                  </a:cubicBezTo>
                  <a:cubicBezTo>
                    <a:pt x="3424" y="3"/>
                    <a:pt x="3412" y="0"/>
                    <a:pt x="34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flipH="1">
              <a:off x="7900564" y="4174723"/>
              <a:ext cx="410459" cy="424707"/>
            </a:xfrm>
            <a:custGeom>
              <a:avLst/>
              <a:gdLst/>
              <a:ahLst/>
              <a:cxnLst/>
              <a:rect l="l" t="t" r="r" b="b"/>
              <a:pathLst>
                <a:path w="3918" h="4054" extrusionOk="0">
                  <a:moveTo>
                    <a:pt x="417" y="1"/>
                  </a:moveTo>
                  <a:lnTo>
                    <a:pt x="60" y="2763"/>
                  </a:lnTo>
                  <a:cubicBezTo>
                    <a:pt x="1" y="3215"/>
                    <a:pt x="393" y="3727"/>
                    <a:pt x="965" y="3954"/>
                  </a:cubicBezTo>
                  <a:cubicBezTo>
                    <a:pt x="989" y="3965"/>
                    <a:pt x="1001" y="3965"/>
                    <a:pt x="1013" y="3965"/>
                  </a:cubicBezTo>
                  <a:cubicBezTo>
                    <a:pt x="1192" y="4025"/>
                    <a:pt x="1374" y="4054"/>
                    <a:pt x="1548" y="4054"/>
                  </a:cubicBezTo>
                  <a:cubicBezTo>
                    <a:pt x="1965" y="4054"/>
                    <a:pt x="2336" y="3890"/>
                    <a:pt x="2513" y="3596"/>
                  </a:cubicBezTo>
                  <a:lnTo>
                    <a:pt x="3918" y="1191"/>
                  </a:lnTo>
                  <a:lnTo>
                    <a:pt x="2203" y="620"/>
                  </a:lnTo>
                  <a:lnTo>
                    <a:pt x="41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flipH="1">
              <a:off x="8080127" y="4174723"/>
              <a:ext cx="230897" cy="414231"/>
            </a:xfrm>
            <a:custGeom>
              <a:avLst/>
              <a:gdLst/>
              <a:ahLst/>
              <a:cxnLst/>
              <a:rect l="l" t="t" r="r" b="b"/>
              <a:pathLst>
                <a:path w="2204" h="3954" extrusionOk="0">
                  <a:moveTo>
                    <a:pt x="417" y="1"/>
                  </a:moveTo>
                  <a:lnTo>
                    <a:pt x="60" y="2763"/>
                  </a:lnTo>
                  <a:cubicBezTo>
                    <a:pt x="1" y="3215"/>
                    <a:pt x="393" y="3727"/>
                    <a:pt x="965" y="3954"/>
                  </a:cubicBezTo>
                  <a:lnTo>
                    <a:pt x="2203" y="620"/>
                  </a:lnTo>
                  <a:lnTo>
                    <a:pt x="41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flipH="1">
              <a:off x="7845668" y="4137322"/>
              <a:ext cx="470384" cy="187106"/>
            </a:xfrm>
            <a:custGeom>
              <a:avLst/>
              <a:gdLst/>
              <a:ahLst/>
              <a:cxnLst/>
              <a:rect l="l" t="t" r="r" b="b"/>
              <a:pathLst>
                <a:path w="4490" h="1786" extrusionOk="0">
                  <a:moveTo>
                    <a:pt x="276" y="1"/>
                  </a:moveTo>
                  <a:cubicBezTo>
                    <a:pt x="164" y="1"/>
                    <a:pt x="71" y="56"/>
                    <a:pt x="37" y="143"/>
                  </a:cubicBezTo>
                  <a:cubicBezTo>
                    <a:pt x="1" y="179"/>
                    <a:pt x="1" y="215"/>
                    <a:pt x="25" y="227"/>
                  </a:cubicBezTo>
                  <a:cubicBezTo>
                    <a:pt x="37" y="334"/>
                    <a:pt x="120" y="417"/>
                    <a:pt x="263" y="465"/>
                  </a:cubicBezTo>
                  <a:lnTo>
                    <a:pt x="1811" y="989"/>
                  </a:lnTo>
                  <a:lnTo>
                    <a:pt x="4097" y="1763"/>
                  </a:lnTo>
                  <a:cubicBezTo>
                    <a:pt x="4141" y="1779"/>
                    <a:pt x="4186" y="1786"/>
                    <a:pt x="4228" y="1786"/>
                  </a:cubicBezTo>
                  <a:cubicBezTo>
                    <a:pt x="4343" y="1786"/>
                    <a:pt x="4440" y="1731"/>
                    <a:pt x="4466" y="1644"/>
                  </a:cubicBezTo>
                  <a:cubicBezTo>
                    <a:pt x="4490" y="1608"/>
                    <a:pt x="4490" y="1596"/>
                    <a:pt x="4490" y="1572"/>
                  </a:cubicBezTo>
                  <a:cubicBezTo>
                    <a:pt x="4466" y="1465"/>
                    <a:pt x="4382" y="1370"/>
                    <a:pt x="4251" y="1334"/>
                  </a:cubicBezTo>
                  <a:lnTo>
                    <a:pt x="1965" y="560"/>
                  </a:lnTo>
                  <a:lnTo>
                    <a:pt x="406" y="24"/>
                  </a:lnTo>
                  <a:cubicBezTo>
                    <a:pt x="361" y="8"/>
                    <a:pt x="317" y="1"/>
                    <a:pt x="2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flipH="1">
              <a:off x="7894278" y="4230876"/>
              <a:ext cx="431726" cy="174639"/>
            </a:xfrm>
            <a:custGeom>
              <a:avLst/>
              <a:gdLst/>
              <a:ahLst/>
              <a:cxnLst/>
              <a:rect l="l" t="t" r="r" b="b"/>
              <a:pathLst>
                <a:path w="4121" h="1667" extrusionOk="0">
                  <a:moveTo>
                    <a:pt x="252" y="1"/>
                  </a:moveTo>
                  <a:cubicBezTo>
                    <a:pt x="140" y="1"/>
                    <a:pt x="47" y="56"/>
                    <a:pt x="13" y="143"/>
                  </a:cubicBezTo>
                  <a:cubicBezTo>
                    <a:pt x="1" y="155"/>
                    <a:pt x="1" y="179"/>
                    <a:pt x="1" y="215"/>
                  </a:cubicBezTo>
                  <a:cubicBezTo>
                    <a:pt x="13" y="322"/>
                    <a:pt x="96" y="405"/>
                    <a:pt x="239" y="453"/>
                  </a:cubicBezTo>
                  <a:lnTo>
                    <a:pt x="1584" y="917"/>
                  </a:lnTo>
                  <a:lnTo>
                    <a:pt x="3727" y="1644"/>
                  </a:lnTo>
                  <a:cubicBezTo>
                    <a:pt x="3772" y="1659"/>
                    <a:pt x="3817" y="1667"/>
                    <a:pt x="3859" y="1667"/>
                  </a:cubicBezTo>
                  <a:cubicBezTo>
                    <a:pt x="3975" y="1667"/>
                    <a:pt x="4073" y="1612"/>
                    <a:pt x="4108" y="1524"/>
                  </a:cubicBezTo>
                  <a:cubicBezTo>
                    <a:pt x="4120" y="1489"/>
                    <a:pt x="4120" y="1477"/>
                    <a:pt x="4120" y="1453"/>
                  </a:cubicBezTo>
                  <a:cubicBezTo>
                    <a:pt x="4108" y="1346"/>
                    <a:pt x="4013" y="1251"/>
                    <a:pt x="3882" y="1215"/>
                  </a:cubicBezTo>
                  <a:lnTo>
                    <a:pt x="1751" y="477"/>
                  </a:lnTo>
                  <a:lnTo>
                    <a:pt x="382" y="24"/>
                  </a:lnTo>
                  <a:cubicBezTo>
                    <a:pt x="337" y="8"/>
                    <a:pt x="293" y="1"/>
                    <a:pt x="2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flipH="1">
              <a:off x="7941736" y="4324429"/>
              <a:ext cx="395478" cy="162172"/>
            </a:xfrm>
            <a:custGeom>
              <a:avLst/>
              <a:gdLst/>
              <a:ahLst/>
              <a:cxnLst/>
              <a:rect l="l" t="t" r="r" b="b"/>
              <a:pathLst>
                <a:path w="3775" h="1548" extrusionOk="0">
                  <a:moveTo>
                    <a:pt x="257" y="1"/>
                  </a:moveTo>
                  <a:cubicBezTo>
                    <a:pt x="146" y="1"/>
                    <a:pt x="47" y="56"/>
                    <a:pt x="12" y="143"/>
                  </a:cubicBezTo>
                  <a:cubicBezTo>
                    <a:pt x="1" y="143"/>
                    <a:pt x="1" y="167"/>
                    <a:pt x="1" y="203"/>
                  </a:cubicBezTo>
                  <a:cubicBezTo>
                    <a:pt x="12" y="298"/>
                    <a:pt x="108" y="393"/>
                    <a:pt x="239" y="441"/>
                  </a:cubicBezTo>
                  <a:lnTo>
                    <a:pt x="1394" y="834"/>
                  </a:lnTo>
                  <a:lnTo>
                    <a:pt x="3394" y="1524"/>
                  </a:lnTo>
                  <a:cubicBezTo>
                    <a:pt x="3438" y="1540"/>
                    <a:pt x="3482" y="1548"/>
                    <a:pt x="3523" y="1548"/>
                  </a:cubicBezTo>
                  <a:cubicBezTo>
                    <a:pt x="3636" y="1548"/>
                    <a:pt x="3728" y="1493"/>
                    <a:pt x="3763" y="1405"/>
                  </a:cubicBezTo>
                  <a:cubicBezTo>
                    <a:pt x="3775" y="1370"/>
                    <a:pt x="3775" y="1358"/>
                    <a:pt x="3775" y="1334"/>
                  </a:cubicBezTo>
                  <a:cubicBezTo>
                    <a:pt x="3763" y="1227"/>
                    <a:pt x="3680" y="1132"/>
                    <a:pt x="3537" y="1096"/>
                  </a:cubicBezTo>
                  <a:lnTo>
                    <a:pt x="1560" y="417"/>
                  </a:lnTo>
                  <a:lnTo>
                    <a:pt x="382" y="24"/>
                  </a:lnTo>
                  <a:cubicBezTo>
                    <a:pt x="340" y="8"/>
                    <a:pt x="298" y="1"/>
                    <a:pt x="2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flipH="1">
              <a:off x="7987831" y="4413059"/>
              <a:ext cx="360593" cy="149706"/>
            </a:xfrm>
            <a:custGeom>
              <a:avLst/>
              <a:gdLst/>
              <a:ahLst/>
              <a:cxnLst/>
              <a:rect l="l" t="t" r="r" b="b"/>
              <a:pathLst>
                <a:path w="3442" h="1429" extrusionOk="0">
                  <a:moveTo>
                    <a:pt x="262" y="0"/>
                  </a:moveTo>
                  <a:cubicBezTo>
                    <a:pt x="146" y="0"/>
                    <a:pt x="47" y="56"/>
                    <a:pt x="12" y="143"/>
                  </a:cubicBezTo>
                  <a:cubicBezTo>
                    <a:pt x="0" y="166"/>
                    <a:pt x="0" y="202"/>
                    <a:pt x="0" y="214"/>
                  </a:cubicBezTo>
                  <a:cubicBezTo>
                    <a:pt x="12" y="321"/>
                    <a:pt x="108" y="405"/>
                    <a:pt x="238" y="452"/>
                  </a:cubicBezTo>
                  <a:lnTo>
                    <a:pt x="1203" y="786"/>
                  </a:lnTo>
                  <a:lnTo>
                    <a:pt x="3048" y="1405"/>
                  </a:lnTo>
                  <a:cubicBezTo>
                    <a:pt x="3093" y="1421"/>
                    <a:pt x="3138" y="1428"/>
                    <a:pt x="3180" y="1428"/>
                  </a:cubicBezTo>
                  <a:cubicBezTo>
                    <a:pt x="3296" y="1428"/>
                    <a:pt x="3394" y="1373"/>
                    <a:pt x="3429" y="1286"/>
                  </a:cubicBezTo>
                  <a:cubicBezTo>
                    <a:pt x="3441" y="1262"/>
                    <a:pt x="3441" y="1238"/>
                    <a:pt x="3441" y="1214"/>
                  </a:cubicBezTo>
                  <a:cubicBezTo>
                    <a:pt x="3429" y="1107"/>
                    <a:pt x="3334" y="1024"/>
                    <a:pt x="3203" y="976"/>
                  </a:cubicBezTo>
                  <a:lnTo>
                    <a:pt x="1370" y="345"/>
                  </a:lnTo>
                  <a:lnTo>
                    <a:pt x="393" y="24"/>
                  </a:lnTo>
                  <a:cubicBezTo>
                    <a:pt x="349" y="8"/>
                    <a:pt x="304" y="0"/>
                    <a:pt x="2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flipH="1">
              <a:off x="8111346" y="4138579"/>
              <a:ext cx="204706" cy="103610"/>
            </a:xfrm>
            <a:custGeom>
              <a:avLst/>
              <a:gdLst/>
              <a:ahLst/>
              <a:cxnLst/>
              <a:rect l="l" t="t" r="r" b="b"/>
              <a:pathLst>
                <a:path w="1954" h="989" extrusionOk="0">
                  <a:moveTo>
                    <a:pt x="262" y="1"/>
                  </a:moveTo>
                  <a:cubicBezTo>
                    <a:pt x="147" y="1"/>
                    <a:pt x="51" y="56"/>
                    <a:pt x="25" y="143"/>
                  </a:cubicBezTo>
                  <a:cubicBezTo>
                    <a:pt x="1" y="167"/>
                    <a:pt x="1" y="191"/>
                    <a:pt x="1" y="215"/>
                  </a:cubicBezTo>
                  <a:cubicBezTo>
                    <a:pt x="25" y="322"/>
                    <a:pt x="108" y="429"/>
                    <a:pt x="239" y="465"/>
                  </a:cubicBezTo>
                  <a:lnTo>
                    <a:pt x="1787" y="989"/>
                  </a:lnTo>
                  <a:lnTo>
                    <a:pt x="1954" y="560"/>
                  </a:lnTo>
                  <a:lnTo>
                    <a:pt x="394" y="24"/>
                  </a:lnTo>
                  <a:cubicBezTo>
                    <a:pt x="349" y="8"/>
                    <a:pt x="304" y="1"/>
                    <a:pt x="2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flipH="1">
              <a:off x="8142565" y="4230876"/>
              <a:ext cx="183439" cy="96172"/>
            </a:xfrm>
            <a:custGeom>
              <a:avLst/>
              <a:gdLst/>
              <a:ahLst/>
              <a:cxnLst/>
              <a:rect l="l" t="t" r="r" b="b"/>
              <a:pathLst>
                <a:path w="1751" h="918" extrusionOk="0">
                  <a:moveTo>
                    <a:pt x="252" y="1"/>
                  </a:moveTo>
                  <a:cubicBezTo>
                    <a:pt x="140" y="1"/>
                    <a:pt x="47" y="56"/>
                    <a:pt x="13" y="143"/>
                  </a:cubicBezTo>
                  <a:cubicBezTo>
                    <a:pt x="1" y="167"/>
                    <a:pt x="1" y="179"/>
                    <a:pt x="1" y="215"/>
                  </a:cubicBezTo>
                  <a:cubicBezTo>
                    <a:pt x="13" y="322"/>
                    <a:pt x="96" y="405"/>
                    <a:pt x="239" y="453"/>
                  </a:cubicBezTo>
                  <a:lnTo>
                    <a:pt x="1584" y="917"/>
                  </a:lnTo>
                  <a:lnTo>
                    <a:pt x="1751" y="477"/>
                  </a:lnTo>
                  <a:lnTo>
                    <a:pt x="382" y="24"/>
                  </a:lnTo>
                  <a:cubicBezTo>
                    <a:pt x="337" y="8"/>
                    <a:pt x="293" y="1"/>
                    <a:pt x="2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flipH="1">
              <a:off x="8173680" y="4322020"/>
              <a:ext cx="163534" cy="89781"/>
            </a:xfrm>
            <a:custGeom>
              <a:avLst/>
              <a:gdLst/>
              <a:ahLst/>
              <a:cxnLst/>
              <a:rect l="l" t="t" r="r" b="b"/>
              <a:pathLst>
                <a:path w="1561" h="857" extrusionOk="0">
                  <a:moveTo>
                    <a:pt x="257" y="0"/>
                  </a:moveTo>
                  <a:cubicBezTo>
                    <a:pt x="146" y="0"/>
                    <a:pt x="47" y="55"/>
                    <a:pt x="12" y="143"/>
                  </a:cubicBezTo>
                  <a:cubicBezTo>
                    <a:pt x="1" y="178"/>
                    <a:pt x="1" y="190"/>
                    <a:pt x="1" y="226"/>
                  </a:cubicBezTo>
                  <a:cubicBezTo>
                    <a:pt x="12" y="309"/>
                    <a:pt x="108" y="416"/>
                    <a:pt x="239" y="464"/>
                  </a:cubicBezTo>
                  <a:lnTo>
                    <a:pt x="1394" y="857"/>
                  </a:lnTo>
                  <a:lnTo>
                    <a:pt x="1560" y="428"/>
                  </a:lnTo>
                  <a:lnTo>
                    <a:pt x="382" y="23"/>
                  </a:lnTo>
                  <a:cubicBezTo>
                    <a:pt x="340" y="8"/>
                    <a:pt x="298" y="0"/>
                    <a:pt x="2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flipH="1">
              <a:off x="8204899" y="4413059"/>
              <a:ext cx="143525" cy="82343"/>
            </a:xfrm>
            <a:custGeom>
              <a:avLst/>
              <a:gdLst/>
              <a:ahLst/>
              <a:cxnLst/>
              <a:rect l="l" t="t" r="r" b="b"/>
              <a:pathLst>
                <a:path w="1370" h="786" extrusionOk="0">
                  <a:moveTo>
                    <a:pt x="262" y="0"/>
                  </a:moveTo>
                  <a:cubicBezTo>
                    <a:pt x="146" y="0"/>
                    <a:pt x="47" y="56"/>
                    <a:pt x="12" y="143"/>
                  </a:cubicBezTo>
                  <a:cubicBezTo>
                    <a:pt x="0" y="166"/>
                    <a:pt x="0" y="202"/>
                    <a:pt x="0" y="214"/>
                  </a:cubicBezTo>
                  <a:cubicBezTo>
                    <a:pt x="12" y="321"/>
                    <a:pt x="108" y="405"/>
                    <a:pt x="238" y="452"/>
                  </a:cubicBezTo>
                  <a:lnTo>
                    <a:pt x="1203" y="786"/>
                  </a:lnTo>
                  <a:lnTo>
                    <a:pt x="1370" y="345"/>
                  </a:lnTo>
                  <a:lnTo>
                    <a:pt x="393" y="24"/>
                  </a:lnTo>
                  <a:cubicBezTo>
                    <a:pt x="349" y="8"/>
                    <a:pt x="304" y="0"/>
                    <a:pt x="2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 name="Google Shape;43;p2"/>
            <p:cNvGrpSpPr/>
            <p:nvPr/>
          </p:nvGrpSpPr>
          <p:grpSpPr>
            <a:xfrm flipH="1">
              <a:off x="6835336" y="2503331"/>
              <a:ext cx="1595431" cy="1513094"/>
              <a:chOff x="844375" y="2446900"/>
              <a:chExt cx="1476977" cy="1400754"/>
            </a:xfrm>
          </p:grpSpPr>
          <p:sp>
            <p:nvSpPr>
              <p:cNvPr id="44" name="Google Shape;44;p2"/>
              <p:cNvSpPr/>
              <p:nvPr/>
            </p:nvSpPr>
            <p:spPr>
              <a:xfrm>
                <a:off x="1643429" y="2446900"/>
                <a:ext cx="205608" cy="321117"/>
              </a:xfrm>
              <a:custGeom>
                <a:avLst/>
                <a:gdLst/>
                <a:ahLst/>
                <a:cxnLst/>
                <a:rect l="l" t="t" r="r" b="b"/>
                <a:pathLst>
                  <a:path w="2120" h="3311" extrusionOk="0">
                    <a:moveTo>
                      <a:pt x="1" y="0"/>
                    </a:moveTo>
                    <a:lnTo>
                      <a:pt x="155" y="3191"/>
                    </a:lnTo>
                    <a:lnTo>
                      <a:pt x="584" y="3310"/>
                    </a:lnTo>
                    <a:lnTo>
                      <a:pt x="2120" y="84"/>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1969103" y="3593553"/>
                <a:ext cx="352250" cy="254101"/>
              </a:xfrm>
              <a:custGeom>
                <a:avLst/>
                <a:gdLst/>
                <a:ahLst/>
                <a:cxnLst/>
                <a:rect l="l" t="t" r="r" b="b"/>
                <a:pathLst>
                  <a:path w="3632" h="2620" extrusionOk="0">
                    <a:moveTo>
                      <a:pt x="191" y="0"/>
                    </a:moveTo>
                    <a:lnTo>
                      <a:pt x="0" y="417"/>
                    </a:lnTo>
                    <a:lnTo>
                      <a:pt x="2286" y="2620"/>
                    </a:lnTo>
                    <a:lnTo>
                      <a:pt x="3632" y="1000"/>
                    </a:lnTo>
                    <a:lnTo>
                      <a:pt x="19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1957562" y="2874119"/>
                <a:ext cx="311807" cy="201050"/>
              </a:xfrm>
              <a:custGeom>
                <a:avLst/>
                <a:gdLst/>
                <a:ahLst/>
                <a:cxnLst/>
                <a:rect l="l" t="t" r="r" b="b"/>
                <a:pathLst>
                  <a:path w="3215" h="2073" extrusionOk="0">
                    <a:moveTo>
                      <a:pt x="3120" y="1"/>
                    </a:moveTo>
                    <a:lnTo>
                      <a:pt x="0" y="1691"/>
                    </a:lnTo>
                    <a:lnTo>
                      <a:pt x="143" y="2072"/>
                    </a:lnTo>
                    <a:lnTo>
                      <a:pt x="3215" y="1239"/>
                    </a:lnTo>
                    <a:lnTo>
                      <a:pt x="312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1758938" y="2614296"/>
                <a:ext cx="219477" cy="221805"/>
              </a:xfrm>
              <a:custGeom>
                <a:avLst/>
                <a:gdLst/>
                <a:ahLst/>
                <a:cxnLst/>
                <a:rect l="l" t="t" r="r" b="b"/>
                <a:pathLst>
                  <a:path w="2263" h="2287" extrusionOk="0">
                    <a:moveTo>
                      <a:pt x="1822" y="1"/>
                    </a:moveTo>
                    <a:lnTo>
                      <a:pt x="0" y="1965"/>
                    </a:lnTo>
                    <a:lnTo>
                      <a:pt x="274" y="2287"/>
                    </a:lnTo>
                    <a:lnTo>
                      <a:pt x="2262" y="1168"/>
                    </a:lnTo>
                    <a:lnTo>
                      <a:pt x="182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844375" y="2498884"/>
                <a:ext cx="252937" cy="303757"/>
              </a:xfrm>
              <a:custGeom>
                <a:avLst/>
                <a:gdLst/>
                <a:ahLst/>
                <a:cxnLst/>
                <a:rect l="l" t="t" r="r" b="b"/>
                <a:pathLst>
                  <a:path w="2608" h="3132" extrusionOk="0">
                    <a:moveTo>
                      <a:pt x="1501" y="0"/>
                    </a:moveTo>
                    <a:lnTo>
                      <a:pt x="1" y="453"/>
                    </a:lnTo>
                    <a:lnTo>
                      <a:pt x="2251" y="3131"/>
                    </a:lnTo>
                    <a:lnTo>
                      <a:pt x="2608" y="2941"/>
                    </a:lnTo>
                    <a:lnTo>
                      <a:pt x="150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9" name="Google Shape;49;p2"/>
          <p:cNvSpPr/>
          <p:nvPr/>
        </p:nvSpPr>
        <p:spPr>
          <a:xfrm rot="10800000">
            <a:off x="2548322" y="539500"/>
            <a:ext cx="269026" cy="361026"/>
          </a:xfrm>
          <a:custGeom>
            <a:avLst/>
            <a:gdLst/>
            <a:ahLst/>
            <a:cxnLst/>
            <a:rect l="l" t="t" r="r" b="b"/>
            <a:pathLst>
              <a:path w="775" h="1040" extrusionOk="0">
                <a:moveTo>
                  <a:pt x="379" y="1"/>
                </a:moveTo>
                <a:cubicBezTo>
                  <a:pt x="373" y="1"/>
                  <a:pt x="370" y="4"/>
                  <a:pt x="370" y="10"/>
                </a:cubicBezTo>
                <a:cubicBezTo>
                  <a:pt x="322" y="284"/>
                  <a:pt x="191" y="486"/>
                  <a:pt x="1" y="522"/>
                </a:cubicBezTo>
                <a:cubicBezTo>
                  <a:pt x="191" y="558"/>
                  <a:pt x="322" y="760"/>
                  <a:pt x="370" y="1022"/>
                </a:cubicBezTo>
                <a:cubicBezTo>
                  <a:pt x="376" y="1034"/>
                  <a:pt x="385" y="1040"/>
                  <a:pt x="392" y="1040"/>
                </a:cubicBezTo>
                <a:cubicBezTo>
                  <a:pt x="399" y="1040"/>
                  <a:pt x="405" y="1034"/>
                  <a:pt x="405" y="1022"/>
                </a:cubicBezTo>
                <a:cubicBezTo>
                  <a:pt x="441" y="760"/>
                  <a:pt x="584" y="546"/>
                  <a:pt x="775" y="522"/>
                </a:cubicBezTo>
                <a:cubicBezTo>
                  <a:pt x="584" y="474"/>
                  <a:pt x="429" y="272"/>
                  <a:pt x="405" y="10"/>
                </a:cubicBezTo>
                <a:cubicBezTo>
                  <a:pt x="394" y="4"/>
                  <a:pt x="385" y="1"/>
                  <a:pt x="3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rot="10800000">
            <a:off x="6168872" y="1245450"/>
            <a:ext cx="269026" cy="361026"/>
          </a:xfrm>
          <a:custGeom>
            <a:avLst/>
            <a:gdLst/>
            <a:ahLst/>
            <a:cxnLst/>
            <a:rect l="l" t="t" r="r" b="b"/>
            <a:pathLst>
              <a:path w="775" h="1040" extrusionOk="0">
                <a:moveTo>
                  <a:pt x="379" y="1"/>
                </a:moveTo>
                <a:cubicBezTo>
                  <a:pt x="373" y="1"/>
                  <a:pt x="370" y="4"/>
                  <a:pt x="370" y="10"/>
                </a:cubicBezTo>
                <a:cubicBezTo>
                  <a:pt x="322" y="284"/>
                  <a:pt x="191" y="486"/>
                  <a:pt x="1" y="522"/>
                </a:cubicBezTo>
                <a:cubicBezTo>
                  <a:pt x="191" y="558"/>
                  <a:pt x="322" y="760"/>
                  <a:pt x="370" y="1022"/>
                </a:cubicBezTo>
                <a:cubicBezTo>
                  <a:pt x="376" y="1034"/>
                  <a:pt x="385" y="1040"/>
                  <a:pt x="392" y="1040"/>
                </a:cubicBezTo>
                <a:cubicBezTo>
                  <a:pt x="399" y="1040"/>
                  <a:pt x="405" y="1034"/>
                  <a:pt x="405" y="1022"/>
                </a:cubicBezTo>
                <a:cubicBezTo>
                  <a:pt x="441" y="760"/>
                  <a:pt x="584" y="546"/>
                  <a:pt x="775" y="522"/>
                </a:cubicBezTo>
                <a:cubicBezTo>
                  <a:pt x="584" y="474"/>
                  <a:pt x="429" y="272"/>
                  <a:pt x="405" y="10"/>
                </a:cubicBezTo>
                <a:cubicBezTo>
                  <a:pt x="394" y="4"/>
                  <a:pt x="385" y="1"/>
                  <a:pt x="3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rot="10800000">
            <a:off x="8256574" y="1977947"/>
            <a:ext cx="174201" cy="233774"/>
          </a:xfrm>
          <a:custGeom>
            <a:avLst/>
            <a:gdLst/>
            <a:ahLst/>
            <a:cxnLst/>
            <a:rect l="l" t="t" r="r" b="b"/>
            <a:pathLst>
              <a:path w="775" h="1040" extrusionOk="0">
                <a:moveTo>
                  <a:pt x="379" y="1"/>
                </a:moveTo>
                <a:cubicBezTo>
                  <a:pt x="373" y="1"/>
                  <a:pt x="370" y="4"/>
                  <a:pt x="370" y="10"/>
                </a:cubicBezTo>
                <a:cubicBezTo>
                  <a:pt x="322" y="284"/>
                  <a:pt x="191" y="486"/>
                  <a:pt x="1" y="522"/>
                </a:cubicBezTo>
                <a:cubicBezTo>
                  <a:pt x="191" y="558"/>
                  <a:pt x="322" y="760"/>
                  <a:pt x="370" y="1022"/>
                </a:cubicBezTo>
                <a:cubicBezTo>
                  <a:pt x="376" y="1034"/>
                  <a:pt x="385" y="1040"/>
                  <a:pt x="392" y="1040"/>
                </a:cubicBezTo>
                <a:cubicBezTo>
                  <a:pt x="399" y="1040"/>
                  <a:pt x="405" y="1034"/>
                  <a:pt x="405" y="1022"/>
                </a:cubicBezTo>
                <a:cubicBezTo>
                  <a:pt x="441" y="760"/>
                  <a:pt x="584" y="546"/>
                  <a:pt x="775" y="522"/>
                </a:cubicBezTo>
                <a:cubicBezTo>
                  <a:pt x="584" y="474"/>
                  <a:pt x="429" y="272"/>
                  <a:pt x="405" y="10"/>
                </a:cubicBezTo>
                <a:cubicBezTo>
                  <a:pt x="394" y="4"/>
                  <a:pt x="385" y="1"/>
                  <a:pt x="3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rot="10800000">
            <a:off x="6271161" y="4487520"/>
            <a:ext cx="166751" cy="223800"/>
          </a:xfrm>
          <a:custGeom>
            <a:avLst/>
            <a:gdLst/>
            <a:ahLst/>
            <a:cxnLst/>
            <a:rect l="l" t="t" r="r" b="b"/>
            <a:pathLst>
              <a:path w="775" h="1040" extrusionOk="0">
                <a:moveTo>
                  <a:pt x="379" y="1"/>
                </a:moveTo>
                <a:cubicBezTo>
                  <a:pt x="373" y="1"/>
                  <a:pt x="370" y="4"/>
                  <a:pt x="370" y="10"/>
                </a:cubicBezTo>
                <a:cubicBezTo>
                  <a:pt x="322" y="284"/>
                  <a:pt x="191" y="486"/>
                  <a:pt x="1" y="522"/>
                </a:cubicBezTo>
                <a:cubicBezTo>
                  <a:pt x="191" y="558"/>
                  <a:pt x="322" y="760"/>
                  <a:pt x="370" y="1022"/>
                </a:cubicBezTo>
                <a:cubicBezTo>
                  <a:pt x="376" y="1034"/>
                  <a:pt x="385" y="1040"/>
                  <a:pt x="392" y="1040"/>
                </a:cubicBezTo>
                <a:cubicBezTo>
                  <a:pt x="399" y="1040"/>
                  <a:pt x="405" y="1034"/>
                  <a:pt x="405" y="1022"/>
                </a:cubicBezTo>
                <a:cubicBezTo>
                  <a:pt x="441" y="760"/>
                  <a:pt x="584" y="546"/>
                  <a:pt x="775" y="522"/>
                </a:cubicBezTo>
                <a:cubicBezTo>
                  <a:pt x="584" y="474"/>
                  <a:pt x="429" y="272"/>
                  <a:pt x="405" y="10"/>
                </a:cubicBezTo>
                <a:cubicBezTo>
                  <a:pt x="394" y="4"/>
                  <a:pt x="385" y="1"/>
                  <a:pt x="3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rot="10800000">
            <a:off x="6483199" y="3291189"/>
            <a:ext cx="148525" cy="199324"/>
          </a:xfrm>
          <a:custGeom>
            <a:avLst/>
            <a:gdLst/>
            <a:ahLst/>
            <a:cxnLst/>
            <a:rect l="l" t="t" r="r" b="b"/>
            <a:pathLst>
              <a:path w="775" h="1040" extrusionOk="0">
                <a:moveTo>
                  <a:pt x="379" y="1"/>
                </a:moveTo>
                <a:cubicBezTo>
                  <a:pt x="373" y="1"/>
                  <a:pt x="370" y="4"/>
                  <a:pt x="370" y="10"/>
                </a:cubicBezTo>
                <a:cubicBezTo>
                  <a:pt x="322" y="284"/>
                  <a:pt x="191" y="486"/>
                  <a:pt x="1" y="522"/>
                </a:cubicBezTo>
                <a:cubicBezTo>
                  <a:pt x="191" y="558"/>
                  <a:pt x="322" y="760"/>
                  <a:pt x="370" y="1022"/>
                </a:cubicBezTo>
                <a:cubicBezTo>
                  <a:pt x="376" y="1034"/>
                  <a:pt x="385" y="1040"/>
                  <a:pt x="392" y="1040"/>
                </a:cubicBezTo>
                <a:cubicBezTo>
                  <a:pt x="399" y="1040"/>
                  <a:pt x="405" y="1034"/>
                  <a:pt x="405" y="1022"/>
                </a:cubicBezTo>
                <a:cubicBezTo>
                  <a:pt x="441" y="760"/>
                  <a:pt x="584" y="546"/>
                  <a:pt x="775" y="522"/>
                </a:cubicBezTo>
                <a:cubicBezTo>
                  <a:pt x="584" y="474"/>
                  <a:pt x="429" y="272"/>
                  <a:pt x="405" y="10"/>
                </a:cubicBezTo>
                <a:cubicBezTo>
                  <a:pt x="394" y="4"/>
                  <a:pt x="385" y="1"/>
                  <a:pt x="3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rot="10800000">
            <a:off x="1931254" y="1133475"/>
            <a:ext cx="141350" cy="189675"/>
          </a:xfrm>
          <a:custGeom>
            <a:avLst/>
            <a:gdLst/>
            <a:ahLst/>
            <a:cxnLst/>
            <a:rect l="l" t="t" r="r" b="b"/>
            <a:pathLst>
              <a:path w="775" h="1040" extrusionOk="0">
                <a:moveTo>
                  <a:pt x="379" y="1"/>
                </a:moveTo>
                <a:cubicBezTo>
                  <a:pt x="373" y="1"/>
                  <a:pt x="370" y="4"/>
                  <a:pt x="370" y="10"/>
                </a:cubicBezTo>
                <a:cubicBezTo>
                  <a:pt x="322" y="284"/>
                  <a:pt x="191" y="486"/>
                  <a:pt x="1" y="522"/>
                </a:cubicBezTo>
                <a:cubicBezTo>
                  <a:pt x="191" y="558"/>
                  <a:pt x="322" y="760"/>
                  <a:pt x="370" y="1022"/>
                </a:cubicBezTo>
                <a:cubicBezTo>
                  <a:pt x="376" y="1034"/>
                  <a:pt x="385" y="1040"/>
                  <a:pt x="392" y="1040"/>
                </a:cubicBezTo>
                <a:cubicBezTo>
                  <a:pt x="399" y="1040"/>
                  <a:pt x="405" y="1034"/>
                  <a:pt x="405" y="1022"/>
                </a:cubicBezTo>
                <a:cubicBezTo>
                  <a:pt x="441" y="760"/>
                  <a:pt x="584" y="546"/>
                  <a:pt x="775" y="522"/>
                </a:cubicBezTo>
                <a:cubicBezTo>
                  <a:pt x="584" y="474"/>
                  <a:pt x="429" y="272"/>
                  <a:pt x="405" y="10"/>
                </a:cubicBezTo>
                <a:cubicBezTo>
                  <a:pt x="394" y="4"/>
                  <a:pt x="385" y="1"/>
                  <a:pt x="3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rot="10800000">
            <a:off x="960554" y="95250"/>
            <a:ext cx="141350" cy="189675"/>
          </a:xfrm>
          <a:custGeom>
            <a:avLst/>
            <a:gdLst/>
            <a:ahLst/>
            <a:cxnLst/>
            <a:rect l="l" t="t" r="r" b="b"/>
            <a:pathLst>
              <a:path w="775" h="1040" extrusionOk="0">
                <a:moveTo>
                  <a:pt x="379" y="1"/>
                </a:moveTo>
                <a:cubicBezTo>
                  <a:pt x="373" y="1"/>
                  <a:pt x="370" y="4"/>
                  <a:pt x="370" y="10"/>
                </a:cubicBezTo>
                <a:cubicBezTo>
                  <a:pt x="322" y="284"/>
                  <a:pt x="191" y="486"/>
                  <a:pt x="1" y="522"/>
                </a:cubicBezTo>
                <a:cubicBezTo>
                  <a:pt x="191" y="558"/>
                  <a:pt x="322" y="760"/>
                  <a:pt x="370" y="1022"/>
                </a:cubicBezTo>
                <a:cubicBezTo>
                  <a:pt x="376" y="1034"/>
                  <a:pt x="385" y="1040"/>
                  <a:pt x="392" y="1040"/>
                </a:cubicBezTo>
                <a:cubicBezTo>
                  <a:pt x="399" y="1040"/>
                  <a:pt x="405" y="1034"/>
                  <a:pt x="405" y="1022"/>
                </a:cubicBezTo>
                <a:cubicBezTo>
                  <a:pt x="441" y="760"/>
                  <a:pt x="584" y="546"/>
                  <a:pt x="775" y="522"/>
                </a:cubicBezTo>
                <a:cubicBezTo>
                  <a:pt x="584" y="474"/>
                  <a:pt x="429" y="272"/>
                  <a:pt x="405" y="10"/>
                </a:cubicBezTo>
                <a:cubicBezTo>
                  <a:pt x="394" y="4"/>
                  <a:pt x="385" y="1"/>
                  <a:pt x="3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458550" y="539500"/>
            <a:ext cx="1532116" cy="579524"/>
          </a:xfrm>
          <a:custGeom>
            <a:avLst/>
            <a:gdLst/>
            <a:ahLst/>
            <a:cxnLst/>
            <a:rect l="l" t="t" r="r" b="b"/>
            <a:pathLst>
              <a:path w="53924" h="20395" extrusionOk="0">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flipH="1">
            <a:off x="4075563" y="4397000"/>
            <a:ext cx="3081622" cy="1165625"/>
          </a:xfrm>
          <a:custGeom>
            <a:avLst/>
            <a:gdLst/>
            <a:ahLst/>
            <a:cxnLst/>
            <a:rect l="l" t="t" r="r" b="b"/>
            <a:pathLst>
              <a:path w="53924" h="20395" extrusionOk="0">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683195" y="2716418"/>
            <a:ext cx="190535" cy="200102"/>
          </a:xfrm>
          <a:custGeom>
            <a:avLst/>
            <a:gdLst/>
            <a:ahLst/>
            <a:cxnLst/>
            <a:rect l="l" t="t" r="r" b="b"/>
            <a:pathLst>
              <a:path w="4014" h="4216" fill="none" extrusionOk="0">
                <a:moveTo>
                  <a:pt x="4013" y="4216"/>
                </a:moveTo>
                <a:cubicBezTo>
                  <a:pt x="2751" y="2501"/>
                  <a:pt x="1263" y="1072"/>
                  <a:pt x="1" y="1"/>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536850" y="2707400"/>
            <a:ext cx="245312" cy="303475"/>
          </a:xfrm>
          <a:custGeom>
            <a:avLst/>
            <a:gdLst/>
            <a:ahLst/>
            <a:cxnLst/>
            <a:rect l="l" t="t" r="r" b="b"/>
            <a:pathLst>
              <a:path w="5168" h="6394" fill="none" extrusionOk="0">
                <a:moveTo>
                  <a:pt x="5167" y="6394"/>
                </a:moveTo>
                <a:cubicBezTo>
                  <a:pt x="3477" y="3286"/>
                  <a:pt x="1631" y="1274"/>
                  <a:pt x="0" y="0"/>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2892812" y="5541442"/>
            <a:ext cx="46" cy="46"/>
          </a:xfrm>
          <a:custGeom>
            <a:avLst/>
            <a:gdLst/>
            <a:ahLst/>
            <a:cxnLst/>
            <a:rect l="l" t="t" r="r" b="b"/>
            <a:pathLst>
              <a:path w="1" h="1" fill="none" extrusionOk="0">
                <a:moveTo>
                  <a:pt x="1" y="0"/>
                </a:moveTo>
                <a:close/>
              </a:path>
            </a:pathLst>
          </a:custGeom>
          <a:noFill/>
          <a:ln w="387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2966304" y="5602731"/>
            <a:ext cx="46" cy="46"/>
          </a:xfrm>
          <a:custGeom>
            <a:avLst/>
            <a:gdLst/>
            <a:ahLst/>
            <a:cxnLst/>
            <a:rect l="l" t="t" r="r" b="b"/>
            <a:pathLst>
              <a:path w="1" h="1" fill="none" extrusionOk="0">
                <a:moveTo>
                  <a:pt x="0" y="1"/>
                </a:moveTo>
                <a:close/>
              </a:path>
            </a:pathLst>
          </a:custGeom>
          <a:noFill/>
          <a:ln w="387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 name="Google Shape;62;p2"/>
          <p:cNvGrpSpPr/>
          <p:nvPr/>
        </p:nvGrpSpPr>
        <p:grpSpPr>
          <a:xfrm>
            <a:off x="-1155400" y="2779603"/>
            <a:ext cx="3629811" cy="3271961"/>
            <a:chOff x="-1155400" y="2779603"/>
            <a:chExt cx="3629811" cy="3271961"/>
          </a:xfrm>
        </p:grpSpPr>
        <p:sp>
          <p:nvSpPr>
            <p:cNvPr id="63" name="Google Shape;63;p2"/>
            <p:cNvSpPr/>
            <p:nvPr/>
          </p:nvSpPr>
          <p:spPr>
            <a:xfrm>
              <a:off x="-610709" y="2783593"/>
              <a:ext cx="1052331" cy="945576"/>
            </a:xfrm>
            <a:custGeom>
              <a:avLst/>
              <a:gdLst/>
              <a:ahLst/>
              <a:cxnLst/>
              <a:rect l="l" t="t" r="r" b="b"/>
              <a:pathLst>
                <a:path w="22682" h="20381" extrusionOk="0">
                  <a:moveTo>
                    <a:pt x="15910" y="0"/>
                  </a:moveTo>
                  <a:cubicBezTo>
                    <a:pt x="12387" y="0"/>
                    <a:pt x="8521" y="1281"/>
                    <a:pt x="5834" y="2910"/>
                  </a:cubicBezTo>
                  <a:cubicBezTo>
                    <a:pt x="3989" y="4029"/>
                    <a:pt x="2357" y="5637"/>
                    <a:pt x="1405" y="7637"/>
                  </a:cubicBezTo>
                  <a:cubicBezTo>
                    <a:pt x="953" y="8637"/>
                    <a:pt x="607" y="9756"/>
                    <a:pt x="405" y="10935"/>
                  </a:cubicBezTo>
                  <a:cubicBezTo>
                    <a:pt x="0" y="13257"/>
                    <a:pt x="167" y="15745"/>
                    <a:pt x="1179" y="17698"/>
                  </a:cubicBezTo>
                  <a:cubicBezTo>
                    <a:pt x="1976" y="19281"/>
                    <a:pt x="3084" y="19448"/>
                    <a:pt x="4512" y="19936"/>
                  </a:cubicBezTo>
                  <a:cubicBezTo>
                    <a:pt x="5365" y="20234"/>
                    <a:pt x="6288" y="20381"/>
                    <a:pt x="7220" y="20381"/>
                  </a:cubicBezTo>
                  <a:cubicBezTo>
                    <a:pt x="9307" y="20381"/>
                    <a:pt x="11443" y="19645"/>
                    <a:pt x="12966" y="18222"/>
                  </a:cubicBezTo>
                  <a:cubicBezTo>
                    <a:pt x="14240" y="17031"/>
                    <a:pt x="14680" y="15733"/>
                    <a:pt x="15276" y="14114"/>
                  </a:cubicBezTo>
                  <a:cubicBezTo>
                    <a:pt x="15942" y="12328"/>
                    <a:pt x="16847" y="10649"/>
                    <a:pt x="17967" y="9125"/>
                  </a:cubicBezTo>
                  <a:cubicBezTo>
                    <a:pt x="18740" y="8066"/>
                    <a:pt x="19633" y="6970"/>
                    <a:pt x="20645" y="6149"/>
                  </a:cubicBezTo>
                  <a:cubicBezTo>
                    <a:pt x="21550" y="5422"/>
                    <a:pt x="22681" y="4553"/>
                    <a:pt x="22324" y="3184"/>
                  </a:cubicBezTo>
                  <a:cubicBezTo>
                    <a:pt x="22074" y="2172"/>
                    <a:pt x="20765" y="1017"/>
                    <a:pt x="19836" y="660"/>
                  </a:cubicBezTo>
                  <a:cubicBezTo>
                    <a:pt x="18644" y="201"/>
                    <a:pt x="17304" y="0"/>
                    <a:pt x="159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933905" y="2779603"/>
              <a:ext cx="3408316" cy="3271961"/>
            </a:xfrm>
            <a:custGeom>
              <a:avLst/>
              <a:gdLst/>
              <a:ahLst/>
              <a:cxnLst/>
              <a:rect l="l" t="t" r="r" b="b"/>
              <a:pathLst>
                <a:path w="73463" h="70524" extrusionOk="0">
                  <a:moveTo>
                    <a:pt x="47889" y="1"/>
                  </a:moveTo>
                  <a:cubicBezTo>
                    <a:pt x="47418" y="1"/>
                    <a:pt x="46960" y="16"/>
                    <a:pt x="46519" y="44"/>
                  </a:cubicBezTo>
                  <a:cubicBezTo>
                    <a:pt x="43113" y="282"/>
                    <a:pt x="39780" y="1270"/>
                    <a:pt x="36732" y="2889"/>
                  </a:cubicBezTo>
                  <a:cubicBezTo>
                    <a:pt x="32124" y="5330"/>
                    <a:pt x="28576" y="9295"/>
                    <a:pt x="25647" y="13712"/>
                  </a:cubicBezTo>
                  <a:cubicBezTo>
                    <a:pt x="22694" y="18165"/>
                    <a:pt x="20301" y="23046"/>
                    <a:pt x="16896" y="27118"/>
                  </a:cubicBezTo>
                  <a:cubicBezTo>
                    <a:pt x="13622" y="31035"/>
                    <a:pt x="8704" y="32869"/>
                    <a:pt x="5430" y="36774"/>
                  </a:cubicBezTo>
                  <a:cubicBezTo>
                    <a:pt x="2144" y="40703"/>
                    <a:pt x="1" y="45871"/>
                    <a:pt x="132" y="51157"/>
                  </a:cubicBezTo>
                  <a:cubicBezTo>
                    <a:pt x="287" y="57277"/>
                    <a:pt x="3870" y="62646"/>
                    <a:pt x="8919" y="65516"/>
                  </a:cubicBezTo>
                  <a:cubicBezTo>
                    <a:pt x="11779" y="67145"/>
                    <a:pt x="14992" y="67834"/>
                    <a:pt x="18222" y="67834"/>
                  </a:cubicBezTo>
                  <a:cubicBezTo>
                    <a:pt x="20208" y="67834"/>
                    <a:pt x="22201" y="67574"/>
                    <a:pt x="24123" y="67111"/>
                  </a:cubicBezTo>
                  <a:cubicBezTo>
                    <a:pt x="27611" y="66266"/>
                    <a:pt x="30671" y="64242"/>
                    <a:pt x="34184" y="63432"/>
                  </a:cubicBezTo>
                  <a:cubicBezTo>
                    <a:pt x="36050" y="63005"/>
                    <a:pt x="37952" y="62789"/>
                    <a:pt x="39849" y="62789"/>
                  </a:cubicBezTo>
                  <a:cubicBezTo>
                    <a:pt x="43713" y="62789"/>
                    <a:pt x="47561" y="63683"/>
                    <a:pt x="51067" y="65504"/>
                  </a:cubicBezTo>
                  <a:cubicBezTo>
                    <a:pt x="54555" y="67314"/>
                    <a:pt x="57853" y="69814"/>
                    <a:pt x="61806" y="70409"/>
                  </a:cubicBezTo>
                  <a:cubicBezTo>
                    <a:pt x="62316" y="70486"/>
                    <a:pt x="62816" y="70523"/>
                    <a:pt x="63304" y="70523"/>
                  </a:cubicBezTo>
                  <a:cubicBezTo>
                    <a:pt x="68131" y="70523"/>
                    <a:pt x="71826" y="66889"/>
                    <a:pt x="72712" y="61753"/>
                  </a:cubicBezTo>
                  <a:cubicBezTo>
                    <a:pt x="73462" y="57479"/>
                    <a:pt x="72284" y="52990"/>
                    <a:pt x="69938" y="49454"/>
                  </a:cubicBezTo>
                  <a:cubicBezTo>
                    <a:pt x="67164" y="45287"/>
                    <a:pt x="63009" y="42168"/>
                    <a:pt x="60377" y="37822"/>
                  </a:cubicBezTo>
                  <a:cubicBezTo>
                    <a:pt x="57710" y="33417"/>
                    <a:pt x="56317" y="27321"/>
                    <a:pt x="57972" y="22261"/>
                  </a:cubicBezTo>
                  <a:cubicBezTo>
                    <a:pt x="58925" y="19367"/>
                    <a:pt x="60020" y="16415"/>
                    <a:pt x="60449" y="13367"/>
                  </a:cubicBezTo>
                  <a:cubicBezTo>
                    <a:pt x="60961" y="9759"/>
                    <a:pt x="60092" y="5830"/>
                    <a:pt x="57591" y="3211"/>
                  </a:cubicBezTo>
                  <a:cubicBezTo>
                    <a:pt x="55261" y="775"/>
                    <a:pt x="51270" y="1"/>
                    <a:pt x="478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1155400" y="3650965"/>
              <a:ext cx="870045" cy="686368"/>
            </a:xfrm>
            <a:custGeom>
              <a:avLst/>
              <a:gdLst/>
              <a:ahLst/>
              <a:cxnLst/>
              <a:rect l="l" t="t" r="r" b="b"/>
              <a:pathLst>
                <a:path w="18753" h="14794" extrusionOk="0">
                  <a:moveTo>
                    <a:pt x="8784" y="0"/>
                  </a:moveTo>
                  <a:cubicBezTo>
                    <a:pt x="6575" y="0"/>
                    <a:pt x="4399" y="641"/>
                    <a:pt x="2644" y="2158"/>
                  </a:cubicBezTo>
                  <a:cubicBezTo>
                    <a:pt x="739" y="3813"/>
                    <a:pt x="0" y="6242"/>
                    <a:pt x="262" y="8552"/>
                  </a:cubicBezTo>
                  <a:cubicBezTo>
                    <a:pt x="560" y="11016"/>
                    <a:pt x="2025" y="13338"/>
                    <a:pt x="4513" y="14350"/>
                  </a:cubicBezTo>
                  <a:cubicBezTo>
                    <a:pt x="5259" y="14660"/>
                    <a:pt x="6014" y="14794"/>
                    <a:pt x="6766" y="14794"/>
                  </a:cubicBezTo>
                  <a:cubicBezTo>
                    <a:pt x="8412" y="14794"/>
                    <a:pt x="10038" y="14149"/>
                    <a:pt x="11502" y="13290"/>
                  </a:cubicBezTo>
                  <a:cubicBezTo>
                    <a:pt x="13562" y="12088"/>
                    <a:pt x="16157" y="10349"/>
                    <a:pt x="17562" y="8337"/>
                  </a:cubicBezTo>
                  <a:cubicBezTo>
                    <a:pt x="18348" y="7206"/>
                    <a:pt x="18753" y="5658"/>
                    <a:pt x="18229" y="4361"/>
                  </a:cubicBezTo>
                  <a:cubicBezTo>
                    <a:pt x="17193" y="1765"/>
                    <a:pt x="13204" y="574"/>
                    <a:pt x="10788" y="170"/>
                  </a:cubicBezTo>
                  <a:cubicBezTo>
                    <a:pt x="10124" y="59"/>
                    <a:pt x="9452" y="0"/>
                    <a:pt x="87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751484" y="2869982"/>
              <a:ext cx="1040779" cy="818129"/>
            </a:xfrm>
            <a:custGeom>
              <a:avLst/>
              <a:gdLst/>
              <a:ahLst/>
              <a:cxnLst/>
              <a:rect l="l" t="t" r="r" b="b"/>
              <a:pathLst>
                <a:path w="22433" h="17634" fill="none" extrusionOk="0">
                  <a:moveTo>
                    <a:pt x="1191" y="1"/>
                  </a:moveTo>
                  <a:cubicBezTo>
                    <a:pt x="1191" y="1"/>
                    <a:pt x="1" y="4322"/>
                    <a:pt x="1334" y="7882"/>
                  </a:cubicBezTo>
                  <a:cubicBezTo>
                    <a:pt x="2168" y="10097"/>
                    <a:pt x="4144" y="15038"/>
                    <a:pt x="15324" y="16264"/>
                  </a:cubicBezTo>
                  <a:cubicBezTo>
                    <a:pt x="15324" y="16264"/>
                    <a:pt x="19027" y="16776"/>
                    <a:pt x="22432" y="17634"/>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496862" y="3114674"/>
              <a:ext cx="1941677" cy="2295810"/>
            </a:xfrm>
            <a:custGeom>
              <a:avLst/>
              <a:gdLst/>
              <a:ahLst/>
              <a:cxnLst/>
              <a:rect l="l" t="t" r="r" b="b"/>
              <a:pathLst>
                <a:path w="41851" h="49484" fill="none" extrusionOk="0">
                  <a:moveTo>
                    <a:pt x="41851" y="49483"/>
                  </a:moveTo>
                  <a:cubicBezTo>
                    <a:pt x="40005" y="47793"/>
                    <a:pt x="37374" y="44625"/>
                    <a:pt x="34064" y="38827"/>
                  </a:cubicBezTo>
                  <a:cubicBezTo>
                    <a:pt x="34064" y="38827"/>
                    <a:pt x="28706" y="31636"/>
                    <a:pt x="16907" y="26611"/>
                  </a:cubicBezTo>
                  <a:cubicBezTo>
                    <a:pt x="16907" y="26611"/>
                    <a:pt x="8465" y="23409"/>
                    <a:pt x="4084" y="10979"/>
                  </a:cubicBezTo>
                  <a:cubicBezTo>
                    <a:pt x="4084" y="10979"/>
                    <a:pt x="2393" y="5156"/>
                    <a:pt x="964" y="2096"/>
                  </a:cubicBezTo>
                  <a:lnTo>
                    <a:pt x="429" y="965"/>
                  </a:lnTo>
                  <a:cubicBezTo>
                    <a:pt x="298" y="632"/>
                    <a:pt x="167" y="311"/>
                    <a:pt x="0" y="1"/>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396321" y="3221849"/>
              <a:ext cx="2045509" cy="2395791"/>
            </a:xfrm>
            <a:custGeom>
              <a:avLst/>
              <a:gdLst/>
              <a:ahLst/>
              <a:cxnLst/>
              <a:rect l="l" t="t" r="r" b="b"/>
              <a:pathLst>
                <a:path w="44089" h="51639" fill="none" extrusionOk="0">
                  <a:moveTo>
                    <a:pt x="44089" y="51638"/>
                  </a:moveTo>
                  <a:lnTo>
                    <a:pt x="43601" y="51221"/>
                  </a:lnTo>
                  <a:cubicBezTo>
                    <a:pt x="37183" y="47602"/>
                    <a:pt x="34147" y="39565"/>
                    <a:pt x="34147" y="39565"/>
                  </a:cubicBezTo>
                  <a:cubicBezTo>
                    <a:pt x="31635" y="35279"/>
                    <a:pt x="25241" y="35446"/>
                    <a:pt x="25241" y="35446"/>
                  </a:cubicBezTo>
                  <a:cubicBezTo>
                    <a:pt x="9073" y="35803"/>
                    <a:pt x="6037" y="20813"/>
                    <a:pt x="6037" y="20813"/>
                  </a:cubicBezTo>
                  <a:cubicBezTo>
                    <a:pt x="1512" y="4061"/>
                    <a:pt x="238" y="572"/>
                    <a:pt x="238" y="572"/>
                  </a:cubicBezTo>
                  <a:cubicBezTo>
                    <a:pt x="155" y="382"/>
                    <a:pt x="83" y="179"/>
                    <a:pt x="0" y="1"/>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1002942" y="3725106"/>
              <a:ext cx="522037" cy="444696"/>
            </a:xfrm>
            <a:custGeom>
              <a:avLst/>
              <a:gdLst/>
              <a:ahLst/>
              <a:cxnLst/>
              <a:rect l="l" t="t" r="r" b="b"/>
              <a:pathLst>
                <a:path w="11252" h="9585" fill="none" extrusionOk="0">
                  <a:moveTo>
                    <a:pt x="11252" y="9585"/>
                  </a:moveTo>
                  <a:cubicBezTo>
                    <a:pt x="8633" y="2036"/>
                    <a:pt x="2334" y="358"/>
                    <a:pt x="1" y="0"/>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473747" y="4279723"/>
              <a:ext cx="1046857" cy="1556135"/>
            </a:xfrm>
            <a:custGeom>
              <a:avLst/>
              <a:gdLst/>
              <a:ahLst/>
              <a:cxnLst/>
              <a:rect l="l" t="t" r="r" b="b"/>
              <a:pathLst>
                <a:path w="22564" h="33541" fill="none" extrusionOk="0">
                  <a:moveTo>
                    <a:pt x="18777" y="33540"/>
                  </a:moveTo>
                  <a:cubicBezTo>
                    <a:pt x="22563" y="20479"/>
                    <a:pt x="15669" y="17133"/>
                    <a:pt x="15669" y="17133"/>
                  </a:cubicBezTo>
                  <a:cubicBezTo>
                    <a:pt x="13907" y="15645"/>
                    <a:pt x="8037" y="14014"/>
                    <a:pt x="8037" y="14014"/>
                  </a:cubicBezTo>
                  <a:cubicBezTo>
                    <a:pt x="1" y="12168"/>
                    <a:pt x="739" y="1381"/>
                    <a:pt x="739" y="1381"/>
                  </a:cubicBezTo>
                  <a:cubicBezTo>
                    <a:pt x="691" y="1036"/>
                    <a:pt x="870" y="322"/>
                    <a:pt x="810" y="0"/>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1080285" y="3803004"/>
              <a:ext cx="457965" cy="464600"/>
            </a:xfrm>
            <a:custGeom>
              <a:avLst/>
              <a:gdLst/>
              <a:ahLst/>
              <a:cxnLst/>
              <a:rect l="l" t="t" r="r" b="b"/>
              <a:pathLst>
                <a:path w="9871" h="10014" fill="none" extrusionOk="0">
                  <a:moveTo>
                    <a:pt x="9871" y="10013"/>
                  </a:moveTo>
                  <a:cubicBezTo>
                    <a:pt x="8347" y="2572"/>
                    <a:pt x="1656" y="417"/>
                    <a:pt x="1" y="0"/>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699093" y="4415616"/>
              <a:ext cx="645772" cy="1525189"/>
            </a:xfrm>
            <a:custGeom>
              <a:avLst/>
              <a:gdLst/>
              <a:ahLst/>
              <a:cxnLst/>
              <a:rect l="l" t="t" r="r" b="b"/>
              <a:pathLst>
                <a:path w="13919" h="32874" fill="none" extrusionOk="0">
                  <a:moveTo>
                    <a:pt x="13918" y="32873"/>
                  </a:moveTo>
                  <a:cubicBezTo>
                    <a:pt x="13918" y="23574"/>
                    <a:pt x="10263" y="18883"/>
                    <a:pt x="10263" y="18883"/>
                  </a:cubicBezTo>
                  <a:cubicBezTo>
                    <a:pt x="7025" y="14633"/>
                    <a:pt x="3858" y="12347"/>
                    <a:pt x="3858" y="12347"/>
                  </a:cubicBezTo>
                  <a:cubicBezTo>
                    <a:pt x="0" y="9073"/>
                    <a:pt x="1965" y="0"/>
                    <a:pt x="1965" y="0"/>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542784" y="2813657"/>
              <a:ext cx="763986" cy="701028"/>
            </a:xfrm>
            <a:custGeom>
              <a:avLst/>
              <a:gdLst/>
              <a:ahLst/>
              <a:cxnLst/>
              <a:rect l="l" t="t" r="r" b="b"/>
              <a:pathLst>
                <a:path w="16467" h="15110" extrusionOk="0">
                  <a:moveTo>
                    <a:pt x="9859" y="0"/>
                  </a:moveTo>
                  <a:cubicBezTo>
                    <a:pt x="7835" y="524"/>
                    <a:pt x="5918" y="1334"/>
                    <a:pt x="4382" y="2274"/>
                  </a:cubicBezTo>
                  <a:cubicBezTo>
                    <a:pt x="2560" y="3381"/>
                    <a:pt x="941" y="4953"/>
                    <a:pt x="0" y="6929"/>
                  </a:cubicBezTo>
                  <a:cubicBezTo>
                    <a:pt x="314" y="6904"/>
                    <a:pt x="623" y="6891"/>
                    <a:pt x="928" y="6891"/>
                  </a:cubicBezTo>
                  <a:cubicBezTo>
                    <a:pt x="6266" y="6891"/>
                    <a:pt x="10321" y="10739"/>
                    <a:pt x="13193" y="15109"/>
                  </a:cubicBezTo>
                  <a:cubicBezTo>
                    <a:pt x="13419" y="14597"/>
                    <a:pt x="13609" y="14049"/>
                    <a:pt x="13836" y="13466"/>
                  </a:cubicBezTo>
                  <a:cubicBezTo>
                    <a:pt x="14478" y="11716"/>
                    <a:pt x="15383" y="10049"/>
                    <a:pt x="16467" y="8537"/>
                  </a:cubicBezTo>
                  <a:cubicBezTo>
                    <a:pt x="14502" y="4060"/>
                    <a:pt x="11788" y="1417"/>
                    <a:pt x="98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131167" y="3388132"/>
              <a:ext cx="2288573" cy="2662934"/>
            </a:xfrm>
            <a:custGeom>
              <a:avLst/>
              <a:gdLst/>
              <a:ahLst/>
              <a:cxnLst/>
              <a:rect l="l" t="t" r="r" b="b"/>
              <a:pathLst>
                <a:path w="49328" h="57397" extrusionOk="0">
                  <a:moveTo>
                    <a:pt x="3096" y="1"/>
                  </a:moveTo>
                  <a:cubicBezTo>
                    <a:pt x="2953" y="191"/>
                    <a:pt x="2822" y="382"/>
                    <a:pt x="2691" y="596"/>
                  </a:cubicBezTo>
                  <a:cubicBezTo>
                    <a:pt x="1750" y="2013"/>
                    <a:pt x="869" y="3465"/>
                    <a:pt x="0" y="4942"/>
                  </a:cubicBezTo>
                  <a:cubicBezTo>
                    <a:pt x="2870" y="10085"/>
                    <a:pt x="4203" y="15229"/>
                    <a:pt x="4203" y="15229"/>
                  </a:cubicBezTo>
                  <a:cubicBezTo>
                    <a:pt x="6620" y="29814"/>
                    <a:pt x="13037" y="34219"/>
                    <a:pt x="13037" y="34219"/>
                  </a:cubicBezTo>
                  <a:cubicBezTo>
                    <a:pt x="20693" y="40803"/>
                    <a:pt x="22753" y="46959"/>
                    <a:pt x="23241" y="50495"/>
                  </a:cubicBezTo>
                  <a:cubicBezTo>
                    <a:pt x="24908" y="50947"/>
                    <a:pt x="26551" y="51566"/>
                    <a:pt x="28111" y="52376"/>
                  </a:cubicBezTo>
                  <a:cubicBezTo>
                    <a:pt x="31611" y="54186"/>
                    <a:pt x="34897" y="56686"/>
                    <a:pt x="38850" y="57281"/>
                  </a:cubicBezTo>
                  <a:cubicBezTo>
                    <a:pt x="39364" y="57359"/>
                    <a:pt x="39868" y="57397"/>
                    <a:pt x="40360" y="57397"/>
                  </a:cubicBezTo>
                  <a:cubicBezTo>
                    <a:pt x="44619" y="57397"/>
                    <a:pt x="47983" y="54570"/>
                    <a:pt x="49328" y="50376"/>
                  </a:cubicBezTo>
                  <a:cubicBezTo>
                    <a:pt x="45565" y="43982"/>
                    <a:pt x="36338" y="39970"/>
                    <a:pt x="36338" y="39970"/>
                  </a:cubicBezTo>
                  <a:cubicBezTo>
                    <a:pt x="17955" y="33719"/>
                    <a:pt x="14383" y="29957"/>
                    <a:pt x="14383" y="29957"/>
                  </a:cubicBezTo>
                  <a:cubicBezTo>
                    <a:pt x="6965" y="23218"/>
                    <a:pt x="6144" y="14609"/>
                    <a:pt x="6144" y="14609"/>
                  </a:cubicBezTo>
                  <a:cubicBezTo>
                    <a:pt x="5203" y="9514"/>
                    <a:pt x="3822" y="3287"/>
                    <a:pt x="30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606301" y="3289262"/>
              <a:ext cx="617610" cy="376774"/>
            </a:xfrm>
            <a:custGeom>
              <a:avLst/>
              <a:gdLst/>
              <a:ahLst/>
              <a:cxnLst/>
              <a:rect l="l" t="t" r="r" b="b"/>
              <a:pathLst>
                <a:path w="13312" h="8121" extrusionOk="0">
                  <a:moveTo>
                    <a:pt x="322" y="0"/>
                  </a:moveTo>
                  <a:lnTo>
                    <a:pt x="322" y="36"/>
                  </a:lnTo>
                  <a:cubicBezTo>
                    <a:pt x="0" y="1941"/>
                    <a:pt x="60" y="3953"/>
                    <a:pt x="631" y="5715"/>
                  </a:cubicBezTo>
                  <a:cubicBezTo>
                    <a:pt x="1672" y="5331"/>
                    <a:pt x="2715" y="5172"/>
                    <a:pt x="3729" y="5172"/>
                  </a:cubicBezTo>
                  <a:cubicBezTo>
                    <a:pt x="7241" y="5172"/>
                    <a:pt x="10402" y="7076"/>
                    <a:pt x="11871" y="8120"/>
                  </a:cubicBezTo>
                  <a:cubicBezTo>
                    <a:pt x="12228" y="7882"/>
                    <a:pt x="12573" y="7620"/>
                    <a:pt x="12895" y="7335"/>
                  </a:cubicBezTo>
                  <a:cubicBezTo>
                    <a:pt x="13050" y="7192"/>
                    <a:pt x="13192" y="7061"/>
                    <a:pt x="13311" y="6906"/>
                  </a:cubicBezTo>
                  <a:cubicBezTo>
                    <a:pt x="11573" y="4620"/>
                    <a:pt x="10156" y="3965"/>
                    <a:pt x="10156" y="3965"/>
                  </a:cubicBezTo>
                  <a:cubicBezTo>
                    <a:pt x="5037" y="596"/>
                    <a:pt x="1786" y="36"/>
                    <a:pt x="3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63280" y="3709099"/>
              <a:ext cx="1065600" cy="2005749"/>
            </a:xfrm>
            <a:custGeom>
              <a:avLst/>
              <a:gdLst/>
              <a:ahLst/>
              <a:cxnLst/>
              <a:rect l="l" t="t" r="r" b="b"/>
              <a:pathLst>
                <a:path w="22968" h="43232" extrusionOk="0">
                  <a:moveTo>
                    <a:pt x="2977" y="0"/>
                  </a:moveTo>
                  <a:cubicBezTo>
                    <a:pt x="2667" y="524"/>
                    <a:pt x="2334" y="1060"/>
                    <a:pt x="2012" y="1584"/>
                  </a:cubicBezTo>
                  <a:cubicBezTo>
                    <a:pt x="3012" y="4691"/>
                    <a:pt x="2298" y="9692"/>
                    <a:pt x="2298" y="9692"/>
                  </a:cubicBezTo>
                  <a:cubicBezTo>
                    <a:pt x="0" y="19419"/>
                    <a:pt x="6822" y="24467"/>
                    <a:pt x="6822" y="24467"/>
                  </a:cubicBezTo>
                  <a:cubicBezTo>
                    <a:pt x="15300" y="30373"/>
                    <a:pt x="16288" y="39267"/>
                    <a:pt x="16252" y="43232"/>
                  </a:cubicBezTo>
                  <a:cubicBezTo>
                    <a:pt x="17824" y="42927"/>
                    <a:pt x="19420" y="42773"/>
                    <a:pt x="21015" y="42773"/>
                  </a:cubicBezTo>
                  <a:cubicBezTo>
                    <a:pt x="21667" y="42773"/>
                    <a:pt x="22318" y="42799"/>
                    <a:pt x="22967" y="42851"/>
                  </a:cubicBezTo>
                  <a:cubicBezTo>
                    <a:pt x="21300" y="34350"/>
                    <a:pt x="14311" y="28587"/>
                    <a:pt x="14311" y="28587"/>
                  </a:cubicBezTo>
                  <a:cubicBezTo>
                    <a:pt x="7894" y="22836"/>
                    <a:pt x="7334" y="15812"/>
                    <a:pt x="7334" y="15812"/>
                  </a:cubicBezTo>
                  <a:cubicBezTo>
                    <a:pt x="6572" y="8108"/>
                    <a:pt x="4763" y="3155"/>
                    <a:pt x="29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 name="Google Shape;77;p2"/>
          <p:cNvSpPr/>
          <p:nvPr/>
        </p:nvSpPr>
        <p:spPr>
          <a:xfrm>
            <a:off x="7229210" y="1032821"/>
            <a:ext cx="98282" cy="130516"/>
          </a:xfrm>
          <a:custGeom>
            <a:avLst/>
            <a:gdLst/>
            <a:ahLst/>
            <a:cxnLst/>
            <a:rect l="l" t="t" r="r" b="b"/>
            <a:pathLst>
              <a:path w="1680" h="2231" extrusionOk="0">
                <a:moveTo>
                  <a:pt x="834" y="1"/>
                </a:moveTo>
                <a:cubicBezTo>
                  <a:pt x="822" y="1"/>
                  <a:pt x="810" y="4"/>
                  <a:pt x="810" y="10"/>
                </a:cubicBezTo>
                <a:cubicBezTo>
                  <a:pt x="715" y="581"/>
                  <a:pt x="429" y="1022"/>
                  <a:pt x="12" y="1105"/>
                </a:cubicBezTo>
                <a:lnTo>
                  <a:pt x="1" y="1117"/>
                </a:lnTo>
                <a:lnTo>
                  <a:pt x="1" y="1129"/>
                </a:lnTo>
                <a:lnTo>
                  <a:pt x="12" y="1129"/>
                </a:lnTo>
                <a:cubicBezTo>
                  <a:pt x="429" y="1200"/>
                  <a:pt x="727" y="1653"/>
                  <a:pt x="810" y="2212"/>
                </a:cubicBezTo>
                <a:cubicBezTo>
                  <a:pt x="810" y="2224"/>
                  <a:pt x="822" y="2230"/>
                  <a:pt x="834" y="2230"/>
                </a:cubicBezTo>
                <a:cubicBezTo>
                  <a:pt x="846" y="2230"/>
                  <a:pt x="858" y="2224"/>
                  <a:pt x="858" y="2212"/>
                </a:cubicBezTo>
                <a:cubicBezTo>
                  <a:pt x="965" y="1653"/>
                  <a:pt x="1251" y="1200"/>
                  <a:pt x="1679" y="1129"/>
                </a:cubicBezTo>
                <a:cubicBezTo>
                  <a:pt x="1679" y="1117"/>
                  <a:pt x="1679" y="1117"/>
                  <a:pt x="1667" y="1105"/>
                </a:cubicBez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7939640" y="1555581"/>
            <a:ext cx="151927" cy="203057"/>
          </a:xfrm>
          <a:custGeom>
            <a:avLst/>
            <a:gdLst/>
            <a:ahLst/>
            <a:cxnLst/>
            <a:rect l="l" t="t" r="r" b="b"/>
            <a:pathLst>
              <a:path w="2597" h="3471" extrusionOk="0">
                <a:moveTo>
                  <a:pt x="1299" y="0"/>
                </a:moveTo>
                <a:cubicBezTo>
                  <a:pt x="1281" y="0"/>
                  <a:pt x="1263" y="9"/>
                  <a:pt x="1263" y="27"/>
                </a:cubicBezTo>
                <a:cubicBezTo>
                  <a:pt x="1108" y="920"/>
                  <a:pt x="668" y="1599"/>
                  <a:pt x="13" y="1718"/>
                </a:cubicBezTo>
                <a:lnTo>
                  <a:pt x="1" y="1718"/>
                </a:lnTo>
                <a:cubicBezTo>
                  <a:pt x="1" y="1730"/>
                  <a:pt x="13" y="1753"/>
                  <a:pt x="13" y="1753"/>
                </a:cubicBezTo>
                <a:cubicBezTo>
                  <a:pt x="668" y="1873"/>
                  <a:pt x="1108" y="2551"/>
                  <a:pt x="1263" y="3444"/>
                </a:cubicBezTo>
                <a:cubicBezTo>
                  <a:pt x="1263" y="3462"/>
                  <a:pt x="1281" y="3471"/>
                  <a:pt x="1299" y="3471"/>
                </a:cubicBezTo>
                <a:cubicBezTo>
                  <a:pt x="1317" y="3471"/>
                  <a:pt x="1334" y="3462"/>
                  <a:pt x="1334" y="3444"/>
                </a:cubicBezTo>
                <a:cubicBezTo>
                  <a:pt x="1489" y="2551"/>
                  <a:pt x="1930" y="1873"/>
                  <a:pt x="2585" y="1753"/>
                </a:cubicBezTo>
                <a:lnTo>
                  <a:pt x="2596" y="1730"/>
                </a:lnTo>
                <a:lnTo>
                  <a:pt x="2596" y="1718"/>
                </a:lnTo>
                <a:lnTo>
                  <a:pt x="2585" y="1718"/>
                </a:lnTo>
                <a:cubicBezTo>
                  <a:pt x="1930" y="1599"/>
                  <a:pt x="1489" y="920"/>
                  <a:pt x="1334" y="27"/>
                </a:cubicBezTo>
                <a:cubicBezTo>
                  <a:pt x="1334" y="9"/>
                  <a:pt x="1317" y="0"/>
                  <a:pt x="12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8380558" y="889495"/>
            <a:ext cx="152629" cy="202764"/>
          </a:xfrm>
          <a:custGeom>
            <a:avLst/>
            <a:gdLst/>
            <a:ahLst/>
            <a:cxnLst/>
            <a:rect l="l" t="t" r="r" b="b"/>
            <a:pathLst>
              <a:path w="2609" h="3466" extrusionOk="0">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7841476" y="1379670"/>
            <a:ext cx="98925" cy="129989"/>
          </a:xfrm>
          <a:custGeom>
            <a:avLst/>
            <a:gdLst/>
            <a:ahLst/>
            <a:cxnLst/>
            <a:rect l="l" t="t" r="r" b="b"/>
            <a:pathLst>
              <a:path w="1691" h="2222" extrusionOk="0">
                <a:moveTo>
                  <a:pt x="12" y="1093"/>
                </a:moveTo>
                <a:lnTo>
                  <a:pt x="12" y="1093"/>
                </a:lnTo>
                <a:cubicBezTo>
                  <a:pt x="0" y="1099"/>
                  <a:pt x="0" y="1102"/>
                  <a:pt x="3" y="1102"/>
                </a:cubicBezTo>
                <a:cubicBezTo>
                  <a:pt x="6" y="1102"/>
                  <a:pt x="12" y="1099"/>
                  <a:pt x="12" y="1093"/>
                </a:cubicBezTo>
                <a:close/>
                <a:moveTo>
                  <a:pt x="845" y="1"/>
                </a:moveTo>
                <a:cubicBezTo>
                  <a:pt x="834" y="1"/>
                  <a:pt x="822" y="4"/>
                  <a:pt x="822" y="10"/>
                </a:cubicBezTo>
                <a:cubicBezTo>
                  <a:pt x="726" y="570"/>
                  <a:pt x="441" y="1022"/>
                  <a:pt x="12" y="1093"/>
                </a:cubicBezTo>
                <a:cubicBezTo>
                  <a:pt x="12" y="1105"/>
                  <a:pt x="12" y="1129"/>
                  <a:pt x="24" y="1129"/>
                </a:cubicBezTo>
                <a:cubicBezTo>
                  <a:pt x="441" y="1201"/>
                  <a:pt x="738" y="1641"/>
                  <a:pt x="822" y="2213"/>
                </a:cubicBezTo>
                <a:cubicBezTo>
                  <a:pt x="822" y="2219"/>
                  <a:pt x="834" y="2221"/>
                  <a:pt x="845" y="2221"/>
                </a:cubicBezTo>
                <a:cubicBezTo>
                  <a:pt x="857" y="2221"/>
                  <a:pt x="869" y="2219"/>
                  <a:pt x="869" y="2213"/>
                </a:cubicBezTo>
                <a:cubicBezTo>
                  <a:pt x="976" y="1641"/>
                  <a:pt x="1262" y="1201"/>
                  <a:pt x="1679" y="1129"/>
                </a:cubicBezTo>
                <a:lnTo>
                  <a:pt x="1691" y="1105"/>
                </a:lnTo>
                <a:lnTo>
                  <a:pt x="1691" y="1093"/>
                </a:lnTo>
                <a:lnTo>
                  <a:pt x="1679" y="1093"/>
                </a:lnTo>
                <a:cubicBezTo>
                  <a:pt x="1262" y="1022"/>
                  <a:pt x="965" y="570"/>
                  <a:pt x="869" y="10"/>
                </a:cubicBezTo>
                <a:cubicBezTo>
                  <a:pt x="869" y="4"/>
                  <a:pt x="857" y="1"/>
                  <a:pt x="8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8277480" y="2338084"/>
            <a:ext cx="98282" cy="129989"/>
          </a:xfrm>
          <a:custGeom>
            <a:avLst/>
            <a:gdLst/>
            <a:ahLst/>
            <a:cxnLst/>
            <a:rect l="l" t="t" r="r" b="b"/>
            <a:pathLst>
              <a:path w="1680" h="2222" extrusionOk="0">
                <a:moveTo>
                  <a:pt x="834" y="1"/>
                </a:moveTo>
                <a:cubicBezTo>
                  <a:pt x="822" y="1"/>
                  <a:pt x="810" y="4"/>
                  <a:pt x="810" y="10"/>
                </a:cubicBezTo>
                <a:cubicBezTo>
                  <a:pt x="715" y="581"/>
                  <a:pt x="429" y="1022"/>
                  <a:pt x="0" y="1093"/>
                </a:cubicBezTo>
                <a:cubicBezTo>
                  <a:pt x="0" y="1117"/>
                  <a:pt x="0" y="1117"/>
                  <a:pt x="12" y="1129"/>
                </a:cubicBezTo>
                <a:cubicBezTo>
                  <a:pt x="429" y="1201"/>
                  <a:pt x="727" y="1653"/>
                  <a:pt x="810" y="2213"/>
                </a:cubicBezTo>
                <a:cubicBezTo>
                  <a:pt x="810" y="2218"/>
                  <a:pt x="822" y="2221"/>
                  <a:pt x="834" y="2221"/>
                </a:cubicBezTo>
                <a:cubicBezTo>
                  <a:pt x="846" y="2221"/>
                  <a:pt x="858" y="2218"/>
                  <a:pt x="858" y="2213"/>
                </a:cubicBezTo>
                <a:cubicBezTo>
                  <a:pt x="965" y="1653"/>
                  <a:pt x="1251" y="1201"/>
                  <a:pt x="1667" y="1129"/>
                </a:cubicBezTo>
                <a:lnTo>
                  <a:pt x="1679" y="1117"/>
                </a:lnTo>
                <a:lnTo>
                  <a:pt x="1679" y="1093"/>
                </a:lnTo>
                <a:lnTo>
                  <a:pt x="1667" y="1093"/>
                </a:ln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924323" y="3468734"/>
            <a:ext cx="151868" cy="202764"/>
          </a:xfrm>
          <a:custGeom>
            <a:avLst/>
            <a:gdLst/>
            <a:ahLst/>
            <a:cxnLst/>
            <a:rect l="l" t="t" r="r" b="b"/>
            <a:pathLst>
              <a:path w="2596" h="3466" extrusionOk="0">
                <a:moveTo>
                  <a:pt x="1298" y="1"/>
                </a:moveTo>
                <a:cubicBezTo>
                  <a:pt x="1280" y="1"/>
                  <a:pt x="1262" y="7"/>
                  <a:pt x="1262" y="19"/>
                </a:cubicBezTo>
                <a:cubicBezTo>
                  <a:pt x="1107" y="912"/>
                  <a:pt x="667" y="1602"/>
                  <a:pt x="12" y="1721"/>
                </a:cubicBezTo>
                <a:lnTo>
                  <a:pt x="0" y="1733"/>
                </a:lnTo>
                <a:lnTo>
                  <a:pt x="0" y="1745"/>
                </a:lnTo>
                <a:lnTo>
                  <a:pt x="12" y="1745"/>
                </a:lnTo>
                <a:cubicBezTo>
                  <a:pt x="667" y="1864"/>
                  <a:pt x="1107" y="2555"/>
                  <a:pt x="1262" y="3448"/>
                </a:cubicBezTo>
                <a:cubicBezTo>
                  <a:pt x="1262" y="3460"/>
                  <a:pt x="1280" y="3466"/>
                  <a:pt x="1298" y="3466"/>
                </a:cubicBezTo>
                <a:cubicBezTo>
                  <a:pt x="1316" y="3466"/>
                  <a:pt x="1334" y="3460"/>
                  <a:pt x="1334" y="3448"/>
                </a:cubicBezTo>
                <a:cubicBezTo>
                  <a:pt x="1488" y="2555"/>
                  <a:pt x="1929" y="1864"/>
                  <a:pt x="2584" y="1745"/>
                </a:cubicBezTo>
                <a:lnTo>
                  <a:pt x="2596" y="1745"/>
                </a:lnTo>
                <a:cubicBezTo>
                  <a:pt x="2596" y="1733"/>
                  <a:pt x="2584" y="1733"/>
                  <a:pt x="2584" y="1721"/>
                </a:cubicBezTo>
                <a:cubicBezTo>
                  <a:pt x="1929" y="1602"/>
                  <a:pt x="1488" y="912"/>
                  <a:pt x="1334" y="19"/>
                </a:cubicBezTo>
                <a:cubicBezTo>
                  <a:pt x="1334" y="7"/>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1253037" y="3705369"/>
            <a:ext cx="98282" cy="129989"/>
          </a:xfrm>
          <a:custGeom>
            <a:avLst/>
            <a:gdLst/>
            <a:ahLst/>
            <a:cxnLst/>
            <a:rect l="l" t="t" r="r" b="b"/>
            <a:pathLst>
              <a:path w="1680" h="2222" extrusionOk="0">
                <a:moveTo>
                  <a:pt x="846" y="1"/>
                </a:moveTo>
                <a:cubicBezTo>
                  <a:pt x="834" y="1"/>
                  <a:pt x="822" y="4"/>
                  <a:pt x="822" y="10"/>
                </a:cubicBezTo>
                <a:cubicBezTo>
                  <a:pt x="715" y="569"/>
                  <a:pt x="429" y="1022"/>
                  <a:pt x="13" y="1093"/>
                </a:cubicBezTo>
                <a:lnTo>
                  <a:pt x="1" y="1105"/>
                </a:lnTo>
                <a:lnTo>
                  <a:pt x="1" y="1129"/>
                </a:lnTo>
                <a:lnTo>
                  <a:pt x="13" y="1129"/>
                </a:lnTo>
                <a:cubicBezTo>
                  <a:pt x="429" y="1201"/>
                  <a:pt x="727" y="1641"/>
                  <a:pt x="822" y="2213"/>
                </a:cubicBezTo>
                <a:cubicBezTo>
                  <a:pt x="822" y="2219"/>
                  <a:pt x="834" y="2221"/>
                  <a:pt x="846" y="2221"/>
                </a:cubicBezTo>
                <a:cubicBezTo>
                  <a:pt x="858" y="2221"/>
                  <a:pt x="870" y="2219"/>
                  <a:pt x="870" y="2213"/>
                </a:cubicBezTo>
                <a:cubicBezTo>
                  <a:pt x="965" y="1641"/>
                  <a:pt x="1251" y="1201"/>
                  <a:pt x="1680" y="1129"/>
                </a:cubicBezTo>
                <a:cubicBezTo>
                  <a:pt x="1680" y="1105"/>
                  <a:pt x="1680" y="1105"/>
                  <a:pt x="1668" y="1093"/>
                </a:cubicBezTo>
                <a:cubicBezTo>
                  <a:pt x="1251" y="1022"/>
                  <a:pt x="953" y="569"/>
                  <a:pt x="870" y="10"/>
                </a:cubicBezTo>
                <a:cubicBezTo>
                  <a:pt x="870" y="4"/>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2276269" y="3580704"/>
            <a:ext cx="98574" cy="129989"/>
          </a:xfrm>
          <a:custGeom>
            <a:avLst/>
            <a:gdLst/>
            <a:ahLst/>
            <a:cxnLst/>
            <a:rect l="l" t="t" r="r" b="b"/>
            <a:pathLst>
              <a:path w="1685" h="2222" extrusionOk="0">
                <a:moveTo>
                  <a:pt x="1683" y="1120"/>
                </a:moveTo>
                <a:cubicBezTo>
                  <a:pt x="1682" y="1120"/>
                  <a:pt x="1679" y="1123"/>
                  <a:pt x="1679" y="1129"/>
                </a:cubicBezTo>
                <a:cubicBezTo>
                  <a:pt x="1685" y="1123"/>
                  <a:pt x="1685" y="1120"/>
                  <a:pt x="1683" y="1120"/>
                </a:cubicBezTo>
                <a:close/>
                <a:moveTo>
                  <a:pt x="839" y="1"/>
                </a:moveTo>
                <a:cubicBezTo>
                  <a:pt x="831" y="1"/>
                  <a:pt x="822" y="4"/>
                  <a:pt x="822" y="10"/>
                </a:cubicBezTo>
                <a:cubicBezTo>
                  <a:pt x="714" y="581"/>
                  <a:pt x="429" y="1022"/>
                  <a:pt x="12" y="1093"/>
                </a:cubicBezTo>
                <a:lnTo>
                  <a:pt x="0" y="1117"/>
                </a:lnTo>
                <a:lnTo>
                  <a:pt x="0" y="1129"/>
                </a:lnTo>
                <a:lnTo>
                  <a:pt x="12" y="1129"/>
                </a:lnTo>
                <a:cubicBezTo>
                  <a:pt x="429" y="1200"/>
                  <a:pt x="726" y="1653"/>
                  <a:pt x="822" y="2212"/>
                </a:cubicBezTo>
                <a:cubicBezTo>
                  <a:pt x="822" y="2218"/>
                  <a:pt x="831" y="2221"/>
                  <a:pt x="839" y="2221"/>
                </a:cubicBezTo>
                <a:cubicBezTo>
                  <a:pt x="848" y="2221"/>
                  <a:pt x="857" y="2218"/>
                  <a:pt x="857" y="2212"/>
                </a:cubicBezTo>
                <a:cubicBezTo>
                  <a:pt x="965" y="1653"/>
                  <a:pt x="1250" y="1200"/>
                  <a:pt x="1679" y="1129"/>
                </a:cubicBezTo>
                <a:cubicBezTo>
                  <a:pt x="1679" y="1117"/>
                  <a:pt x="1679" y="1117"/>
                  <a:pt x="1667" y="1093"/>
                </a:cubicBezTo>
                <a:cubicBezTo>
                  <a:pt x="1250" y="1022"/>
                  <a:pt x="953" y="581"/>
                  <a:pt x="857" y="10"/>
                </a:cubicBezTo>
                <a:cubicBezTo>
                  <a:pt x="857" y="4"/>
                  <a:pt x="848" y="1"/>
                  <a:pt x="8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3128797" y="4522738"/>
            <a:ext cx="151868" cy="203115"/>
          </a:xfrm>
          <a:custGeom>
            <a:avLst/>
            <a:gdLst/>
            <a:ahLst/>
            <a:cxnLst/>
            <a:rect l="l" t="t" r="r" b="b"/>
            <a:pathLst>
              <a:path w="2596" h="3472" extrusionOk="0">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2287385" y="4804652"/>
            <a:ext cx="98282" cy="130516"/>
          </a:xfrm>
          <a:custGeom>
            <a:avLst/>
            <a:gdLst/>
            <a:ahLst/>
            <a:cxnLst/>
            <a:rect l="l" t="t" r="r" b="b"/>
            <a:pathLst>
              <a:path w="1680" h="2231" extrusionOk="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2167575" y="4954413"/>
            <a:ext cx="98282" cy="130516"/>
          </a:xfrm>
          <a:custGeom>
            <a:avLst/>
            <a:gdLst/>
            <a:ahLst/>
            <a:cxnLst/>
            <a:rect l="l" t="t" r="r" b="b"/>
            <a:pathLst>
              <a:path w="1680" h="2231" extrusionOk="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305065" y="4814246"/>
            <a:ext cx="98282" cy="130516"/>
          </a:xfrm>
          <a:custGeom>
            <a:avLst/>
            <a:gdLst/>
            <a:ahLst/>
            <a:cxnLst/>
            <a:rect l="l" t="t" r="r" b="b"/>
            <a:pathLst>
              <a:path w="1680" h="2231" extrusionOk="0">
                <a:moveTo>
                  <a:pt x="834" y="1"/>
                </a:moveTo>
                <a:cubicBezTo>
                  <a:pt x="822" y="1"/>
                  <a:pt x="810" y="4"/>
                  <a:pt x="810" y="10"/>
                </a:cubicBezTo>
                <a:cubicBezTo>
                  <a:pt x="715" y="581"/>
                  <a:pt x="429" y="1022"/>
                  <a:pt x="12" y="1105"/>
                </a:cubicBezTo>
                <a:lnTo>
                  <a:pt x="1" y="1117"/>
                </a:lnTo>
                <a:lnTo>
                  <a:pt x="1" y="1129"/>
                </a:lnTo>
                <a:lnTo>
                  <a:pt x="12" y="1129"/>
                </a:lnTo>
                <a:cubicBezTo>
                  <a:pt x="429" y="1200"/>
                  <a:pt x="727" y="1653"/>
                  <a:pt x="810" y="2212"/>
                </a:cubicBezTo>
                <a:cubicBezTo>
                  <a:pt x="810" y="2224"/>
                  <a:pt x="822" y="2230"/>
                  <a:pt x="834" y="2230"/>
                </a:cubicBezTo>
                <a:cubicBezTo>
                  <a:pt x="846" y="2230"/>
                  <a:pt x="858" y="2224"/>
                  <a:pt x="858" y="2212"/>
                </a:cubicBezTo>
                <a:cubicBezTo>
                  <a:pt x="965" y="1653"/>
                  <a:pt x="1251" y="1200"/>
                  <a:pt x="1679" y="1129"/>
                </a:cubicBezTo>
                <a:cubicBezTo>
                  <a:pt x="1679" y="1117"/>
                  <a:pt x="1679" y="1117"/>
                  <a:pt x="1667" y="1105"/>
                </a:cubicBez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405365" y="5337006"/>
            <a:ext cx="151927" cy="203057"/>
          </a:xfrm>
          <a:custGeom>
            <a:avLst/>
            <a:gdLst/>
            <a:ahLst/>
            <a:cxnLst/>
            <a:rect l="l" t="t" r="r" b="b"/>
            <a:pathLst>
              <a:path w="2597" h="3471" extrusionOk="0">
                <a:moveTo>
                  <a:pt x="1299" y="0"/>
                </a:moveTo>
                <a:cubicBezTo>
                  <a:pt x="1281" y="0"/>
                  <a:pt x="1263" y="9"/>
                  <a:pt x="1263" y="27"/>
                </a:cubicBezTo>
                <a:cubicBezTo>
                  <a:pt x="1108" y="920"/>
                  <a:pt x="668" y="1599"/>
                  <a:pt x="13" y="1718"/>
                </a:cubicBezTo>
                <a:lnTo>
                  <a:pt x="1" y="1718"/>
                </a:lnTo>
                <a:cubicBezTo>
                  <a:pt x="1" y="1730"/>
                  <a:pt x="13" y="1753"/>
                  <a:pt x="13" y="1753"/>
                </a:cubicBezTo>
                <a:cubicBezTo>
                  <a:pt x="668" y="1873"/>
                  <a:pt x="1108" y="2551"/>
                  <a:pt x="1263" y="3444"/>
                </a:cubicBezTo>
                <a:cubicBezTo>
                  <a:pt x="1263" y="3462"/>
                  <a:pt x="1281" y="3471"/>
                  <a:pt x="1299" y="3471"/>
                </a:cubicBezTo>
                <a:cubicBezTo>
                  <a:pt x="1317" y="3471"/>
                  <a:pt x="1334" y="3462"/>
                  <a:pt x="1334" y="3444"/>
                </a:cubicBezTo>
                <a:cubicBezTo>
                  <a:pt x="1489" y="2551"/>
                  <a:pt x="1930" y="1873"/>
                  <a:pt x="2585" y="1753"/>
                </a:cubicBezTo>
                <a:lnTo>
                  <a:pt x="2596" y="1730"/>
                </a:lnTo>
                <a:lnTo>
                  <a:pt x="2596" y="1718"/>
                </a:lnTo>
                <a:lnTo>
                  <a:pt x="2585" y="1718"/>
                </a:lnTo>
                <a:cubicBezTo>
                  <a:pt x="1930" y="1599"/>
                  <a:pt x="1489" y="920"/>
                  <a:pt x="1334" y="27"/>
                </a:cubicBezTo>
                <a:cubicBezTo>
                  <a:pt x="1334" y="9"/>
                  <a:pt x="1317" y="0"/>
                  <a:pt x="12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846283" y="4670920"/>
            <a:ext cx="152629" cy="202764"/>
          </a:xfrm>
          <a:custGeom>
            <a:avLst/>
            <a:gdLst/>
            <a:ahLst/>
            <a:cxnLst/>
            <a:rect l="l" t="t" r="r" b="b"/>
            <a:pathLst>
              <a:path w="2609" h="3466" extrusionOk="0">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307201" y="5161095"/>
            <a:ext cx="98925" cy="129989"/>
          </a:xfrm>
          <a:custGeom>
            <a:avLst/>
            <a:gdLst/>
            <a:ahLst/>
            <a:cxnLst/>
            <a:rect l="l" t="t" r="r" b="b"/>
            <a:pathLst>
              <a:path w="1691" h="2222" extrusionOk="0">
                <a:moveTo>
                  <a:pt x="12" y="1093"/>
                </a:moveTo>
                <a:lnTo>
                  <a:pt x="12" y="1093"/>
                </a:lnTo>
                <a:cubicBezTo>
                  <a:pt x="0" y="1099"/>
                  <a:pt x="0" y="1102"/>
                  <a:pt x="3" y="1102"/>
                </a:cubicBezTo>
                <a:cubicBezTo>
                  <a:pt x="6" y="1102"/>
                  <a:pt x="12" y="1099"/>
                  <a:pt x="12" y="1093"/>
                </a:cubicBezTo>
                <a:close/>
                <a:moveTo>
                  <a:pt x="845" y="1"/>
                </a:moveTo>
                <a:cubicBezTo>
                  <a:pt x="834" y="1"/>
                  <a:pt x="822" y="4"/>
                  <a:pt x="822" y="10"/>
                </a:cubicBezTo>
                <a:cubicBezTo>
                  <a:pt x="726" y="570"/>
                  <a:pt x="441" y="1022"/>
                  <a:pt x="12" y="1093"/>
                </a:cubicBezTo>
                <a:cubicBezTo>
                  <a:pt x="12" y="1105"/>
                  <a:pt x="12" y="1129"/>
                  <a:pt x="24" y="1129"/>
                </a:cubicBezTo>
                <a:cubicBezTo>
                  <a:pt x="441" y="1201"/>
                  <a:pt x="738" y="1641"/>
                  <a:pt x="822" y="2213"/>
                </a:cubicBezTo>
                <a:cubicBezTo>
                  <a:pt x="822" y="2219"/>
                  <a:pt x="834" y="2221"/>
                  <a:pt x="845" y="2221"/>
                </a:cubicBezTo>
                <a:cubicBezTo>
                  <a:pt x="857" y="2221"/>
                  <a:pt x="869" y="2219"/>
                  <a:pt x="869" y="2213"/>
                </a:cubicBezTo>
                <a:cubicBezTo>
                  <a:pt x="976" y="1641"/>
                  <a:pt x="1262" y="1201"/>
                  <a:pt x="1679" y="1129"/>
                </a:cubicBezTo>
                <a:lnTo>
                  <a:pt x="1691" y="1105"/>
                </a:lnTo>
                <a:lnTo>
                  <a:pt x="1691" y="1093"/>
                </a:lnTo>
                <a:lnTo>
                  <a:pt x="1679" y="1093"/>
                </a:lnTo>
                <a:cubicBezTo>
                  <a:pt x="1262" y="1022"/>
                  <a:pt x="965" y="570"/>
                  <a:pt x="869" y="10"/>
                </a:cubicBezTo>
                <a:cubicBezTo>
                  <a:pt x="869" y="4"/>
                  <a:pt x="857" y="1"/>
                  <a:pt x="8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2364020" y="3430300"/>
            <a:ext cx="98282" cy="129931"/>
          </a:xfrm>
          <a:custGeom>
            <a:avLst/>
            <a:gdLst/>
            <a:ahLst/>
            <a:cxnLst/>
            <a:rect l="l" t="t" r="r" b="b"/>
            <a:pathLst>
              <a:path w="1680" h="2221" extrusionOk="0">
                <a:moveTo>
                  <a:pt x="846" y="0"/>
                </a:moveTo>
                <a:cubicBezTo>
                  <a:pt x="834" y="0"/>
                  <a:pt x="822" y="3"/>
                  <a:pt x="822" y="9"/>
                </a:cubicBezTo>
                <a:cubicBezTo>
                  <a:pt x="715" y="569"/>
                  <a:pt x="429" y="1021"/>
                  <a:pt x="12" y="1092"/>
                </a:cubicBezTo>
                <a:lnTo>
                  <a:pt x="0" y="1104"/>
                </a:lnTo>
                <a:lnTo>
                  <a:pt x="0" y="1128"/>
                </a:lnTo>
                <a:lnTo>
                  <a:pt x="12" y="1128"/>
                </a:lnTo>
                <a:cubicBezTo>
                  <a:pt x="429" y="1200"/>
                  <a:pt x="727" y="1640"/>
                  <a:pt x="822" y="2212"/>
                </a:cubicBezTo>
                <a:cubicBezTo>
                  <a:pt x="822" y="2218"/>
                  <a:pt x="834" y="2221"/>
                  <a:pt x="846" y="2221"/>
                </a:cubicBezTo>
                <a:cubicBezTo>
                  <a:pt x="858" y="2221"/>
                  <a:pt x="869" y="2218"/>
                  <a:pt x="869" y="2212"/>
                </a:cubicBezTo>
                <a:cubicBezTo>
                  <a:pt x="965" y="1640"/>
                  <a:pt x="1250" y="1200"/>
                  <a:pt x="1679" y="1128"/>
                </a:cubicBezTo>
                <a:cubicBezTo>
                  <a:pt x="1679" y="1104"/>
                  <a:pt x="1679" y="1104"/>
                  <a:pt x="1667" y="1092"/>
                </a:cubicBezTo>
                <a:cubicBezTo>
                  <a:pt x="1250" y="1021"/>
                  <a:pt x="953" y="569"/>
                  <a:pt x="869" y="9"/>
                </a:cubicBezTo>
                <a:cubicBezTo>
                  <a:pt x="869"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txBox="1">
            <a:spLocks noGrp="1"/>
          </p:cNvSpPr>
          <p:nvPr>
            <p:ph type="ctrTitle"/>
          </p:nvPr>
        </p:nvSpPr>
        <p:spPr>
          <a:xfrm>
            <a:off x="1103550" y="867325"/>
            <a:ext cx="6936900" cy="2623200"/>
          </a:xfrm>
          <a:prstGeom prst="rect">
            <a:avLst/>
          </a:prstGeom>
        </p:spPr>
        <p:txBody>
          <a:bodyPr spcFirstLastPara="1" wrap="square" lIns="0" tIns="0" rIns="0" bIns="0" anchor="t" anchorCtr="0">
            <a:noAutofit/>
          </a:bodyPr>
          <a:lstStyle>
            <a:lvl1pPr lvl="0" algn="ctr">
              <a:lnSpc>
                <a:spcPct val="90000"/>
              </a:lnSpc>
              <a:spcBef>
                <a:spcPts val="0"/>
              </a:spcBef>
              <a:spcAft>
                <a:spcPts val="0"/>
              </a:spcAft>
              <a:buSzPts val="5200"/>
              <a:buNone/>
              <a:defRPr sz="65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94" name="Google Shape;94;p2"/>
          <p:cNvSpPr txBox="1">
            <a:spLocks noGrp="1"/>
          </p:cNvSpPr>
          <p:nvPr>
            <p:ph type="subTitle" idx="1"/>
          </p:nvPr>
        </p:nvSpPr>
        <p:spPr>
          <a:xfrm>
            <a:off x="1101900" y="3706100"/>
            <a:ext cx="6940200" cy="257700"/>
          </a:xfrm>
          <a:prstGeom prst="rect">
            <a:avLst/>
          </a:prstGeom>
        </p:spPr>
        <p:txBody>
          <a:bodyPr spcFirstLastPara="1" wrap="square" lIns="0" tIns="0" rIns="0" bIns="0" anchor="t" anchorCtr="0">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5">
  <p:cSld name="CUSTOM_15">
    <p:spTree>
      <p:nvGrpSpPr>
        <p:cNvPr id="1" name="Shape 885"/>
        <p:cNvGrpSpPr/>
        <p:nvPr/>
      </p:nvGrpSpPr>
      <p:grpSpPr>
        <a:xfrm>
          <a:off x="0" y="0"/>
          <a:ext cx="0" cy="0"/>
          <a:chOff x="0" y="0"/>
          <a:chExt cx="0" cy="0"/>
        </a:xfrm>
      </p:grpSpPr>
      <p:sp>
        <p:nvSpPr>
          <p:cNvPr id="886" name="Google Shape;886;p29"/>
          <p:cNvSpPr/>
          <p:nvPr/>
        </p:nvSpPr>
        <p:spPr>
          <a:xfrm rot="2019084">
            <a:off x="5920687" y="1759267"/>
            <a:ext cx="7848237" cy="7534256"/>
          </a:xfrm>
          <a:custGeom>
            <a:avLst/>
            <a:gdLst/>
            <a:ahLst/>
            <a:cxnLst/>
            <a:rect l="l" t="t" r="r" b="b"/>
            <a:pathLst>
              <a:path w="73463" h="70524" extrusionOk="0">
                <a:moveTo>
                  <a:pt x="47889" y="1"/>
                </a:moveTo>
                <a:cubicBezTo>
                  <a:pt x="47418" y="1"/>
                  <a:pt x="46960" y="16"/>
                  <a:pt x="46519" y="44"/>
                </a:cubicBezTo>
                <a:cubicBezTo>
                  <a:pt x="43113" y="282"/>
                  <a:pt x="39780" y="1270"/>
                  <a:pt x="36732" y="2889"/>
                </a:cubicBezTo>
                <a:cubicBezTo>
                  <a:pt x="32124" y="5330"/>
                  <a:pt x="28576" y="9295"/>
                  <a:pt x="25647" y="13712"/>
                </a:cubicBezTo>
                <a:cubicBezTo>
                  <a:pt x="22694" y="18165"/>
                  <a:pt x="20301" y="23046"/>
                  <a:pt x="16896" y="27118"/>
                </a:cubicBezTo>
                <a:cubicBezTo>
                  <a:pt x="13622" y="31035"/>
                  <a:pt x="8704" y="32869"/>
                  <a:pt x="5430" y="36774"/>
                </a:cubicBezTo>
                <a:cubicBezTo>
                  <a:pt x="2144" y="40703"/>
                  <a:pt x="1" y="45871"/>
                  <a:pt x="132" y="51157"/>
                </a:cubicBezTo>
                <a:cubicBezTo>
                  <a:pt x="287" y="57277"/>
                  <a:pt x="3870" y="62646"/>
                  <a:pt x="8919" y="65516"/>
                </a:cubicBezTo>
                <a:cubicBezTo>
                  <a:pt x="11779" y="67145"/>
                  <a:pt x="14992" y="67834"/>
                  <a:pt x="18222" y="67834"/>
                </a:cubicBezTo>
                <a:cubicBezTo>
                  <a:pt x="20208" y="67834"/>
                  <a:pt x="22201" y="67574"/>
                  <a:pt x="24123" y="67111"/>
                </a:cubicBezTo>
                <a:cubicBezTo>
                  <a:pt x="27611" y="66266"/>
                  <a:pt x="30671" y="64242"/>
                  <a:pt x="34184" y="63432"/>
                </a:cubicBezTo>
                <a:cubicBezTo>
                  <a:pt x="36050" y="63005"/>
                  <a:pt x="37952" y="62789"/>
                  <a:pt x="39849" y="62789"/>
                </a:cubicBezTo>
                <a:cubicBezTo>
                  <a:pt x="43713" y="62789"/>
                  <a:pt x="47561" y="63683"/>
                  <a:pt x="51067" y="65504"/>
                </a:cubicBezTo>
                <a:cubicBezTo>
                  <a:pt x="54555" y="67314"/>
                  <a:pt x="57853" y="69814"/>
                  <a:pt x="61806" y="70409"/>
                </a:cubicBezTo>
                <a:cubicBezTo>
                  <a:pt x="62316" y="70486"/>
                  <a:pt x="62816" y="70523"/>
                  <a:pt x="63304" y="70523"/>
                </a:cubicBezTo>
                <a:cubicBezTo>
                  <a:pt x="68131" y="70523"/>
                  <a:pt x="71826" y="66889"/>
                  <a:pt x="72712" y="61753"/>
                </a:cubicBezTo>
                <a:cubicBezTo>
                  <a:pt x="73462" y="57479"/>
                  <a:pt x="72284" y="52990"/>
                  <a:pt x="69938" y="49454"/>
                </a:cubicBezTo>
                <a:cubicBezTo>
                  <a:pt x="67164" y="45287"/>
                  <a:pt x="63009" y="42168"/>
                  <a:pt x="60377" y="37822"/>
                </a:cubicBezTo>
                <a:cubicBezTo>
                  <a:pt x="57710" y="33417"/>
                  <a:pt x="56317" y="27321"/>
                  <a:pt x="57972" y="22261"/>
                </a:cubicBezTo>
                <a:cubicBezTo>
                  <a:pt x="58925" y="19367"/>
                  <a:pt x="60020" y="16415"/>
                  <a:pt x="60449" y="13367"/>
                </a:cubicBezTo>
                <a:cubicBezTo>
                  <a:pt x="60961" y="9759"/>
                  <a:pt x="60092" y="5830"/>
                  <a:pt x="57591" y="3211"/>
                </a:cubicBezTo>
                <a:cubicBezTo>
                  <a:pt x="55261" y="775"/>
                  <a:pt x="51270" y="1"/>
                  <a:pt x="478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29"/>
          <p:cNvSpPr/>
          <p:nvPr/>
        </p:nvSpPr>
        <p:spPr>
          <a:xfrm rot="1368521">
            <a:off x="4734646" y="800182"/>
            <a:ext cx="4984359" cy="8677487"/>
          </a:xfrm>
          <a:custGeom>
            <a:avLst/>
            <a:gdLst/>
            <a:ahLst/>
            <a:cxnLst/>
            <a:rect l="l" t="t" r="r" b="b"/>
            <a:pathLst>
              <a:path w="15182" h="26431" extrusionOk="0">
                <a:moveTo>
                  <a:pt x="14660" y="1"/>
                </a:moveTo>
                <a:cubicBezTo>
                  <a:pt x="14608" y="1"/>
                  <a:pt x="14551" y="4"/>
                  <a:pt x="14491" y="10"/>
                </a:cubicBezTo>
                <a:cubicBezTo>
                  <a:pt x="11371" y="463"/>
                  <a:pt x="8811" y="3285"/>
                  <a:pt x="8668" y="6464"/>
                </a:cubicBezTo>
                <a:cubicBezTo>
                  <a:pt x="8645" y="6940"/>
                  <a:pt x="8668" y="7416"/>
                  <a:pt x="8692" y="7892"/>
                </a:cubicBezTo>
                <a:cubicBezTo>
                  <a:pt x="8728" y="8869"/>
                  <a:pt x="8776" y="9881"/>
                  <a:pt x="8395" y="10774"/>
                </a:cubicBezTo>
                <a:cubicBezTo>
                  <a:pt x="7776" y="12143"/>
                  <a:pt x="6442" y="12857"/>
                  <a:pt x="5156" y="13548"/>
                </a:cubicBezTo>
                <a:cubicBezTo>
                  <a:pt x="4073" y="14107"/>
                  <a:pt x="2953" y="14715"/>
                  <a:pt x="2239" y="15703"/>
                </a:cubicBezTo>
                <a:cubicBezTo>
                  <a:pt x="1" y="19156"/>
                  <a:pt x="2763" y="22739"/>
                  <a:pt x="5001" y="25633"/>
                </a:cubicBezTo>
                <a:cubicBezTo>
                  <a:pt x="5204" y="25895"/>
                  <a:pt x="5418" y="26180"/>
                  <a:pt x="5609" y="26430"/>
                </a:cubicBezTo>
                <a:lnTo>
                  <a:pt x="5728" y="26371"/>
                </a:lnTo>
                <a:cubicBezTo>
                  <a:pt x="5513" y="26121"/>
                  <a:pt x="5311" y="25847"/>
                  <a:pt x="5097" y="25573"/>
                </a:cubicBezTo>
                <a:cubicBezTo>
                  <a:pt x="2894" y="22716"/>
                  <a:pt x="144" y="19156"/>
                  <a:pt x="2346" y="15762"/>
                </a:cubicBezTo>
                <a:cubicBezTo>
                  <a:pt x="3025" y="14798"/>
                  <a:pt x="4144" y="14203"/>
                  <a:pt x="5216" y="13631"/>
                </a:cubicBezTo>
                <a:cubicBezTo>
                  <a:pt x="6513" y="12929"/>
                  <a:pt x="7871" y="12214"/>
                  <a:pt x="8490" y="10821"/>
                </a:cubicBezTo>
                <a:cubicBezTo>
                  <a:pt x="8895" y="9893"/>
                  <a:pt x="8847" y="8881"/>
                  <a:pt x="8799" y="7892"/>
                </a:cubicBezTo>
                <a:cubicBezTo>
                  <a:pt x="8788" y="7428"/>
                  <a:pt x="8764" y="6940"/>
                  <a:pt x="8788" y="6475"/>
                </a:cubicBezTo>
                <a:cubicBezTo>
                  <a:pt x="8907" y="3344"/>
                  <a:pt x="11443" y="570"/>
                  <a:pt x="14514" y="129"/>
                </a:cubicBezTo>
                <a:cubicBezTo>
                  <a:pt x="14553" y="126"/>
                  <a:pt x="14600" y="124"/>
                  <a:pt x="14650" y="124"/>
                </a:cubicBezTo>
                <a:cubicBezTo>
                  <a:pt x="14799" y="124"/>
                  <a:pt x="14976" y="150"/>
                  <a:pt x="15038" y="284"/>
                </a:cubicBezTo>
                <a:cubicBezTo>
                  <a:pt x="15050" y="332"/>
                  <a:pt x="15074" y="356"/>
                  <a:pt x="15050" y="403"/>
                </a:cubicBezTo>
                <a:cubicBezTo>
                  <a:pt x="15003" y="546"/>
                  <a:pt x="14645" y="713"/>
                  <a:pt x="14193" y="927"/>
                </a:cubicBezTo>
                <a:cubicBezTo>
                  <a:pt x="13288" y="1320"/>
                  <a:pt x="11907" y="1951"/>
                  <a:pt x="11145" y="3368"/>
                </a:cubicBezTo>
                <a:cubicBezTo>
                  <a:pt x="9847" y="5404"/>
                  <a:pt x="10216" y="6976"/>
                  <a:pt x="10621" y="8631"/>
                </a:cubicBezTo>
                <a:cubicBezTo>
                  <a:pt x="10835" y="9500"/>
                  <a:pt x="11038" y="10369"/>
                  <a:pt x="11038" y="11357"/>
                </a:cubicBezTo>
                <a:cubicBezTo>
                  <a:pt x="10907" y="12488"/>
                  <a:pt x="10192" y="13441"/>
                  <a:pt x="9490" y="14345"/>
                </a:cubicBezTo>
                <a:cubicBezTo>
                  <a:pt x="9288" y="14631"/>
                  <a:pt x="9061" y="14929"/>
                  <a:pt x="8847" y="15227"/>
                </a:cubicBezTo>
                <a:cubicBezTo>
                  <a:pt x="6728" y="18334"/>
                  <a:pt x="6513" y="22620"/>
                  <a:pt x="8347" y="25906"/>
                </a:cubicBezTo>
                <a:lnTo>
                  <a:pt x="8454" y="25847"/>
                </a:lnTo>
                <a:cubicBezTo>
                  <a:pt x="6633" y="22597"/>
                  <a:pt x="6847" y="18346"/>
                  <a:pt x="8942" y="15286"/>
                </a:cubicBezTo>
                <a:cubicBezTo>
                  <a:pt x="9145" y="14988"/>
                  <a:pt x="9359" y="14691"/>
                  <a:pt x="9585" y="14405"/>
                </a:cubicBezTo>
                <a:cubicBezTo>
                  <a:pt x="10276" y="13464"/>
                  <a:pt x="11014" y="12512"/>
                  <a:pt x="11145" y="11357"/>
                </a:cubicBezTo>
                <a:cubicBezTo>
                  <a:pt x="11145" y="10345"/>
                  <a:pt x="10931" y="9464"/>
                  <a:pt x="10728" y="8607"/>
                </a:cubicBezTo>
                <a:cubicBezTo>
                  <a:pt x="10323" y="6964"/>
                  <a:pt x="9966" y="5428"/>
                  <a:pt x="11228" y="3427"/>
                </a:cubicBezTo>
                <a:cubicBezTo>
                  <a:pt x="11978" y="2034"/>
                  <a:pt x="13348" y="1427"/>
                  <a:pt x="14241" y="1022"/>
                </a:cubicBezTo>
                <a:cubicBezTo>
                  <a:pt x="14764" y="784"/>
                  <a:pt x="15086" y="641"/>
                  <a:pt x="15157" y="427"/>
                </a:cubicBezTo>
                <a:cubicBezTo>
                  <a:pt x="15181" y="356"/>
                  <a:pt x="15181" y="296"/>
                  <a:pt x="15134" y="225"/>
                </a:cubicBezTo>
                <a:cubicBezTo>
                  <a:pt x="15056" y="69"/>
                  <a:pt x="14898" y="1"/>
                  <a:pt x="14660" y="1"/>
                </a:cubicBezTo>
                <a:close/>
              </a:path>
            </a:pathLst>
          </a:custGeom>
          <a:solidFill>
            <a:schemeClr val="lt1"/>
          </a:solid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9"/>
          <p:cNvSpPr txBox="1">
            <a:spLocks noGrp="1"/>
          </p:cNvSpPr>
          <p:nvPr>
            <p:ph type="title"/>
          </p:nvPr>
        </p:nvSpPr>
        <p:spPr>
          <a:xfrm>
            <a:off x="713225" y="1482575"/>
            <a:ext cx="4087500" cy="599400"/>
          </a:xfrm>
          <a:prstGeom prst="rect">
            <a:avLst/>
          </a:prstGeom>
        </p:spPr>
        <p:txBody>
          <a:bodyPr spcFirstLastPara="1" wrap="square" lIns="0" tIns="0" rIns="0" bIns="0" anchor="t" anchorCtr="0">
            <a:noAutofit/>
          </a:bodyPr>
          <a:lstStyle>
            <a:lvl1pPr lvl="0" algn="l"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89" name="Google Shape;889;p29"/>
          <p:cNvSpPr txBox="1">
            <a:spLocks noGrp="1"/>
          </p:cNvSpPr>
          <p:nvPr>
            <p:ph type="subTitle" idx="1"/>
          </p:nvPr>
        </p:nvSpPr>
        <p:spPr>
          <a:xfrm>
            <a:off x="713225" y="2251500"/>
            <a:ext cx="4089900" cy="12528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1600"/>
              <a:buFont typeface="Lato"/>
              <a:buNone/>
              <a:defRPr sz="1600"/>
            </a:lvl1pPr>
            <a:lvl2pPr lvl="1"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2pPr>
            <a:lvl3pPr lvl="2"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3pPr>
            <a:lvl4pPr lvl="3"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4pPr>
            <a:lvl5pPr lvl="4"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5pPr>
            <a:lvl6pPr lvl="5"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6pPr>
            <a:lvl7pPr lvl="6"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7pPr>
            <a:lvl8pPr lvl="7"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8pPr>
            <a:lvl9pPr lvl="8"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6">
  <p:cSld name="CUSTOM_14">
    <p:spTree>
      <p:nvGrpSpPr>
        <p:cNvPr id="1" name="Shape 890"/>
        <p:cNvGrpSpPr/>
        <p:nvPr/>
      </p:nvGrpSpPr>
      <p:grpSpPr>
        <a:xfrm>
          <a:off x="0" y="0"/>
          <a:ext cx="0" cy="0"/>
          <a:chOff x="0" y="0"/>
          <a:chExt cx="0" cy="0"/>
        </a:xfrm>
      </p:grpSpPr>
      <p:sp>
        <p:nvSpPr>
          <p:cNvPr id="891" name="Google Shape;891;p30"/>
          <p:cNvSpPr txBox="1">
            <a:spLocks noGrp="1"/>
          </p:cNvSpPr>
          <p:nvPr>
            <p:ph type="subTitle" idx="1"/>
          </p:nvPr>
        </p:nvSpPr>
        <p:spPr>
          <a:xfrm>
            <a:off x="904996" y="1998725"/>
            <a:ext cx="4089900" cy="864900"/>
          </a:xfrm>
          <a:prstGeom prst="rect">
            <a:avLst/>
          </a:prstGeom>
        </p:spPr>
        <p:txBody>
          <a:bodyPr spcFirstLastPara="1" wrap="square" lIns="0" tIns="0" rIns="0" bIns="0" anchor="t" anchorCtr="0">
            <a:noAutofit/>
          </a:bodyPr>
          <a:lstStyle>
            <a:lvl1pPr marR="182880" lvl="0" algn="ctr" rtl="0">
              <a:lnSpc>
                <a:spcPct val="100000"/>
              </a:lnSpc>
              <a:spcBef>
                <a:spcPts val="0"/>
              </a:spcBef>
              <a:spcAft>
                <a:spcPts val="0"/>
              </a:spcAft>
              <a:buClr>
                <a:schemeClr val="dk1"/>
              </a:buClr>
              <a:buSzPts val="1600"/>
              <a:buFont typeface="Lato"/>
              <a:buNone/>
              <a:defRPr sz="1600"/>
            </a:lvl1pPr>
            <a:lvl2pPr lvl="1"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2pPr>
            <a:lvl3pPr lvl="2"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3pPr>
            <a:lvl4pPr lvl="3"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4pPr>
            <a:lvl5pPr lvl="4"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5pPr>
            <a:lvl6pPr lvl="5"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6pPr>
            <a:lvl7pPr lvl="6"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7pPr>
            <a:lvl8pPr lvl="7"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8pPr>
            <a:lvl9pPr lvl="8"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9pPr>
          </a:lstStyle>
          <a:p>
            <a:endParaRPr/>
          </a:p>
        </p:txBody>
      </p:sp>
      <p:sp>
        <p:nvSpPr>
          <p:cNvPr id="892" name="Google Shape;892;p30"/>
          <p:cNvSpPr txBox="1">
            <a:spLocks noGrp="1"/>
          </p:cNvSpPr>
          <p:nvPr>
            <p:ph type="title"/>
          </p:nvPr>
        </p:nvSpPr>
        <p:spPr>
          <a:xfrm>
            <a:off x="713225" y="445025"/>
            <a:ext cx="7717500" cy="572700"/>
          </a:xfrm>
          <a:prstGeom prst="rect">
            <a:avLst/>
          </a:prstGeom>
        </p:spPr>
        <p:txBody>
          <a:bodyPr spcFirstLastPara="1" wrap="square" lIns="0" tIns="0" rIns="0" bIns="0" anchor="b" anchorCtr="0">
            <a:noAutofit/>
          </a:bodyPr>
          <a:lstStyle>
            <a:lvl1pPr lvl="0"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93" name="Google Shape;893;p30"/>
          <p:cNvSpPr/>
          <p:nvPr/>
        </p:nvSpPr>
        <p:spPr>
          <a:xfrm>
            <a:off x="6192650" y="2206890"/>
            <a:ext cx="4965199" cy="7017485"/>
          </a:xfrm>
          <a:custGeom>
            <a:avLst/>
            <a:gdLst/>
            <a:ahLst/>
            <a:cxnLst/>
            <a:rect l="l" t="t" r="r" b="b"/>
            <a:pathLst>
              <a:path w="30958" h="43754" extrusionOk="0">
                <a:moveTo>
                  <a:pt x="25505" y="0"/>
                </a:moveTo>
                <a:cubicBezTo>
                  <a:pt x="22516" y="0"/>
                  <a:pt x="18306" y="1000"/>
                  <a:pt x="17086" y="3611"/>
                </a:cubicBezTo>
                <a:cubicBezTo>
                  <a:pt x="16003" y="6171"/>
                  <a:pt x="18051" y="9326"/>
                  <a:pt x="17955" y="12196"/>
                </a:cubicBezTo>
                <a:cubicBezTo>
                  <a:pt x="17813" y="15482"/>
                  <a:pt x="14943" y="17685"/>
                  <a:pt x="13812" y="20673"/>
                </a:cubicBezTo>
                <a:cubicBezTo>
                  <a:pt x="11967" y="27364"/>
                  <a:pt x="15991" y="35175"/>
                  <a:pt x="6823" y="37568"/>
                </a:cubicBezTo>
                <a:cubicBezTo>
                  <a:pt x="4442" y="37842"/>
                  <a:pt x="1" y="37425"/>
                  <a:pt x="1763" y="41271"/>
                </a:cubicBezTo>
                <a:cubicBezTo>
                  <a:pt x="2736" y="42928"/>
                  <a:pt x="4703" y="43754"/>
                  <a:pt x="6526" y="43754"/>
                </a:cubicBezTo>
                <a:cubicBezTo>
                  <a:pt x="7113" y="43754"/>
                  <a:pt x="7685" y="43668"/>
                  <a:pt x="8204" y="43497"/>
                </a:cubicBezTo>
                <a:cubicBezTo>
                  <a:pt x="11169" y="42021"/>
                  <a:pt x="13693" y="38937"/>
                  <a:pt x="14455" y="35639"/>
                </a:cubicBezTo>
                <a:cubicBezTo>
                  <a:pt x="15253" y="28614"/>
                  <a:pt x="11740" y="22792"/>
                  <a:pt x="18872" y="18197"/>
                </a:cubicBezTo>
                <a:cubicBezTo>
                  <a:pt x="22682" y="15482"/>
                  <a:pt x="27873" y="13791"/>
                  <a:pt x="29707" y="9124"/>
                </a:cubicBezTo>
                <a:cubicBezTo>
                  <a:pt x="30957" y="6147"/>
                  <a:pt x="29636" y="885"/>
                  <a:pt x="25814" y="4"/>
                </a:cubicBezTo>
                <a:cubicBezTo>
                  <a:pt x="25712" y="1"/>
                  <a:pt x="25610" y="0"/>
                  <a:pt x="255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dk1"/>
              </a:solidFill>
              <a:latin typeface="Libre Franklin"/>
              <a:ea typeface="Libre Franklin"/>
              <a:cs typeface="Libre Franklin"/>
              <a:sym typeface="Libre Franklin"/>
            </a:endParaRPr>
          </a:p>
        </p:txBody>
      </p:sp>
      <p:sp>
        <p:nvSpPr>
          <p:cNvPr id="894" name="Google Shape;894;p30"/>
          <p:cNvSpPr/>
          <p:nvPr/>
        </p:nvSpPr>
        <p:spPr>
          <a:xfrm>
            <a:off x="7083225" y="371899"/>
            <a:ext cx="2194227" cy="5116923"/>
          </a:xfrm>
          <a:custGeom>
            <a:avLst/>
            <a:gdLst/>
            <a:ahLst/>
            <a:cxnLst/>
            <a:rect l="l" t="t" r="r" b="b"/>
            <a:pathLst>
              <a:path w="13681" h="31904" extrusionOk="0">
                <a:moveTo>
                  <a:pt x="10573" y="1"/>
                </a:moveTo>
                <a:cubicBezTo>
                  <a:pt x="8635" y="1"/>
                  <a:pt x="10182" y="5975"/>
                  <a:pt x="10418" y="7146"/>
                </a:cubicBezTo>
                <a:cubicBezTo>
                  <a:pt x="10513" y="8694"/>
                  <a:pt x="11025" y="10194"/>
                  <a:pt x="10811" y="11694"/>
                </a:cubicBezTo>
                <a:cubicBezTo>
                  <a:pt x="10299" y="14075"/>
                  <a:pt x="8132" y="15552"/>
                  <a:pt x="7442" y="17814"/>
                </a:cubicBezTo>
                <a:cubicBezTo>
                  <a:pt x="5929" y="22148"/>
                  <a:pt x="12299" y="25731"/>
                  <a:pt x="6560" y="28756"/>
                </a:cubicBezTo>
                <a:cubicBezTo>
                  <a:pt x="4870" y="29589"/>
                  <a:pt x="2739" y="29303"/>
                  <a:pt x="941" y="29863"/>
                </a:cubicBezTo>
                <a:cubicBezTo>
                  <a:pt x="155" y="30160"/>
                  <a:pt x="0" y="31399"/>
                  <a:pt x="953" y="31708"/>
                </a:cubicBezTo>
                <a:cubicBezTo>
                  <a:pt x="1501" y="31841"/>
                  <a:pt x="2042" y="31904"/>
                  <a:pt x="2573" y="31904"/>
                </a:cubicBezTo>
                <a:cubicBezTo>
                  <a:pt x="5935" y="31904"/>
                  <a:pt x="8827" y="29388"/>
                  <a:pt x="9835" y="26374"/>
                </a:cubicBezTo>
                <a:cubicBezTo>
                  <a:pt x="10454" y="24826"/>
                  <a:pt x="10013" y="23064"/>
                  <a:pt x="9859" y="21374"/>
                </a:cubicBezTo>
                <a:cubicBezTo>
                  <a:pt x="9680" y="19481"/>
                  <a:pt x="9751" y="17635"/>
                  <a:pt x="10073" y="15813"/>
                </a:cubicBezTo>
                <a:cubicBezTo>
                  <a:pt x="10430" y="13908"/>
                  <a:pt x="12037" y="12634"/>
                  <a:pt x="12752" y="10872"/>
                </a:cubicBezTo>
                <a:cubicBezTo>
                  <a:pt x="13645" y="8705"/>
                  <a:pt x="13680" y="6312"/>
                  <a:pt x="13204" y="3883"/>
                </a:cubicBezTo>
                <a:cubicBezTo>
                  <a:pt x="12918" y="2467"/>
                  <a:pt x="12156" y="966"/>
                  <a:pt x="10942" y="62"/>
                </a:cubicBezTo>
                <a:cubicBezTo>
                  <a:pt x="10807" y="20"/>
                  <a:pt x="10684" y="1"/>
                  <a:pt x="105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dk1"/>
              </a:solidFill>
              <a:latin typeface="Libre Franklin"/>
              <a:ea typeface="Libre Franklin"/>
              <a:cs typeface="Libre Franklin"/>
              <a:sym typeface="Libre Franklin"/>
            </a:endParaRPr>
          </a:p>
        </p:txBody>
      </p:sp>
      <p:sp>
        <p:nvSpPr>
          <p:cNvPr id="895" name="Google Shape;895;p30"/>
          <p:cNvSpPr/>
          <p:nvPr/>
        </p:nvSpPr>
        <p:spPr>
          <a:xfrm>
            <a:off x="-1013199" y="3380377"/>
            <a:ext cx="2956653" cy="1118411"/>
          </a:xfrm>
          <a:custGeom>
            <a:avLst/>
            <a:gdLst/>
            <a:ahLst/>
            <a:cxnLst/>
            <a:rect l="l" t="t" r="r" b="b"/>
            <a:pathLst>
              <a:path w="53924" h="20395" extrusionOk="0">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0"/>
          <p:cNvSpPr/>
          <p:nvPr/>
        </p:nvSpPr>
        <p:spPr>
          <a:xfrm rot="1368521">
            <a:off x="-3501241" y="-1722505"/>
            <a:ext cx="4984359" cy="8677487"/>
          </a:xfrm>
          <a:custGeom>
            <a:avLst/>
            <a:gdLst/>
            <a:ahLst/>
            <a:cxnLst/>
            <a:rect l="l" t="t" r="r" b="b"/>
            <a:pathLst>
              <a:path w="15182" h="26431" extrusionOk="0">
                <a:moveTo>
                  <a:pt x="14660" y="1"/>
                </a:moveTo>
                <a:cubicBezTo>
                  <a:pt x="14608" y="1"/>
                  <a:pt x="14551" y="4"/>
                  <a:pt x="14491" y="10"/>
                </a:cubicBezTo>
                <a:cubicBezTo>
                  <a:pt x="11371" y="463"/>
                  <a:pt x="8811" y="3285"/>
                  <a:pt x="8668" y="6464"/>
                </a:cubicBezTo>
                <a:cubicBezTo>
                  <a:pt x="8645" y="6940"/>
                  <a:pt x="8668" y="7416"/>
                  <a:pt x="8692" y="7892"/>
                </a:cubicBezTo>
                <a:cubicBezTo>
                  <a:pt x="8728" y="8869"/>
                  <a:pt x="8776" y="9881"/>
                  <a:pt x="8395" y="10774"/>
                </a:cubicBezTo>
                <a:cubicBezTo>
                  <a:pt x="7776" y="12143"/>
                  <a:pt x="6442" y="12857"/>
                  <a:pt x="5156" y="13548"/>
                </a:cubicBezTo>
                <a:cubicBezTo>
                  <a:pt x="4073" y="14107"/>
                  <a:pt x="2953" y="14715"/>
                  <a:pt x="2239" y="15703"/>
                </a:cubicBezTo>
                <a:cubicBezTo>
                  <a:pt x="1" y="19156"/>
                  <a:pt x="2763" y="22739"/>
                  <a:pt x="5001" y="25633"/>
                </a:cubicBezTo>
                <a:cubicBezTo>
                  <a:pt x="5204" y="25895"/>
                  <a:pt x="5418" y="26180"/>
                  <a:pt x="5609" y="26430"/>
                </a:cubicBezTo>
                <a:lnTo>
                  <a:pt x="5728" y="26371"/>
                </a:lnTo>
                <a:cubicBezTo>
                  <a:pt x="5513" y="26121"/>
                  <a:pt x="5311" y="25847"/>
                  <a:pt x="5097" y="25573"/>
                </a:cubicBezTo>
                <a:cubicBezTo>
                  <a:pt x="2894" y="22716"/>
                  <a:pt x="144" y="19156"/>
                  <a:pt x="2346" y="15762"/>
                </a:cubicBezTo>
                <a:cubicBezTo>
                  <a:pt x="3025" y="14798"/>
                  <a:pt x="4144" y="14203"/>
                  <a:pt x="5216" y="13631"/>
                </a:cubicBezTo>
                <a:cubicBezTo>
                  <a:pt x="6513" y="12929"/>
                  <a:pt x="7871" y="12214"/>
                  <a:pt x="8490" y="10821"/>
                </a:cubicBezTo>
                <a:cubicBezTo>
                  <a:pt x="8895" y="9893"/>
                  <a:pt x="8847" y="8881"/>
                  <a:pt x="8799" y="7892"/>
                </a:cubicBezTo>
                <a:cubicBezTo>
                  <a:pt x="8788" y="7428"/>
                  <a:pt x="8764" y="6940"/>
                  <a:pt x="8788" y="6475"/>
                </a:cubicBezTo>
                <a:cubicBezTo>
                  <a:pt x="8907" y="3344"/>
                  <a:pt x="11443" y="570"/>
                  <a:pt x="14514" y="129"/>
                </a:cubicBezTo>
                <a:cubicBezTo>
                  <a:pt x="14553" y="126"/>
                  <a:pt x="14600" y="124"/>
                  <a:pt x="14650" y="124"/>
                </a:cubicBezTo>
                <a:cubicBezTo>
                  <a:pt x="14799" y="124"/>
                  <a:pt x="14976" y="150"/>
                  <a:pt x="15038" y="284"/>
                </a:cubicBezTo>
                <a:cubicBezTo>
                  <a:pt x="15050" y="332"/>
                  <a:pt x="15074" y="356"/>
                  <a:pt x="15050" y="403"/>
                </a:cubicBezTo>
                <a:cubicBezTo>
                  <a:pt x="15003" y="546"/>
                  <a:pt x="14645" y="713"/>
                  <a:pt x="14193" y="927"/>
                </a:cubicBezTo>
                <a:cubicBezTo>
                  <a:pt x="13288" y="1320"/>
                  <a:pt x="11907" y="1951"/>
                  <a:pt x="11145" y="3368"/>
                </a:cubicBezTo>
                <a:cubicBezTo>
                  <a:pt x="9847" y="5404"/>
                  <a:pt x="10216" y="6976"/>
                  <a:pt x="10621" y="8631"/>
                </a:cubicBezTo>
                <a:cubicBezTo>
                  <a:pt x="10835" y="9500"/>
                  <a:pt x="11038" y="10369"/>
                  <a:pt x="11038" y="11357"/>
                </a:cubicBezTo>
                <a:cubicBezTo>
                  <a:pt x="10907" y="12488"/>
                  <a:pt x="10192" y="13441"/>
                  <a:pt x="9490" y="14345"/>
                </a:cubicBezTo>
                <a:cubicBezTo>
                  <a:pt x="9288" y="14631"/>
                  <a:pt x="9061" y="14929"/>
                  <a:pt x="8847" y="15227"/>
                </a:cubicBezTo>
                <a:cubicBezTo>
                  <a:pt x="6728" y="18334"/>
                  <a:pt x="6513" y="22620"/>
                  <a:pt x="8347" y="25906"/>
                </a:cubicBezTo>
                <a:lnTo>
                  <a:pt x="8454" y="25847"/>
                </a:lnTo>
                <a:cubicBezTo>
                  <a:pt x="6633" y="22597"/>
                  <a:pt x="6847" y="18346"/>
                  <a:pt x="8942" y="15286"/>
                </a:cubicBezTo>
                <a:cubicBezTo>
                  <a:pt x="9145" y="14988"/>
                  <a:pt x="9359" y="14691"/>
                  <a:pt x="9585" y="14405"/>
                </a:cubicBezTo>
                <a:cubicBezTo>
                  <a:pt x="10276" y="13464"/>
                  <a:pt x="11014" y="12512"/>
                  <a:pt x="11145" y="11357"/>
                </a:cubicBezTo>
                <a:cubicBezTo>
                  <a:pt x="11145" y="10345"/>
                  <a:pt x="10931" y="9464"/>
                  <a:pt x="10728" y="8607"/>
                </a:cubicBezTo>
                <a:cubicBezTo>
                  <a:pt x="10323" y="6964"/>
                  <a:pt x="9966" y="5428"/>
                  <a:pt x="11228" y="3427"/>
                </a:cubicBezTo>
                <a:cubicBezTo>
                  <a:pt x="11978" y="2034"/>
                  <a:pt x="13348" y="1427"/>
                  <a:pt x="14241" y="1022"/>
                </a:cubicBezTo>
                <a:cubicBezTo>
                  <a:pt x="14764" y="784"/>
                  <a:pt x="15086" y="641"/>
                  <a:pt x="15157" y="427"/>
                </a:cubicBezTo>
                <a:cubicBezTo>
                  <a:pt x="15181" y="356"/>
                  <a:pt x="15181" y="296"/>
                  <a:pt x="15134" y="225"/>
                </a:cubicBezTo>
                <a:cubicBezTo>
                  <a:pt x="15056" y="69"/>
                  <a:pt x="14898" y="1"/>
                  <a:pt x="14660" y="1"/>
                </a:cubicBezTo>
                <a:close/>
              </a:path>
            </a:pathLst>
          </a:custGeom>
          <a:solidFill>
            <a:schemeClr val="accent6"/>
          </a:solid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2500">
              <a:solidFill>
                <a:schemeClr val="dk2"/>
              </a:solidFill>
              <a:latin typeface="Lexend SemiBold"/>
              <a:ea typeface="Lexend SemiBold"/>
              <a:cs typeface="Lexend SemiBold"/>
              <a:sym typeface="Lexend SemiBold"/>
            </a:endParaRPr>
          </a:p>
        </p:txBody>
      </p:sp>
      <p:sp>
        <p:nvSpPr>
          <p:cNvPr id="897" name="Google Shape;897;p30"/>
          <p:cNvSpPr/>
          <p:nvPr/>
        </p:nvSpPr>
        <p:spPr>
          <a:xfrm rot="1368521">
            <a:off x="4827709" y="998745"/>
            <a:ext cx="4984359" cy="8677487"/>
          </a:xfrm>
          <a:custGeom>
            <a:avLst/>
            <a:gdLst/>
            <a:ahLst/>
            <a:cxnLst/>
            <a:rect l="l" t="t" r="r" b="b"/>
            <a:pathLst>
              <a:path w="15182" h="26431" extrusionOk="0">
                <a:moveTo>
                  <a:pt x="14660" y="1"/>
                </a:moveTo>
                <a:cubicBezTo>
                  <a:pt x="14608" y="1"/>
                  <a:pt x="14551" y="4"/>
                  <a:pt x="14491" y="10"/>
                </a:cubicBezTo>
                <a:cubicBezTo>
                  <a:pt x="11371" y="463"/>
                  <a:pt x="8811" y="3285"/>
                  <a:pt x="8668" y="6464"/>
                </a:cubicBezTo>
                <a:cubicBezTo>
                  <a:pt x="8645" y="6940"/>
                  <a:pt x="8668" y="7416"/>
                  <a:pt x="8692" y="7892"/>
                </a:cubicBezTo>
                <a:cubicBezTo>
                  <a:pt x="8728" y="8869"/>
                  <a:pt x="8776" y="9881"/>
                  <a:pt x="8395" y="10774"/>
                </a:cubicBezTo>
                <a:cubicBezTo>
                  <a:pt x="7776" y="12143"/>
                  <a:pt x="6442" y="12857"/>
                  <a:pt x="5156" y="13548"/>
                </a:cubicBezTo>
                <a:cubicBezTo>
                  <a:pt x="4073" y="14107"/>
                  <a:pt x="2953" y="14715"/>
                  <a:pt x="2239" y="15703"/>
                </a:cubicBezTo>
                <a:cubicBezTo>
                  <a:pt x="1" y="19156"/>
                  <a:pt x="2763" y="22739"/>
                  <a:pt x="5001" y="25633"/>
                </a:cubicBezTo>
                <a:cubicBezTo>
                  <a:pt x="5204" y="25895"/>
                  <a:pt x="5418" y="26180"/>
                  <a:pt x="5609" y="26430"/>
                </a:cubicBezTo>
                <a:lnTo>
                  <a:pt x="5728" y="26371"/>
                </a:lnTo>
                <a:cubicBezTo>
                  <a:pt x="5513" y="26121"/>
                  <a:pt x="5311" y="25847"/>
                  <a:pt x="5097" y="25573"/>
                </a:cubicBezTo>
                <a:cubicBezTo>
                  <a:pt x="2894" y="22716"/>
                  <a:pt x="144" y="19156"/>
                  <a:pt x="2346" y="15762"/>
                </a:cubicBezTo>
                <a:cubicBezTo>
                  <a:pt x="3025" y="14798"/>
                  <a:pt x="4144" y="14203"/>
                  <a:pt x="5216" y="13631"/>
                </a:cubicBezTo>
                <a:cubicBezTo>
                  <a:pt x="6513" y="12929"/>
                  <a:pt x="7871" y="12214"/>
                  <a:pt x="8490" y="10821"/>
                </a:cubicBezTo>
                <a:cubicBezTo>
                  <a:pt x="8895" y="9893"/>
                  <a:pt x="8847" y="8881"/>
                  <a:pt x="8799" y="7892"/>
                </a:cubicBezTo>
                <a:cubicBezTo>
                  <a:pt x="8788" y="7428"/>
                  <a:pt x="8764" y="6940"/>
                  <a:pt x="8788" y="6475"/>
                </a:cubicBezTo>
                <a:cubicBezTo>
                  <a:pt x="8907" y="3344"/>
                  <a:pt x="11443" y="570"/>
                  <a:pt x="14514" y="129"/>
                </a:cubicBezTo>
                <a:cubicBezTo>
                  <a:pt x="14553" y="126"/>
                  <a:pt x="14600" y="124"/>
                  <a:pt x="14650" y="124"/>
                </a:cubicBezTo>
                <a:cubicBezTo>
                  <a:pt x="14799" y="124"/>
                  <a:pt x="14976" y="150"/>
                  <a:pt x="15038" y="284"/>
                </a:cubicBezTo>
                <a:cubicBezTo>
                  <a:pt x="15050" y="332"/>
                  <a:pt x="15074" y="356"/>
                  <a:pt x="15050" y="403"/>
                </a:cubicBezTo>
                <a:cubicBezTo>
                  <a:pt x="15003" y="546"/>
                  <a:pt x="14645" y="713"/>
                  <a:pt x="14193" y="927"/>
                </a:cubicBezTo>
                <a:cubicBezTo>
                  <a:pt x="13288" y="1320"/>
                  <a:pt x="11907" y="1951"/>
                  <a:pt x="11145" y="3368"/>
                </a:cubicBezTo>
                <a:cubicBezTo>
                  <a:pt x="9847" y="5404"/>
                  <a:pt x="10216" y="6976"/>
                  <a:pt x="10621" y="8631"/>
                </a:cubicBezTo>
                <a:cubicBezTo>
                  <a:pt x="10835" y="9500"/>
                  <a:pt x="11038" y="10369"/>
                  <a:pt x="11038" y="11357"/>
                </a:cubicBezTo>
                <a:cubicBezTo>
                  <a:pt x="10907" y="12488"/>
                  <a:pt x="10192" y="13441"/>
                  <a:pt x="9490" y="14345"/>
                </a:cubicBezTo>
                <a:cubicBezTo>
                  <a:pt x="9288" y="14631"/>
                  <a:pt x="9061" y="14929"/>
                  <a:pt x="8847" y="15227"/>
                </a:cubicBezTo>
                <a:cubicBezTo>
                  <a:pt x="6728" y="18334"/>
                  <a:pt x="6513" y="22620"/>
                  <a:pt x="8347" y="25906"/>
                </a:cubicBezTo>
                <a:lnTo>
                  <a:pt x="8454" y="25847"/>
                </a:lnTo>
                <a:cubicBezTo>
                  <a:pt x="6633" y="22597"/>
                  <a:pt x="6847" y="18346"/>
                  <a:pt x="8942" y="15286"/>
                </a:cubicBezTo>
                <a:cubicBezTo>
                  <a:pt x="9145" y="14988"/>
                  <a:pt x="9359" y="14691"/>
                  <a:pt x="9585" y="14405"/>
                </a:cubicBezTo>
                <a:cubicBezTo>
                  <a:pt x="10276" y="13464"/>
                  <a:pt x="11014" y="12512"/>
                  <a:pt x="11145" y="11357"/>
                </a:cubicBezTo>
                <a:cubicBezTo>
                  <a:pt x="11145" y="10345"/>
                  <a:pt x="10931" y="9464"/>
                  <a:pt x="10728" y="8607"/>
                </a:cubicBezTo>
                <a:cubicBezTo>
                  <a:pt x="10323" y="6964"/>
                  <a:pt x="9966" y="5428"/>
                  <a:pt x="11228" y="3427"/>
                </a:cubicBezTo>
                <a:cubicBezTo>
                  <a:pt x="11978" y="2034"/>
                  <a:pt x="13348" y="1427"/>
                  <a:pt x="14241" y="1022"/>
                </a:cubicBezTo>
                <a:cubicBezTo>
                  <a:pt x="14764" y="784"/>
                  <a:pt x="15086" y="641"/>
                  <a:pt x="15157" y="427"/>
                </a:cubicBezTo>
                <a:cubicBezTo>
                  <a:pt x="15181" y="356"/>
                  <a:pt x="15181" y="296"/>
                  <a:pt x="15134" y="225"/>
                </a:cubicBezTo>
                <a:cubicBezTo>
                  <a:pt x="15056" y="69"/>
                  <a:pt x="14898" y="1"/>
                  <a:pt x="14660" y="1"/>
                </a:cubicBezTo>
                <a:close/>
              </a:path>
            </a:pathLst>
          </a:custGeom>
          <a:solidFill>
            <a:schemeClr val="lt1"/>
          </a:solid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dk1"/>
              </a:solidFill>
              <a:latin typeface="Libre Franklin"/>
              <a:ea typeface="Libre Franklin"/>
              <a:cs typeface="Libre Franklin"/>
              <a:sym typeface="Libre Franklin"/>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7">
  <p:cSld name="CUSTOM_21">
    <p:spTree>
      <p:nvGrpSpPr>
        <p:cNvPr id="1" name="Shape 1023"/>
        <p:cNvGrpSpPr/>
        <p:nvPr/>
      </p:nvGrpSpPr>
      <p:grpSpPr>
        <a:xfrm>
          <a:off x="0" y="0"/>
          <a:ext cx="0" cy="0"/>
          <a:chOff x="0" y="0"/>
          <a:chExt cx="0" cy="0"/>
        </a:xfrm>
      </p:grpSpPr>
      <p:sp>
        <p:nvSpPr>
          <p:cNvPr id="1024" name="Google Shape;1024;p34"/>
          <p:cNvSpPr/>
          <p:nvPr/>
        </p:nvSpPr>
        <p:spPr>
          <a:xfrm>
            <a:off x="6591850" y="974335"/>
            <a:ext cx="3384001" cy="1279939"/>
          </a:xfrm>
          <a:custGeom>
            <a:avLst/>
            <a:gdLst/>
            <a:ahLst/>
            <a:cxnLst/>
            <a:rect l="l" t="t" r="r" b="b"/>
            <a:pathLst>
              <a:path w="53924" h="20395" extrusionOk="0">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5" name="Google Shape;1025;p34"/>
          <p:cNvGrpSpPr/>
          <p:nvPr/>
        </p:nvGrpSpPr>
        <p:grpSpPr>
          <a:xfrm rot="7005741" flipH="1">
            <a:off x="-668919" y="3626495"/>
            <a:ext cx="3629885" cy="3272027"/>
            <a:chOff x="-1155400" y="2779603"/>
            <a:chExt cx="3629811" cy="3271961"/>
          </a:xfrm>
        </p:grpSpPr>
        <p:sp>
          <p:nvSpPr>
            <p:cNvPr id="1026" name="Google Shape;1026;p34"/>
            <p:cNvSpPr/>
            <p:nvPr/>
          </p:nvSpPr>
          <p:spPr>
            <a:xfrm>
              <a:off x="-610709" y="2783593"/>
              <a:ext cx="1052331" cy="945576"/>
            </a:xfrm>
            <a:custGeom>
              <a:avLst/>
              <a:gdLst/>
              <a:ahLst/>
              <a:cxnLst/>
              <a:rect l="l" t="t" r="r" b="b"/>
              <a:pathLst>
                <a:path w="22682" h="20381" extrusionOk="0">
                  <a:moveTo>
                    <a:pt x="15910" y="0"/>
                  </a:moveTo>
                  <a:cubicBezTo>
                    <a:pt x="12387" y="0"/>
                    <a:pt x="8521" y="1281"/>
                    <a:pt x="5834" y="2910"/>
                  </a:cubicBezTo>
                  <a:cubicBezTo>
                    <a:pt x="3989" y="4029"/>
                    <a:pt x="2357" y="5637"/>
                    <a:pt x="1405" y="7637"/>
                  </a:cubicBezTo>
                  <a:cubicBezTo>
                    <a:pt x="953" y="8637"/>
                    <a:pt x="607" y="9756"/>
                    <a:pt x="405" y="10935"/>
                  </a:cubicBezTo>
                  <a:cubicBezTo>
                    <a:pt x="0" y="13257"/>
                    <a:pt x="167" y="15745"/>
                    <a:pt x="1179" y="17698"/>
                  </a:cubicBezTo>
                  <a:cubicBezTo>
                    <a:pt x="1976" y="19281"/>
                    <a:pt x="3084" y="19448"/>
                    <a:pt x="4512" y="19936"/>
                  </a:cubicBezTo>
                  <a:cubicBezTo>
                    <a:pt x="5365" y="20234"/>
                    <a:pt x="6288" y="20381"/>
                    <a:pt x="7220" y="20381"/>
                  </a:cubicBezTo>
                  <a:cubicBezTo>
                    <a:pt x="9307" y="20381"/>
                    <a:pt x="11443" y="19645"/>
                    <a:pt x="12966" y="18222"/>
                  </a:cubicBezTo>
                  <a:cubicBezTo>
                    <a:pt x="14240" y="17031"/>
                    <a:pt x="14680" y="15733"/>
                    <a:pt x="15276" y="14114"/>
                  </a:cubicBezTo>
                  <a:cubicBezTo>
                    <a:pt x="15942" y="12328"/>
                    <a:pt x="16847" y="10649"/>
                    <a:pt x="17967" y="9125"/>
                  </a:cubicBezTo>
                  <a:cubicBezTo>
                    <a:pt x="18740" y="8066"/>
                    <a:pt x="19633" y="6970"/>
                    <a:pt x="20645" y="6149"/>
                  </a:cubicBezTo>
                  <a:cubicBezTo>
                    <a:pt x="21550" y="5422"/>
                    <a:pt x="22681" y="4553"/>
                    <a:pt x="22324" y="3184"/>
                  </a:cubicBezTo>
                  <a:cubicBezTo>
                    <a:pt x="22074" y="2172"/>
                    <a:pt x="20765" y="1017"/>
                    <a:pt x="19836" y="660"/>
                  </a:cubicBezTo>
                  <a:cubicBezTo>
                    <a:pt x="18644" y="201"/>
                    <a:pt x="17304" y="0"/>
                    <a:pt x="159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4"/>
            <p:cNvSpPr/>
            <p:nvPr/>
          </p:nvSpPr>
          <p:spPr>
            <a:xfrm>
              <a:off x="-933905" y="2779603"/>
              <a:ext cx="3408316" cy="3271961"/>
            </a:xfrm>
            <a:custGeom>
              <a:avLst/>
              <a:gdLst/>
              <a:ahLst/>
              <a:cxnLst/>
              <a:rect l="l" t="t" r="r" b="b"/>
              <a:pathLst>
                <a:path w="73463" h="70524" extrusionOk="0">
                  <a:moveTo>
                    <a:pt x="47889" y="1"/>
                  </a:moveTo>
                  <a:cubicBezTo>
                    <a:pt x="47418" y="1"/>
                    <a:pt x="46960" y="16"/>
                    <a:pt x="46519" y="44"/>
                  </a:cubicBezTo>
                  <a:cubicBezTo>
                    <a:pt x="43113" y="282"/>
                    <a:pt x="39780" y="1270"/>
                    <a:pt x="36732" y="2889"/>
                  </a:cubicBezTo>
                  <a:cubicBezTo>
                    <a:pt x="32124" y="5330"/>
                    <a:pt x="28576" y="9295"/>
                    <a:pt x="25647" y="13712"/>
                  </a:cubicBezTo>
                  <a:cubicBezTo>
                    <a:pt x="22694" y="18165"/>
                    <a:pt x="20301" y="23046"/>
                    <a:pt x="16896" y="27118"/>
                  </a:cubicBezTo>
                  <a:cubicBezTo>
                    <a:pt x="13622" y="31035"/>
                    <a:pt x="8704" y="32869"/>
                    <a:pt x="5430" y="36774"/>
                  </a:cubicBezTo>
                  <a:cubicBezTo>
                    <a:pt x="2144" y="40703"/>
                    <a:pt x="1" y="45871"/>
                    <a:pt x="132" y="51157"/>
                  </a:cubicBezTo>
                  <a:cubicBezTo>
                    <a:pt x="287" y="57277"/>
                    <a:pt x="3870" y="62646"/>
                    <a:pt x="8919" y="65516"/>
                  </a:cubicBezTo>
                  <a:cubicBezTo>
                    <a:pt x="11779" y="67145"/>
                    <a:pt x="14992" y="67834"/>
                    <a:pt x="18222" y="67834"/>
                  </a:cubicBezTo>
                  <a:cubicBezTo>
                    <a:pt x="20208" y="67834"/>
                    <a:pt x="22201" y="67574"/>
                    <a:pt x="24123" y="67111"/>
                  </a:cubicBezTo>
                  <a:cubicBezTo>
                    <a:pt x="27611" y="66266"/>
                    <a:pt x="30671" y="64242"/>
                    <a:pt x="34184" y="63432"/>
                  </a:cubicBezTo>
                  <a:cubicBezTo>
                    <a:pt x="36050" y="63005"/>
                    <a:pt x="37952" y="62789"/>
                    <a:pt x="39849" y="62789"/>
                  </a:cubicBezTo>
                  <a:cubicBezTo>
                    <a:pt x="43713" y="62789"/>
                    <a:pt x="47561" y="63683"/>
                    <a:pt x="51067" y="65504"/>
                  </a:cubicBezTo>
                  <a:cubicBezTo>
                    <a:pt x="54555" y="67314"/>
                    <a:pt x="57853" y="69814"/>
                    <a:pt x="61806" y="70409"/>
                  </a:cubicBezTo>
                  <a:cubicBezTo>
                    <a:pt x="62316" y="70486"/>
                    <a:pt x="62816" y="70523"/>
                    <a:pt x="63304" y="70523"/>
                  </a:cubicBezTo>
                  <a:cubicBezTo>
                    <a:pt x="68131" y="70523"/>
                    <a:pt x="71826" y="66889"/>
                    <a:pt x="72712" y="61753"/>
                  </a:cubicBezTo>
                  <a:cubicBezTo>
                    <a:pt x="73462" y="57479"/>
                    <a:pt x="72284" y="52990"/>
                    <a:pt x="69938" y="49454"/>
                  </a:cubicBezTo>
                  <a:cubicBezTo>
                    <a:pt x="67164" y="45287"/>
                    <a:pt x="63009" y="42168"/>
                    <a:pt x="60377" y="37822"/>
                  </a:cubicBezTo>
                  <a:cubicBezTo>
                    <a:pt x="57710" y="33417"/>
                    <a:pt x="56317" y="27321"/>
                    <a:pt x="57972" y="22261"/>
                  </a:cubicBezTo>
                  <a:cubicBezTo>
                    <a:pt x="58925" y="19367"/>
                    <a:pt x="60020" y="16415"/>
                    <a:pt x="60449" y="13367"/>
                  </a:cubicBezTo>
                  <a:cubicBezTo>
                    <a:pt x="60961" y="9759"/>
                    <a:pt x="60092" y="5830"/>
                    <a:pt x="57591" y="3211"/>
                  </a:cubicBezTo>
                  <a:cubicBezTo>
                    <a:pt x="55261" y="775"/>
                    <a:pt x="51270" y="1"/>
                    <a:pt x="478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4"/>
            <p:cNvSpPr/>
            <p:nvPr/>
          </p:nvSpPr>
          <p:spPr>
            <a:xfrm>
              <a:off x="-1155400" y="3650965"/>
              <a:ext cx="870045" cy="686368"/>
            </a:xfrm>
            <a:custGeom>
              <a:avLst/>
              <a:gdLst/>
              <a:ahLst/>
              <a:cxnLst/>
              <a:rect l="l" t="t" r="r" b="b"/>
              <a:pathLst>
                <a:path w="18753" h="14794" extrusionOk="0">
                  <a:moveTo>
                    <a:pt x="8784" y="0"/>
                  </a:moveTo>
                  <a:cubicBezTo>
                    <a:pt x="6575" y="0"/>
                    <a:pt x="4399" y="641"/>
                    <a:pt x="2644" y="2158"/>
                  </a:cubicBezTo>
                  <a:cubicBezTo>
                    <a:pt x="739" y="3813"/>
                    <a:pt x="0" y="6242"/>
                    <a:pt x="262" y="8552"/>
                  </a:cubicBezTo>
                  <a:cubicBezTo>
                    <a:pt x="560" y="11016"/>
                    <a:pt x="2025" y="13338"/>
                    <a:pt x="4513" y="14350"/>
                  </a:cubicBezTo>
                  <a:cubicBezTo>
                    <a:pt x="5259" y="14660"/>
                    <a:pt x="6014" y="14794"/>
                    <a:pt x="6766" y="14794"/>
                  </a:cubicBezTo>
                  <a:cubicBezTo>
                    <a:pt x="8412" y="14794"/>
                    <a:pt x="10038" y="14149"/>
                    <a:pt x="11502" y="13290"/>
                  </a:cubicBezTo>
                  <a:cubicBezTo>
                    <a:pt x="13562" y="12088"/>
                    <a:pt x="16157" y="10349"/>
                    <a:pt x="17562" y="8337"/>
                  </a:cubicBezTo>
                  <a:cubicBezTo>
                    <a:pt x="18348" y="7206"/>
                    <a:pt x="18753" y="5658"/>
                    <a:pt x="18229" y="4361"/>
                  </a:cubicBezTo>
                  <a:cubicBezTo>
                    <a:pt x="17193" y="1765"/>
                    <a:pt x="13204" y="574"/>
                    <a:pt x="10788" y="170"/>
                  </a:cubicBezTo>
                  <a:cubicBezTo>
                    <a:pt x="10124" y="59"/>
                    <a:pt x="9452" y="0"/>
                    <a:pt x="87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4"/>
            <p:cNvSpPr/>
            <p:nvPr/>
          </p:nvSpPr>
          <p:spPr>
            <a:xfrm>
              <a:off x="751484" y="2869982"/>
              <a:ext cx="1040779" cy="818129"/>
            </a:xfrm>
            <a:custGeom>
              <a:avLst/>
              <a:gdLst/>
              <a:ahLst/>
              <a:cxnLst/>
              <a:rect l="l" t="t" r="r" b="b"/>
              <a:pathLst>
                <a:path w="22433" h="17634" fill="none" extrusionOk="0">
                  <a:moveTo>
                    <a:pt x="1191" y="1"/>
                  </a:moveTo>
                  <a:cubicBezTo>
                    <a:pt x="1191" y="1"/>
                    <a:pt x="1" y="4322"/>
                    <a:pt x="1334" y="7882"/>
                  </a:cubicBezTo>
                  <a:cubicBezTo>
                    <a:pt x="2168" y="10097"/>
                    <a:pt x="4144" y="15038"/>
                    <a:pt x="15324" y="16264"/>
                  </a:cubicBezTo>
                  <a:cubicBezTo>
                    <a:pt x="15324" y="16264"/>
                    <a:pt x="19027" y="16776"/>
                    <a:pt x="22432" y="17634"/>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4"/>
            <p:cNvSpPr/>
            <p:nvPr/>
          </p:nvSpPr>
          <p:spPr>
            <a:xfrm>
              <a:off x="496862" y="3114674"/>
              <a:ext cx="1941677" cy="2295810"/>
            </a:xfrm>
            <a:custGeom>
              <a:avLst/>
              <a:gdLst/>
              <a:ahLst/>
              <a:cxnLst/>
              <a:rect l="l" t="t" r="r" b="b"/>
              <a:pathLst>
                <a:path w="41851" h="49484" fill="none" extrusionOk="0">
                  <a:moveTo>
                    <a:pt x="41851" y="49483"/>
                  </a:moveTo>
                  <a:cubicBezTo>
                    <a:pt x="40005" y="47793"/>
                    <a:pt x="37374" y="44625"/>
                    <a:pt x="34064" y="38827"/>
                  </a:cubicBezTo>
                  <a:cubicBezTo>
                    <a:pt x="34064" y="38827"/>
                    <a:pt x="28706" y="31636"/>
                    <a:pt x="16907" y="26611"/>
                  </a:cubicBezTo>
                  <a:cubicBezTo>
                    <a:pt x="16907" y="26611"/>
                    <a:pt x="8465" y="23409"/>
                    <a:pt x="4084" y="10979"/>
                  </a:cubicBezTo>
                  <a:cubicBezTo>
                    <a:pt x="4084" y="10979"/>
                    <a:pt x="2393" y="5156"/>
                    <a:pt x="964" y="2096"/>
                  </a:cubicBezTo>
                  <a:lnTo>
                    <a:pt x="429" y="965"/>
                  </a:lnTo>
                  <a:cubicBezTo>
                    <a:pt x="298" y="632"/>
                    <a:pt x="167" y="311"/>
                    <a:pt x="0" y="1"/>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4"/>
            <p:cNvSpPr/>
            <p:nvPr/>
          </p:nvSpPr>
          <p:spPr>
            <a:xfrm>
              <a:off x="396321" y="3221849"/>
              <a:ext cx="2045509" cy="2395791"/>
            </a:xfrm>
            <a:custGeom>
              <a:avLst/>
              <a:gdLst/>
              <a:ahLst/>
              <a:cxnLst/>
              <a:rect l="l" t="t" r="r" b="b"/>
              <a:pathLst>
                <a:path w="44089" h="51639" fill="none" extrusionOk="0">
                  <a:moveTo>
                    <a:pt x="44089" y="51638"/>
                  </a:moveTo>
                  <a:lnTo>
                    <a:pt x="43601" y="51221"/>
                  </a:lnTo>
                  <a:cubicBezTo>
                    <a:pt x="37183" y="47602"/>
                    <a:pt x="34147" y="39565"/>
                    <a:pt x="34147" y="39565"/>
                  </a:cubicBezTo>
                  <a:cubicBezTo>
                    <a:pt x="31635" y="35279"/>
                    <a:pt x="25241" y="35446"/>
                    <a:pt x="25241" y="35446"/>
                  </a:cubicBezTo>
                  <a:cubicBezTo>
                    <a:pt x="9073" y="35803"/>
                    <a:pt x="6037" y="20813"/>
                    <a:pt x="6037" y="20813"/>
                  </a:cubicBezTo>
                  <a:cubicBezTo>
                    <a:pt x="1512" y="4061"/>
                    <a:pt x="238" y="572"/>
                    <a:pt x="238" y="572"/>
                  </a:cubicBezTo>
                  <a:cubicBezTo>
                    <a:pt x="155" y="382"/>
                    <a:pt x="83" y="179"/>
                    <a:pt x="0" y="1"/>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4"/>
            <p:cNvSpPr/>
            <p:nvPr/>
          </p:nvSpPr>
          <p:spPr>
            <a:xfrm>
              <a:off x="-1002942" y="3725106"/>
              <a:ext cx="522037" cy="444696"/>
            </a:xfrm>
            <a:custGeom>
              <a:avLst/>
              <a:gdLst/>
              <a:ahLst/>
              <a:cxnLst/>
              <a:rect l="l" t="t" r="r" b="b"/>
              <a:pathLst>
                <a:path w="11252" h="9585" fill="none" extrusionOk="0">
                  <a:moveTo>
                    <a:pt x="11252" y="9585"/>
                  </a:moveTo>
                  <a:cubicBezTo>
                    <a:pt x="8633" y="2036"/>
                    <a:pt x="2334" y="358"/>
                    <a:pt x="1" y="0"/>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4"/>
            <p:cNvSpPr/>
            <p:nvPr/>
          </p:nvSpPr>
          <p:spPr>
            <a:xfrm>
              <a:off x="-473747" y="4279723"/>
              <a:ext cx="1046857" cy="1556135"/>
            </a:xfrm>
            <a:custGeom>
              <a:avLst/>
              <a:gdLst/>
              <a:ahLst/>
              <a:cxnLst/>
              <a:rect l="l" t="t" r="r" b="b"/>
              <a:pathLst>
                <a:path w="22564" h="33541" fill="none" extrusionOk="0">
                  <a:moveTo>
                    <a:pt x="18777" y="33540"/>
                  </a:moveTo>
                  <a:cubicBezTo>
                    <a:pt x="22563" y="20479"/>
                    <a:pt x="15669" y="17133"/>
                    <a:pt x="15669" y="17133"/>
                  </a:cubicBezTo>
                  <a:cubicBezTo>
                    <a:pt x="13907" y="15645"/>
                    <a:pt x="8037" y="14014"/>
                    <a:pt x="8037" y="14014"/>
                  </a:cubicBezTo>
                  <a:cubicBezTo>
                    <a:pt x="1" y="12168"/>
                    <a:pt x="739" y="1381"/>
                    <a:pt x="739" y="1381"/>
                  </a:cubicBezTo>
                  <a:cubicBezTo>
                    <a:pt x="691" y="1036"/>
                    <a:pt x="870" y="322"/>
                    <a:pt x="810" y="0"/>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4"/>
            <p:cNvSpPr/>
            <p:nvPr/>
          </p:nvSpPr>
          <p:spPr>
            <a:xfrm>
              <a:off x="-1080285" y="3803004"/>
              <a:ext cx="457965" cy="464600"/>
            </a:xfrm>
            <a:custGeom>
              <a:avLst/>
              <a:gdLst/>
              <a:ahLst/>
              <a:cxnLst/>
              <a:rect l="l" t="t" r="r" b="b"/>
              <a:pathLst>
                <a:path w="9871" h="10014" fill="none" extrusionOk="0">
                  <a:moveTo>
                    <a:pt x="9871" y="10013"/>
                  </a:moveTo>
                  <a:cubicBezTo>
                    <a:pt x="8347" y="2572"/>
                    <a:pt x="1656" y="417"/>
                    <a:pt x="1" y="0"/>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4"/>
            <p:cNvSpPr/>
            <p:nvPr/>
          </p:nvSpPr>
          <p:spPr>
            <a:xfrm>
              <a:off x="-699093" y="4415616"/>
              <a:ext cx="645772" cy="1525189"/>
            </a:xfrm>
            <a:custGeom>
              <a:avLst/>
              <a:gdLst/>
              <a:ahLst/>
              <a:cxnLst/>
              <a:rect l="l" t="t" r="r" b="b"/>
              <a:pathLst>
                <a:path w="13919" h="32874" fill="none" extrusionOk="0">
                  <a:moveTo>
                    <a:pt x="13918" y="32873"/>
                  </a:moveTo>
                  <a:cubicBezTo>
                    <a:pt x="13918" y="23574"/>
                    <a:pt x="10263" y="18883"/>
                    <a:pt x="10263" y="18883"/>
                  </a:cubicBezTo>
                  <a:cubicBezTo>
                    <a:pt x="7025" y="14633"/>
                    <a:pt x="3858" y="12347"/>
                    <a:pt x="3858" y="12347"/>
                  </a:cubicBezTo>
                  <a:cubicBezTo>
                    <a:pt x="0" y="9073"/>
                    <a:pt x="1965" y="0"/>
                    <a:pt x="1965" y="0"/>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4"/>
            <p:cNvSpPr/>
            <p:nvPr/>
          </p:nvSpPr>
          <p:spPr>
            <a:xfrm>
              <a:off x="-542784" y="2813657"/>
              <a:ext cx="763986" cy="701028"/>
            </a:xfrm>
            <a:custGeom>
              <a:avLst/>
              <a:gdLst/>
              <a:ahLst/>
              <a:cxnLst/>
              <a:rect l="l" t="t" r="r" b="b"/>
              <a:pathLst>
                <a:path w="16467" h="15110" extrusionOk="0">
                  <a:moveTo>
                    <a:pt x="9859" y="0"/>
                  </a:moveTo>
                  <a:cubicBezTo>
                    <a:pt x="7835" y="524"/>
                    <a:pt x="5918" y="1334"/>
                    <a:pt x="4382" y="2274"/>
                  </a:cubicBezTo>
                  <a:cubicBezTo>
                    <a:pt x="2560" y="3381"/>
                    <a:pt x="941" y="4953"/>
                    <a:pt x="0" y="6929"/>
                  </a:cubicBezTo>
                  <a:cubicBezTo>
                    <a:pt x="314" y="6904"/>
                    <a:pt x="623" y="6891"/>
                    <a:pt x="928" y="6891"/>
                  </a:cubicBezTo>
                  <a:cubicBezTo>
                    <a:pt x="6266" y="6891"/>
                    <a:pt x="10321" y="10739"/>
                    <a:pt x="13193" y="15109"/>
                  </a:cubicBezTo>
                  <a:cubicBezTo>
                    <a:pt x="13419" y="14597"/>
                    <a:pt x="13609" y="14049"/>
                    <a:pt x="13836" y="13466"/>
                  </a:cubicBezTo>
                  <a:cubicBezTo>
                    <a:pt x="14478" y="11716"/>
                    <a:pt x="15383" y="10049"/>
                    <a:pt x="16467" y="8537"/>
                  </a:cubicBezTo>
                  <a:cubicBezTo>
                    <a:pt x="14502" y="4060"/>
                    <a:pt x="11788" y="1417"/>
                    <a:pt x="98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4"/>
            <p:cNvSpPr/>
            <p:nvPr/>
          </p:nvSpPr>
          <p:spPr>
            <a:xfrm>
              <a:off x="131167" y="3388132"/>
              <a:ext cx="2288573" cy="2662934"/>
            </a:xfrm>
            <a:custGeom>
              <a:avLst/>
              <a:gdLst/>
              <a:ahLst/>
              <a:cxnLst/>
              <a:rect l="l" t="t" r="r" b="b"/>
              <a:pathLst>
                <a:path w="49328" h="57397" extrusionOk="0">
                  <a:moveTo>
                    <a:pt x="3096" y="1"/>
                  </a:moveTo>
                  <a:cubicBezTo>
                    <a:pt x="2953" y="191"/>
                    <a:pt x="2822" y="382"/>
                    <a:pt x="2691" y="596"/>
                  </a:cubicBezTo>
                  <a:cubicBezTo>
                    <a:pt x="1750" y="2013"/>
                    <a:pt x="869" y="3465"/>
                    <a:pt x="0" y="4942"/>
                  </a:cubicBezTo>
                  <a:cubicBezTo>
                    <a:pt x="2870" y="10085"/>
                    <a:pt x="4203" y="15229"/>
                    <a:pt x="4203" y="15229"/>
                  </a:cubicBezTo>
                  <a:cubicBezTo>
                    <a:pt x="6620" y="29814"/>
                    <a:pt x="13037" y="34219"/>
                    <a:pt x="13037" y="34219"/>
                  </a:cubicBezTo>
                  <a:cubicBezTo>
                    <a:pt x="20693" y="40803"/>
                    <a:pt x="22753" y="46959"/>
                    <a:pt x="23241" y="50495"/>
                  </a:cubicBezTo>
                  <a:cubicBezTo>
                    <a:pt x="24908" y="50947"/>
                    <a:pt x="26551" y="51566"/>
                    <a:pt x="28111" y="52376"/>
                  </a:cubicBezTo>
                  <a:cubicBezTo>
                    <a:pt x="31611" y="54186"/>
                    <a:pt x="34897" y="56686"/>
                    <a:pt x="38850" y="57281"/>
                  </a:cubicBezTo>
                  <a:cubicBezTo>
                    <a:pt x="39364" y="57359"/>
                    <a:pt x="39868" y="57397"/>
                    <a:pt x="40360" y="57397"/>
                  </a:cubicBezTo>
                  <a:cubicBezTo>
                    <a:pt x="44619" y="57397"/>
                    <a:pt x="47983" y="54570"/>
                    <a:pt x="49328" y="50376"/>
                  </a:cubicBezTo>
                  <a:cubicBezTo>
                    <a:pt x="45565" y="43982"/>
                    <a:pt x="36338" y="39970"/>
                    <a:pt x="36338" y="39970"/>
                  </a:cubicBezTo>
                  <a:cubicBezTo>
                    <a:pt x="17955" y="33719"/>
                    <a:pt x="14383" y="29957"/>
                    <a:pt x="14383" y="29957"/>
                  </a:cubicBezTo>
                  <a:cubicBezTo>
                    <a:pt x="6965" y="23218"/>
                    <a:pt x="6144" y="14609"/>
                    <a:pt x="6144" y="14609"/>
                  </a:cubicBezTo>
                  <a:cubicBezTo>
                    <a:pt x="5203" y="9514"/>
                    <a:pt x="3822" y="3287"/>
                    <a:pt x="30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4"/>
            <p:cNvSpPr/>
            <p:nvPr/>
          </p:nvSpPr>
          <p:spPr>
            <a:xfrm>
              <a:off x="-606301" y="3289262"/>
              <a:ext cx="617610" cy="376774"/>
            </a:xfrm>
            <a:custGeom>
              <a:avLst/>
              <a:gdLst/>
              <a:ahLst/>
              <a:cxnLst/>
              <a:rect l="l" t="t" r="r" b="b"/>
              <a:pathLst>
                <a:path w="13312" h="8121" extrusionOk="0">
                  <a:moveTo>
                    <a:pt x="322" y="0"/>
                  </a:moveTo>
                  <a:lnTo>
                    <a:pt x="322" y="36"/>
                  </a:lnTo>
                  <a:cubicBezTo>
                    <a:pt x="0" y="1941"/>
                    <a:pt x="60" y="3953"/>
                    <a:pt x="631" y="5715"/>
                  </a:cubicBezTo>
                  <a:cubicBezTo>
                    <a:pt x="1672" y="5331"/>
                    <a:pt x="2715" y="5172"/>
                    <a:pt x="3729" y="5172"/>
                  </a:cubicBezTo>
                  <a:cubicBezTo>
                    <a:pt x="7241" y="5172"/>
                    <a:pt x="10402" y="7076"/>
                    <a:pt x="11871" y="8120"/>
                  </a:cubicBezTo>
                  <a:cubicBezTo>
                    <a:pt x="12228" y="7882"/>
                    <a:pt x="12573" y="7620"/>
                    <a:pt x="12895" y="7335"/>
                  </a:cubicBezTo>
                  <a:cubicBezTo>
                    <a:pt x="13050" y="7192"/>
                    <a:pt x="13192" y="7061"/>
                    <a:pt x="13311" y="6906"/>
                  </a:cubicBezTo>
                  <a:cubicBezTo>
                    <a:pt x="11573" y="4620"/>
                    <a:pt x="10156" y="3965"/>
                    <a:pt x="10156" y="3965"/>
                  </a:cubicBezTo>
                  <a:cubicBezTo>
                    <a:pt x="5037" y="596"/>
                    <a:pt x="1786" y="36"/>
                    <a:pt x="3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4"/>
            <p:cNvSpPr/>
            <p:nvPr/>
          </p:nvSpPr>
          <p:spPr>
            <a:xfrm>
              <a:off x="-63280" y="3709099"/>
              <a:ext cx="1065600" cy="2005749"/>
            </a:xfrm>
            <a:custGeom>
              <a:avLst/>
              <a:gdLst/>
              <a:ahLst/>
              <a:cxnLst/>
              <a:rect l="l" t="t" r="r" b="b"/>
              <a:pathLst>
                <a:path w="22968" h="43232" extrusionOk="0">
                  <a:moveTo>
                    <a:pt x="2977" y="0"/>
                  </a:moveTo>
                  <a:cubicBezTo>
                    <a:pt x="2667" y="524"/>
                    <a:pt x="2334" y="1060"/>
                    <a:pt x="2012" y="1584"/>
                  </a:cubicBezTo>
                  <a:cubicBezTo>
                    <a:pt x="3012" y="4691"/>
                    <a:pt x="2298" y="9692"/>
                    <a:pt x="2298" y="9692"/>
                  </a:cubicBezTo>
                  <a:cubicBezTo>
                    <a:pt x="0" y="19419"/>
                    <a:pt x="6822" y="24467"/>
                    <a:pt x="6822" y="24467"/>
                  </a:cubicBezTo>
                  <a:cubicBezTo>
                    <a:pt x="15300" y="30373"/>
                    <a:pt x="16288" y="39267"/>
                    <a:pt x="16252" y="43232"/>
                  </a:cubicBezTo>
                  <a:cubicBezTo>
                    <a:pt x="17824" y="42927"/>
                    <a:pt x="19420" y="42773"/>
                    <a:pt x="21015" y="42773"/>
                  </a:cubicBezTo>
                  <a:cubicBezTo>
                    <a:pt x="21667" y="42773"/>
                    <a:pt x="22318" y="42799"/>
                    <a:pt x="22967" y="42851"/>
                  </a:cubicBezTo>
                  <a:cubicBezTo>
                    <a:pt x="21300" y="34350"/>
                    <a:pt x="14311" y="28587"/>
                    <a:pt x="14311" y="28587"/>
                  </a:cubicBezTo>
                  <a:cubicBezTo>
                    <a:pt x="7894" y="22836"/>
                    <a:pt x="7334" y="15812"/>
                    <a:pt x="7334" y="15812"/>
                  </a:cubicBezTo>
                  <a:cubicBezTo>
                    <a:pt x="6572" y="8108"/>
                    <a:pt x="4763" y="3155"/>
                    <a:pt x="29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0" name="Google Shape;1040;p34"/>
          <p:cNvSpPr/>
          <p:nvPr/>
        </p:nvSpPr>
        <p:spPr>
          <a:xfrm>
            <a:off x="-766062" y="57575"/>
            <a:ext cx="1532116" cy="579524"/>
          </a:xfrm>
          <a:custGeom>
            <a:avLst/>
            <a:gdLst/>
            <a:ahLst/>
            <a:cxnLst/>
            <a:rect l="l" t="t" r="r" b="b"/>
            <a:pathLst>
              <a:path w="53924" h="20395" extrusionOk="0">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41" name="Google Shape;1041;p34"/>
          <p:cNvGrpSpPr/>
          <p:nvPr/>
        </p:nvGrpSpPr>
        <p:grpSpPr>
          <a:xfrm>
            <a:off x="-801390" y="2982225"/>
            <a:ext cx="3585731" cy="2819199"/>
            <a:chOff x="6451063" y="-3"/>
            <a:chExt cx="2230626" cy="1753778"/>
          </a:xfrm>
        </p:grpSpPr>
        <p:sp>
          <p:nvSpPr>
            <p:cNvPr id="1042" name="Google Shape;1042;p34"/>
            <p:cNvSpPr/>
            <p:nvPr/>
          </p:nvSpPr>
          <p:spPr>
            <a:xfrm>
              <a:off x="7215845" y="23907"/>
              <a:ext cx="94475" cy="126136"/>
            </a:xfrm>
            <a:custGeom>
              <a:avLst/>
              <a:gdLst/>
              <a:ahLst/>
              <a:cxnLst/>
              <a:rect l="l" t="t" r="r" b="b"/>
              <a:pathLst>
                <a:path w="2596" h="3466" extrusionOk="0">
                  <a:moveTo>
                    <a:pt x="1298" y="1"/>
                  </a:moveTo>
                  <a:cubicBezTo>
                    <a:pt x="1280" y="1"/>
                    <a:pt x="1262" y="7"/>
                    <a:pt x="1262" y="19"/>
                  </a:cubicBezTo>
                  <a:cubicBezTo>
                    <a:pt x="1107" y="912"/>
                    <a:pt x="667" y="1602"/>
                    <a:pt x="12" y="1721"/>
                  </a:cubicBezTo>
                  <a:lnTo>
                    <a:pt x="0" y="1733"/>
                  </a:lnTo>
                  <a:lnTo>
                    <a:pt x="0" y="1745"/>
                  </a:lnTo>
                  <a:lnTo>
                    <a:pt x="12" y="1745"/>
                  </a:lnTo>
                  <a:cubicBezTo>
                    <a:pt x="667" y="1864"/>
                    <a:pt x="1107" y="2555"/>
                    <a:pt x="1262" y="3448"/>
                  </a:cubicBezTo>
                  <a:cubicBezTo>
                    <a:pt x="1262" y="3460"/>
                    <a:pt x="1280" y="3466"/>
                    <a:pt x="1298" y="3466"/>
                  </a:cubicBezTo>
                  <a:cubicBezTo>
                    <a:pt x="1316" y="3466"/>
                    <a:pt x="1334" y="3460"/>
                    <a:pt x="1334" y="3448"/>
                  </a:cubicBezTo>
                  <a:cubicBezTo>
                    <a:pt x="1488" y="2555"/>
                    <a:pt x="1929" y="1864"/>
                    <a:pt x="2584" y="1745"/>
                  </a:cubicBezTo>
                  <a:lnTo>
                    <a:pt x="2596" y="1745"/>
                  </a:lnTo>
                  <a:cubicBezTo>
                    <a:pt x="2596" y="1733"/>
                    <a:pt x="2584" y="1733"/>
                    <a:pt x="2584" y="1721"/>
                  </a:cubicBezTo>
                  <a:cubicBezTo>
                    <a:pt x="1929" y="1602"/>
                    <a:pt x="1488" y="912"/>
                    <a:pt x="1334" y="19"/>
                  </a:cubicBezTo>
                  <a:cubicBezTo>
                    <a:pt x="1334" y="7"/>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4"/>
            <p:cNvSpPr/>
            <p:nvPr/>
          </p:nvSpPr>
          <p:spPr>
            <a:xfrm>
              <a:off x="7420333" y="171114"/>
              <a:ext cx="61139" cy="80864"/>
            </a:xfrm>
            <a:custGeom>
              <a:avLst/>
              <a:gdLst/>
              <a:ahLst/>
              <a:cxnLst/>
              <a:rect l="l" t="t" r="r" b="b"/>
              <a:pathLst>
                <a:path w="1680" h="2222" extrusionOk="0">
                  <a:moveTo>
                    <a:pt x="846" y="1"/>
                  </a:moveTo>
                  <a:cubicBezTo>
                    <a:pt x="834" y="1"/>
                    <a:pt x="822" y="4"/>
                    <a:pt x="822" y="10"/>
                  </a:cubicBezTo>
                  <a:cubicBezTo>
                    <a:pt x="715" y="569"/>
                    <a:pt x="429" y="1022"/>
                    <a:pt x="13" y="1093"/>
                  </a:cubicBezTo>
                  <a:lnTo>
                    <a:pt x="1" y="1105"/>
                  </a:lnTo>
                  <a:lnTo>
                    <a:pt x="1" y="1129"/>
                  </a:lnTo>
                  <a:lnTo>
                    <a:pt x="13" y="1129"/>
                  </a:lnTo>
                  <a:cubicBezTo>
                    <a:pt x="429" y="1201"/>
                    <a:pt x="727" y="1641"/>
                    <a:pt x="822" y="2213"/>
                  </a:cubicBezTo>
                  <a:cubicBezTo>
                    <a:pt x="822" y="2219"/>
                    <a:pt x="834" y="2221"/>
                    <a:pt x="846" y="2221"/>
                  </a:cubicBezTo>
                  <a:cubicBezTo>
                    <a:pt x="858" y="2221"/>
                    <a:pt x="870" y="2219"/>
                    <a:pt x="870" y="2213"/>
                  </a:cubicBezTo>
                  <a:cubicBezTo>
                    <a:pt x="965" y="1641"/>
                    <a:pt x="1251" y="1201"/>
                    <a:pt x="1680" y="1129"/>
                  </a:cubicBezTo>
                  <a:cubicBezTo>
                    <a:pt x="1680" y="1105"/>
                    <a:pt x="1680" y="1105"/>
                    <a:pt x="1668" y="1093"/>
                  </a:cubicBezTo>
                  <a:cubicBezTo>
                    <a:pt x="1251" y="1022"/>
                    <a:pt x="953" y="569"/>
                    <a:pt x="870" y="10"/>
                  </a:cubicBezTo>
                  <a:cubicBezTo>
                    <a:pt x="870" y="4"/>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4"/>
            <p:cNvSpPr/>
            <p:nvPr/>
          </p:nvSpPr>
          <p:spPr>
            <a:xfrm>
              <a:off x="8056869" y="93562"/>
              <a:ext cx="61321" cy="80864"/>
            </a:xfrm>
            <a:custGeom>
              <a:avLst/>
              <a:gdLst/>
              <a:ahLst/>
              <a:cxnLst/>
              <a:rect l="l" t="t" r="r" b="b"/>
              <a:pathLst>
                <a:path w="1685" h="2222" extrusionOk="0">
                  <a:moveTo>
                    <a:pt x="1683" y="1120"/>
                  </a:moveTo>
                  <a:cubicBezTo>
                    <a:pt x="1682" y="1120"/>
                    <a:pt x="1679" y="1123"/>
                    <a:pt x="1679" y="1129"/>
                  </a:cubicBezTo>
                  <a:cubicBezTo>
                    <a:pt x="1685" y="1123"/>
                    <a:pt x="1685" y="1120"/>
                    <a:pt x="1683" y="1120"/>
                  </a:cubicBezTo>
                  <a:close/>
                  <a:moveTo>
                    <a:pt x="839" y="1"/>
                  </a:moveTo>
                  <a:cubicBezTo>
                    <a:pt x="831" y="1"/>
                    <a:pt x="822" y="4"/>
                    <a:pt x="822" y="10"/>
                  </a:cubicBezTo>
                  <a:cubicBezTo>
                    <a:pt x="714" y="581"/>
                    <a:pt x="429" y="1022"/>
                    <a:pt x="12" y="1093"/>
                  </a:cubicBezTo>
                  <a:lnTo>
                    <a:pt x="0" y="1117"/>
                  </a:lnTo>
                  <a:lnTo>
                    <a:pt x="0" y="1129"/>
                  </a:lnTo>
                  <a:lnTo>
                    <a:pt x="12" y="1129"/>
                  </a:lnTo>
                  <a:cubicBezTo>
                    <a:pt x="429" y="1200"/>
                    <a:pt x="726" y="1653"/>
                    <a:pt x="822" y="2212"/>
                  </a:cubicBezTo>
                  <a:cubicBezTo>
                    <a:pt x="822" y="2218"/>
                    <a:pt x="831" y="2221"/>
                    <a:pt x="839" y="2221"/>
                  </a:cubicBezTo>
                  <a:cubicBezTo>
                    <a:pt x="848" y="2221"/>
                    <a:pt x="857" y="2218"/>
                    <a:pt x="857" y="2212"/>
                  </a:cubicBezTo>
                  <a:cubicBezTo>
                    <a:pt x="965" y="1653"/>
                    <a:pt x="1250" y="1200"/>
                    <a:pt x="1679" y="1129"/>
                  </a:cubicBezTo>
                  <a:cubicBezTo>
                    <a:pt x="1679" y="1117"/>
                    <a:pt x="1679" y="1117"/>
                    <a:pt x="1667" y="1093"/>
                  </a:cubicBezTo>
                  <a:cubicBezTo>
                    <a:pt x="1250" y="1022"/>
                    <a:pt x="953" y="581"/>
                    <a:pt x="857" y="10"/>
                  </a:cubicBezTo>
                  <a:cubicBezTo>
                    <a:pt x="857" y="4"/>
                    <a:pt x="848" y="1"/>
                    <a:pt x="8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4"/>
            <p:cNvSpPr/>
            <p:nvPr/>
          </p:nvSpPr>
          <p:spPr>
            <a:xfrm>
              <a:off x="8244908" y="1312228"/>
              <a:ext cx="94475" cy="126318"/>
            </a:xfrm>
            <a:custGeom>
              <a:avLst/>
              <a:gdLst/>
              <a:ahLst/>
              <a:cxnLst/>
              <a:rect l="l" t="t" r="r" b="b"/>
              <a:pathLst>
                <a:path w="2596" h="3471" extrusionOk="0">
                  <a:moveTo>
                    <a:pt x="1298" y="0"/>
                  </a:moveTo>
                  <a:cubicBezTo>
                    <a:pt x="1280" y="0"/>
                    <a:pt x="1262" y="9"/>
                    <a:pt x="1262" y="27"/>
                  </a:cubicBezTo>
                  <a:cubicBezTo>
                    <a:pt x="1108" y="920"/>
                    <a:pt x="667" y="1598"/>
                    <a:pt x="12" y="1717"/>
                  </a:cubicBezTo>
                  <a:lnTo>
                    <a:pt x="0" y="1741"/>
                  </a:lnTo>
                  <a:lnTo>
                    <a:pt x="0" y="1753"/>
                  </a:lnTo>
                  <a:lnTo>
                    <a:pt x="12" y="1753"/>
                  </a:lnTo>
                  <a:cubicBezTo>
                    <a:pt x="667" y="1872"/>
                    <a:pt x="1108" y="2551"/>
                    <a:pt x="1262" y="3444"/>
                  </a:cubicBezTo>
                  <a:cubicBezTo>
                    <a:pt x="1262" y="3462"/>
                    <a:pt x="1280" y="3471"/>
                    <a:pt x="1298" y="3471"/>
                  </a:cubicBezTo>
                  <a:cubicBezTo>
                    <a:pt x="1316" y="3471"/>
                    <a:pt x="1334" y="3462"/>
                    <a:pt x="1334" y="3444"/>
                  </a:cubicBezTo>
                  <a:cubicBezTo>
                    <a:pt x="1489" y="2551"/>
                    <a:pt x="1929" y="1872"/>
                    <a:pt x="2584" y="1753"/>
                  </a:cubicBezTo>
                  <a:lnTo>
                    <a:pt x="2596" y="1753"/>
                  </a:lnTo>
                  <a:cubicBezTo>
                    <a:pt x="2596" y="1741"/>
                    <a:pt x="2596" y="1717"/>
                    <a:pt x="2584" y="1717"/>
                  </a:cubicBezTo>
                  <a:cubicBezTo>
                    <a:pt x="1929" y="1598"/>
                    <a:pt x="1489" y="920"/>
                    <a:pt x="1334" y="27"/>
                  </a:cubicBezTo>
                  <a:cubicBezTo>
                    <a:pt x="1334" y="9"/>
                    <a:pt x="1316" y="0"/>
                    <a:pt x="12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4"/>
            <p:cNvSpPr/>
            <p:nvPr/>
          </p:nvSpPr>
          <p:spPr>
            <a:xfrm>
              <a:off x="8587213" y="679586"/>
              <a:ext cx="94475" cy="126355"/>
            </a:xfrm>
            <a:custGeom>
              <a:avLst/>
              <a:gdLst/>
              <a:ahLst/>
              <a:cxnLst/>
              <a:rect l="l" t="t" r="r" b="b"/>
              <a:pathLst>
                <a:path w="2596" h="3472" extrusionOk="0">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4"/>
            <p:cNvSpPr/>
            <p:nvPr/>
          </p:nvSpPr>
          <p:spPr>
            <a:xfrm>
              <a:off x="8339346" y="1467113"/>
              <a:ext cx="61576" cy="80828"/>
            </a:xfrm>
            <a:custGeom>
              <a:avLst/>
              <a:gdLst/>
              <a:ahLst/>
              <a:cxnLst/>
              <a:rect l="l" t="t" r="r" b="b"/>
              <a:pathLst>
                <a:path w="1692" h="2221" extrusionOk="0">
                  <a:moveTo>
                    <a:pt x="846" y="0"/>
                  </a:moveTo>
                  <a:cubicBezTo>
                    <a:pt x="834" y="0"/>
                    <a:pt x="823" y="3"/>
                    <a:pt x="823" y="9"/>
                  </a:cubicBezTo>
                  <a:cubicBezTo>
                    <a:pt x="715" y="581"/>
                    <a:pt x="442" y="1021"/>
                    <a:pt x="25" y="1093"/>
                  </a:cubicBezTo>
                  <a:lnTo>
                    <a:pt x="1" y="1117"/>
                  </a:lnTo>
                  <a:lnTo>
                    <a:pt x="1" y="1129"/>
                  </a:lnTo>
                  <a:lnTo>
                    <a:pt x="25" y="1129"/>
                  </a:lnTo>
                  <a:cubicBezTo>
                    <a:pt x="442" y="1200"/>
                    <a:pt x="739" y="1652"/>
                    <a:pt x="823" y="2212"/>
                  </a:cubicBezTo>
                  <a:cubicBezTo>
                    <a:pt x="823" y="2218"/>
                    <a:pt x="834" y="2221"/>
                    <a:pt x="846" y="2221"/>
                  </a:cubicBezTo>
                  <a:cubicBezTo>
                    <a:pt x="858" y="2221"/>
                    <a:pt x="870" y="2218"/>
                    <a:pt x="870" y="2212"/>
                  </a:cubicBezTo>
                  <a:cubicBezTo>
                    <a:pt x="977" y="1652"/>
                    <a:pt x="1251" y="1200"/>
                    <a:pt x="1692" y="1129"/>
                  </a:cubicBezTo>
                  <a:cubicBezTo>
                    <a:pt x="1692" y="1117"/>
                    <a:pt x="1668" y="1117"/>
                    <a:pt x="1668"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4"/>
            <p:cNvSpPr/>
            <p:nvPr/>
          </p:nvSpPr>
          <p:spPr>
            <a:xfrm>
              <a:off x="8063784" y="854960"/>
              <a:ext cx="61139" cy="81192"/>
            </a:xfrm>
            <a:custGeom>
              <a:avLst/>
              <a:gdLst/>
              <a:ahLst/>
              <a:cxnLst/>
              <a:rect l="l" t="t" r="r" b="b"/>
              <a:pathLst>
                <a:path w="1680" h="2231" extrusionOk="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4"/>
            <p:cNvSpPr/>
            <p:nvPr/>
          </p:nvSpPr>
          <p:spPr>
            <a:xfrm>
              <a:off x="7989253" y="948124"/>
              <a:ext cx="61139" cy="81192"/>
            </a:xfrm>
            <a:custGeom>
              <a:avLst/>
              <a:gdLst/>
              <a:ahLst/>
              <a:cxnLst/>
              <a:rect l="l" t="t" r="r" b="b"/>
              <a:pathLst>
                <a:path w="1680" h="2231" extrusionOk="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4"/>
            <p:cNvSpPr/>
            <p:nvPr/>
          </p:nvSpPr>
          <p:spPr>
            <a:xfrm>
              <a:off x="7651278" y="1426391"/>
              <a:ext cx="61139" cy="81155"/>
            </a:xfrm>
            <a:custGeom>
              <a:avLst/>
              <a:gdLst/>
              <a:ahLst/>
              <a:cxnLst/>
              <a:rect l="l" t="t" r="r" b="b"/>
              <a:pathLst>
                <a:path w="1680" h="2230" extrusionOk="0">
                  <a:moveTo>
                    <a:pt x="834" y="0"/>
                  </a:moveTo>
                  <a:cubicBezTo>
                    <a:pt x="822" y="0"/>
                    <a:pt x="810" y="3"/>
                    <a:pt x="810" y="9"/>
                  </a:cubicBezTo>
                  <a:cubicBezTo>
                    <a:pt x="715" y="581"/>
                    <a:pt x="429" y="1021"/>
                    <a:pt x="13" y="1105"/>
                  </a:cubicBezTo>
                  <a:lnTo>
                    <a:pt x="1" y="1117"/>
                  </a:lnTo>
                  <a:lnTo>
                    <a:pt x="1" y="1128"/>
                  </a:lnTo>
                  <a:lnTo>
                    <a:pt x="13" y="1128"/>
                  </a:lnTo>
                  <a:cubicBezTo>
                    <a:pt x="429" y="1200"/>
                    <a:pt x="727" y="1652"/>
                    <a:pt x="810" y="2212"/>
                  </a:cubicBezTo>
                  <a:cubicBezTo>
                    <a:pt x="810" y="2224"/>
                    <a:pt x="822" y="2230"/>
                    <a:pt x="834" y="2230"/>
                  </a:cubicBezTo>
                  <a:cubicBezTo>
                    <a:pt x="846" y="2230"/>
                    <a:pt x="858" y="2224"/>
                    <a:pt x="858" y="2212"/>
                  </a:cubicBezTo>
                  <a:cubicBezTo>
                    <a:pt x="965" y="1652"/>
                    <a:pt x="1251" y="1200"/>
                    <a:pt x="1680" y="1128"/>
                  </a:cubicBezTo>
                  <a:cubicBezTo>
                    <a:pt x="1680" y="1117"/>
                    <a:pt x="1680" y="1117"/>
                    <a:pt x="1668" y="1105"/>
                  </a:cubicBezTo>
                  <a:cubicBezTo>
                    <a:pt x="1251" y="1021"/>
                    <a:pt x="953" y="581"/>
                    <a:pt x="858" y="9"/>
                  </a:cubicBezTo>
                  <a:cubicBezTo>
                    <a:pt x="858" y="3"/>
                    <a:pt x="846" y="0"/>
                    <a:pt x="8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4"/>
            <p:cNvSpPr/>
            <p:nvPr/>
          </p:nvSpPr>
          <p:spPr>
            <a:xfrm>
              <a:off x="6451063" y="860928"/>
              <a:ext cx="61139" cy="81192"/>
            </a:xfrm>
            <a:custGeom>
              <a:avLst/>
              <a:gdLst/>
              <a:ahLst/>
              <a:cxnLst/>
              <a:rect l="l" t="t" r="r" b="b"/>
              <a:pathLst>
                <a:path w="1680" h="2231" extrusionOk="0">
                  <a:moveTo>
                    <a:pt x="834" y="1"/>
                  </a:moveTo>
                  <a:cubicBezTo>
                    <a:pt x="822" y="1"/>
                    <a:pt x="810" y="4"/>
                    <a:pt x="810" y="10"/>
                  </a:cubicBezTo>
                  <a:cubicBezTo>
                    <a:pt x="715" y="581"/>
                    <a:pt x="429" y="1022"/>
                    <a:pt x="12" y="1105"/>
                  </a:cubicBezTo>
                  <a:lnTo>
                    <a:pt x="1" y="1117"/>
                  </a:lnTo>
                  <a:lnTo>
                    <a:pt x="1" y="1129"/>
                  </a:lnTo>
                  <a:lnTo>
                    <a:pt x="12" y="1129"/>
                  </a:lnTo>
                  <a:cubicBezTo>
                    <a:pt x="429" y="1200"/>
                    <a:pt x="727" y="1653"/>
                    <a:pt x="810" y="2212"/>
                  </a:cubicBezTo>
                  <a:cubicBezTo>
                    <a:pt x="810" y="2224"/>
                    <a:pt x="822" y="2230"/>
                    <a:pt x="834" y="2230"/>
                  </a:cubicBezTo>
                  <a:cubicBezTo>
                    <a:pt x="846" y="2230"/>
                    <a:pt x="858" y="2224"/>
                    <a:pt x="858" y="2212"/>
                  </a:cubicBezTo>
                  <a:cubicBezTo>
                    <a:pt x="965" y="1653"/>
                    <a:pt x="1251" y="1200"/>
                    <a:pt x="1679" y="1129"/>
                  </a:cubicBezTo>
                  <a:cubicBezTo>
                    <a:pt x="1679" y="1117"/>
                    <a:pt x="1679" y="1117"/>
                    <a:pt x="1667" y="1105"/>
                  </a:cubicBez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4"/>
            <p:cNvSpPr/>
            <p:nvPr/>
          </p:nvSpPr>
          <p:spPr>
            <a:xfrm>
              <a:off x="8087621" y="1560278"/>
              <a:ext cx="61139" cy="80828"/>
            </a:xfrm>
            <a:custGeom>
              <a:avLst/>
              <a:gdLst/>
              <a:ahLst/>
              <a:cxnLst/>
              <a:rect l="l" t="t" r="r" b="b"/>
              <a:pathLst>
                <a:path w="1680" h="2221" extrusionOk="0">
                  <a:moveTo>
                    <a:pt x="846" y="0"/>
                  </a:moveTo>
                  <a:cubicBezTo>
                    <a:pt x="834" y="0"/>
                    <a:pt x="822" y="3"/>
                    <a:pt x="822" y="9"/>
                  </a:cubicBezTo>
                  <a:cubicBezTo>
                    <a:pt x="715" y="581"/>
                    <a:pt x="429" y="1021"/>
                    <a:pt x="12" y="1093"/>
                  </a:cubicBezTo>
                  <a:lnTo>
                    <a:pt x="0" y="1117"/>
                  </a:lnTo>
                  <a:lnTo>
                    <a:pt x="0" y="1128"/>
                  </a:lnTo>
                  <a:lnTo>
                    <a:pt x="12" y="1128"/>
                  </a:lnTo>
                  <a:cubicBezTo>
                    <a:pt x="429" y="1200"/>
                    <a:pt x="727" y="1652"/>
                    <a:pt x="822" y="2212"/>
                  </a:cubicBezTo>
                  <a:cubicBezTo>
                    <a:pt x="822" y="2218"/>
                    <a:pt x="834" y="2221"/>
                    <a:pt x="846" y="2221"/>
                  </a:cubicBezTo>
                  <a:cubicBezTo>
                    <a:pt x="858" y="2221"/>
                    <a:pt x="870" y="2218"/>
                    <a:pt x="870" y="2212"/>
                  </a:cubicBezTo>
                  <a:cubicBezTo>
                    <a:pt x="965" y="1652"/>
                    <a:pt x="1251" y="1200"/>
                    <a:pt x="1679" y="1128"/>
                  </a:cubicBezTo>
                  <a:cubicBezTo>
                    <a:pt x="1679" y="1117"/>
                    <a:pt x="1667" y="1117"/>
                    <a:pt x="1667"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4"/>
            <p:cNvSpPr/>
            <p:nvPr/>
          </p:nvSpPr>
          <p:spPr>
            <a:xfrm>
              <a:off x="6893010" y="1186129"/>
              <a:ext cx="94511" cy="126318"/>
            </a:xfrm>
            <a:custGeom>
              <a:avLst/>
              <a:gdLst/>
              <a:ahLst/>
              <a:cxnLst/>
              <a:rect l="l" t="t" r="r" b="b"/>
              <a:pathLst>
                <a:path w="2597" h="3471" extrusionOk="0">
                  <a:moveTo>
                    <a:pt x="1299" y="0"/>
                  </a:moveTo>
                  <a:cubicBezTo>
                    <a:pt x="1281" y="0"/>
                    <a:pt x="1263" y="9"/>
                    <a:pt x="1263" y="27"/>
                  </a:cubicBezTo>
                  <a:cubicBezTo>
                    <a:pt x="1108" y="920"/>
                    <a:pt x="668" y="1599"/>
                    <a:pt x="13" y="1718"/>
                  </a:cubicBezTo>
                  <a:lnTo>
                    <a:pt x="1" y="1718"/>
                  </a:lnTo>
                  <a:cubicBezTo>
                    <a:pt x="1" y="1730"/>
                    <a:pt x="13" y="1753"/>
                    <a:pt x="13" y="1753"/>
                  </a:cubicBezTo>
                  <a:cubicBezTo>
                    <a:pt x="668" y="1873"/>
                    <a:pt x="1108" y="2551"/>
                    <a:pt x="1263" y="3444"/>
                  </a:cubicBezTo>
                  <a:cubicBezTo>
                    <a:pt x="1263" y="3462"/>
                    <a:pt x="1281" y="3471"/>
                    <a:pt x="1299" y="3471"/>
                  </a:cubicBezTo>
                  <a:cubicBezTo>
                    <a:pt x="1317" y="3471"/>
                    <a:pt x="1334" y="3462"/>
                    <a:pt x="1334" y="3444"/>
                  </a:cubicBezTo>
                  <a:cubicBezTo>
                    <a:pt x="1489" y="2551"/>
                    <a:pt x="1930" y="1873"/>
                    <a:pt x="2585" y="1753"/>
                  </a:cubicBezTo>
                  <a:lnTo>
                    <a:pt x="2596" y="1730"/>
                  </a:lnTo>
                  <a:lnTo>
                    <a:pt x="2596" y="1718"/>
                  </a:lnTo>
                  <a:lnTo>
                    <a:pt x="2585" y="1718"/>
                  </a:lnTo>
                  <a:cubicBezTo>
                    <a:pt x="1930" y="1599"/>
                    <a:pt x="1489" y="920"/>
                    <a:pt x="1334" y="27"/>
                  </a:cubicBezTo>
                  <a:cubicBezTo>
                    <a:pt x="1334" y="9"/>
                    <a:pt x="1317" y="0"/>
                    <a:pt x="12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4"/>
            <p:cNvSpPr/>
            <p:nvPr/>
          </p:nvSpPr>
          <p:spPr>
            <a:xfrm>
              <a:off x="7167298" y="771767"/>
              <a:ext cx="94948" cy="126136"/>
            </a:xfrm>
            <a:custGeom>
              <a:avLst/>
              <a:gdLst/>
              <a:ahLst/>
              <a:cxnLst/>
              <a:rect l="l" t="t" r="r" b="b"/>
              <a:pathLst>
                <a:path w="2609" h="3466" extrusionOk="0">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4"/>
            <p:cNvSpPr/>
            <p:nvPr/>
          </p:nvSpPr>
          <p:spPr>
            <a:xfrm>
              <a:off x="6831944" y="1076698"/>
              <a:ext cx="61540" cy="80864"/>
            </a:xfrm>
            <a:custGeom>
              <a:avLst/>
              <a:gdLst/>
              <a:ahLst/>
              <a:cxnLst/>
              <a:rect l="l" t="t" r="r" b="b"/>
              <a:pathLst>
                <a:path w="1691" h="2222" extrusionOk="0">
                  <a:moveTo>
                    <a:pt x="12" y="1093"/>
                  </a:moveTo>
                  <a:lnTo>
                    <a:pt x="12" y="1093"/>
                  </a:lnTo>
                  <a:cubicBezTo>
                    <a:pt x="0" y="1099"/>
                    <a:pt x="0" y="1102"/>
                    <a:pt x="3" y="1102"/>
                  </a:cubicBezTo>
                  <a:cubicBezTo>
                    <a:pt x="6" y="1102"/>
                    <a:pt x="12" y="1099"/>
                    <a:pt x="12" y="1093"/>
                  </a:cubicBezTo>
                  <a:close/>
                  <a:moveTo>
                    <a:pt x="845" y="1"/>
                  </a:moveTo>
                  <a:cubicBezTo>
                    <a:pt x="834" y="1"/>
                    <a:pt x="822" y="4"/>
                    <a:pt x="822" y="10"/>
                  </a:cubicBezTo>
                  <a:cubicBezTo>
                    <a:pt x="726" y="570"/>
                    <a:pt x="441" y="1022"/>
                    <a:pt x="12" y="1093"/>
                  </a:cubicBezTo>
                  <a:cubicBezTo>
                    <a:pt x="12" y="1105"/>
                    <a:pt x="12" y="1129"/>
                    <a:pt x="24" y="1129"/>
                  </a:cubicBezTo>
                  <a:cubicBezTo>
                    <a:pt x="441" y="1201"/>
                    <a:pt x="738" y="1641"/>
                    <a:pt x="822" y="2213"/>
                  </a:cubicBezTo>
                  <a:cubicBezTo>
                    <a:pt x="822" y="2219"/>
                    <a:pt x="834" y="2221"/>
                    <a:pt x="845" y="2221"/>
                  </a:cubicBezTo>
                  <a:cubicBezTo>
                    <a:pt x="857" y="2221"/>
                    <a:pt x="869" y="2219"/>
                    <a:pt x="869" y="2213"/>
                  </a:cubicBezTo>
                  <a:cubicBezTo>
                    <a:pt x="976" y="1641"/>
                    <a:pt x="1262" y="1201"/>
                    <a:pt x="1679" y="1129"/>
                  </a:cubicBezTo>
                  <a:lnTo>
                    <a:pt x="1691" y="1105"/>
                  </a:lnTo>
                  <a:lnTo>
                    <a:pt x="1691" y="1093"/>
                  </a:lnTo>
                  <a:lnTo>
                    <a:pt x="1679" y="1093"/>
                  </a:lnTo>
                  <a:cubicBezTo>
                    <a:pt x="1262" y="1022"/>
                    <a:pt x="965" y="570"/>
                    <a:pt x="869" y="10"/>
                  </a:cubicBezTo>
                  <a:cubicBezTo>
                    <a:pt x="869" y="4"/>
                    <a:pt x="857" y="1"/>
                    <a:pt x="8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4"/>
            <p:cNvSpPr/>
            <p:nvPr/>
          </p:nvSpPr>
          <p:spPr>
            <a:xfrm>
              <a:off x="7103175" y="1672911"/>
              <a:ext cx="61139" cy="80864"/>
            </a:xfrm>
            <a:custGeom>
              <a:avLst/>
              <a:gdLst/>
              <a:ahLst/>
              <a:cxnLst/>
              <a:rect l="l" t="t" r="r" b="b"/>
              <a:pathLst>
                <a:path w="1680" h="2222" extrusionOk="0">
                  <a:moveTo>
                    <a:pt x="834" y="1"/>
                  </a:moveTo>
                  <a:cubicBezTo>
                    <a:pt x="822" y="1"/>
                    <a:pt x="810" y="4"/>
                    <a:pt x="810" y="10"/>
                  </a:cubicBezTo>
                  <a:cubicBezTo>
                    <a:pt x="715" y="581"/>
                    <a:pt x="429" y="1022"/>
                    <a:pt x="0" y="1093"/>
                  </a:cubicBezTo>
                  <a:cubicBezTo>
                    <a:pt x="0" y="1117"/>
                    <a:pt x="0" y="1117"/>
                    <a:pt x="12" y="1129"/>
                  </a:cubicBezTo>
                  <a:cubicBezTo>
                    <a:pt x="429" y="1201"/>
                    <a:pt x="727" y="1653"/>
                    <a:pt x="810" y="2213"/>
                  </a:cubicBezTo>
                  <a:cubicBezTo>
                    <a:pt x="810" y="2218"/>
                    <a:pt x="822" y="2221"/>
                    <a:pt x="834" y="2221"/>
                  </a:cubicBezTo>
                  <a:cubicBezTo>
                    <a:pt x="846" y="2221"/>
                    <a:pt x="858" y="2218"/>
                    <a:pt x="858" y="2213"/>
                  </a:cubicBezTo>
                  <a:cubicBezTo>
                    <a:pt x="965" y="1653"/>
                    <a:pt x="1251" y="1201"/>
                    <a:pt x="1667" y="1129"/>
                  </a:cubicBezTo>
                  <a:lnTo>
                    <a:pt x="1679" y="1117"/>
                  </a:lnTo>
                  <a:lnTo>
                    <a:pt x="1679" y="1093"/>
                  </a:lnTo>
                  <a:lnTo>
                    <a:pt x="1667" y="1093"/>
                  </a:ln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4"/>
            <p:cNvSpPr/>
            <p:nvPr/>
          </p:nvSpPr>
          <p:spPr>
            <a:xfrm>
              <a:off x="8111458" y="-3"/>
              <a:ext cx="61139" cy="80828"/>
            </a:xfrm>
            <a:custGeom>
              <a:avLst/>
              <a:gdLst/>
              <a:ahLst/>
              <a:cxnLst/>
              <a:rect l="l" t="t" r="r" b="b"/>
              <a:pathLst>
                <a:path w="1680" h="2221" extrusionOk="0">
                  <a:moveTo>
                    <a:pt x="846" y="0"/>
                  </a:moveTo>
                  <a:cubicBezTo>
                    <a:pt x="834" y="0"/>
                    <a:pt x="822" y="3"/>
                    <a:pt x="822" y="9"/>
                  </a:cubicBezTo>
                  <a:cubicBezTo>
                    <a:pt x="715" y="569"/>
                    <a:pt x="429" y="1021"/>
                    <a:pt x="12" y="1092"/>
                  </a:cubicBezTo>
                  <a:lnTo>
                    <a:pt x="0" y="1104"/>
                  </a:lnTo>
                  <a:lnTo>
                    <a:pt x="0" y="1128"/>
                  </a:lnTo>
                  <a:lnTo>
                    <a:pt x="12" y="1128"/>
                  </a:lnTo>
                  <a:cubicBezTo>
                    <a:pt x="429" y="1200"/>
                    <a:pt x="727" y="1640"/>
                    <a:pt x="822" y="2212"/>
                  </a:cubicBezTo>
                  <a:cubicBezTo>
                    <a:pt x="822" y="2218"/>
                    <a:pt x="834" y="2221"/>
                    <a:pt x="846" y="2221"/>
                  </a:cubicBezTo>
                  <a:cubicBezTo>
                    <a:pt x="858" y="2221"/>
                    <a:pt x="869" y="2218"/>
                    <a:pt x="869" y="2212"/>
                  </a:cubicBezTo>
                  <a:cubicBezTo>
                    <a:pt x="965" y="1640"/>
                    <a:pt x="1250" y="1200"/>
                    <a:pt x="1679" y="1128"/>
                  </a:cubicBezTo>
                  <a:cubicBezTo>
                    <a:pt x="1679" y="1104"/>
                    <a:pt x="1679" y="1104"/>
                    <a:pt x="1667" y="1092"/>
                  </a:cubicBezTo>
                  <a:cubicBezTo>
                    <a:pt x="1250" y="1021"/>
                    <a:pt x="953" y="569"/>
                    <a:pt x="869" y="9"/>
                  </a:cubicBezTo>
                  <a:cubicBezTo>
                    <a:pt x="869"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8" name="Google Shape;1058;p34"/>
          <p:cNvSpPr txBox="1">
            <a:spLocks noGrp="1"/>
          </p:cNvSpPr>
          <p:nvPr>
            <p:ph type="title"/>
          </p:nvPr>
        </p:nvSpPr>
        <p:spPr>
          <a:xfrm>
            <a:off x="713225" y="445025"/>
            <a:ext cx="7717500" cy="572700"/>
          </a:xfrm>
          <a:prstGeom prst="rect">
            <a:avLst/>
          </a:prstGeom>
        </p:spPr>
        <p:txBody>
          <a:bodyPr spcFirstLastPara="1" wrap="square" lIns="0" tIns="0" rIns="0" bIns="0" anchor="t" anchorCtr="0">
            <a:noAutofit/>
          </a:bodyPr>
          <a:lstStyle>
            <a:lvl1pPr lvl="0">
              <a:spcBef>
                <a:spcPts val="0"/>
              </a:spcBef>
              <a:spcAft>
                <a:spcPts val="0"/>
              </a:spcAft>
              <a:buSzPts val="3600"/>
              <a:buNone/>
              <a:defRPr>
                <a:latin typeface="Libre Franklin"/>
                <a:ea typeface="Libre Franklin"/>
                <a:cs typeface="Libre Franklin"/>
                <a:sym typeface="Libre Franklin"/>
              </a:defRPr>
            </a:lvl1pPr>
            <a:lvl2pPr lvl="1">
              <a:spcBef>
                <a:spcPts val="0"/>
              </a:spcBef>
              <a:spcAft>
                <a:spcPts val="0"/>
              </a:spcAft>
              <a:buSzPts val="2800"/>
              <a:buNone/>
              <a:defRPr>
                <a:latin typeface="Libre Franklin"/>
                <a:ea typeface="Libre Franklin"/>
                <a:cs typeface="Libre Franklin"/>
                <a:sym typeface="Libre Franklin"/>
              </a:defRPr>
            </a:lvl2pPr>
            <a:lvl3pPr lvl="2">
              <a:spcBef>
                <a:spcPts val="0"/>
              </a:spcBef>
              <a:spcAft>
                <a:spcPts val="0"/>
              </a:spcAft>
              <a:buSzPts val="2800"/>
              <a:buNone/>
              <a:defRPr>
                <a:latin typeface="Libre Franklin"/>
                <a:ea typeface="Libre Franklin"/>
                <a:cs typeface="Libre Franklin"/>
                <a:sym typeface="Libre Franklin"/>
              </a:defRPr>
            </a:lvl3pPr>
            <a:lvl4pPr lvl="3">
              <a:spcBef>
                <a:spcPts val="0"/>
              </a:spcBef>
              <a:spcAft>
                <a:spcPts val="0"/>
              </a:spcAft>
              <a:buSzPts val="2800"/>
              <a:buNone/>
              <a:defRPr>
                <a:latin typeface="Libre Franklin"/>
                <a:ea typeface="Libre Franklin"/>
                <a:cs typeface="Libre Franklin"/>
                <a:sym typeface="Libre Franklin"/>
              </a:defRPr>
            </a:lvl4pPr>
            <a:lvl5pPr lvl="4">
              <a:spcBef>
                <a:spcPts val="0"/>
              </a:spcBef>
              <a:spcAft>
                <a:spcPts val="0"/>
              </a:spcAft>
              <a:buSzPts val="2800"/>
              <a:buNone/>
              <a:defRPr>
                <a:latin typeface="Libre Franklin"/>
                <a:ea typeface="Libre Franklin"/>
                <a:cs typeface="Libre Franklin"/>
                <a:sym typeface="Libre Franklin"/>
              </a:defRPr>
            </a:lvl5pPr>
            <a:lvl6pPr lvl="5">
              <a:spcBef>
                <a:spcPts val="0"/>
              </a:spcBef>
              <a:spcAft>
                <a:spcPts val="0"/>
              </a:spcAft>
              <a:buSzPts val="2800"/>
              <a:buNone/>
              <a:defRPr>
                <a:latin typeface="Libre Franklin"/>
                <a:ea typeface="Libre Franklin"/>
                <a:cs typeface="Libre Franklin"/>
                <a:sym typeface="Libre Franklin"/>
              </a:defRPr>
            </a:lvl6pPr>
            <a:lvl7pPr lvl="6">
              <a:spcBef>
                <a:spcPts val="0"/>
              </a:spcBef>
              <a:spcAft>
                <a:spcPts val="0"/>
              </a:spcAft>
              <a:buSzPts val="2800"/>
              <a:buNone/>
              <a:defRPr>
                <a:latin typeface="Libre Franklin"/>
                <a:ea typeface="Libre Franklin"/>
                <a:cs typeface="Libre Franklin"/>
                <a:sym typeface="Libre Franklin"/>
              </a:defRPr>
            </a:lvl7pPr>
            <a:lvl8pPr lvl="7">
              <a:spcBef>
                <a:spcPts val="0"/>
              </a:spcBef>
              <a:spcAft>
                <a:spcPts val="0"/>
              </a:spcAft>
              <a:buSzPts val="2800"/>
              <a:buNone/>
              <a:defRPr>
                <a:latin typeface="Libre Franklin"/>
                <a:ea typeface="Libre Franklin"/>
                <a:cs typeface="Libre Franklin"/>
                <a:sym typeface="Libre Franklin"/>
              </a:defRPr>
            </a:lvl8pPr>
            <a:lvl9pPr lvl="8">
              <a:spcBef>
                <a:spcPts val="0"/>
              </a:spcBef>
              <a:spcAft>
                <a:spcPts val="0"/>
              </a:spcAft>
              <a:buSzPts val="2800"/>
              <a:buNone/>
              <a:defRPr>
                <a:latin typeface="Libre Franklin"/>
                <a:ea typeface="Libre Franklin"/>
                <a:cs typeface="Libre Franklin"/>
                <a:sym typeface="Libre Franklin"/>
              </a:defRPr>
            </a:lvl9pPr>
          </a:lstStyle>
          <a:p>
            <a:endParaRPr/>
          </a:p>
        </p:txBody>
      </p:sp>
      <p:sp>
        <p:nvSpPr>
          <p:cNvPr id="1059" name="Google Shape;1059;p34"/>
          <p:cNvSpPr txBox="1">
            <a:spLocks noGrp="1"/>
          </p:cNvSpPr>
          <p:nvPr>
            <p:ph type="subTitle" idx="1"/>
          </p:nvPr>
        </p:nvSpPr>
        <p:spPr>
          <a:xfrm>
            <a:off x="702525" y="2109600"/>
            <a:ext cx="4270200" cy="574500"/>
          </a:xfrm>
          <a:prstGeom prst="rect">
            <a:avLst/>
          </a:prstGeom>
        </p:spPr>
        <p:txBody>
          <a:bodyPr spcFirstLastPara="1" wrap="square" lIns="0" tIns="0" rIns="0" bIns="0" anchor="t" anchorCtr="0">
            <a:noAutofit/>
          </a:bodyPr>
          <a:lstStyle>
            <a:lvl1pPr marR="182880" lvl="0" rtl="0">
              <a:lnSpc>
                <a:spcPct val="100000"/>
              </a:lnSpc>
              <a:spcBef>
                <a:spcPts val="0"/>
              </a:spcBef>
              <a:spcAft>
                <a:spcPts val="0"/>
              </a:spcAft>
              <a:buClr>
                <a:schemeClr val="accent1"/>
              </a:buClr>
              <a:buSzPts val="1600"/>
              <a:buFont typeface="Open Sans"/>
              <a:buNone/>
              <a:defRPr sz="1600"/>
            </a:lvl1pPr>
            <a:lvl2pPr lvl="1"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a:endParaRPr/>
          </a:p>
        </p:txBody>
      </p:sp>
      <p:sp>
        <p:nvSpPr>
          <p:cNvPr id="1060" name="Google Shape;1060;p34"/>
          <p:cNvSpPr txBox="1">
            <a:spLocks noGrp="1"/>
          </p:cNvSpPr>
          <p:nvPr>
            <p:ph type="subTitle" idx="2"/>
          </p:nvPr>
        </p:nvSpPr>
        <p:spPr>
          <a:xfrm>
            <a:off x="702525" y="1533900"/>
            <a:ext cx="4266300" cy="4746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accent3"/>
              </a:buClr>
              <a:buSzPts val="2100"/>
              <a:buFont typeface="Lexend SemiBold"/>
              <a:buNone/>
              <a:defRPr sz="2500">
                <a:solidFill>
                  <a:schemeClr val="dk2"/>
                </a:solidFill>
                <a:latin typeface="Lexend SemiBold"/>
                <a:ea typeface="Lexend SemiBold"/>
                <a:cs typeface="Lexend SemiBold"/>
                <a:sym typeface="Lexend SemiBold"/>
              </a:defRPr>
            </a:lvl1pPr>
            <a:lvl2pPr lvl="1"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2pPr>
            <a:lvl3pPr lvl="2"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3pPr>
            <a:lvl4pPr lvl="3"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4pPr>
            <a:lvl5pPr lvl="4"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5pPr>
            <a:lvl6pPr lvl="5"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6pPr>
            <a:lvl7pPr lvl="6"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7pPr>
            <a:lvl8pPr lvl="7"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8pPr>
            <a:lvl9pPr lvl="8"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p:cSld name="CUSTOM_23">
    <p:spTree>
      <p:nvGrpSpPr>
        <p:cNvPr id="1" name="Shape 1175"/>
        <p:cNvGrpSpPr/>
        <p:nvPr/>
      </p:nvGrpSpPr>
      <p:grpSpPr>
        <a:xfrm>
          <a:off x="0" y="0"/>
          <a:ext cx="0" cy="0"/>
          <a:chOff x="0" y="0"/>
          <a:chExt cx="0" cy="0"/>
        </a:xfrm>
      </p:grpSpPr>
      <p:sp>
        <p:nvSpPr>
          <p:cNvPr id="1176" name="Google Shape;1176;p37"/>
          <p:cNvSpPr/>
          <p:nvPr/>
        </p:nvSpPr>
        <p:spPr>
          <a:xfrm rot="2019062">
            <a:off x="7104558" y="-880088"/>
            <a:ext cx="6927405" cy="8060580"/>
          </a:xfrm>
          <a:custGeom>
            <a:avLst/>
            <a:gdLst/>
            <a:ahLst/>
            <a:cxnLst/>
            <a:rect l="l" t="t" r="r" b="b"/>
            <a:pathLst>
              <a:path w="49328" h="57397" extrusionOk="0">
                <a:moveTo>
                  <a:pt x="3096" y="1"/>
                </a:moveTo>
                <a:cubicBezTo>
                  <a:pt x="2953" y="191"/>
                  <a:pt x="2822" y="382"/>
                  <a:pt x="2691" y="596"/>
                </a:cubicBezTo>
                <a:cubicBezTo>
                  <a:pt x="1750" y="2013"/>
                  <a:pt x="869" y="3465"/>
                  <a:pt x="0" y="4942"/>
                </a:cubicBezTo>
                <a:cubicBezTo>
                  <a:pt x="2870" y="10085"/>
                  <a:pt x="4203" y="15229"/>
                  <a:pt x="4203" y="15229"/>
                </a:cubicBezTo>
                <a:cubicBezTo>
                  <a:pt x="6620" y="29814"/>
                  <a:pt x="13037" y="34219"/>
                  <a:pt x="13037" y="34219"/>
                </a:cubicBezTo>
                <a:cubicBezTo>
                  <a:pt x="20693" y="40803"/>
                  <a:pt x="22753" y="46959"/>
                  <a:pt x="23241" y="50495"/>
                </a:cubicBezTo>
                <a:cubicBezTo>
                  <a:pt x="24908" y="50947"/>
                  <a:pt x="26551" y="51566"/>
                  <a:pt x="28111" y="52376"/>
                </a:cubicBezTo>
                <a:cubicBezTo>
                  <a:pt x="31611" y="54186"/>
                  <a:pt x="34897" y="56686"/>
                  <a:pt x="38850" y="57281"/>
                </a:cubicBezTo>
                <a:cubicBezTo>
                  <a:pt x="39364" y="57359"/>
                  <a:pt x="39868" y="57397"/>
                  <a:pt x="40360" y="57397"/>
                </a:cubicBezTo>
                <a:cubicBezTo>
                  <a:pt x="44619" y="57397"/>
                  <a:pt x="47983" y="54570"/>
                  <a:pt x="49328" y="50376"/>
                </a:cubicBezTo>
                <a:cubicBezTo>
                  <a:pt x="45565" y="43982"/>
                  <a:pt x="36338" y="39970"/>
                  <a:pt x="36338" y="39970"/>
                </a:cubicBezTo>
                <a:cubicBezTo>
                  <a:pt x="17955" y="33719"/>
                  <a:pt x="14383" y="29957"/>
                  <a:pt x="14383" y="29957"/>
                </a:cubicBezTo>
                <a:cubicBezTo>
                  <a:pt x="6965" y="23218"/>
                  <a:pt x="6144" y="14609"/>
                  <a:pt x="6144" y="14609"/>
                </a:cubicBezTo>
                <a:cubicBezTo>
                  <a:pt x="5203" y="9514"/>
                  <a:pt x="3822" y="3287"/>
                  <a:pt x="30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7"/>
          <p:cNvSpPr/>
          <p:nvPr/>
        </p:nvSpPr>
        <p:spPr>
          <a:xfrm rot="2019062">
            <a:off x="6947085" y="-684995"/>
            <a:ext cx="3225524" cy="6071310"/>
          </a:xfrm>
          <a:custGeom>
            <a:avLst/>
            <a:gdLst/>
            <a:ahLst/>
            <a:cxnLst/>
            <a:rect l="l" t="t" r="r" b="b"/>
            <a:pathLst>
              <a:path w="22968" h="43232" extrusionOk="0">
                <a:moveTo>
                  <a:pt x="2977" y="0"/>
                </a:moveTo>
                <a:cubicBezTo>
                  <a:pt x="2667" y="524"/>
                  <a:pt x="2334" y="1060"/>
                  <a:pt x="2012" y="1584"/>
                </a:cubicBezTo>
                <a:cubicBezTo>
                  <a:pt x="3012" y="4691"/>
                  <a:pt x="2298" y="9692"/>
                  <a:pt x="2298" y="9692"/>
                </a:cubicBezTo>
                <a:cubicBezTo>
                  <a:pt x="0" y="19419"/>
                  <a:pt x="6822" y="24467"/>
                  <a:pt x="6822" y="24467"/>
                </a:cubicBezTo>
                <a:cubicBezTo>
                  <a:pt x="15300" y="30373"/>
                  <a:pt x="16288" y="39267"/>
                  <a:pt x="16252" y="43232"/>
                </a:cubicBezTo>
                <a:cubicBezTo>
                  <a:pt x="17824" y="42927"/>
                  <a:pt x="19420" y="42773"/>
                  <a:pt x="21015" y="42773"/>
                </a:cubicBezTo>
                <a:cubicBezTo>
                  <a:pt x="21667" y="42773"/>
                  <a:pt x="22318" y="42799"/>
                  <a:pt x="22967" y="42851"/>
                </a:cubicBezTo>
                <a:cubicBezTo>
                  <a:pt x="21300" y="34350"/>
                  <a:pt x="14311" y="28587"/>
                  <a:pt x="14311" y="28587"/>
                </a:cubicBezTo>
                <a:cubicBezTo>
                  <a:pt x="7894" y="22836"/>
                  <a:pt x="7334" y="15812"/>
                  <a:pt x="7334" y="15812"/>
                </a:cubicBezTo>
                <a:cubicBezTo>
                  <a:pt x="6572" y="8108"/>
                  <a:pt x="4763" y="3155"/>
                  <a:pt x="29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7"/>
          <p:cNvSpPr/>
          <p:nvPr/>
        </p:nvSpPr>
        <p:spPr>
          <a:xfrm>
            <a:off x="273198" y="3419909"/>
            <a:ext cx="151868" cy="202764"/>
          </a:xfrm>
          <a:custGeom>
            <a:avLst/>
            <a:gdLst/>
            <a:ahLst/>
            <a:cxnLst/>
            <a:rect l="l" t="t" r="r" b="b"/>
            <a:pathLst>
              <a:path w="2596" h="3466" extrusionOk="0">
                <a:moveTo>
                  <a:pt x="1298" y="1"/>
                </a:moveTo>
                <a:cubicBezTo>
                  <a:pt x="1280" y="1"/>
                  <a:pt x="1262" y="7"/>
                  <a:pt x="1262" y="19"/>
                </a:cubicBezTo>
                <a:cubicBezTo>
                  <a:pt x="1107" y="912"/>
                  <a:pt x="667" y="1602"/>
                  <a:pt x="12" y="1721"/>
                </a:cubicBezTo>
                <a:lnTo>
                  <a:pt x="0" y="1733"/>
                </a:lnTo>
                <a:lnTo>
                  <a:pt x="0" y="1745"/>
                </a:lnTo>
                <a:lnTo>
                  <a:pt x="12" y="1745"/>
                </a:lnTo>
                <a:cubicBezTo>
                  <a:pt x="667" y="1864"/>
                  <a:pt x="1107" y="2555"/>
                  <a:pt x="1262" y="3448"/>
                </a:cubicBezTo>
                <a:cubicBezTo>
                  <a:pt x="1262" y="3460"/>
                  <a:pt x="1280" y="3466"/>
                  <a:pt x="1298" y="3466"/>
                </a:cubicBezTo>
                <a:cubicBezTo>
                  <a:pt x="1316" y="3466"/>
                  <a:pt x="1334" y="3460"/>
                  <a:pt x="1334" y="3448"/>
                </a:cubicBezTo>
                <a:cubicBezTo>
                  <a:pt x="1488" y="2555"/>
                  <a:pt x="1929" y="1864"/>
                  <a:pt x="2584" y="1745"/>
                </a:cubicBezTo>
                <a:lnTo>
                  <a:pt x="2596" y="1745"/>
                </a:lnTo>
                <a:cubicBezTo>
                  <a:pt x="2596" y="1733"/>
                  <a:pt x="2584" y="1733"/>
                  <a:pt x="2584" y="1721"/>
                </a:cubicBezTo>
                <a:cubicBezTo>
                  <a:pt x="1929" y="1602"/>
                  <a:pt x="1488" y="912"/>
                  <a:pt x="1334" y="19"/>
                </a:cubicBezTo>
                <a:cubicBezTo>
                  <a:pt x="1334" y="7"/>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7"/>
          <p:cNvSpPr/>
          <p:nvPr/>
        </p:nvSpPr>
        <p:spPr>
          <a:xfrm>
            <a:off x="601912" y="3656544"/>
            <a:ext cx="98282" cy="129989"/>
          </a:xfrm>
          <a:custGeom>
            <a:avLst/>
            <a:gdLst/>
            <a:ahLst/>
            <a:cxnLst/>
            <a:rect l="l" t="t" r="r" b="b"/>
            <a:pathLst>
              <a:path w="1680" h="2222" extrusionOk="0">
                <a:moveTo>
                  <a:pt x="846" y="1"/>
                </a:moveTo>
                <a:cubicBezTo>
                  <a:pt x="834" y="1"/>
                  <a:pt x="822" y="4"/>
                  <a:pt x="822" y="10"/>
                </a:cubicBezTo>
                <a:cubicBezTo>
                  <a:pt x="715" y="569"/>
                  <a:pt x="429" y="1022"/>
                  <a:pt x="13" y="1093"/>
                </a:cubicBezTo>
                <a:lnTo>
                  <a:pt x="1" y="1105"/>
                </a:lnTo>
                <a:lnTo>
                  <a:pt x="1" y="1129"/>
                </a:lnTo>
                <a:lnTo>
                  <a:pt x="13" y="1129"/>
                </a:lnTo>
                <a:cubicBezTo>
                  <a:pt x="429" y="1201"/>
                  <a:pt x="727" y="1641"/>
                  <a:pt x="822" y="2213"/>
                </a:cubicBezTo>
                <a:cubicBezTo>
                  <a:pt x="822" y="2219"/>
                  <a:pt x="834" y="2221"/>
                  <a:pt x="846" y="2221"/>
                </a:cubicBezTo>
                <a:cubicBezTo>
                  <a:pt x="858" y="2221"/>
                  <a:pt x="870" y="2219"/>
                  <a:pt x="870" y="2213"/>
                </a:cubicBezTo>
                <a:cubicBezTo>
                  <a:pt x="965" y="1641"/>
                  <a:pt x="1251" y="1201"/>
                  <a:pt x="1680" y="1129"/>
                </a:cubicBezTo>
                <a:cubicBezTo>
                  <a:pt x="1680" y="1105"/>
                  <a:pt x="1680" y="1105"/>
                  <a:pt x="1668" y="1093"/>
                </a:cubicBezTo>
                <a:cubicBezTo>
                  <a:pt x="1251" y="1022"/>
                  <a:pt x="953" y="569"/>
                  <a:pt x="870" y="10"/>
                </a:cubicBezTo>
                <a:cubicBezTo>
                  <a:pt x="870" y="4"/>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7"/>
          <p:cNvSpPr/>
          <p:nvPr/>
        </p:nvSpPr>
        <p:spPr>
          <a:xfrm>
            <a:off x="1625144" y="3531879"/>
            <a:ext cx="98574" cy="129989"/>
          </a:xfrm>
          <a:custGeom>
            <a:avLst/>
            <a:gdLst/>
            <a:ahLst/>
            <a:cxnLst/>
            <a:rect l="l" t="t" r="r" b="b"/>
            <a:pathLst>
              <a:path w="1685" h="2222" extrusionOk="0">
                <a:moveTo>
                  <a:pt x="1683" y="1120"/>
                </a:moveTo>
                <a:cubicBezTo>
                  <a:pt x="1682" y="1120"/>
                  <a:pt x="1679" y="1123"/>
                  <a:pt x="1679" y="1129"/>
                </a:cubicBezTo>
                <a:cubicBezTo>
                  <a:pt x="1685" y="1123"/>
                  <a:pt x="1685" y="1120"/>
                  <a:pt x="1683" y="1120"/>
                </a:cubicBezTo>
                <a:close/>
                <a:moveTo>
                  <a:pt x="839" y="1"/>
                </a:moveTo>
                <a:cubicBezTo>
                  <a:pt x="831" y="1"/>
                  <a:pt x="822" y="4"/>
                  <a:pt x="822" y="10"/>
                </a:cubicBezTo>
                <a:cubicBezTo>
                  <a:pt x="714" y="581"/>
                  <a:pt x="429" y="1022"/>
                  <a:pt x="12" y="1093"/>
                </a:cubicBezTo>
                <a:lnTo>
                  <a:pt x="0" y="1117"/>
                </a:lnTo>
                <a:lnTo>
                  <a:pt x="0" y="1129"/>
                </a:lnTo>
                <a:lnTo>
                  <a:pt x="12" y="1129"/>
                </a:lnTo>
                <a:cubicBezTo>
                  <a:pt x="429" y="1200"/>
                  <a:pt x="726" y="1653"/>
                  <a:pt x="822" y="2212"/>
                </a:cubicBezTo>
                <a:cubicBezTo>
                  <a:pt x="822" y="2218"/>
                  <a:pt x="831" y="2221"/>
                  <a:pt x="839" y="2221"/>
                </a:cubicBezTo>
                <a:cubicBezTo>
                  <a:pt x="848" y="2221"/>
                  <a:pt x="857" y="2218"/>
                  <a:pt x="857" y="2212"/>
                </a:cubicBezTo>
                <a:cubicBezTo>
                  <a:pt x="965" y="1653"/>
                  <a:pt x="1250" y="1200"/>
                  <a:pt x="1679" y="1129"/>
                </a:cubicBezTo>
                <a:cubicBezTo>
                  <a:pt x="1679" y="1117"/>
                  <a:pt x="1679" y="1117"/>
                  <a:pt x="1667" y="1093"/>
                </a:cubicBezTo>
                <a:cubicBezTo>
                  <a:pt x="1250" y="1022"/>
                  <a:pt x="953" y="581"/>
                  <a:pt x="857" y="10"/>
                </a:cubicBezTo>
                <a:cubicBezTo>
                  <a:pt x="857" y="4"/>
                  <a:pt x="848" y="1"/>
                  <a:pt x="8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7"/>
          <p:cNvSpPr/>
          <p:nvPr/>
        </p:nvSpPr>
        <p:spPr>
          <a:xfrm>
            <a:off x="2477672" y="4473913"/>
            <a:ext cx="151868" cy="203115"/>
          </a:xfrm>
          <a:custGeom>
            <a:avLst/>
            <a:gdLst/>
            <a:ahLst/>
            <a:cxnLst/>
            <a:rect l="l" t="t" r="r" b="b"/>
            <a:pathLst>
              <a:path w="2596" h="3472" extrusionOk="0">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7"/>
          <p:cNvSpPr/>
          <p:nvPr/>
        </p:nvSpPr>
        <p:spPr>
          <a:xfrm>
            <a:off x="1636260" y="4755827"/>
            <a:ext cx="98282" cy="130516"/>
          </a:xfrm>
          <a:custGeom>
            <a:avLst/>
            <a:gdLst/>
            <a:ahLst/>
            <a:cxnLst/>
            <a:rect l="l" t="t" r="r" b="b"/>
            <a:pathLst>
              <a:path w="1680" h="2231" extrusionOk="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7"/>
          <p:cNvSpPr/>
          <p:nvPr/>
        </p:nvSpPr>
        <p:spPr>
          <a:xfrm>
            <a:off x="1516450" y="4905588"/>
            <a:ext cx="98282" cy="130516"/>
          </a:xfrm>
          <a:custGeom>
            <a:avLst/>
            <a:gdLst/>
            <a:ahLst/>
            <a:cxnLst/>
            <a:rect l="l" t="t" r="r" b="b"/>
            <a:pathLst>
              <a:path w="1680" h="2231" extrusionOk="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7"/>
          <p:cNvSpPr/>
          <p:nvPr/>
        </p:nvSpPr>
        <p:spPr>
          <a:xfrm>
            <a:off x="195158" y="4622095"/>
            <a:ext cx="152629" cy="202764"/>
          </a:xfrm>
          <a:custGeom>
            <a:avLst/>
            <a:gdLst/>
            <a:ahLst/>
            <a:cxnLst/>
            <a:rect l="l" t="t" r="r" b="b"/>
            <a:pathLst>
              <a:path w="2609" h="3466" extrusionOk="0">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7"/>
          <p:cNvSpPr/>
          <p:nvPr/>
        </p:nvSpPr>
        <p:spPr>
          <a:xfrm>
            <a:off x="1712895" y="3381475"/>
            <a:ext cx="98282" cy="129931"/>
          </a:xfrm>
          <a:custGeom>
            <a:avLst/>
            <a:gdLst/>
            <a:ahLst/>
            <a:cxnLst/>
            <a:rect l="l" t="t" r="r" b="b"/>
            <a:pathLst>
              <a:path w="1680" h="2221" extrusionOk="0">
                <a:moveTo>
                  <a:pt x="846" y="0"/>
                </a:moveTo>
                <a:cubicBezTo>
                  <a:pt x="834" y="0"/>
                  <a:pt x="822" y="3"/>
                  <a:pt x="822" y="9"/>
                </a:cubicBezTo>
                <a:cubicBezTo>
                  <a:pt x="715" y="569"/>
                  <a:pt x="429" y="1021"/>
                  <a:pt x="12" y="1092"/>
                </a:cubicBezTo>
                <a:lnTo>
                  <a:pt x="0" y="1104"/>
                </a:lnTo>
                <a:lnTo>
                  <a:pt x="0" y="1128"/>
                </a:lnTo>
                <a:lnTo>
                  <a:pt x="12" y="1128"/>
                </a:lnTo>
                <a:cubicBezTo>
                  <a:pt x="429" y="1200"/>
                  <a:pt x="727" y="1640"/>
                  <a:pt x="822" y="2212"/>
                </a:cubicBezTo>
                <a:cubicBezTo>
                  <a:pt x="822" y="2218"/>
                  <a:pt x="834" y="2221"/>
                  <a:pt x="846" y="2221"/>
                </a:cubicBezTo>
                <a:cubicBezTo>
                  <a:pt x="858" y="2221"/>
                  <a:pt x="869" y="2218"/>
                  <a:pt x="869" y="2212"/>
                </a:cubicBezTo>
                <a:cubicBezTo>
                  <a:pt x="965" y="1640"/>
                  <a:pt x="1250" y="1200"/>
                  <a:pt x="1679" y="1128"/>
                </a:cubicBezTo>
                <a:cubicBezTo>
                  <a:pt x="1679" y="1104"/>
                  <a:pt x="1679" y="1104"/>
                  <a:pt x="1667" y="1092"/>
                </a:cubicBezTo>
                <a:cubicBezTo>
                  <a:pt x="1250" y="1021"/>
                  <a:pt x="953" y="569"/>
                  <a:pt x="869" y="9"/>
                </a:cubicBezTo>
                <a:cubicBezTo>
                  <a:pt x="869"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7"/>
          <p:cNvSpPr/>
          <p:nvPr/>
        </p:nvSpPr>
        <p:spPr>
          <a:xfrm>
            <a:off x="8737556" y="984902"/>
            <a:ext cx="98282" cy="130457"/>
          </a:xfrm>
          <a:custGeom>
            <a:avLst/>
            <a:gdLst/>
            <a:ahLst/>
            <a:cxnLst/>
            <a:rect l="l" t="t" r="r" b="b"/>
            <a:pathLst>
              <a:path w="1680" h="2230" extrusionOk="0">
                <a:moveTo>
                  <a:pt x="834" y="0"/>
                </a:moveTo>
                <a:cubicBezTo>
                  <a:pt x="822" y="0"/>
                  <a:pt x="810" y="3"/>
                  <a:pt x="810" y="9"/>
                </a:cubicBezTo>
                <a:cubicBezTo>
                  <a:pt x="715" y="581"/>
                  <a:pt x="429" y="1021"/>
                  <a:pt x="13" y="1105"/>
                </a:cubicBezTo>
                <a:lnTo>
                  <a:pt x="1" y="1117"/>
                </a:lnTo>
                <a:lnTo>
                  <a:pt x="1" y="1128"/>
                </a:lnTo>
                <a:lnTo>
                  <a:pt x="13" y="1128"/>
                </a:lnTo>
                <a:cubicBezTo>
                  <a:pt x="429" y="1200"/>
                  <a:pt x="727" y="1652"/>
                  <a:pt x="810" y="2212"/>
                </a:cubicBezTo>
                <a:cubicBezTo>
                  <a:pt x="810" y="2224"/>
                  <a:pt x="822" y="2230"/>
                  <a:pt x="834" y="2230"/>
                </a:cubicBezTo>
                <a:cubicBezTo>
                  <a:pt x="846" y="2230"/>
                  <a:pt x="858" y="2224"/>
                  <a:pt x="858" y="2212"/>
                </a:cubicBezTo>
                <a:cubicBezTo>
                  <a:pt x="965" y="1652"/>
                  <a:pt x="1251" y="1200"/>
                  <a:pt x="1680" y="1128"/>
                </a:cubicBezTo>
                <a:cubicBezTo>
                  <a:pt x="1680" y="1117"/>
                  <a:pt x="1680" y="1117"/>
                  <a:pt x="1668" y="1105"/>
                </a:cubicBezTo>
                <a:cubicBezTo>
                  <a:pt x="1251" y="1021"/>
                  <a:pt x="953" y="581"/>
                  <a:pt x="858" y="9"/>
                </a:cubicBezTo>
                <a:cubicBezTo>
                  <a:pt x="858" y="3"/>
                  <a:pt x="846" y="0"/>
                  <a:pt x="8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7"/>
          <p:cNvSpPr/>
          <p:nvPr/>
        </p:nvSpPr>
        <p:spPr>
          <a:xfrm>
            <a:off x="6808210" y="75921"/>
            <a:ext cx="98282" cy="130516"/>
          </a:xfrm>
          <a:custGeom>
            <a:avLst/>
            <a:gdLst/>
            <a:ahLst/>
            <a:cxnLst/>
            <a:rect l="l" t="t" r="r" b="b"/>
            <a:pathLst>
              <a:path w="1680" h="2231" extrusionOk="0">
                <a:moveTo>
                  <a:pt x="834" y="1"/>
                </a:moveTo>
                <a:cubicBezTo>
                  <a:pt x="822" y="1"/>
                  <a:pt x="810" y="4"/>
                  <a:pt x="810" y="10"/>
                </a:cubicBezTo>
                <a:cubicBezTo>
                  <a:pt x="715" y="581"/>
                  <a:pt x="429" y="1022"/>
                  <a:pt x="12" y="1105"/>
                </a:cubicBezTo>
                <a:lnTo>
                  <a:pt x="1" y="1117"/>
                </a:lnTo>
                <a:lnTo>
                  <a:pt x="1" y="1129"/>
                </a:lnTo>
                <a:lnTo>
                  <a:pt x="12" y="1129"/>
                </a:lnTo>
                <a:cubicBezTo>
                  <a:pt x="429" y="1200"/>
                  <a:pt x="727" y="1653"/>
                  <a:pt x="810" y="2212"/>
                </a:cubicBezTo>
                <a:cubicBezTo>
                  <a:pt x="810" y="2224"/>
                  <a:pt x="822" y="2230"/>
                  <a:pt x="834" y="2230"/>
                </a:cubicBezTo>
                <a:cubicBezTo>
                  <a:pt x="846" y="2230"/>
                  <a:pt x="858" y="2224"/>
                  <a:pt x="858" y="2212"/>
                </a:cubicBezTo>
                <a:cubicBezTo>
                  <a:pt x="965" y="1653"/>
                  <a:pt x="1251" y="1200"/>
                  <a:pt x="1679" y="1129"/>
                </a:cubicBezTo>
                <a:cubicBezTo>
                  <a:pt x="1679" y="1117"/>
                  <a:pt x="1679" y="1117"/>
                  <a:pt x="1667" y="1105"/>
                </a:cubicBez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7"/>
          <p:cNvSpPr/>
          <p:nvPr/>
        </p:nvSpPr>
        <p:spPr>
          <a:xfrm>
            <a:off x="7518640" y="598681"/>
            <a:ext cx="151927" cy="203057"/>
          </a:xfrm>
          <a:custGeom>
            <a:avLst/>
            <a:gdLst/>
            <a:ahLst/>
            <a:cxnLst/>
            <a:rect l="l" t="t" r="r" b="b"/>
            <a:pathLst>
              <a:path w="2597" h="3471" extrusionOk="0">
                <a:moveTo>
                  <a:pt x="1299" y="0"/>
                </a:moveTo>
                <a:cubicBezTo>
                  <a:pt x="1281" y="0"/>
                  <a:pt x="1263" y="9"/>
                  <a:pt x="1263" y="27"/>
                </a:cubicBezTo>
                <a:cubicBezTo>
                  <a:pt x="1108" y="920"/>
                  <a:pt x="668" y="1599"/>
                  <a:pt x="13" y="1718"/>
                </a:cubicBezTo>
                <a:lnTo>
                  <a:pt x="1" y="1718"/>
                </a:lnTo>
                <a:cubicBezTo>
                  <a:pt x="1" y="1730"/>
                  <a:pt x="13" y="1753"/>
                  <a:pt x="13" y="1753"/>
                </a:cubicBezTo>
                <a:cubicBezTo>
                  <a:pt x="668" y="1873"/>
                  <a:pt x="1108" y="2551"/>
                  <a:pt x="1263" y="3444"/>
                </a:cubicBezTo>
                <a:cubicBezTo>
                  <a:pt x="1263" y="3462"/>
                  <a:pt x="1281" y="3471"/>
                  <a:pt x="1299" y="3471"/>
                </a:cubicBezTo>
                <a:cubicBezTo>
                  <a:pt x="1317" y="3471"/>
                  <a:pt x="1334" y="3462"/>
                  <a:pt x="1334" y="3444"/>
                </a:cubicBezTo>
                <a:cubicBezTo>
                  <a:pt x="1489" y="2551"/>
                  <a:pt x="1930" y="1873"/>
                  <a:pt x="2585" y="1753"/>
                </a:cubicBezTo>
                <a:lnTo>
                  <a:pt x="2596" y="1730"/>
                </a:lnTo>
                <a:lnTo>
                  <a:pt x="2596" y="1718"/>
                </a:lnTo>
                <a:lnTo>
                  <a:pt x="2585" y="1718"/>
                </a:lnTo>
                <a:cubicBezTo>
                  <a:pt x="1930" y="1599"/>
                  <a:pt x="1489" y="920"/>
                  <a:pt x="1334" y="27"/>
                </a:cubicBezTo>
                <a:cubicBezTo>
                  <a:pt x="1334" y="9"/>
                  <a:pt x="1317" y="0"/>
                  <a:pt x="12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7"/>
          <p:cNvSpPr/>
          <p:nvPr/>
        </p:nvSpPr>
        <p:spPr>
          <a:xfrm>
            <a:off x="7959558" y="-67405"/>
            <a:ext cx="152629" cy="202764"/>
          </a:xfrm>
          <a:custGeom>
            <a:avLst/>
            <a:gdLst/>
            <a:ahLst/>
            <a:cxnLst/>
            <a:rect l="l" t="t" r="r" b="b"/>
            <a:pathLst>
              <a:path w="2609" h="3466" extrusionOk="0">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7"/>
          <p:cNvSpPr/>
          <p:nvPr/>
        </p:nvSpPr>
        <p:spPr>
          <a:xfrm>
            <a:off x="7420476" y="422770"/>
            <a:ext cx="98925" cy="129989"/>
          </a:xfrm>
          <a:custGeom>
            <a:avLst/>
            <a:gdLst/>
            <a:ahLst/>
            <a:cxnLst/>
            <a:rect l="l" t="t" r="r" b="b"/>
            <a:pathLst>
              <a:path w="1691" h="2222" extrusionOk="0">
                <a:moveTo>
                  <a:pt x="12" y="1093"/>
                </a:moveTo>
                <a:lnTo>
                  <a:pt x="12" y="1093"/>
                </a:lnTo>
                <a:cubicBezTo>
                  <a:pt x="0" y="1099"/>
                  <a:pt x="0" y="1102"/>
                  <a:pt x="3" y="1102"/>
                </a:cubicBezTo>
                <a:cubicBezTo>
                  <a:pt x="6" y="1102"/>
                  <a:pt x="12" y="1099"/>
                  <a:pt x="12" y="1093"/>
                </a:cubicBezTo>
                <a:close/>
                <a:moveTo>
                  <a:pt x="845" y="1"/>
                </a:moveTo>
                <a:cubicBezTo>
                  <a:pt x="834" y="1"/>
                  <a:pt x="822" y="4"/>
                  <a:pt x="822" y="10"/>
                </a:cubicBezTo>
                <a:cubicBezTo>
                  <a:pt x="726" y="570"/>
                  <a:pt x="441" y="1022"/>
                  <a:pt x="12" y="1093"/>
                </a:cubicBezTo>
                <a:cubicBezTo>
                  <a:pt x="12" y="1105"/>
                  <a:pt x="12" y="1129"/>
                  <a:pt x="24" y="1129"/>
                </a:cubicBezTo>
                <a:cubicBezTo>
                  <a:pt x="441" y="1201"/>
                  <a:pt x="738" y="1641"/>
                  <a:pt x="822" y="2213"/>
                </a:cubicBezTo>
                <a:cubicBezTo>
                  <a:pt x="822" y="2219"/>
                  <a:pt x="834" y="2221"/>
                  <a:pt x="845" y="2221"/>
                </a:cubicBezTo>
                <a:cubicBezTo>
                  <a:pt x="857" y="2221"/>
                  <a:pt x="869" y="2219"/>
                  <a:pt x="869" y="2213"/>
                </a:cubicBezTo>
                <a:cubicBezTo>
                  <a:pt x="976" y="1641"/>
                  <a:pt x="1262" y="1201"/>
                  <a:pt x="1679" y="1129"/>
                </a:cubicBezTo>
                <a:lnTo>
                  <a:pt x="1691" y="1105"/>
                </a:lnTo>
                <a:lnTo>
                  <a:pt x="1691" y="1093"/>
                </a:lnTo>
                <a:lnTo>
                  <a:pt x="1679" y="1093"/>
                </a:lnTo>
                <a:cubicBezTo>
                  <a:pt x="1262" y="1022"/>
                  <a:pt x="965" y="570"/>
                  <a:pt x="869" y="10"/>
                </a:cubicBezTo>
                <a:cubicBezTo>
                  <a:pt x="869" y="4"/>
                  <a:pt x="857" y="1"/>
                  <a:pt x="8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7"/>
          <p:cNvSpPr/>
          <p:nvPr/>
        </p:nvSpPr>
        <p:spPr>
          <a:xfrm>
            <a:off x="7856480" y="1381184"/>
            <a:ext cx="98282" cy="129989"/>
          </a:xfrm>
          <a:custGeom>
            <a:avLst/>
            <a:gdLst/>
            <a:ahLst/>
            <a:cxnLst/>
            <a:rect l="l" t="t" r="r" b="b"/>
            <a:pathLst>
              <a:path w="1680" h="2222" extrusionOk="0">
                <a:moveTo>
                  <a:pt x="834" y="1"/>
                </a:moveTo>
                <a:cubicBezTo>
                  <a:pt x="822" y="1"/>
                  <a:pt x="810" y="4"/>
                  <a:pt x="810" y="10"/>
                </a:cubicBezTo>
                <a:cubicBezTo>
                  <a:pt x="715" y="581"/>
                  <a:pt x="429" y="1022"/>
                  <a:pt x="0" y="1093"/>
                </a:cubicBezTo>
                <a:cubicBezTo>
                  <a:pt x="0" y="1117"/>
                  <a:pt x="0" y="1117"/>
                  <a:pt x="12" y="1129"/>
                </a:cubicBezTo>
                <a:cubicBezTo>
                  <a:pt x="429" y="1201"/>
                  <a:pt x="727" y="1653"/>
                  <a:pt x="810" y="2213"/>
                </a:cubicBezTo>
                <a:cubicBezTo>
                  <a:pt x="810" y="2218"/>
                  <a:pt x="822" y="2221"/>
                  <a:pt x="834" y="2221"/>
                </a:cubicBezTo>
                <a:cubicBezTo>
                  <a:pt x="846" y="2221"/>
                  <a:pt x="858" y="2218"/>
                  <a:pt x="858" y="2213"/>
                </a:cubicBezTo>
                <a:cubicBezTo>
                  <a:pt x="965" y="1653"/>
                  <a:pt x="1251" y="1201"/>
                  <a:pt x="1667" y="1129"/>
                </a:cubicBezTo>
                <a:lnTo>
                  <a:pt x="1679" y="1117"/>
                </a:lnTo>
                <a:lnTo>
                  <a:pt x="1679" y="1093"/>
                </a:lnTo>
                <a:lnTo>
                  <a:pt x="1667" y="1093"/>
                </a:ln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7"/>
          <p:cNvSpPr/>
          <p:nvPr/>
        </p:nvSpPr>
        <p:spPr>
          <a:xfrm>
            <a:off x="6572699" y="3752850"/>
            <a:ext cx="5142597" cy="1945275"/>
          </a:xfrm>
          <a:custGeom>
            <a:avLst/>
            <a:gdLst/>
            <a:ahLst/>
            <a:cxnLst/>
            <a:rect l="l" t="t" r="r" b="b"/>
            <a:pathLst>
              <a:path w="53924" h="20395" extrusionOk="0">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CUSTOM_23_1">
    <p:spTree>
      <p:nvGrpSpPr>
        <p:cNvPr id="1" name="Shape 1193"/>
        <p:cNvGrpSpPr/>
        <p:nvPr/>
      </p:nvGrpSpPr>
      <p:grpSpPr>
        <a:xfrm>
          <a:off x="0" y="0"/>
          <a:ext cx="0" cy="0"/>
          <a:chOff x="0" y="0"/>
          <a:chExt cx="0" cy="0"/>
        </a:xfrm>
      </p:grpSpPr>
      <p:sp>
        <p:nvSpPr>
          <p:cNvPr id="1194" name="Google Shape;1194;p38"/>
          <p:cNvSpPr/>
          <p:nvPr/>
        </p:nvSpPr>
        <p:spPr>
          <a:xfrm>
            <a:off x="6215386" y="-1276350"/>
            <a:ext cx="5142597" cy="1945275"/>
          </a:xfrm>
          <a:custGeom>
            <a:avLst/>
            <a:gdLst/>
            <a:ahLst/>
            <a:cxnLst/>
            <a:rect l="l" t="t" r="r" b="b"/>
            <a:pathLst>
              <a:path w="53924" h="20395" extrusionOk="0">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8"/>
          <p:cNvSpPr/>
          <p:nvPr/>
        </p:nvSpPr>
        <p:spPr>
          <a:xfrm>
            <a:off x="-809264" y="3699975"/>
            <a:ext cx="5142597" cy="1945275"/>
          </a:xfrm>
          <a:custGeom>
            <a:avLst/>
            <a:gdLst/>
            <a:ahLst/>
            <a:cxnLst/>
            <a:rect l="l" t="t" r="r" b="b"/>
            <a:pathLst>
              <a:path w="53924" h="20395" extrusionOk="0">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8"/>
          <p:cNvSpPr/>
          <p:nvPr/>
        </p:nvSpPr>
        <p:spPr>
          <a:xfrm>
            <a:off x="273198" y="3419909"/>
            <a:ext cx="151866" cy="202761"/>
          </a:xfrm>
          <a:custGeom>
            <a:avLst/>
            <a:gdLst/>
            <a:ahLst/>
            <a:cxnLst/>
            <a:rect l="l" t="t" r="r" b="b"/>
            <a:pathLst>
              <a:path w="2596" h="3466" extrusionOk="0">
                <a:moveTo>
                  <a:pt x="1298" y="1"/>
                </a:moveTo>
                <a:cubicBezTo>
                  <a:pt x="1280" y="1"/>
                  <a:pt x="1262" y="7"/>
                  <a:pt x="1262" y="19"/>
                </a:cubicBezTo>
                <a:cubicBezTo>
                  <a:pt x="1107" y="912"/>
                  <a:pt x="667" y="1602"/>
                  <a:pt x="12" y="1721"/>
                </a:cubicBezTo>
                <a:lnTo>
                  <a:pt x="0" y="1733"/>
                </a:lnTo>
                <a:lnTo>
                  <a:pt x="0" y="1745"/>
                </a:lnTo>
                <a:lnTo>
                  <a:pt x="12" y="1745"/>
                </a:lnTo>
                <a:cubicBezTo>
                  <a:pt x="667" y="1864"/>
                  <a:pt x="1107" y="2555"/>
                  <a:pt x="1262" y="3448"/>
                </a:cubicBezTo>
                <a:cubicBezTo>
                  <a:pt x="1262" y="3460"/>
                  <a:pt x="1280" y="3466"/>
                  <a:pt x="1298" y="3466"/>
                </a:cubicBezTo>
                <a:cubicBezTo>
                  <a:pt x="1316" y="3466"/>
                  <a:pt x="1334" y="3460"/>
                  <a:pt x="1334" y="3448"/>
                </a:cubicBezTo>
                <a:cubicBezTo>
                  <a:pt x="1488" y="2555"/>
                  <a:pt x="1929" y="1864"/>
                  <a:pt x="2584" y="1745"/>
                </a:cubicBezTo>
                <a:lnTo>
                  <a:pt x="2596" y="1745"/>
                </a:lnTo>
                <a:cubicBezTo>
                  <a:pt x="2596" y="1733"/>
                  <a:pt x="2584" y="1733"/>
                  <a:pt x="2584" y="1721"/>
                </a:cubicBezTo>
                <a:cubicBezTo>
                  <a:pt x="1929" y="1602"/>
                  <a:pt x="1488" y="912"/>
                  <a:pt x="1334" y="19"/>
                </a:cubicBezTo>
                <a:cubicBezTo>
                  <a:pt x="1334" y="7"/>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8"/>
          <p:cNvSpPr/>
          <p:nvPr/>
        </p:nvSpPr>
        <p:spPr>
          <a:xfrm>
            <a:off x="601912" y="3656544"/>
            <a:ext cx="98280" cy="129987"/>
          </a:xfrm>
          <a:custGeom>
            <a:avLst/>
            <a:gdLst/>
            <a:ahLst/>
            <a:cxnLst/>
            <a:rect l="l" t="t" r="r" b="b"/>
            <a:pathLst>
              <a:path w="1680" h="2222" extrusionOk="0">
                <a:moveTo>
                  <a:pt x="846" y="1"/>
                </a:moveTo>
                <a:cubicBezTo>
                  <a:pt x="834" y="1"/>
                  <a:pt x="822" y="4"/>
                  <a:pt x="822" y="10"/>
                </a:cubicBezTo>
                <a:cubicBezTo>
                  <a:pt x="715" y="569"/>
                  <a:pt x="429" y="1022"/>
                  <a:pt x="13" y="1093"/>
                </a:cubicBezTo>
                <a:lnTo>
                  <a:pt x="1" y="1105"/>
                </a:lnTo>
                <a:lnTo>
                  <a:pt x="1" y="1129"/>
                </a:lnTo>
                <a:lnTo>
                  <a:pt x="13" y="1129"/>
                </a:lnTo>
                <a:cubicBezTo>
                  <a:pt x="429" y="1201"/>
                  <a:pt x="727" y="1641"/>
                  <a:pt x="822" y="2213"/>
                </a:cubicBezTo>
                <a:cubicBezTo>
                  <a:pt x="822" y="2219"/>
                  <a:pt x="834" y="2221"/>
                  <a:pt x="846" y="2221"/>
                </a:cubicBezTo>
                <a:cubicBezTo>
                  <a:pt x="858" y="2221"/>
                  <a:pt x="870" y="2219"/>
                  <a:pt x="870" y="2213"/>
                </a:cubicBezTo>
                <a:cubicBezTo>
                  <a:pt x="965" y="1641"/>
                  <a:pt x="1251" y="1201"/>
                  <a:pt x="1680" y="1129"/>
                </a:cubicBezTo>
                <a:cubicBezTo>
                  <a:pt x="1680" y="1105"/>
                  <a:pt x="1680" y="1105"/>
                  <a:pt x="1668" y="1093"/>
                </a:cubicBezTo>
                <a:cubicBezTo>
                  <a:pt x="1251" y="1022"/>
                  <a:pt x="953" y="569"/>
                  <a:pt x="870" y="10"/>
                </a:cubicBezTo>
                <a:cubicBezTo>
                  <a:pt x="870" y="4"/>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8"/>
          <p:cNvSpPr/>
          <p:nvPr/>
        </p:nvSpPr>
        <p:spPr>
          <a:xfrm>
            <a:off x="1636107" y="3511404"/>
            <a:ext cx="98573" cy="129987"/>
          </a:xfrm>
          <a:custGeom>
            <a:avLst/>
            <a:gdLst/>
            <a:ahLst/>
            <a:cxnLst/>
            <a:rect l="l" t="t" r="r" b="b"/>
            <a:pathLst>
              <a:path w="1685" h="2222" extrusionOk="0">
                <a:moveTo>
                  <a:pt x="1683" y="1120"/>
                </a:moveTo>
                <a:cubicBezTo>
                  <a:pt x="1682" y="1120"/>
                  <a:pt x="1679" y="1123"/>
                  <a:pt x="1679" y="1129"/>
                </a:cubicBezTo>
                <a:cubicBezTo>
                  <a:pt x="1685" y="1123"/>
                  <a:pt x="1685" y="1120"/>
                  <a:pt x="1683" y="1120"/>
                </a:cubicBezTo>
                <a:close/>
                <a:moveTo>
                  <a:pt x="839" y="1"/>
                </a:moveTo>
                <a:cubicBezTo>
                  <a:pt x="831" y="1"/>
                  <a:pt x="822" y="4"/>
                  <a:pt x="822" y="10"/>
                </a:cubicBezTo>
                <a:cubicBezTo>
                  <a:pt x="714" y="581"/>
                  <a:pt x="429" y="1022"/>
                  <a:pt x="12" y="1093"/>
                </a:cubicBezTo>
                <a:lnTo>
                  <a:pt x="0" y="1117"/>
                </a:lnTo>
                <a:lnTo>
                  <a:pt x="0" y="1129"/>
                </a:lnTo>
                <a:lnTo>
                  <a:pt x="12" y="1129"/>
                </a:lnTo>
                <a:cubicBezTo>
                  <a:pt x="429" y="1200"/>
                  <a:pt x="726" y="1653"/>
                  <a:pt x="822" y="2212"/>
                </a:cubicBezTo>
                <a:cubicBezTo>
                  <a:pt x="822" y="2218"/>
                  <a:pt x="831" y="2221"/>
                  <a:pt x="839" y="2221"/>
                </a:cubicBezTo>
                <a:cubicBezTo>
                  <a:pt x="848" y="2221"/>
                  <a:pt x="857" y="2218"/>
                  <a:pt x="857" y="2212"/>
                </a:cubicBezTo>
                <a:cubicBezTo>
                  <a:pt x="965" y="1653"/>
                  <a:pt x="1250" y="1200"/>
                  <a:pt x="1679" y="1129"/>
                </a:cubicBezTo>
                <a:cubicBezTo>
                  <a:pt x="1679" y="1117"/>
                  <a:pt x="1679" y="1117"/>
                  <a:pt x="1667" y="1093"/>
                </a:cubicBezTo>
                <a:cubicBezTo>
                  <a:pt x="1250" y="1022"/>
                  <a:pt x="953" y="581"/>
                  <a:pt x="857" y="10"/>
                </a:cubicBezTo>
                <a:cubicBezTo>
                  <a:pt x="857" y="4"/>
                  <a:pt x="848" y="1"/>
                  <a:pt x="8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8"/>
          <p:cNvSpPr/>
          <p:nvPr/>
        </p:nvSpPr>
        <p:spPr>
          <a:xfrm>
            <a:off x="2477672" y="4473913"/>
            <a:ext cx="151866" cy="203112"/>
          </a:xfrm>
          <a:custGeom>
            <a:avLst/>
            <a:gdLst/>
            <a:ahLst/>
            <a:cxnLst/>
            <a:rect l="l" t="t" r="r" b="b"/>
            <a:pathLst>
              <a:path w="2596" h="3472" extrusionOk="0">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8"/>
          <p:cNvSpPr/>
          <p:nvPr/>
        </p:nvSpPr>
        <p:spPr>
          <a:xfrm>
            <a:off x="1636260" y="4755827"/>
            <a:ext cx="98280" cy="130514"/>
          </a:xfrm>
          <a:custGeom>
            <a:avLst/>
            <a:gdLst/>
            <a:ahLst/>
            <a:cxnLst/>
            <a:rect l="l" t="t" r="r" b="b"/>
            <a:pathLst>
              <a:path w="1680" h="2231" extrusionOk="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8"/>
          <p:cNvSpPr/>
          <p:nvPr/>
        </p:nvSpPr>
        <p:spPr>
          <a:xfrm>
            <a:off x="1516450" y="4905588"/>
            <a:ext cx="98280" cy="130514"/>
          </a:xfrm>
          <a:custGeom>
            <a:avLst/>
            <a:gdLst/>
            <a:ahLst/>
            <a:cxnLst/>
            <a:rect l="l" t="t" r="r" b="b"/>
            <a:pathLst>
              <a:path w="1680" h="2231" extrusionOk="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8"/>
          <p:cNvSpPr/>
          <p:nvPr/>
        </p:nvSpPr>
        <p:spPr>
          <a:xfrm>
            <a:off x="195158" y="4622095"/>
            <a:ext cx="152626" cy="202761"/>
          </a:xfrm>
          <a:custGeom>
            <a:avLst/>
            <a:gdLst/>
            <a:ahLst/>
            <a:cxnLst/>
            <a:rect l="l" t="t" r="r" b="b"/>
            <a:pathLst>
              <a:path w="2609" h="3466" extrusionOk="0">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8"/>
          <p:cNvSpPr/>
          <p:nvPr/>
        </p:nvSpPr>
        <p:spPr>
          <a:xfrm>
            <a:off x="1712895" y="3381475"/>
            <a:ext cx="98280" cy="129929"/>
          </a:xfrm>
          <a:custGeom>
            <a:avLst/>
            <a:gdLst/>
            <a:ahLst/>
            <a:cxnLst/>
            <a:rect l="l" t="t" r="r" b="b"/>
            <a:pathLst>
              <a:path w="1680" h="2221" extrusionOk="0">
                <a:moveTo>
                  <a:pt x="846" y="0"/>
                </a:moveTo>
                <a:cubicBezTo>
                  <a:pt x="834" y="0"/>
                  <a:pt x="822" y="3"/>
                  <a:pt x="822" y="9"/>
                </a:cubicBezTo>
                <a:cubicBezTo>
                  <a:pt x="715" y="569"/>
                  <a:pt x="429" y="1021"/>
                  <a:pt x="12" y="1092"/>
                </a:cubicBezTo>
                <a:lnTo>
                  <a:pt x="0" y="1104"/>
                </a:lnTo>
                <a:lnTo>
                  <a:pt x="0" y="1128"/>
                </a:lnTo>
                <a:lnTo>
                  <a:pt x="12" y="1128"/>
                </a:lnTo>
                <a:cubicBezTo>
                  <a:pt x="429" y="1200"/>
                  <a:pt x="727" y="1640"/>
                  <a:pt x="822" y="2212"/>
                </a:cubicBezTo>
                <a:cubicBezTo>
                  <a:pt x="822" y="2218"/>
                  <a:pt x="834" y="2221"/>
                  <a:pt x="846" y="2221"/>
                </a:cubicBezTo>
                <a:cubicBezTo>
                  <a:pt x="858" y="2221"/>
                  <a:pt x="869" y="2218"/>
                  <a:pt x="869" y="2212"/>
                </a:cubicBezTo>
                <a:cubicBezTo>
                  <a:pt x="965" y="1640"/>
                  <a:pt x="1250" y="1200"/>
                  <a:pt x="1679" y="1128"/>
                </a:cubicBezTo>
                <a:cubicBezTo>
                  <a:pt x="1679" y="1104"/>
                  <a:pt x="1679" y="1104"/>
                  <a:pt x="1667" y="1092"/>
                </a:cubicBezTo>
                <a:cubicBezTo>
                  <a:pt x="1250" y="1021"/>
                  <a:pt x="953" y="569"/>
                  <a:pt x="869" y="9"/>
                </a:cubicBezTo>
                <a:cubicBezTo>
                  <a:pt x="869"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8"/>
          <p:cNvSpPr/>
          <p:nvPr/>
        </p:nvSpPr>
        <p:spPr>
          <a:xfrm>
            <a:off x="8737556" y="984902"/>
            <a:ext cx="98280" cy="130455"/>
          </a:xfrm>
          <a:custGeom>
            <a:avLst/>
            <a:gdLst/>
            <a:ahLst/>
            <a:cxnLst/>
            <a:rect l="l" t="t" r="r" b="b"/>
            <a:pathLst>
              <a:path w="1680" h="2230" extrusionOk="0">
                <a:moveTo>
                  <a:pt x="834" y="0"/>
                </a:moveTo>
                <a:cubicBezTo>
                  <a:pt x="822" y="0"/>
                  <a:pt x="810" y="3"/>
                  <a:pt x="810" y="9"/>
                </a:cubicBezTo>
                <a:cubicBezTo>
                  <a:pt x="715" y="581"/>
                  <a:pt x="429" y="1021"/>
                  <a:pt x="13" y="1105"/>
                </a:cubicBezTo>
                <a:lnTo>
                  <a:pt x="1" y="1117"/>
                </a:lnTo>
                <a:lnTo>
                  <a:pt x="1" y="1128"/>
                </a:lnTo>
                <a:lnTo>
                  <a:pt x="13" y="1128"/>
                </a:lnTo>
                <a:cubicBezTo>
                  <a:pt x="429" y="1200"/>
                  <a:pt x="727" y="1652"/>
                  <a:pt x="810" y="2212"/>
                </a:cubicBezTo>
                <a:cubicBezTo>
                  <a:pt x="810" y="2224"/>
                  <a:pt x="822" y="2230"/>
                  <a:pt x="834" y="2230"/>
                </a:cubicBezTo>
                <a:cubicBezTo>
                  <a:pt x="846" y="2230"/>
                  <a:pt x="858" y="2224"/>
                  <a:pt x="858" y="2212"/>
                </a:cubicBezTo>
                <a:cubicBezTo>
                  <a:pt x="965" y="1652"/>
                  <a:pt x="1251" y="1200"/>
                  <a:pt x="1680" y="1128"/>
                </a:cubicBezTo>
                <a:cubicBezTo>
                  <a:pt x="1680" y="1117"/>
                  <a:pt x="1680" y="1117"/>
                  <a:pt x="1668" y="1105"/>
                </a:cubicBezTo>
                <a:cubicBezTo>
                  <a:pt x="1251" y="1021"/>
                  <a:pt x="953" y="581"/>
                  <a:pt x="858" y="9"/>
                </a:cubicBezTo>
                <a:cubicBezTo>
                  <a:pt x="858" y="3"/>
                  <a:pt x="846" y="0"/>
                  <a:pt x="8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8"/>
          <p:cNvSpPr/>
          <p:nvPr/>
        </p:nvSpPr>
        <p:spPr>
          <a:xfrm>
            <a:off x="6808210" y="75921"/>
            <a:ext cx="98280" cy="130514"/>
          </a:xfrm>
          <a:custGeom>
            <a:avLst/>
            <a:gdLst/>
            <a:ahLst/>
            <a:cxnLst/>
            <a:rect l="l" t="t" r="r" b="b"/>
            <a:pathLst>
              <a:path w="1680" h="2231" extrusionOk="0">
                <a:moveTo>
                  <a:pt x="834" y="1"/>
                </a:moveTo>
                <a:cubicBezTo>
                  <a:pt x="822" y="1"/>
                  <a:pt x="810" y="4"/>
                  <a:pt x="810" y="10"/>
                </a:cubicBezTo>
                <a:cubicBezTo>
                  <a:pt x="715" y="581"/>
                  <a:pt x="429" y="1022"/>
                  <a:pt x="12" y="1105"/>
                </a:cubicBezTo>
                <a:lnTo>
                  <a:pt x="1" y="1117"/>
                </a:lnTo>
                <a:lnTo>
                  <a:pt x="1" y="1129"/>
                </a:lnTo>
                <a:lnTo>
                  <a:pt x="12" y="1129"/>
                </a:lnTo>
                <a:cubicBezTo>
                  <a:pt x="429" y="1200"/>
                  <a:pt x="727" y="1653"/>
                  <a:pt x="810" y="2212"/>
                </a:cubicBezTo>
                <a:cubicBezTo>
                  <a:pt x="810" y="2224"/>
                  <a:pt x="822" y="2230"/>
                  <a:pt x="834" y="2230"/>
                </a:cubicBezTo>
                <a:cubicBezTo>
                  <a:pt x="846" y="2230"/>
                  <a:pt x="858" y="2224"/>
                  <a:pt x="858" y="2212"/>
                </a:cubicBezTo>
                <a:cubicBezTo>
                  <a:pt x="965" y="1653"/>
                  <a:pt x="1251" y="1200"/>
                  <a:pt x="1679" y="1129"/>
                </a:cubicBezTo>
                <a:cubicBezTo>
                  <a:pt x="1679" y="1117"/>
                  <a:pt x="1679" y="1117"/>
                  <a:pt x="1667" y="1105"/>
                </a:cubicBez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8"/>
          <p:cNvSpPr/>
          <p:nvPr/>
        </p:nvSpPr>
        <p:spPr>
          <a:xfrm>
            <a:off x="7518640" y="598681"/>
            <a:ext cx="151924" cy="203053"/>
          </a:xfrm>
          <a:custGeom>
            <a:avLst/>
            <a:gdLst/>
            <a:ahLst/>
            <a:cxnLst/>
            <a:rect l="l" t="t" r="r" b="b"/>
            <a:pathLst>
              <a:path w="2597" h="3471" extrusionOk="0">
                <a:moveTo>
                  <a:pt x="1299" y="0"/>
                </a:moveTo>
                <a:cubicBezTo>
                  <a:pt x="1281" y="0"/>
                  <a:pt x="1263" y="9"/>
                  <a:pt x="1263" y="27"/>
                </a:cubicBezTo>
                <a:cubicBezTo>
                  <a:pt x="1108" y="920"/>
                  <a:pt x="668" y="1599"/>
                  <a:pt x="13" y="1718"/>
                </a:cubicBezTo>
                <a:lnTo>
                  <a:pt x="1" y="1718"/>
                </a:lnTo>
                <a:cubicBezTo>
                  <a:pt x="1" y="1730"/>
                  <a:pt x="13" y="1753"/>
                  <a:pt x="13" y="1753"/>
                </a:cubicBezTo>
                <a:cubicBezTo>
                  <a:pt x="668" y="1873"/>
                  <a:pt x="1108" y="2551"/>
                  <a:pt x="1263" y="3444"/>
                </a:cubicBezTo>
                <a:cubicBezTo>
                  <a:pt x="1263" y="3462"/>
                  <a:pt x="1281" y="3471"/>
                  <a:pt x="1299" y="3471"/>
                </a:cubicBezTo>
                <a:cubicBezTo>
                  <a:pt x="1317" y="3471"/>
                  <a:pt x="1334" y="3462"/>
                  <a:pt x="1334" y="3444"/>
                </a:cubicBezTo>
                <a:cubicBezTo>
                  <a:pt x="1489" y="2551"/>
                  <a:pt x="1930" y="1873"/>
                  <a:pt x="2585" y="1753"/>
                </a:cubicBezTo>
                <a:lnTo>
                  <a:pt x="2596" y="1730"/>
                </a:lnTo>
                <a:lnTo>
                  <a:pt x="2596" y="1718"/>
                </a:lnTo>
                <a:lnTo>
                  <a:pt x="2585" y="1718"/>
                </a:lnTo>
                <a:cubicBezTo>
                  <a:pt x="1930" y="1599"/>
                  <a:pt x="1489" y="920"/>
                  <a:pt x="1334" y="27"/>
                </a:cubicBezTo>
                <a:cubicBezTo>
                  <a:pt x="1334" y="9"/>
                  <a:pt x="1317" y="0"/>
                  <a:pt x="12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8"/>
          <p:cNvSpPr/>
          <p:nvPr/>
        </p:nvSpPr>
        <p:spPr>
          <a:xfrm>
            <a:off x="7959558" y="-67405"/>
            <a:ext cx="152626" cy="202761"/>
          </a:xfrm>
          <a:custGeom>
            <a:avLst/>
            <a:gdLst/>
            <a:ahLst/>
            <a:cxnLst/>
            <a:rect l="l" t="t" r="r" b="b"/>
            <a:pathLst>
              <a:path w="2609" h="3466" extrusionOk="0">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8"/>
          <p:cNvSpPr/>
          <p:nvPr/>
        </p:nvSpPr>
        <p:spPr>
          <a:xfrm>
            <a:off x="7420476" y="422770"/>
            <a:ext cx="98924" cy="129987"/>
          </a:xfrm>
          <a:custGeom>
            <a:avLst/>
            <a:gdLst/>
            <a:ahLst/>
            <a:cxnLst/>
            <a:rect l="l" t="t" r="r" b="b"/>
            <a:pathLst>
              <a:path w="1691" h="2222" extrusionOk="0">
                <a:moveTo>
                  <a:pt x="12" y="1093"/>
                </a:moveTo>
                <a:lnTo>
                  <a:pt x="12" y="1093"/>
                </a:lnTo>
                <a:cubicBezTo>
                  <a:pt x="0" y="1099"/>
                  <a:pt x="0" y="1102"/>
                  <a:pt x="3" y="1102"/>
                </a:cubicBezTo>
                <a:cubicBezTo>
                  <a:pt x="6" y="1102"/>
                  <a:pt x="12" y="1099"/>
                  <a:pt x="12" y="1093"/>
                </a:cubicBezTo>
                <a:close/>
                <a:moveTo>
                  <a:pt x="845" y="1"/>
                </a:moveTo>
                <a:cubicBezTo>
                  <a:pt x="834" y="1"/>
                  <a:pt x="822" y="4"/>
                  <a:pt x="822" y="10"/>
                </a:cubicBezTo>
                <a:cubicBezTo>
                  <a:pt x="726" y="570"/>
                  <a:pt x="441" y="1022"/>
                  <a:pt x="12" y="1093"/>
                </a:cubicBezTo>
                <a:cubicBezTo>
                  <a:pt x="12" y="1105"/>
                  <a:pt x="12" y="1129"/>
                  <a:pt x="24" y="1129"/>
                </a:cubicBezTo>
                <a:cubicBezTo>
                  <a:pt x="441" y="1201"/>
                  <a:pt x="738" y="1641"/>
                  <a:pt x="822" y="2213"/>
                </a:cubicBezTo>
                <a:cubicBezTo>
                  <a:pt x="822" y="2219"/>
                  <a:pt x="834" y="2221"/>
                  <a:pt x="845" y="2221"/>
                </a:cubicBezTo>
                <a:cubicBezTo>
                  <a:pt x="857" y="2221"/>
                  <a:pt x="869" y="2219"/>
                  <a:pt x="869" y="2213"/>
                </a:cubicBezTo>
                <a:cubicBezTo>
                  <a:pt x="976" y="1641"/>
                  <a:pt x="1262" y="1201"/>
                  <a:pt x="1679" y="1129"/>
                </a:cubicBezTo>
                <a:lnTo>
                  <a:pt x="1691" y="1105"/>
                </a:lnTo>
                <a:lnTo>
                  <a:pt x="1691" y="1093"/>
                </a:lnTo>
                <a:lnTo>
                  <a:pt x="1679" y="1093"/>
                </a:lnTo>
                <a:cubicBezTo>
                  <a:pt x="1262" y="1022"/>
                  <a:pt x="965" y="570"/>
                  <a:pt x="869" y="10"/>
                </a:cubicBezTo>
                <a:cubicBezTo>
                  <a:pt x="869" y="4"/>
                  <a:pt x="857" y="1"/>
                  <a:pt x="8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8"/>
          <p:cNvSpPr/>
          <p:nvPr/>
        </p:nvSpPr>
        <p:spPr>
          <a:xfrm>
            <a:off x="7856480" y="1381184"/>
            <a:ext cx="98280" cy="129987"/>
          </a:xfrm>
          <a:custGeom>
            <a:avLst/>
            <a:gdLst/>
            <a:ahLst/>
            <a:cxnLst/>
            <a:rect l="l" t="t" r="r" b="b"/>
            <a:pathLst>
              <a:path w="1680" h="2222" extrusionOk="0">
                <a:moveTo>
                  <a:pt x="834" y="1"/>
                </a:moveTo>
                <a:cubicBezTo>
                  <a:pt x="822" y="1"/>
                  <a:pt x="810" y="4"/>
                  <a:pt x="810" y="10"/>
                </a:cubicBezTo>
                <a:cubicBezTo>
                  <a:pt x="715" y="581"/>
                  <a:pt x="429" y="1022"/>
                  <a:pt x="0" y="1093"/>
                </a:cubicBezTo>
                <a:cubicBezTo>
                  <a:pt x="0" y="1117"/>
                  <a:pt x="0" y="1117"/>
                  <a:pt x="12" y="1129"/>
                </a:cubicBezTo>
                <a:cubicBezTo>
                  <a:pt x="429" y="1201"/>
                  <a:pt x="727" y="1653"/>
                  <a:pt x="810" y="2213"/>
                </a:cubicBezTo>
                <a:cubicBezTo>
                  <a:pt x="810" y="2218"/>
                  <a:pt x="822" y="2221"/>
                  <a:pt x="834" y="2221"/>
                </a:cubicBezTo>
                <a:cubicBezTo>
                  <a:pt x="846" y="2221"/>
                  <a:pt x="858" y="2218"/>
                  <a:pt x="858" y="2213"/>
                </a:cubicBezTo>
                <a:cubicBezTo>
                  <a:pt x="965" y="1653"/>
                  <a:pt x="1251" y="1201"/>
                  <a:pt x="1667" y="1129"/>
                </a:cubicBezTo>
                <a:lnTo>
                  <a:pt x="1679" y="1117"/>
                </a:lnTo>
                <a:lnTo>
                  <a:pt x="1679" y="1093"/>
                </a:lnTo>
                <a:lnTo>
                  <a:pt x="1667" y="1093"/>
                </a:ln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rot="7233727">
            <a:off x="7076395" y="1541771"/>
            <a:ext cx="6376252" cy="5747640"/>
            <a:chOff x="-1155400" y="2779603"/>
            <a:chExt cx="3629811" cy="3271961"/>
          </a:xfrm>
        </p:grpSpPr>
        <p:sp>
          <p:nvSpPr>
            <p:cNvPr id="10" name="Google Shape;10;p2"/>
            <p:cNvSpPr/>
            <p:nvPr/>
          </p:nvSpPr>
          <p:spPr>
            <a:xfrm>
              <a:off x="-610709" y="2783593"/>
              <a:ext cx="1052331" cy="945576"/>
            </a:xfrm>
            <a:custGeom>
              <a:avLst/>
              <a:gdLst/>
              <a:ahLst/>
              <a:cxnLst/>
              <a:rect l="l" t="t" r="r" b="b"/>
              <a:pathLst>
                <a:path w="22682" h="20381" extrusionOk="0">
                  <a:moveTo>
                    <a:pt x="15910" y="0"/>
                  </a:moveTo>
                  <a:cubicBezTo>
                    <a:pt x="12387" y="0"/>
                    <a:pt x="8521" y="1281"/>
                    <a:pt x="5834" y="2910"/>
                  </a:cubicBezTo>
                  <a:cubicBezTo>
                    <a:pt x="3989" y="4029"/>
                    <a:pt x="2357" y="5637"/>
                    <a:pt x="1405" y="7637"/>
                  </a:cubicBezTo>
                  <a:cubicBezTo>
                    <a:pt x="953" y="8637"/>
                    <a:pt x="607" y="9756"/>
                    <a:pt x="405" y="10935"/>
                  </a:cubicBezTo>
                  <a:cubicBezTo>
                    <a:pt x="0" y="13257"/>
                    <a:pt x="167" y="15745"/>
                    <a:pt x="1179" y="17698"/>
                  </a:cubicBezTo>
                  <a:cubicBezTo>
                    <a:pt x="1976" y="19281"/>
                    <a:pt x="3084" y="19448"/>
                    <a:pt x="4512" y="19936"/>
                  </a:cubicBezTo>
                  <a:cubicBezTo>
                    <a:pt x="5365" y="20234"/>
                    <a:pt x="6288" y="20381"/>
                    <a:pt x="7220" y="20381"/>
                  </a:cubicBezTo>
                  <a:cubicBezTo>
                    <a:pt x="9307" y="20381"/>
                    <a:pt x="11443" y="19645"/>
                    <a:pt x="12966" y="18222"/>
                  </a:cubicBezTo>
                  <a:cubicBezTo>
                    <a:pt x="14240" y="17031"/>
                    <a:pt x="14680" y="15733"/>
                    <a:pt x="15276" y="14114"/>
                  </a:cubicBezTo>
                  <a:cubicBezTo>
                    <a:pt x="15942" y="12328"/>
                    <a:pt x="16847" y="10649"/>
                    <a:pt x="17967" y="9125"/>
                  </a:cubicBezTo>
                  <a:cubicBezTo>
                    <a:pt x="18740" y="8066"/>
                    <a:pt x="19633" y="6970"/>
                    <a:pt x="20645" y="6149"/>
                  </a:cubicBezTo>
                  <a:cubicBezTo>
                    <a:pt x="21550" y="5422"/>
                    <a:pt x="22681" y="4553"/>
                    <a:pt x="22324" y="3184"/>
                  </a:cubicBezTo>
                  <a:cubicBezTo>
                    <a:pt x="22074" y="2172"/>
                    <a:pt x="20765" y="1017"/>
                    <a:pt x="19836" y="660"/>
                  </a:cubicBezTo>
                  <a:cubicBezTo>
                    <a:pt x="18644" y="201"/>
                    <a:pt x="17304" y="0"/>
                    <a:pt x="1591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11;p2"/>
            <p:cNvSpPr/>
            <p:nvPr/>
          </p:nvSpPr>
          <p:spPr>
            <a:xfrm>
              <a:off x="-933905" y="2779603"/>
              <a:ext cx="3408316" cy="3271961"/>
            </a:xfrm>
            <a:custGeom>
              <a:avLst/>
              <a:gdLst/>
              <a:ahLst/>
              <a:cxnLst/>
              <a:rect l="l" t="t" r="r" b="b"/>
              <a:pathLst>
                <a:path w="73463" h="70524" extrusionOk="0">
                  <a:moveTo>
                    <a:pt x="47889" y="1"/>
                  </a:moveTo>
                  <a:cubicBezTo>
                    <a:pt x="47418" y="1"/>
                    <a:pt x="46960" y="16"/>
                    <a:pt x="46519" y="44"/>
                  </a:cubicBezTo>
                  <a:cubicBezTo>
                    <a:pt x="43113" y="282"/>
                    <a:pt x="39780" y="1270"/>
                    <a:pt x="36732" y="2889"/>
                  </a:cubicBezTo>
                  <a:cubicBezTo>
                    <a:pt x="32124" y="5330"/>
                    <a:pt x="28576" y="9295"/>
                    <a:pt x="25647" y="13712"/>
                  </a:cubicBezTo>
                  <a:cubicBezTo>
                    <a:pt x="22694" y="18165"/>
                    <a:pt x="20301" y="23046"/>
                    <a:pt x="16896" y="27118"/>
                  </a:cubicBezTo>
                  <a:cubicBezTo>
                    <a:pt x="13622" y="31035"/>
                    <a:pt x="8704" y="32869"/>
                    <a:pt x="5430" y="36774"/>
                  </a:cubicBezTo>
                  <a:cubicBezTo>
                    <a:pt x="2144" y="40703"/>
                    <a:pt x="1" y="45871"/>
                    <a:pt x="132" y="51157"/>
                  </a:cubicBezTo>
                  <a:cubicBezTo>
                    <a:pt x="287" y="57277"/>
                    <a:pt x="3870" y="62646"/>
                    <a:pt x="8919" y="65516"/>
                  </a:cubicBezTo>
                  <a:cubicBezTo>
                    <a:pt x="11779" y="67145"/>
                    <a:pt x="14992" y="67834"/>
                    <a:pt x="18222" y="67834"/>
                  </a:cubicBezTo>
                  <a:cubicBezTo>
                    <a:pt x="20208" y="67834"/>
                    <a:pt x="22201" y="67574"/>
                    <a:pt x="24123" y="67111"/>
                  </a:cubicBezTo>
                  <a:cubicBezTo>
                    <a:pt x="27611" y="66266"/>
                    <a:pt x="30671" y="64242"/>
                    <a:pt x="34184" y="63432"/>
                  </a:cubicBezTo>
                  <a:cubicBezTo>
                    <a:pt x="36050" y="63005"/>
                    <a:pt x="37952" y="62789"/>
                    <a:pt x="39849" y="62789"/>
                  </a:cubicBezTo>
                  <a:cubicBezTo>
                    <a:pt x="43713" y="62789"/>
                    <a:pt x="47561" y="63683"/>
                    <a:pt x="51067" y="65504"/>
                  </a:cubicBezTo>
                  <a:cubicBezTo>
                    <a:pt x="54555" y="67314"/>
                    <a:pt x="57853" y="69814"/>
                    <a:pt x="61806" y="70409"/>
                  </a:cubicBezTo>
                  <a:cubicBezTo>
                    <a:pt x="62316" y="70486"/>
                    <a:pt x="62816" y="70523"/>
                    <a:pt x="63304" y="70523"/>
                  </a:cubicBezTo>
                  <a:cubicBezTo>
                    <a:pt x="68131" y="70523"/>
                    <a:pt x="71826" y="66889"/>
                    <a:pt x="72712" y="61753"/>
                  </a:cubicBezTo>
                  <a:cubicBezTo>
                    <a:pt x="73462" y="57479"/>
                    <a:pt x="72284" y="52990"/>
                    <a:pt x="69938" y="49454"/>
                  </a:cubicBezTo>
                  <a:cubicBezTo>
                    <a:pt x="67164" y="45287"/>
                    <a:pt x="63009" y="42168"/>
                    <a:pt x="60377" y="37822"/>
                  </a:cubicBezTo>
                  <a:cubicBezTo>
                    <a:pt x="57710" y="33417"/>
                    <a:pt x="56317" y="27321"/>
                    <a:pt x="57972" y="22261"/>
                  </a:cubicBezTo>
                  <a:cubicBezTo>
                    <a:pt x="58925" y="19367"/>
                    <a:pt x="60020" y="16415"/>
                    <a:pt x="60449" y="13367"/>
                  </a:cubicBezTo>
                  <a:cubicBezTo>
                    <a:pt x="60961" y="9759"/>
                    <a:pt x="60092" y="5830"/>
                    <a:pt x="57591" y="3211"/>
                  </a:cubicBezTo>
                  <a:cubicBezTo>
                    <a:pt x="55261" y="775"/>
                    <a:pt x="51270" y="1"/>
                    <a:pt x="4788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12;p2"/>
            <p:cNvSpPr/>
            <p:nvPr/>
          </p:nvSpPr>
          <p:spPr>
            <a:xfrm>
              <a:off x="-1155400" y="3650965"/>
              <a:ext cx="870045" cy="686368"/>
            </a:xfrm>
            <a:custGeom>
              <a:avLst/>
              <a:gdLst/>
              <a:ahLst/>
              <a:cxnLst/>
              <a:rect l="l" t="t" r="r" b="b"/>
              <a:pathLst>
                <a:path w="18753" h="14794" extrusionOk="0">
                  <a:moveTo>
                    <a:pt x="8784" y="0"/>
                  </a:moveTo>
                  <a:cubicBezTo>
                    <a:pt x="6575" y="0"/>
                    <a:pt x="4399" y="641"/>
                    <a:pt x="2644" y="2158"/>
                  </a:cubicBezTo>
                  <a:cubicBezTo>
                    <a:pt x="739" y="3813"/>
                    <a:pt x="0" y="6242"/>
                    <a:pt x="262" y="8552"/>
                  </a:cubicBezTo>
                  <a:cubicBezTo>
                    <a:pt x="560" y="11016"/>
                    <a:pt x="2025" y="13338"/>
                    <a:pt x="4513" y="14350"/>
                  </a:cubicBezTo>
                  <a:cubicBezTo>
                    <a:pt x="5259" y="14660"/>
                    <a:pt x="6014" y="14794"/>
                    <a:pt x="6766" y="14794"/>
                  </a:cubicBezTo>
                  <a:cubicBezTo>
                    <a:pt x="8412" y="14794"/>
                    <a:pt x="10038" y="14149"/>
                    <a:pt x="11502" y="13290"/>
                  </a:cubicBezTo>
                  <a:cubicBezTo>
                    <a:pt x="13562" y="12088"/>
                    <a:pt x="16157" y="10349"/>
                    <a:pt x="17562" y="8337"/>
                  </a:cubicBezTo>
                  <a:cubicBezTo>
                    <a:pt x="18348" y="7206"/>
                    <a:pt x="18753" y="5658"/>
                    <a:pt x="18229" y="4361"/>
                  </a:cubicBezTo>
                  <a:cubicBezTo>
                    <a:pt x="17193" y="1765"/>
                    <a:pt x="13204" y="574"/>
                    <a:pt x="10788" y="170"/>
                  </a:cubicBezTo>
                  <a:cubicBezTo>
                    <a:pt x="10124" y="59"/>
                    <a:pt x="9452" y="0"/>
                    <a:pt x="878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751484" y="2869982"/>
              <a:ext cx="1040779" cy="818129"/>
            </a:xfrm>
            <a:custGeom>
              <a:avLst/>
              <a:gdLst/>
              <a:ahLst/>
              <a:cxnLst/>
              <a:rect l="l" t="t" r="r" b="b"/>
              <a:pathLst>
                <a:path w="22433" h="17634" fill="none" extrusionOk="0">
                  <a:moveTo>
                    <a:pt x="1191" y="1"/>
                  </a:moveTo>
                  <a:cubicBezTo>
                    <a:pt x="1191" y="1"/>
                    <a:pt x="1" y="4322"/>
                    <a:pt x="1334" y="7882"/>
                  </a:cubicBezTo>
                  <a:cubicBezTo>
                    <a:pt x="2168" y="10097"/>
                    <a:pt x="4144" y="15038"/>
                    <a:pt x="15324" y="16264"/>
                  </a:cubicBezTo>
                  <a:cubicBezTo>
                    <a:pt x="15324" y="16264"/>
                    <a:pt x="19027" y="16776"/>
                    <a:pt x="22432" y="17634"/>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496862" y="3114674"/>
              <a:ext cx="1941677" cy="2295810"/>
            </a:xfrm>
            <a:custGeom>
              <a:avLst/>
              <a:gdLst/>
              <a:ahLst/>
              <a:cxnLst/>
              <a:rect l="l" t="t" r="r" b="b"/>
              <a:pathLst>
                <a:path w="41851" h="49484" fill="none" extrusionOk="0">
                  <a:moveTo>
                    <a:pt x="41851" y="49483"/>
                  </a:moveTo>
                  <a:cubicBezTo>
                    <a:pt x="40005" y="47793"/>
                    <a:pt x="37374" y="44625"/>
                    <a:pt x="34064" y="38827"/>
                  </a:cubicBezTo>
                  <a:cubicBezTo>
                    <a:pt x="34064" y="38827"/>
                    <a:pt x="28706" y="31636"/>
                    <a:pt x="16907" y="26611"/>
                  </a:cubicBezTo>
                  <a:cubicBezTo>
                    <a:pt x="16907" y="26611"/>
                    <a:pt x="8465" y="23409"/>
                    <a:pt x="4084" y="10979"/>
                  </a:cubicBezTo>
                  <a:cubicBezTo>
                    <a:pt x="4084" y="10979"/>
                    <a:pt x="2393" y="5156"/>
                    <a:pt x="964" y="2096"/>
                  </a:cubicBezTo>
                  <a:lnTo>
                    <a:pt x="429" y="965"/>
                  </a:lnTo>
                  <a:cubicBezTo>
                    <a:pt x="298" y="632"/>
                    <a:pt x="167" y="311"/>
                    <a:pt x="0" y="1"/>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396321" y="3221849"/>
              <a:ext cx="2045509" cy="2395791"/>
            </a:xfrm>
            <a:custGeom>
              <a:avLst/>
              <a:gdLst/>
              <a:ahLst/>
              <a:cxnLst/>
              <a:rect l="l" t="t" r="r" b="b"/>
              <a:pathLst>
                <a:path w="44089" h="51639" fill="none" extrusionOk="0">
                  <a:moveTo>
                    <a:pt x="44089" y="51638"/>
                  </a:moveTo>
                  <a:lnTo>
                    <a:pt x="43601" y="51221"/>
                  </a:lnTo>
                  <a:cubicBezTo>
                    <a:pt x="37183" y="47602"/>
                    <a:pt x="34147" y="39565"/>
                    <a:pt x="34147" y="39565"/>
                  </a:cubicBezTo>
                  <a:cubicBezTo>
                    <a:pt x="31635" y="35279"/>
                    <a:pt x="25241" y="35446"/>
                    <a:pt x="25241" y="35446"/>
                  </a:cubicBezTo>
                  <a:cubicBezTo>
                    <a:pt x="9073" y="35803"/>
                    <a:pt x="6037" y="20813"/>
                    <a:pt x="6037" y="20813"/>
                  </a:cubicBezTo>
                  <a:cubicBezTo>
                    <a:pt x="1512" y="4061"/>
                    <a:pt x="238" y="572"/>
                    <a:pt x="238" y="572"/>
                  </a:cubicBezTo>
                  <a:cubicBezTo>
                    <a:pt x="155" y="382"/>
                    <a:pt x="83" y="179"/>
                    <a:pt x="0" y="1"/>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1002942" y="3725106"/>
              <a:ext cx="522037" cy="444696"/>
            </a:xfrm>
            <a:custGeom>
              <a:avLst/>
              <a:gdLst/>
              <a:ahLst/>
              <a:cxnLst/>
              <a:rect l="l" t="t" r="r" b="b"/>
              <a:pathLst>
                <a:path w="11252" h="9585" fill="none" extrusionOk="0">
                  <a:moveTo>
                    <a:pt x="11252" y="9585"/>
                  </a:moveTo>
                  <a:cubicBezTo>
                    <a:pt x="8633" y="2036"/>
                    <a:pt x="2334" y="358"/>
                    <a:pt x="1" y="0"/>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473747" y="4279723"/>
              <a:ext cx="1046857" cy="1556135"/>
            </a:xfrm>
            <a:custGeom>
              <a:avLst/>
              <a:gdLst/>
              <a:ahLst/>
              <a:cxnLst/>
              <a:rect l="l" t="t" r="r" b="b"/>
              <a:pathLst>
                <a:path w="22564" h="33541" fill="none" extrusionOk="0">
                  <a:moveTo>
                    <a:pt x="18777" y="33540"/>
                  </a:moveTo>
                  <a:cubicBezTo>
                    <a:pt x="22563" y="20479"/>
                    <a:pt x="15669" y="17133"/>
                    <a:pt x="15669" y="17133"/>
                  </a:cubicBezTo>
                  <a:cubicBezTo>
                    <a:pt x="13907" y="15645"/>
                    <a:pt x="8037" y="14014"/>
                    <a:pt x="8037" y="14014"/>
                  </a:cubicBezTo>
                  <a:cubicBezTo>
                    <a:pt x="1" y="12168"/>
                    <a:pt x="739" y="1381"/>
                    <a:pt x="739" y="1381"/>
                  </a:cubicBezTo>
                  <a:cubicBezTo>
                    <a:pt x="691" y="1036"/>
                    <a:pt x="870" y="322"/>
                    <a:pt x="810" y="0"/>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1080285" y="3803004"/>
              <a:ext cx="457965" cy="464600"/>
            </a:xfrm>
            <a:custGeom>
              <a:avLst/>
              <a:gdLst/>
              <a:ahLst/>
              <a:cxnLst/>
              <a:rect l="l" t="t" r="r" b="b"/>
              <a:pathLst>
                <a:path w="9871" h="10014" fill="none" extrusionOk="0">
                  <a:moveTo>
                    <a:pt x="9871" y="10013"/>
                  </a:moveTo>
                  <a:cubicBezTo>
                    <a:pt x="8347" y="2572"/>
                    <a:pt x="1656" y="417"/>
                    <a:pt x="1" y="0"/>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699093" y="4415616"/>
              <a:ext cx="645772" cy="1525189"/>
            </a:xfrm>
            <a:custGeom>
              <a:avLst/>
              <a:gdLst/>
              <a:ahLst/>
              <a:cxnLst/>
              <a:rect l="l" t="t" r="r" b="b"/>
              <a:pathLst>
                <a:path w="13919" h="32874" fill="none" extrusionOk="0">
                  <a:moveTo>
                    <a:pt x="13918" y="32873"/>
                  </a:moveTo>
                  <a:cubicBezTo>
                    <a:pt x="13918" y="23574"/>
                    <a:pt x="10263" y="18883"/>
                    <a:pt x="10263" y="18883"/>
                  </a:cubicBezTo>
                  <a:cubicBezTo>
                    <a:pt x="7025" y="14633"/>
                    <a:pt x="3858" y="12347"/>
                    <a:pt x="3858" y="12347"/>
                  </a:cubicBezTo>
                  <a:cubicBezTo>
                    <a:pt x="0" y="9073"/>
                    <a:pt x="1965" y="0"/>
                    <a:pt x="1965" y="0"/>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542784" y="2813657"/>
              <a:ext cx="763986" cy="701028"/>
            </a:xfrm>
            <a:custGeom>
              <a:avLst/>
              <a:gdLst/>
              <a:ahLst/>
              <a:cxnLst/>
              <a:rect l="l" t="t" r="r" b="b"/>
              <a:pathLst>
                <a:path w="16467" h="15110" extrusionOk="0">
                  <a:moveTo>
                    <a:pt x="9859" y="0"/>
                  </a:moveTo>
                  <a:cubicBezTo>
                    <a:pt x="7835" y="524"/>
                    <a:pt x="5918" y="1334"/>
                    <a:pt x="4382" y="2274"/>
                  </a:cubicBezTo>
                  <a:cubicBezTo>
                    <a:pt x="2560" y="3381"/>
                    <a:pt x="941" y="4953"/>
                    <a:pt x="0" y="6929"/>
                  </a:cubicBezTo>
                  <a:cubicBezTo>
                    <a:pt x="314" y="6904"/>
                    <a:pt x="623" y="6891"/>
                    <a:pt x="928" y="6891"/>
                  </a:cubicBezTo>
                  <a:cubicBezTo>
                    <a:pt x="6266" y="6891"/>
                    <a:pt x="10321" y="10739"/>
                    <a:pt x="13193" y="15109"/>
                  </a:cubicBezTo>
                  <a:cubicBezTo>
                    <a:pt x="13419" y="14597"/>
                    <a:pt x="13609" y="14049"/>
                    <a:pt x="13836" y="13466"/>
                  </a:cubicBezTo>
                  <a:cubicBezTo>
                    <a:pt x="14478" y="11716"/>
                    <a:pt x="15383" y="10049"/>
                    <a:pt x="16467" y="8537"/>
                  </a:cubicBezTo>
                  <a:cubicBezTo>
                    <a:pt x="14502" y="4060"/>
                    <a:pt x="11788" y="1417"/>
                    <a:pt x="98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131167" y="3388132"/>
              <a:ext cx="2288573" cy="2662934"/>
            </a:xfrm>
            <a:custGeom>
              <a:avLst/>
              <a:gdLst/>
              <a:ahLst/>
              <a:cxnLst/>
              <a:rect l="l" t="t" r="r" b="b"/>
              <a:pathLst>
                <a:path w="49328" h="57397" extrusionOk="0">
                  <a:moveTo>
                    <a:pt x="3096" y="1"/>
                  </a:moveTo>
                  <a:cubicBezTo>
                    <a:pt x="2953" y="191"/>
                    <a:pt x="2822" y="382"/>
                    <a:pt x="2691" y="596"/>
                  </a:cubicBezTo>
                  <a:cubicBezTo>
                    <a:pt x="1750" y="2013"/>
                    <a:pt x="869" y="3465"/>
                    <a:pt x="0" y="4942"/>
                  </a:cubicBezTo>
                  <a:cubicBezTo>
                    <a:pt x="2870" y="10085"/>
                    <a:pt x="4203" y="15229"/>
                    <a:pt x="4203" y="15229"/>
                  </a:cubicBezTo>
                  <a:cubicBezTo>
                    <a:pt x="6620" y="29814"/>
                    <a:pt x="13037" y="34219"/>
                    <a:pt x="13037" y="34219"/>
                  </a:cubicBezTo>
                  <a:cubicBezTo>
                    <a:pt x="20693" y="40803"/>
                    <a:pt x="22753" y="46959"/>
                    <a:pt x="23241" y="50495"/>
                  </a:cubicBezTo>
                  <a:cubicBezTo>
                    <a:pt x="24908" y="50947"/>
                    <a:pt x="26551" y="51566"/>
                    <a:pt x="28111" y="52376"/>
                  </a:cubicBezTo>
                  <a:cubicBezTo>
                    <a:pt x="31611" y="54186"/>
                    <a:pt x="34897" y="56686"/>
                    <a:pt x="38850" y="57281"/>
                  </a:cubicBezTo>
                  <a:cubicBezTo>
                    <a:pt x="39364" y="57359"/>
                    <a:pt x="39868" y="57397"/>
                    <a:pt x="40360" y="57397"/>
                  </a:cubicBezTo>
                  <a:cubicBezTo>
                    <a:pt x="44619" y="57397"/>
                    <a:pt x="47983" y="54570"/>
                    <a:pt x="49328" y="50376"/>
                  </a:cubicBezTo>
                  <a:cubicBezTo>
                    <a:pt x="45565" y="43982"/>
                    <a:pt x="36338" y="39970"/>
                    <a:pt x="36338" y="39970"/>
                  </a:cubicBezTo>
                  <a:cubicBezTo>
                    <a:pt x="17955" y="33719"/>
                    <a:pt x="14383" y="29957"/>
                    <a:pt x="14383" y="29957"/>
                  </a:cubicBezTo>
                  <a:cubicBezTo>
                    <a:pt x="6965" y="23218"/>
                    <a:pt x="6144" y="14609"/>
                    <a:pt x="6144" y="14609"/>
                  </a:cubicBezTo>
                  <a:cubicBezTo>
                    <a:pt x="5203" y="9514"/>
                    <a:pt x="3822" y="3287"/>
                    <a:pt x="309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606301" y="3289262"/>
              <a:ext cx="617610" cy="376774"/>
            </a:xfrm>
            <a:custGeom>
              <a:avLst/>
              <a:gdLst/>
              <a:ahLst/>
              <a:cxnLst/>
              <a:rect l="l" t="t" r="r" b="b"/>
              <a:pathLst>
                <a:path w="13312" h="8121" extrusionOk="0">
                  <a:moveTo>
                    <a:pt x="322" y="0"/>
                  </a:moveTo>
                  <a:lnTo>
                    <a:pt x="322" y="36"/>
                  </a:lnTo>
                  <a:cubicBezTo>
                    <a:pt x="0" y="1941"/>
                    <a:pt x="60" y="3953"/>
                    <a:pt x="631" y="5715"/>
                  </a:cubicBezTo>
                  <a:cubicBezTo>
                    <a:pt x="1672" y="5331"/>
                    <a:pt x="2715" y="5172"/>
                    <a:pt x="3729" y="5172"/>
                  </a:cubicBezTo>
                  <a:cubicBezTo>
                    <a:pt x="7241" y="5172"/>
                    <a:pt x="10402" y="7076"/>
                    <a:pt x="11871" y="8120"/>
                  </a:cubicBezTo>
                  <a:cubicBezTo>
                    <a:pt x="12228" y="7882"/>
                    <a:pt x="12573" y="7620"/>
                    <a:pt x="12895" y="7335"/>
                  </a:cubicBezTo>
                  <a:cubicBezTo>
                    <a:pt x="13050" y="7192"/>
                    <a:pt x="13192" y="7061"/>
                    <a:pt x="13311" y="6906"/>
                  </a:cubicBezTo>
                  <a:cubicBezTo>
                    <a:pt x="11573" y="4620"/>
                    <a:pt x="10156" y="3965"/>
                    <a:pt x="10156" y="3965"/>
                  </a:cubicBezTo>
                  <a:cubicBezTo>
                    <a:pt x="5037" y="596"/>
                    <a:pt x="1786" y="36"/>
                    <a:pt x="32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a:off x="-63280" y="3709099"/>
              <a:ext cx="1065600" cy="2005749"/>
            </a:xfrm>
            <a:custGeom>
              <a:avLst/>
              <a:gdLst/>
              <a:ahLst/>
              <a:cxnLst/>
              <a:rect l="l" t="t" r="r" b="b"/>
              <a:pathLst>
                <a:path w="22968" h="43232" extrusionOk="0">
                  <a:moveTo>
                    <a:pt x="2977" y="0"/>
                  </a:moveTo>
                  <a:cubicBezTo>
                    <a:pt x="2667" y="524"/>
                    <a:pt x="2334" y="1060"/>
                    <a:pt x="2012" y="1584"/>
                  </a:cubicBezTo>
                  <a:cubicBezTo>
                    <a:pt x="3012" y="4691"/>
                    <a:pt x="2298" y="9692"/>
                    <a:pt x="2298" y="9692"/>
                  </a:cubicBezTo>
                  <a:cubicBezTo>
                    <a:pt x="0" y="19419"/>
                    <a:pt x="6822" y="24467"/>
                    <a:pt x="6822" y="24467"/>
                  </a:cubicBezTo>
                  <a:cubicBezTo>
                    <a:pt x="15300" y="30373"/>
                    <a:pt x="16288" y="39267"/>
                    <a:pt x="16252" y="43232"/>
                  </a:cubicBezTo>
                  <a:cubicBezTo>
                    <a:pt x="17824" y="42927"/>
                    <a:pt x="19420" y="42773"/>
                    <a:pt x="21015" y="42773"/>
                  </a:cubicBezTo>
                  <a:cubicBezTo>
                    <a:pt x="21667" y="42773"/>
                    <a:pt x="22318" y="42799"/>
                    <a:pt x="22967" y="42851"/>
                  </a:cubicBezTo>
                  <a:cubicBezTo>
                    <a:pt x="21300" y="34350"/>
                    <a:pt x="14311" y="28587"/>
                    <a:pt x="14311" y="28587"/>
                  </a:cubicBezTo>
                  <a:cubicBezTo>
                    <a:pt x="7894" y="22836"/>
                    <a:pt x="7334" y="15812"/>
                    <a:pt x="7334" y="15812"/>
                  </a:cubicBezTo>
                  <a:cubicBezTo>
                    <a:pt x="6572" y="8108"/>
                    <a:pt x="4763" y="3155"/>
                    <a:pt x="297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4" name="Google Shape;24;p2"/>
          <p:cNvGrpSpPr/>
          <p:nvPr/>
        </p:nvGrpSpPr>
        <p:grpSpPr>
          <a:xfrm>
            <a:off x="6768661" y="2741456"/>
            <a:ext cx="1595431" cy="2096098"/>
            <a:chOff x="6835336" y="2503331"/>
            <a:chExt cx="1595431" cy="2096098"/>
          </a:xfrm>
        </p:grpSpPr>
        <p:sp>
          <p:nvSpPr>
            <p:cNvPr id="25" name="Google Shape;25;p2"/>
            <p:cNvSpPr/>
            <p:nvPr/>
          </p:nvSpPr>
          <p:spPr>
            <a:xfrm flipH="1">
              <a:off x="7228198" y="2847374"/>
              <a:ext cx="1188845" cy="1452218"/>
            </a:xfrm>
            <a:custGeom>
              <a:avLst/>
              <a:gdLst/>
              <a:ahLst/>
              <a:cxnLst/>
              <a:rect l="l" t="t" r="r" b="b"/>
              <a:pathLst>
                <a:path w="11348" h="13862" extrusionOk="0">
                  <a:moveTo>
                    <a:pt x="5815" y="0"/>
                  </a:moveTo>
                  <a:cubicBezTo>
                    <a:pt x="3450" y="0"/>
                    <a:pt x="1239" y="1604"/>
                    <a:pt x="477" y="4063"/>
                  </a:cubicBezTo>
                  <a:cubicBezTo>
                    <a:pt x="1" y="5622"/>
                    <a:pt x="239" y="6718"/>
                    <a:pt x="608" y="7777"/>
                  </a:cubicBezTo>
                  <a:cubicBezTo>
                    <a:pt x="1072" y="9135"/>
                    <a:pt x="1739" y="10432"/>
                    <a:pt x="1382" y="12635"/>
                  </a:cubicBezTo>
                  <a:lnTo>
                    <a:pt x="5013" y="13861"/>
                  </a:lnTo>
                  <a:cubicBezTo>
                    <a:pt x="6882" y="10373"/>
                    <a:pt x="9633" y="11123"/>
                    <a:pt x="10942" y="7611"/>
                  </a:cubicBezTo>
                  <a:cubicBezTo>
                    <a:pt x="11180" y="6956"/>
                    <a:pt x="11311" y="6289"/>
                    <a:pt x="11311" y="5634"/>
                  </a:cubicBezTo>
                  <a:cubicBezTo>
                    <a:pt x="11347" y="3265"/>
                    <a:pt x="9930" y="1050"/>
                    <a:pt x="7597" y="312"/>
                  </a:cubicBezTo>
                  <a:cubicBezTo>
                    <a:pt x="7007" y="100"/>
                    <a:pt x="6406" y="0"/>
                    <a:pt x="581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26;p2"/>
            <p:cNvSpPr/>
            <p:nvPr/>
          </p:nvSpPr>
          <p:spPr>
            <a:xfrm flipH="1">
              <a:off x="7228198" y="2845488"/>
              <a:ext cx="1188845" cy="993672"/>
            </a:xfrm>
            <a:custGeom>
              <a:avLst/>
              <a:gdLst/>
              <a:ahLst/>
              <a:cxnLst/>
              <a:rect l="l" t="t" r="r" b="b"/>
              <a:pathLst>
                <a:path w="11348" h="9485" extrusionOk="0">
                  <a:moveTo>
                    <a:pt x="5828" y="0"/>
                  </a:moveTo>
                  <a:cubicBezTo>
                    <a:pt x="3458" y="0"/>
                    <a:pt x="1240" y="1604"/>
                    <a:pt x="477" y="4057"/>
                  </a:cubicBezTo>
                  <a:cubicBezTo>
                    <a:pt x="1" y="5640"/>
                    <a:pt x="239" y="6736"/>
                    <a:pt x="608" y="7795"/>
                  </a:cubicBezTo>
                  <a:cubicBezTo>
                    <a:pt x="870" y="8045"/>
                    <a:pt x="1144" y="8272"/>
                    <a:pt x="1441" y="8462"/>
                  </a:cubicBezTo>
                  <a:cubicBezTo>
                    <a:pt x="2156" y="8926"/>
                    <a:pt x="2989" y="9236"/>
                    <a:pt x="3822" y="9379"/>
                  </a:cubicBezTo>
                  <a:cubicBezTo>
                    <a:pt x="3882" y="9391"/>
                    <a:pt x="3941" y="9391"/>
                    <a:pt x="4001" y="9403"/>
                  </a:cubicBezTo>
                  <a:cubicBezTo>
                    <a:pt x="4406" y="9455"/>
                    <a:pt x="4847" y="9484"/>
                    <a:pt x="5304" y="9484"/>
                  </a:cubicBezTo>
                  <a:cubicBezTo>
                    <a:pt x="7036" y="9484"/>
                    <a:pt x="9005" y="9063"/>
                    <a:pt x="10192" y="7867"/>
                  </a:cubicBezTo>
                  <a:cubicBezTo>
                    <a:pt x="10418" y="7652"/>
                    <a:pt x="10609" y="7414"/>
                    <a:pt x="10776" y="7129"/>
                  </a:cubicBezTo>
                  <a:cubicBezTo>
                    <a:pt x="11061" y="6640"/>
                    <a:pt x="11240" y="6140"/>
                    <a:pt x="11311" y="5640"/>
                  </a:cubicBezTo>
                  <a:cubicBezTo>
                    <a:pt x="11347" y="3271"/>
                    <a:pt x="9930" y="1056"/>
                    <a:pt x="7597" y="306"/>
                  </a:cubicBezTo>
                  <a:cubicBezTo>
                    <a:pt x="7011" y="98"/>
                    <a:pt x="6415" y="0"/>
                    <a:pt x="582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2"/>
            <p:cNvSpPr/>
            <p:nvPr/>
          </p:nvSpPr>
          <p:spPr>
            <a:xfrm flipH="1">
              <a:off x="7293046" y="3182406"/>
              <a:ext cx="1059358" cy="804366"/>
            </a:xfrm>
            <a:custGeom>
              <a:avLst/>
              <a:gdLst/>
              <a:ahLst/>
              <a:cxnLst/>
              <a:rect l="l" t="t" r="r" b="b"/>
              <a:pathLst>
                <a:path w="10112" h="7678" extrusionOk="0">
                  <a:moveTo>
                    <a:pt x="4875" y="0"/>
                  </a:moveTo>
                  <a:cubicBezTo>
                    <a:pt x="2796" y="0"/>
                    <a:pt x="999" y="1773"/>
                    <a:pt x="634" y="3567"/>
                  </a:cubicBezTo>
                  <a:cubicBezTo>
                    <a:pt x="0" y="6223"/>
                    <a:pt x="2317" y="7678"/>
                    <a:pt x="4717" y="7678"/>
                  </a:cubicBezTo>
                  <a:cubicBezTo>
                    <a:pt x="6331" y="7678"/>
                    <a:pt x="7983" y="7020"/>
                    <a:pt x="8801" y="5627"/>
                  </a:cubicBezTo>
                  <a:cubicBezTo>
                    <a:pt x="10111" y="3043"/>
                    <a:pt x="7718" y="353"/>
                    <a:pt x="5349" y="31"/>
                  </a:cubicBezTo>
                  <a:cubicBezTo>
                    <a:pt x="5189" y="10"/>
                    <a:pt x="5031" y="0"/>
                    <a:pt x="4875" y="0"/>
                  </a:cubicBezTo>
                  <a:close/>
                </a:path>
              </a:pathLst>
            </a:custGeom>
            <a:solidFill>
              <a:srgbClr val="FFF2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2"/>
            <p:cNvSpPr/>
            <p:nvPr/>
          </p:nvSpPr>
          <p:spPr>
            <a:xfrm flipH="1">
              <a:off x="7505190" y="2898708"/>
              <a:ext cx="682109" cy="247135"/>
            </a:xfrm>
            <a:custGeom>
              <a:avLst/>
              <a:gdLst/>
              <a:ahLst/>
              <a:cxnLst/>
              <a:rect l="l" t="t" r="r" b="b"/>
              <a:pathLst>
                <a:path w="6511" h="2359" extrusionOk="0">
                  <a:moveTo>
                    <a:pt x="3713" y="1"/>
                  </a:moveTo>
                  <a:cubicBezTo>
                    <a:pt x="2320" y="1"/>
                    <a:pt x="903" y="655"/>
                    <a:pt x="522" y="1263"/>
                  </a:cubicBezTo>
                  <a:cubicBezTo>
                    <a:pt x="0" y="2001"/>
                    <a:pt x="1029" y="2358"/>
                    <a:pt x="2333" y="2358"/>
                  </a:cubicBezTo>
                  <a:cubicBezTo>
                    <a:pt x="3469" y="2358"/>
                    <a:pt x="4813" y="2087"/>
                    <a:pt x="5523" y="1560"/>
                  </a:cubicBezTo>
                  <a:cubicBezTo>
                    <a:pt x="6511" y="727"/>
                    <a:pt x="5189" y="13"/>
                    <a:pt x="3713" y="1"/>
                  </a:cubicBezTo>
                  <a:close/>
                </a:path>
              </a:pathLst>
            </a:custGeom>
            <a:solidFill>
              <a:srgbClr val="FFF2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2"/>
            <p:cNvSpPr/>
            <p:nvPr/>
          </p:nvSpPr>
          <p:spPr>
            <a:xfrm flipH="1">
              <a:off x="8131251" y="3131072"/>
              <a:ext cx="166049" cy="156201"/>
            </a:xfrm>
            <a:custGeom>
              <a:avLst/>
              <a:gdLst/>
              <a:ahLst/>
              <a:cxnLst/>
              <a:rect l="l" t="t" r="r" b="b"/>
              <a:pathLst>
                <a:path w="1585" h="1491" extrusionOk="0">
                  <a:moveTo>
                    <a:pt x="922" y="0"/>
                  </a:moveTo>
                  <a:cubicBezTo>
                    <a:pt x="796" y="0"/>
                    <a:pt x="669" y="28"/>
                    <a:pt x="560" y="81"/>
                  </a:cubicBezTo>
                  <a:cubicBezTo>
                    <a:pt x="167" y="283"/>
                    <a:pt x="1" y="783"/>
                    <a:pt x="108" y="1116"/>
                  </a:cubicBezTo>
                  <a:cubicBezTo>
                    <a:pt x="180" y="1382"/>
                    <a:pt x="368" y="1491"/>
                    <a:pt x="586" y="1491"/>
                  </a:cubicBezTo>
                  <a:cubicBezTo>
                    <a:pt x="1014" y="1491"/>
                    <a:pt x="1560" y="1070"/>
                    <a:pt x="1584" y="581"/>
                  </a:cubicBezTo>
                  <a:cubicBezTo>
                    <a:pt x="1575" y="185"/>
                    <a:pt x="1250" y="0"/>
                    <a:pt x="922" y="0"/>
                  </a:cubicBezTo>
                  <a:close/>
                </a:path>
              </a:pathLst>
            </a:custGeom>
            <a:solidFill>
              <a:srgbClr val="FFF2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30;p2"/>
            <p:cNvSpPr/>
            <p:nvPr/>
          </p:nvSpPr>
          <p:spPr>
            <a:xfrm flipH="1">
              <a:off x="7729696" y="3732308"/>
              <a:ext cx="449117" cy="268716"/>
            </a:xfrm>
            <a:custGeom>
              <a:avLst/>
              <a:gdLst/>
              <a:ahLst/>
              <a:cxnLst/>
              <a:rect l="l" t="t" r="r" b="b"/>
              <a:pathLst>
                <a:path w="4287" h="2565" extrusionOk="0">
                  <a:moveTo>
                    <a:pt x="1406" y="342"/>
                  </a:moveTo>
                  <a:cubicBezTo>
                    <a:pt x="1477" y="390"/>
                    <a:pt x="1537" y="426"/>
                    <a:pt x="1596" y="473"/>
                  </a:cubicBezTo>
                  <a:cubicBezTo>
                    <a:pt x="1727" y="592"/>
                    <a:pt x="1787" y="747"/>
                    <a:pt x="1787" y="878"/>
                  </a:cubicBezTo>
                  <a:cubicBezTo>
                    <a:pt x="1787" y="997"/>
                    <a:pt x="1751" y="1104"/>
                    <a:pt x="1656" y="1176"/>
                  </a:cubicBezTo>
                  <a:cubicBezTo>
                    <a:pt x="1595" y="1226"/>
                    <a:pt x="1501" y="1276"/>
                    <a:pt x="1401" y="1276"/>
                  </a:cubicBezTo>
                  <a:cubicBezTo>
                    <a:pt x="1383" y="1276"/>
                    <a:pt x="1364" y="1275"/>
                    <a:pt x="1346" y="1271"/>
                  </a:cubicBezTo>
                  <a:cubicBezTo>
                    <a:pt x="1215" y="1235"/>
                    <a:pt x="1132" y="1128"/>
                    <a:pt x="1108" y="1092"/>
                  </a:cubicBezTo>
                  <a:cubicBezTo>
                    <a:pt x="1036" y="949"/>
                    <a:pt x="1013" y="819"/>
                    <a:pt x="1060" y="688"/>
                  </a:cubicBezTo>
                  <a:cubicBezTo>
                    <a:pt x="1120" y="557"/>
                    <a:pt x="1239" y="414"/>
                    <a:pt x="1406" y="342"/>
                  </a:cubicBezTo>
                  <a:close/>
                  <a:moveTo>
                    <a:pt x="3013" y="854"/>
                  </a:moveTo>
                  <a:cubicBezTo>
                    <a:pt x="3156" y="1092"/>
                    <a:pt x="3203" y="1354"/>
                    <a:pt x="3096" y="1592"/>
                  </a:cubicBezTo>
                  <a:cubicBezTo>
                    <a:pt x="3043" y="1730"/>
                    <a:pt x="2925" y="1848"/>
                    <a:pt x="2766" y="1848"/>
                  </a:cubicBezTo>
                  <a:cubicBezTo>
                    <a:pt x="2746" y="1848"/>
                    <a:pt x="2725" y="1846"/>
                    <a:pt x="2703" y="1842"/>
                  </a:cubicBezTo>
                  <a:cubicBezTo>
                    <a:pt x="2584" y="1831"/>
                    <a:pt x="2489" y="1747"/>
                    <a:pt x="2441" y="1664"/>
                  </a:cubicBezTo>
                  <a:cubicBezTo>
                    <a:pt x="2406" y="1592"/>
                    <a:pt x="2406" y="1509"/>
                    <a:pt x="2418" y="1390"/>
                  </a:cubicBezTo>
                  <a:cubicBezTo>
                    <a:pt x="2441" y="1271"/>
                    <a:pt x="2537" y="914"/>
                    <a:pt x="2918" y="854"/>
                  </a:cubicBezTo>
                  <a:close/>
                  <a:moveTo>
                    <a:pt x="872" y="0"/>
                  </a:moveTo>
                  <a:cubicBezTo>
                    <a:pt x="631" y="0"/>
                    <a:pt x="401" y="67"/>
                    <a:pt x="239" y="223"/>
                  </a:cubicBezTo>
                  <a:cubicBezTo>
                    <a:pt x="84" y="390"/>
                    <a:pt x="1" y="628"/>
                    <a:pt x="48" y="890"/>
                  </a:cubicBezTo>
                  <a:cubicBezTo>
                    <a:pt x="84" y="1116"/>
                    <a:pt x="203" y="1342"/>
                    <a:pt x="322" y="1545"/>
                  </a:cubicBezTo>
                  <a:cubicBezTo>
                    <a:pt x="330" y="1577"/>
                    <a:pt x="359" y="1592"/>
                    <a:pt x="392" y="1592"/>
                  </a:cubicBezTo>
                  <a:cubicBezTo>
                    <a:pt x="408" y="1592"/>
                    <a:pt x="425" y="1588"/>
                    <a:pt x="441" y="1581"/>
                  </a:cubicBezTo>
                  <a:cubicBezTo>
                    <a:pt x="477" y="1557"/>
                    <a:pt x="501" y="1497"/>
                    <a:pt x="465" y="1461"/>
                  </a:cubicBezTo>
                  <a:cubicBezTo>
                    <a:pt x="346" y="1259"/>
                    <a:pt x="239" y="1069"/>
                    <a:pt x="215" y="866"/>
                  </a:cubicBezTo>
                  <a:cubicBezTo>
                    <a:pt x="203" y="747"/>
                    <a:pt x="179" y="521"/>
                    <a:pt x="358" y="342"/>
                  </a:cubicBezTo>
                  <a:cubicBezTo>
                    <a:pt x="489" y="226"/>
                    <a:pt x="673" y="172"/>
                    <a:pt x="868" y="172"/>
                  </a:cubicBezTo>
                  <a:cubicBezTo>
                    <a:pt x="991" y="172"/>
                    <a:pt x="1119" y="193"/>
                    <a:pt x="1239" y="235"/>
                  </a:cubicBezTo>
                  <a:cubicBezTo>
                    <a:pt x="1096" y="330"/>
                    <a:pt x="989" y="461"/>
                    <a:pt x="929" y="604"/>
                  </a:cubicBezTo>
                  <a:cubicBezTo>
                    <a:pt x="858" y="807"/>
                    <a:pt x="882" y="997"/>
                    <a:pt x="989" y="1176"/>
                  </a:cubicBezTo>
                  <a:cubicBezTo>
                    <a:pt x="1036" y="1247"/>
                    <a:pt x="1132" y="1378"/>
                    <a:pt x="1334" y="1426"/>
                  </a:cubicBezTo>
                  <a:cubicBezTo>
                    <a:pt x="1368" y="1434"/>
                    <a:pt x="1402" y="1437"/>
                    <a:pt x="1436" y="1437"/>
                  </a:cubicBezTo>
                  <a:cubicBezTo>
                    <a:pt x="1560" y="1437"/>
                    <a:pt x="1684" y="1388"/>
                    <a:pt x="1787" y="1295"/>
                  </a:cubicBezTo>
                  <a:cubicBezTo>
                    <a:pt x="1906" y="1176"/>
                    <a:pt x="1989" y="1021"/>
                    <a:pt x="1989" y="866"/>
                  </a:cubicBezTo>
                  <a:cubicBezTo>
                    <a:pt x="2001" y="664"/>
                    <a:pt x="1906" y="473"/>
                    <a:pt x="1751" y="330"/>
                  </a:cubicBezTo>
                  <a:cubicBezTo>
                    <a:pt x="1715" y="295"/>
                    <a:pt x="1691" y="283"/>
                    <a:pt x="1656" y="247"/>
                  </a:cubicBezTo>
                  <a:cubicBezTo>
                    <a:pt x="1727" y="234"/>
                    <a:pt x="1801" y="228"/>
                    <a:pt x="1877" y="228"/>
                  </a:cubicBezTo>
                  <a:cubicBezTo>
                    <a:pt x="2220" y="228"/>
                    <a:pt x="2593" y="356"/>
                    <a:pt x="2846" y="580"/>
                  </a:cubicBezTo>
                  <a:lnTo>
                    <a:pt x="2906" y="640"/>
                  </a:lnTo>
                  <a:cubicBezTo>
                    <a:pt x="2501" y="699"/>
                    <a:pt x="2310" y="1021"/>
                    <a:pt x="2263" y="1319"/>
                  </a:cubicBezTo>
                  <a:cubicBezTo>
                    <a:pt x="2251" y="1426"/>
                    <a:pt x="2239" y="1581"/>
                    <a:pt x="2310" y="1711"/>
                  </a:cubicBezTo>
                  <a:cubicBezTo>
                    <a:pt x="2382" y="1854"/>
                    <a:pt x="2537" y="1962"/>
                    <a:pt x="2703" y="1997"/>
                  </a:cubicBezTo>
                  <a:cubicBezTo>
                    <a:pt x="2726" y="2000"/>
                    <a:pt x="2748" y="2002"/>
                    <a:pt x="2770" y="2002"/>
                  </a:cubicBezTo>
                  <a:cubicBezTo>
                    <a:pt x="3013" y="2002"/>
                    <a:pt x="3211" y="1826"/>
                    <a:pt x="3299" y="1640"/>
                  </a:cubicBezTo>
                  <a:cubicBezTo>
                    <a:pt x="3394" y="1378"/>
                    <a:pt x="3382" y="1116"/>
                    <a:pt x="3263" y="866"/>
                  </a:cubicBezTo>
                  <a:lnTo>
                    <a:pt x="3263" y="866"/>
                  </a:lnTo>
                  <a:cubicBezTo>
                    <a:pt x="3453" y="926"/>
                    <a:pt x="3656" y="1045"/>
                    <a:pt x="3775" y="1176"/>
                  </a:cubicBezTo>
                  <a:cubicBezTo>
                    <a:pt x="3977" y="1402"/>
                    <a:pt x="4084" y="1640"/>
                    <a:pt x="4049" y="1866"/>
                  </a:cubicBezTo>
                  <a:cubicBezTo>
                    <a:pt x="4025" y="2104"/>
                    <a:pt x="3846" y="2295"/>
                    <a:pt x="3572" y="2378"/>
                  </a:cubicBezTo>
                  <a:cubicBezTo>
                    <a:pt x="3537" y="2402"/>
                    <a:pt x="3501" y="2462"/>
                    <a:pt x="3513" y="2497"/>
                  </a:cubicBezTo>
                  <a:cubicBezTo>
                    <a:pt x="3513" y="2534"/>
                    <a:pt x="3542" y="2564"/>
                    <a:pt x="3600" y="2564"/>
                  </a:cubicBezTo>
                  <a:cubicBezTo>
                    <a:pt x="3616" y="2564"/>
                    <a:pt x="3635" y="2562"/>
                    <a:pt x="3656" y="2557"/>
                  </a:cubicBezTo>
                  <a:lnTo>
                    <a:pt x="3668" y="2557"/>
                  </a:lnTo>
                  <a:cubicBezTo>
                    <a:pt x="3989" y="2438"/>
                    <a:pt x="4215" y="2188"/>
                    <a:pt x="4263" y="1890"/>
                  </a:cubicBezTo>
                  <a:cubicBezTo>
                    <a:pt x="4287" y="1604"/>
                    <a:pt x="4168" y="1307"/>
                    <a:pt x="3930" y="1057"/>
                  </a:cubicBezTo>
                  <a:cubicBezTo>
                    <a:pt x="3775" y="878"/>
                    <a:pt x="3489" y="699"/>
                    <a:pt x="3180" y="652"/>
                  </a:cubicBezTo>
                  <a:cubicBezTo>
                    <a:pt x="3132" y="580"/>
                    <a:pt x="3072" y="521"/>
                    <a:pt x="3001" y="461"/>
                  </a:cubicBezTo>
                  <a:cubicBezTo>
                    <a:pt x="2706" y="211"/>
                    <a:pt x="2269" y="68"/>
                    <a:pt x="1879" y="68"/>
                  </a:cubicBezTo>
                  <a:cubicBezTo>
                    <a:pt x="1749" y="68"/>
                    <a:pt x="1625" y="84"/>
                    <a:pt x="1513" y="116"/>
                  </a:cubicBezTo>
                  <a:cubicBezTo>
                    <a:pt x="1489" y="116"/>
                    <a:pt x="1477" y="128"/>
                    <a:pt x="1465" y="128"/>
                  </a:cubicBezTo>
                  <a:cubicBezTo>
                    <a:pt x="1281" y="47"/>
                    <a:pt x="1072" y="0"/>
                    <a:pt x="87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31;p2"/>
            <p:cNvSpPr/>
            <p:nvPr/>
          </p:nvSpPr>
          <p:spPr>
            <a:xfrm flipH="1">
              <a:off x="8209928" y="3619688"/>
              <a:ext cx="21267" cy="567603"/>
            </a:xfrm>
            <a:custGeom>
              <a:avLst/>
              <a:gdLst/>
              <a:ahLst/>
              <a:cxnLst/>
              <a:rect l="l" t="t" r="r" b="b"/>
              <a:pathLst>
                <a:path w="203" h="5418" extrusionOk="0">
                  <a:moveTo>
                    <a:pt x="48" y="0"/>
                  </a:moveTo>
                  <a:cubicBezTo>
                    <a:pt x="12" y="0"/>
                    <a:pt x="1" y="24"/>
                    <a:pt x="1" y="48"/>
                  </a:cubicBezTo>
                  <a:lnTo>
                    <a:pt x="120" y="5382"/>
                  </a:lnTo>
                  <a:cubicBezTo>
                    <a:pt x="120" y="5406"/>
                    <a:pt x="132" y="5418"/>
                    <a:pt x="167" y="5418"/>
                  </a:cubicBezTo>
                  <a:cubicBezTo>
                    <a:pt x="191" y="5418"/>
                    <a:pt x="203" y="5394"/>
                    <a:pt x="203" y="5382"/>
                  </a:cubicBezTo>
                  <a:lnTo>
                    <a:pt x="84" y="48"/>
                  </a:lnTo>
                  <a:cubicBezTo>
                    <a:pt x="84" y="24"/>
                    <a:pt x="72" y="0"/>
                    <a:pt x="4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2"/>
            <p:cNvSpPr/>
            <p:nvPr/>
          </p:nvSpPr>
          <p:spPr>
            <a:xfrm flipH="1">
              <a:off x="7593715" y="3834557"/>
              <a:ext cx="360593" cy="443774"/>
            </a:xfrm>
            <a:custGeom>
              <a:avLst/>
              <a:gdLst/>
              <a:ahLst/>
              <a:cxnLst/>
              <a:rect l="l" t="t" r="r" b="b"/>
              <a:pathLst>
                <a:path w="3442" h="4236" extrusionOk="0">
                  <a:moveTo>
                    <a:pt x="3400" y="0"/>
                  </a:moveTo>
                  <a:cubicBezTo>
                    <a:pt x="3388" y="0"/>
                    <a:pt x="3376" y="3"/>
                    <a:pt x="3370" y="9"/>
                  </a:cubicBezTo>
                  <a:lnTo>
                    <a:pt x="25" y="4164"/>
                  </a:lnTo>
                  <a:cubicBezTo>
                    <a:pt x="1" y="4176"/>
                    <a:pt x="1" y="4200"/>
                    <a:pt x="25" y="4224"/>
                  </a:cubicBezTo>
                  <a:cubicBezTo>
                    <a:pt x="25" y="4236"/>
                    <a:pt x="36" y="4236"/>
                    <a:pt x="48" y="4236"/>
                  </a:cubicBezTo>
                  <a:cubicBezTo>
                    <a:pt x="60" y="4236"/>
                    <a:pt x="84" y="4236"/>
                    <a:pt x="84" y="4224"/>
                  </a:cubicBezTo>
                  <a:lnTo>
                    <a:pt x="3430" y="69"/>
                  </a:lnTo>
                  <a:cubicBezTo>
                    <a:pt x="3442" y="57"/>
                    <a:pt x="3442" y="21"/>
                    <a:pt x="3430" y="9"/>
                  </a:cubicBezTo>
                  <a:cubicBezTo>
                    <a:pt x="3424" y="3"/>
                    <a:pt x="3412" y="0"/>
                    <a:pt x="340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2"/>
            <p:cNvSpPr/>
            <p:nvPr/>
          </p:nvSpPr>
          <p:spPr>
            <a:xfrm flipH="1">
              <a:off x="7900564" y="4174723"/>
              <a:ext cx="410459" cy="424707"/>
            </a:xfrm>
            <a:custGeom>
              <a:avLst/>
              <a:gdLst/>
              <a:ahLst/>
              <a:cxnLst/>
              <a:rect l="l" t="t" r="r" b="b"/>
              <a:pathLst>
                <a:path w="3918" h="4054" extrusionOk="0">
                  <a:moveTo>
                    <a:pt x="417" y="1"/>
                  </a:moveTo>
                  <a:lnTo>
                    <a:pt x="60" y="2763"/>
                  </a:lnTo>
                  <a:cubicBezTo>
                    <a:pt x="1" y="3215"/>
                    <a:pt x="393" y="3727"/>
                    <a:pt x="965" y="3954"/>
                  </a:cubicBezTo>
                  <a:cubicBezTo>
                    <a:pt x="989" y="3965"/>
                    <a:pt x="1001" y="3965"/>
                    <a:pt x="1013" y="3965"/>
                  </a:cubicBezTo>
                  <a:cubicBezTo>
                    <a:pt x="1192" y="4025"/>
                    <a:pt x="1374" y="4054"/>
                    <a:pt x="1548" y="4054"/>
                  </a:cubicBezTo>
                  <a:cubicBezTo>
                    <a:pt x="1965" y="4054"/>
                    <a:pt x="2336" y="3890"/>
                    <a:pt x="2513" y="3596"/>
                  </a:cubicBezTo>
                  <a:lnTo>
                    <a:pt x="3918" y="1191"/>
                  </a:lnTo>
                  <a:lnTo>
                    <a:pt x="2203" y="620"/>
                  </a:lnTo>
                  <a:lnTo>
                    <a:pt x="417"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2"/>
            <p:cNvSpPr/>
            <p:nvPr/>
          </p:nvSpPr>
          <p:spPr>
            <a:xfrm flipH="1">
              <a:off x="8080127" y="4174723"/>
              <a:ext cx="230897" cy="414231"/>
            </a:xfrm>
            <a:custGeom>
              <a:avLst/>
              <a:gdLst/>
              <a:ahLst/>
              <a:cxnLst/>
              <a:rect l="l" t="t" r="r" b="b"/>
              <a:pathLst>
                <a:path w="2204" h="3954" extrusionOk="0">
                  <a:moveTo>
                    <a:pt x="417" y="1"/>
                  </a:moveTo>
                  <a:lnTo>
                    <a:pt x="60" y="2763"/>
                  </a:lnTo>
                  <a:cubicBezTo>
                    <a:pt x="1" y="3215"/>
                    <a:pt x="393" y="3727"/>
                    <a:pt x="965" y="3954"/>
                  </a:cubicBezTo>
                  <a:lnTo>
                    <a:pt x="2203" y="620"/>
                  </a:lnTo>
                  <a:lnTo>
                    <a:pt x="417"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35;p2"/>
            <p:cNvSpPr/>
            <p:nvPr/>
          </p:nvSpPr>
          <p:spPr>
            <a:xfrm flipH="1">
              <a:off x="7845668" y="4137322"/>
              <a:ext cx="470384" cy="187106"/>
            </a:xfrm>
            <a:custGeom>
              <a:avLst/>
              <a:gdLst/>
              <a:ahLst/>
              <a:cxnLst/>
              <a:rect l="l" t="t" r="r" b="b"/>
              <a:pathLst>
                <a:path w="4490" h="1786" extrusionOk="0">
                  <a:moveTo>
                    <a:pt x="276" y="1"/>
                  </a:moveTo>
                  <a:cubicBezTo>
                    <a:pt x="164" y="1"/>
                    <a:pt x="71" y="56"/>
                    <a:pt x="37" y="143"/>
                  </a:cubicBezTo>
                  <a:cubicBezTo>
                    <a:pt x="1" y="179"/>
                    <a:pt x="1" y="215"/>
                    <a:pt x="25" y="227"/>
                  </a:cubicBezTo>
                  <a:cubicBezTo>
                    <a:pt x="37" y="334"/>
                    <a:pt x="120" y="417"/>
                    <a:pt x="263" y="465"/>
                  </a:cubicBezTo>
                  <a:lnTo>
                    <a:pt x="1811" y="989"/>
                  </a:lnTo>
                  <a:lnTo>
                    <a:pt x="4097" y="1763"/>
                  </a:lnTo>
                  <a:cubicBezTo>
                    <a:pt x="4141" y="1779"/>
                    <a:pt x="4186" y="1786"/>
                    <a:pt x="4228" y="1786"/>
                  </a:cubicBezTo>
                  <a:cubicBezTo>
                    <a:pt x="4343" y="1786"/>
                    <a:pt x="4440" y="1731"/>
                    <a:pt x="4466" y="1644"/>
                  </a:cubicBezTo>
                  <a:cubicBezTo>
                    <a:pt x="4490" y="1608"/>
                    <a:pt x="4490" y="1596"/>
                    <a:pt x="4490" y="1572"/>
                  </a:cubicBezTo>
                  <a:cubicBezTo>
                    <a:pt x="4466" y="1465"/>
                    <a:pt x="4382" y="1370"/>
                    <a:pt x="4251" y="1334"/>
                  </a:cubicBezTo>
                  <a:lnTo>
                    <a:pt x="1965" y="560"/>
                  </a:lnTo>
                  <a:lnTo>
                    <a:pt x="406" y="24"/>
                  </a:lnTo>
                  <a:cubicBezTo>
                    <a:pt x="361" y="8"/>
                    <a:pt x="317" y="1"/>
                    <a:pt x="27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36;p2"/>
            <p:cNvSpPr/>
            <p:nvPr/>
          </p:nvSpPr>
          <p:spPr>
            <a:xfrm flipH="1">
              <a:off x="7894278" y="4230876"/>
              <a:ext cx="431726" cy="174639"/>
            </a:xfrm>
            <a:custGeom>
              <a:avLst/>
              <a:gdLst/>
              <a:ahLst/>
              <a:cxnLst/>
              <a:rect l="l" t="t" r="r" b="b"/>
              <a:pathLst>
                <a:path w="4121" h="1667" extrusionOk="0">
                  <a:moveTo>
                    <a:pt x="252" y="1"/>
                  </a:moveTo>
                  <a:cubicBezTo>
                    <a:pt x="140" y="1"/>
                    <a:pt x="47" y="56"/>
                    <a:pt x="13" y="143"/>
                  </a:cubicBezTo>
                  <a:cubicBezTo>
                    <a:pt x="1" y="155"/>
                    <a:pt x="1" y="179"/>
                    <a:pt x="1" y="215"/>
                  </a:cubicBezTo>
                  <a:cubicBezTo>
                    <a:pt x="13" y="322"/>
                    <a:pt x="96" y="405"/>
                    <a:pt x="239" y="453"/>
                  </a:cubicBezTo>
                  <a:lnTo>
                    <a:pt x="1584" y="917"/>
                  </a:lnTo>
                  <a:lnTo>
                    <a:pt x="3727" y="1644"/>
                  </a:lnTo>
                  <a:cubicBezTo>
                    <a:pt x="3772" y="1659"/>
                    <a:pt x="3817" y="1667"/>
                    <a:pt x="3859" y="1667"/>
                  </a:cubicBezTo>
                  <a:cubicBezTo>
                    <a:pt x="3975" y="1667"/>
                    <a:pt x="4073" y="1612"/>
                    <a:pt x="4108" y="1524"/>
                  </a:cubicBezTo>
                  <a:cubicBezTo>
                    <a:pt x="4120" y="1489"/>
                    <a:pt x="4120" y="1477"/>
                    <a:pt x="4120" y="1453"/>
                  </a:cubicBezTo>
                  <a:cubicBezTo>
                    <a:pt x="4108" y="1346"/>
                    <a:pt x="4013" y="1251"/>
                    <a:pt x="3882" y="1215"/>
                  </a:cubicBezTo>
                  <a:lnTo>
                    <a:pt x="1751" y="477"/>
                  </a:lnTo>
                  <a:lnTo>
                    <a:pt x="382" y="24"/>
                  </a:lnTo>
                  <a:cubicBezTo>
                    <a:pt x="337" y="8"/>
                    <a:pt x="293" y="1"/>
                    <a:pt x="25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7;p2"/>
            <p:cNvSpPr/>
            <p:nvPr/>
          </p:nvSpPr>
          <p:spPr>
            <a:xfrm flipH="1">
              <a:off x="7941736" y="4324429"/>
              <a:ext cx="395478" cy="162172"/>
            </a:xfrm>
            <a:custGeom>
              <a:avLst/>
              <a:gdLst/>
              <a:ahLst/>
              <a:cxnLst/>
              <a:rect l="l" t="t" r="r" b="b"/>
              <a:pathLst>
                <a:path w="3775" h="1548" extrusionOk="0">
                  <a:moveTo>
                    <a:pt x="257" y="1"/>
                  </a:moveTo>
                  <a:cubicBezTo>
                    <a:pt x="146" y="1"/>
                    <a:pt x="47" y="56"/>
                    <a:pt x="12" y="143"/>
                  </a:cubicBezTo>
                  <a:cubicBezTo>
                    <a:pt x="1" y="143"/>
                    <a:pt x="1" y="167"/>
                    <a:pt x="1" y="203"/>
                  </a:cubicBezTo>
                  <a:cubicBezTo>
                    <a:pt x="12" y="298"/>
                    <a:pt x="108" y="393"/>
                    <a:pt x="239" y="441"/>
                  </a:cubicBezTo>
                  <a:lnTo>
                    <a:pt x="1394" y="834"/>
                  </a:lnTo>
                  <a:lnTo>
                    <a:pt x="3394" y="1524"/>
                  </a:lnTo>
                  <a:cubicBezTo>
                    <a:pt x="3438" y="1540"/>
                    <a:pt x="3482" y="1548"/>
                    <a:pt x="3523" y="1548"/>
                  </a:cubicBezTo>
                  <a:cubicBezTo>
                    <a:pt x="3636" y="1548"/>
                    <a:pt x="3728" y="1493"/>
                    <a:pt x="3763" y="1405"/>
                  </a:cubicBezTo>
                  <a:cubicBezTo>
                    <a:pt x="3775" y="1370"/>
                    <a:pt x="3775" y="1358"/>
                    <a:pt x="3775" y="1334"/>
                  </a:cubicBezTo>
                  <a:cubicBezTo>
                    <a:pt x="3763" y="1227"/>
                    <a:pt x="3680" y="1132"/>
                    <a:pt x="3537" y="1096"/>
                  </a:cubicBezTo>
                  <a:lnTo>
                    <a:pt x="1560" y="417"/>
                  </a:lnTo>
                  <a:lnTo>
                    <a:pt x="382" y="24"/>
                  </a:lnTo>
                  <a:cubicBezTo>
                    <a:pt x="340" y="8"/>
                    <a:pt x="298" y="1"/>
                    <a:pt x="257"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8;p2"/>
            <p:cNvSpPr/>
            <p:nvPr/>
          </p:nvSpPr>
          <p:spPr>
            <a:xfrm flipH="1">
              <a:off x="7987831" y="4413059"/>
              <a:ext cx="360593" cy="149706"/>
            </a:xfrm>
            <a:custGeom>
              <a:avLst/>
              <a:gdLst/>
              <a:ahLst/>
              <a:cxnLst/>
              <a:rect l="l" t="t" r="r" b="b"/>
              <a:pathLst>
                <a:path w="3442" h="1429" extrusionOk="0">
                  <a:moveTo>
                    <a:pt x="262" y="0"/>
                  </a:moveTo>
                  <a:cubicBezTo>
                    <a:pt x="146" y="0"/>
                    <a:pt x="47" y="56"/>
                    <a:pt x="12" y="143"/>
                  </a:cubicBezTo>
                  <a:cubicBezTo>
                    <a:pt x="0" y="166"/>
                    <a:pt x="0" y="202"/>
                    <a:pt x="0" y="214"/>
                  </a:cubicBezTo>
                  <a:cubicBezTo>
                    <a:pt x="12" y="321"/>
                    <a:pt x="108" y="405"/>
                    <a:pt x="238" y="452"/>
                  </a:cubicBezTo>
                  <a:lnTo>
                    <a:pt x="1203" y="786"/>
                  </a:lnTo>
                  <a:lnTo>
                    <a:pt x="3048" y="1405"/>
                  </a:lnTo>
                  <a:cubicBezTo>
                    <a:pt x="3093" y="1421"/>
                    <a:pt x="3138" y="1428"/>
                    <a:pt x="3180" y="1428"/>
                  </a:cubicBezTo>
                  <a:cubicBezTo>
                    <a:pt x="3296" y="1428"/>
                    <a:pt x="3394" y="1373"/>
                    <a:pt x="3429" y="1286"/>
                  </a:cubicBezTo>
                  <a:cubicBezTo>
                    <a:pt x="3441" y="1262"/>
                    <a:pt x="3441" y="1238"/>
                    <a:pt x="3441" y="1214"/>
                  </a:cubicBezTo>
                  <a:cubicBezTo>
                    <a:pt x="3429" y="1107"/>
                    <a:pt x="3334" y="1024"/>
                    <a:pt x="3203" y="976"/>
                  </a:cubicBezTo>
                  <a:lnTo>
                    <a:pt x="1370" y="345"/>
                  </a:lnTo>
                  <a:lnTo>
                    <a:pt x="393" y="24"/>
                  </a:lnTo>
                  <a:cubicBezTo>
                    <a:pt x="349" y="8"/>
                    <a:pt x="304" y="0"/>
                    <a:pt x="26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2"/>
            <p:cNvSpPr/>
            <p:nvPr/>
          </p:nvSpPr>
          <p:spPr>
            <a:xfrm flipH="1">
              <a:off x="8111346" y="4138579"/>
              <a:ext cx="204706" cy="103610"/>
            </a:xfrm>
            <a:custGeom>
              <a:avLst/>
              <a:gdLst/>
              <a:ahLst/>
              <a:cxnLst/>
              <a:rect l="l" t="t" r="r" b="b"/>
              <a:pathLst>
                <a:path w="1954" h="989" extrusionOk="0">
                  <a:moveTo>
                    <a:pt x="262" y="1"/>
                  </a:moveTo>
                  <a:cubicBezTo>
                    <a:pt x="147" y="1"/>
                    <a:pt x="51" y="56"/>
                    <a:pt x="25" y="143"/>
                  </a:cubicBezTo>
                  <a:cubicBezTo>
                    <a:pt x="1" y="167"/>
                    <a:pt x="1" y="191"/>
                    <a:pt x="1" y="215"/>
                  </a:cubicBezTo>
                  <a:cubicBezTo>
                    <a:pt x="25" y="322"/>
                    <a:pt x="108" y="429"/>
                    <a:pt x="239" y="465"/>
                  </a:cubicBezTo>
                  <a:lnTo>
                    <a:pt x="1787" y="989"/>
                  </a:lnTo>
                  <a:lnTo>
                    <a:pt x="1954" y="560"/>
                  </a:lnTo>
                  <a:lnTo>
                    <a:pt x="394" y="24"/>
                  </a:lnTo>
                  <a:cubicBezTo>
                    <a:pt x="349" y="8"/>
                    <a:pt x="304" y="1"/>
                    <a:pt x="26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2"/>
            <p:cNvSpPr/>
            <p:nvPr/>
          </p:nvSpPr>
          <p:spPr>
            <a:xfrm flipH="1">
              <a:off x="8142565" y="4230876"/>
              <a:ext cx="183439" cy="96172"/>
            </a:xfrm>
            <a:custGeom>
              <a:avLst/>
              <a:gdLst/>
              <a:ahLst/>
              <a:cxnLst/>
              <a:rect l="l" t="t" r="r" b="b"/>
              <a:pathLst>
                <a:path w="1751" h="918" extrusionOk="0">
                  <a:moveTo>
                    <a:pt x="252" y="1"/>
                  </a:moveTo>
                  <a:cubicBezTo>
                    <a:pt x="140" y="1"/>
                    <a:pt x="47" y="56"/>
                    <a:pt x="13" y="143"/>
                  </a:cubicBezTo>
                  <a:cubicBezTo>
                    <a:pt x="1" y="167"/>
                    <a:pt x="1" y="179"/>
                    <a:pt x="1" y="215"/>
                  </a:cubicBezTo>
                  <a:cubicBezTo>
                    <a:pt x="13" y="322"/>
                    <a:pt x="96" y="405"/>
                    <a:pt x="239" y="453"/>
                  </a:cubicBezTo>
                  <a:lnTo>
                    <a:pt x="1584" y="917"/>
                  </a:lnTo>
                  <a:lnTo>
                    <a:pt x="1751" y="477"/>
                  </a:lnTo>
                  <a:lnTo>
                    <a:pt x="382" y="24"/>
                  </a:lnTo>
                  <a:cubicBezTo>
                    <a:pt x="337" y="8"/>
                    <a:pt x="293" y="1"/>
                    <a:pt x="25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41;p2"/>
            <p:cNvSpPr/>
            <p:nvPr/>
          </p:nvSpPr>
          <p:spPr>
            <a:xfrm flipH="1">
              <a:off x="8173680" y="4322020"/>
              <a:ext cx="163534" cy="89781"/>
            </a:xfrm>
            <a:custGeom>
              <a:avLst/>
              <a:gdLst/>
              <a:ahLst/>
              <a:cxnLst/>
              <a:rect l="l" t="t" r="r" b="b"/>
              <a:pathLst>
                <a:path w="1561" h="857" extrusionOk="0">
                  <a:moveTo>
                    <a:pt x="257" y="0"/>
                  </a:moveTo>
                  <a:cubicBezTo>
                    <a:pt x="146" y="0"/>
                    <a:pt x="47" y="55"/>
                    <a:pt x="12" y="143"/>
                  </a:cubicBezTo>
                  <a:cubicBezTo>
                    <a:pt x="1" y="178"/>
                    <a:pt x="1" y="190"/>
                    <a:pt x="1" y="226"/>
                  </a:cubicBezTo>
                  <a:cubicBezTo>
                    <a:pt x="12" y="309"/>
                    <a:pt x="108" y="416"/>
                    <a:pt x="239" y="464"/>
                  </a:cubicBezTo>
                  <a:lnTo>
                    <a:pt x="1394" y="857"/>
                  </a:lnTo>
                  <a:lnTo>
                    <a:pt x="1560" y="428"/>
                  </a:lnTo>
                  <a:lnTo>
                    <a:pt x="382" y="23"/>
                  </a:lnTo>
                  <a:cubicBezTo>
                    <a:pt x="340" y="8"/>
                    <a:pt x="298" y="0"/>
                    <a:pt x="25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42;p2"/>
            <p:cNvSpPr/>
            <p:nvPr/>
          </p:nvSpPr>
          <p:spPr>
            <a:xfrm flipH="1">
              <a:off x="8204899" y="4413059"/>
              <a:ext cx="143525" cy="82343"/>
            </a:xfrm>
            <a:custGeom>
              <a:avLst/>
              <a:gdLst/>
              <a:ahLst/>
              <a:cxnLst/>
              <a:rect l="l" t="t" r="r" b="b"/>
              <a:pathLst>
                <a:path w="1370" h="786" extrusionOk="0">
                  <a:moveTo>
                    <a:pt x="262" y="0"/>
                  </a:moveTo>
                  <a:cubicBezTo>
                    <a:pt x="146" y="0"/>
                    <a:pt x="47" y="56"/>
                    <a:pt x="12" y="143"/>
                  </a:cubicBezTo>
                  <a:cubicBezTo>
                    <a:pt x="0" y="166"/>
                    <a:pt x="0" y="202"/>
                    <a:pt x="0" y="214"/>
                  </a:cubicBezTo>
                  <a:cubicBezTo>
                    <a:pt x="12" y="321"/>
                    <a:pt x="108" y="405"/>
                    <a:pt x="238" y="452"/>
                  </a:cubicBezTo>
                  <a:lnTo>
                    <a:pt x="1203" y="786"/>
                  </a:lnTo>
                  <a:lnTo>
                    <a:pt x="1370" y="345"/>
                  </a:lnTo>
                  <a:lnTo>
                    <a:pt x="393" y="24"/>
                  </a:lnTo>
                  <a:cubicBezTo>
                    <a:pt x="349" y="8"/>
                    <a:pt x="304" y="0"/>
                    <a:pt x="26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3" name="Google Shape;43;p2"/>
            <p:cNvGrpSpPr/>
            <p:nvPr/>
          </p:nvGrpSpPr>
          <p:grpSpPr>
            <a:xfrm flipH="1">
              <a:off x="6835336" y="2503331"/>
              <a:ext cx="1595431" cy="1513094"/>
              <a:chOff x="844375" y="2446900"/>
              <a:chExt cx="1476977" cy="1400754"/>
            </a:xfrm>
          </p:grpSpPr>
          <p:sp>
            <p:nvSpPr>
              <p:cNvPr id="44" name="Google Shape;44;p2"/>
              <p:cNvSpPr/>
              <p:nvPr/>
            </p:nvSpPr>
            <p:spPr>
              <a:xfrm>
                <a:off x="1643429" y="2446900"/>
                <a:ext cx="205608" cy="321117"/>
              </a:xfrm>
              <a:custGeom>
                <a:avLst/>
                <a:gdLst/>
                <a:ahLst/>
                <a:cxnLst/>
                <a:rect l="l" t="t" r="r" b="b"/>
                <a:pathLst>
                  <a:path w="2120" h="3311" extrusionOk="0">
                    <a:moveTo>
                      <a:pt x="1" y="0"/>
                    </a:moveTo>
                    <a:lnTo>
                      <a:pt x="155" y="3191"/>
                    </a:lnTo>
                    <a:lnTo>
                      <a:pt x="584" y="3310"/>
                    </a:lnTo>
                    <a:lnTo>
                      <a:pt x="2120" y="84"/>
                    </a:lnTo>
                    <a:lnTo>
                      <a:pt x="1"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45;p2"/>
              <p:cNvSpPr/>
              <p:nvPr/>
            </p:nvSpPr>
            <p:spPr>
              <a:xfrm>
                <a:off x="1969103" y="3593553"/>
                <a:ext cx="352250" cy="254101"/>
              </a:xfrm>
              <a:custGeom>
                <a:avLst/>
                <a:gdLst/>
                <a:ahLst/>
                <a:cxnLst/>
                <a:rect l="l" t="t" r="r" b="b"/>
                <a:pathLst>
                  <a:path w="3632" h="2620" extrusionOk="0">
                    <a:moveTo>
                      <a:pt x="191" y="0"/>
                    </a:moveTo>
                    <a:lnTo>
                      <a:pt x="0" y="417"/>
                    </a:lnTo>
                    <a:lnTo>
                      <a:pt x="2286" y="2620"/>
                    </a:lnTo>
                    <a:lnTo>
                      <a:pt x="3632" y="1000"/>
                    </a:lnTo>
                    <a:lnTo>
                      <a:pt x="191"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46;p2"/>
              <p:cNvSpPr/>
              <p:nvPr/>
            </p:nvSpPr>
            <p:spPr>
              <a:xfrm>
                <a:off x="1957562" y="2874119"/>
                <a:ext cx="311807" cy="201050"/>
              </a:xfrm>
              <a:custGeom>
                <a:avLst/>
                <a:gdLst/>
                <a:ahLst/>
                <a:cxnLst/>
                <a:rect l="l" t="t" r="r" b="b"/>
                <a:pathLst>
                  <a:path w="3215" h="2073" extrusionOk="0">
                    <a:moveTo>
                      <a:pt x="3120" y="1"/>
                    </a:moveTo>
                    <a:lnTo>
                      <a:pt x="0" y="1691"/>
                    </a:lnTo>
                    <a:lnTo>
                      <a:pt x="143" y="2072"/>
                    </a:lnTo>
                    <a:lnTo>
                      <a:pt x="3215" y="1239"/>
                    </a:lnTo>
                    <a:lnTo>
                      <a:pt x="3120"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47;p2"/>
              <p:cNvSpPr/>
              <p:nvPr/>
            </p:nvSpPr>
            <p:spPr>
              <a:xfrm>
                <a:off x="1758938" y="2614296"/>
                <a:ext cx="219477" cy="221805"/>
              </a:xfrm>
              <a:custGeom>
                <a:avLst/>
                <a:gdLst/>
                <a:ahLst/>
                <a:cxnLst/>
                <a:rect l="l" t="t" r="r" b="b"/>
                <a:pathLst>
                  <a:path w="2263" h="2287" extrusionOk="0">
                    <a:moveTo>
                      <a:pt x="1822" y="1"/>
                    </a:moveTo>
                    <a:lnTo>
                      <a:pt x="0" y="1965"/>
                    </a:lnTo>
                    <a:lnTo>
                      <a:pt x="274" y="2287"/>
                    </a:lnTo>
                    <a:lnTo>
                      <a:pt x="2262" y="1168"/>
                    </a:lnTo>
                    <a:lnTo>
                      <a:pt x="182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2"/>
              <p:cNvSpPr/>
              <p:nvPr/>
            </p:nvSpPr>
            <p:spPr>
              <a:xfrm>
                <a:off x="844375" y="2498884"/>
                <a:ext cx="252937" cy="303757"/>
              </a:xfrm>
              <a:custGeom>
                <a:avLst/>
                <a:gdLst/>
                <a:ahLst/>
                <a:cxnLst/>
                <a:rect l="l" t="t" r="r" b="b"/>
                <a:pathLst>
                  <a:path w="2608" h="3132" extrusionOk="0">
                    <a:moveTo>
                      <a:pt x="1501" y="0"/>
                    </a:moveTo>
                    <a:lnTo>
                      <a:pt x="1" y="453"/>
                    </a:lnTo>
                    <a:lnTo>
                      <a:pt x="2251" y="3131"/>
                    </a:lnTo>
                    <a:lnTo>
                      <a:pt x="2608" y="2941"/>
                    </a:lnTo>
                    <a:lnTo>
                      <a:pt x="1501"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49" name="Google Shape;49;p2"/>
          <p:cNvSpPr/>
          <p:nvPr/>
        </p:nvSpPr>
        <p:spPr>
          <a:xfrm rot="10800000">
            <a:off x="2548322" y="539500"/>
            <a:ext cx="269026" cy="361026"/>
          </a:xfrm>
          <a:custGeom>
            <a:avLst/>
            <a:gdLst/>
            <a:ahLst/>
            <a:cxnLst/>
            <a:rect l="l" t="t" r="r" b="b"/>
            <a:pathLst>
              <a:path w="775" h="1040" extrusionOk="0">
                <a:moveTo>
                  <a:pt x="379" y="1"/>
                </a:moveTo>
                <a:cubicBezTo>
                  <a:pt x="373" y="1"/>
                  <a:pt x="370" y="4"/>
                  <a:pt x="370" y="10"/>
                </a:cubicBezTo>
                <a:cubicBezTo>
                  <a:pt x="322" y="284"/>
                  <a:pt x="191" y="486"/>
                  <a:pt x="1" y="522"/>
                </a:cubicBezTo>
                <a:cubicBezTo>
                  <a:pt x="191" y="558"/>
                  <a:pt x="322" y="760"/>
                  <a:pt x="370" y="1022"/>
                </a:cubicBezTo>
                <a:cubicBezTo>
                  <a:pt x="376" y="1034"/>
                  <a:pt x="385" y="1040"/>
                  <a:pt x="392" y="1040"/>
                </a:cubicBezTo>
                <a:cubicBezTo>
                  <a:pt x="399" y="1040"/>
                  <a:pt x="405" y="1034"/>
                  <a:pt x="405" y="1022"/>
                </a:cubicBezTo>
                <a:cubicBezTo>
                  <a:pt x="441" y="760"/>
                  <a:pt x="584" y="546"/>
                  <a:pt x="775" y="522"/>
                </a:cubicBezTo>
                <a:cubicBezTo>
                  <a:pt x="584" y="474"/>
                  <a:pt x="429" y="272"/>
                  <a:pt x="405" y="10"/>
                </a:cubicBezTo>
                <a:cubicBezTo>
                  <a:pt x="394" y="4"/>
                  <a:pt x="385" y="1"/>
                  <a:pt x="37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2"/>
          <p:cNvSpPr/>
          <p:nvPr/>
        </p:nvSpPr>
        <p:spPr>
          <a:xfrm rot="10800000">
            <a:off x="6168872" y="1245450"/>
            <a:ext cx="269026" cy="361026"/>
          </a:xfrm>
          <a:custGeom>
            <a:avLst/>
            <a:gdLst/>
            <a:ahLst/>
            <a:cxnLst/>
            <a:rect l="l" t="t" r="r" b="b"/>
            <a:pathLst>
              <a:path w="775" h="1040" extrusionOk="0">
                <a:moveTo>
                  <a:pt x="379" y="1"/>
                </a:moveTo>
                <a:cubicBezTo>
                  <a:pt x="373" y="1"/>
                  <a:pt x="370" y="4"/>
                  <a:pt x="370" y="10"/>
                </a:cubicBezTo>
                <a:cubicBezTo>
                  <a:pt x="322" y="284"/>
                  <a:pt x="191" y="486"/>
                  <a:pt x="1" y="522"/>
                </a:cubicBezTo>
                <a:cubicBezTo>
                  <a:pt x="191" y="558"/>
                  <a:pt x="322" y="760"/>
                  <a:pt x="370" y="1022"/>
                </a:cubicBezTo>
                <a:cubicBezTo>
                  <a:pt x="376" y="1034"/>
                  <a:pt x="385" y="1040"/>
                  <a:pt x="392" y="1040"/>
                </a:cubicBezTo>
                <a:cubicBezTo>
                  <a:pt x="399" y="1040"/>
                  <a:pt x="405" y="1034"/>
                  <a:pt x="405" y="1022"/>
                </a:cubicBezTo>
                <a:cubicBezTo>
                  <a:pt x="441" y="760"/>
                  <a:pt x="584" y="546"/>
                  <a:pt x="775" y="522"/>
                </a:cubicBezTo>
                <a:cubicBezTo>
                  <a:pt x="584" y="474"/>
                  <a:pt x="429" y="272"/>
                  <a:pt x="405" y="10"/>
                </a:cubicBezTo>
                <a:cubicBezTo>
                  <a:pt x="394" y="4"/>
                  <a:pt x="385" y="1"/>
                  <a:pt x="37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2"/>
          <p:cNvSpPr/>
          <p:nvPr/>
        </p:nvSpPr>
        <p:spPr>
          <a:xfrm rot="10800000">
            <a:off x="8256574" y="1977947"/>
            <a:ext cx="174201" cy="233774"/>
          </a:xfrm>
          <a:custGeom>
            <a:avLst/>
            <a:gdLst/>
            <a:ahLst/>
            <a:cxnLst/>
            <a:rect l="l" t="t" r="r" b="b"/>
            <a:pathLst>
              <a:path w="775" h="1040" extrusionOk="0">
                <a:moveTo>
                  <a:pt x="379" y="1"/>
                </a:moveTo>
                <a:cubicBezTo>
                  <a:pt x="373" y="1"/>
                  <a:pt x="370" y="4"/>
                  <a:pt x="370" y="10"/>
                </a:cubicBezTo>
                <a:cubicBezTo>
                  <a:pt x="322" y="284"/>
                  <a:pt x="191" y="486"/>
                  <a:pt x="1" y="522"/>
                </a:cubicBezTo>
                <a:cubicBezTo>
                  <a:pt x="191" y="558"/>
                  <a:pt x="322" y="760"/>
                  <a:pt x="370" y="1022"/>
                </a:cubicBezTo>
                <a:cubicBezTo>
                  <a:pt x="376" y="1034"/>
                  <a:pt x="385" y="1040"/>
                  <a:pt x="392" y="1040"/>
                </a:cubicBezTo>
                <a:cubicBezTo>
                  <a:pt x="399" y="1040"/>
                  <a:pt x="405" y="1034"/>
                  <a:pt x="405" y="1022"/>
                </a:cubicBezTo>
                <a:cubicBezTo>
                  <a:pt x="441" y="760"/>
                  <a:pt x="584" y="546"/>
                  <a:pt x="775" y="522"/>
                </a:cubicBezTo>
                <a:cubicBezTo>
                  <a:pt x="584" y="474"/>
                  <a:pt x="429" y="272"/>
                  <a:pt x="405" y="10"/>
                </a:cubicBezTo>
                <a:cubicBezTo>
                  <a:pt x="394" y="4"/>
                  <a:pt x="385" y="1"/>
                  <a:pt x="3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2"/>
          <p:cNvSpPr/>
          <p:nvPr/>
        </p:nvSpPr>
        <p:spPr>
          <a:xfrm rot="10800000">
            <a:off x="6271161" y="4487520"/>
            <a:ext cx="166751" cy="223800"/>
          </a:xfrm>
          <a:custGeom>
            <a:avLst/>
            <a:gdLst/>
            <a:ahLst/>
            <a:cxnLst/>
            <a:rect l="l" t="t" r="r" b="b"/>
            <a:pathLst>
              <a:path w="775" h="1040" extrusionOk="0">
                <a:moveTo>
                  <a:pt x="379" y="1"/>
                </a:moveTo>
                <a:cubicBezTo>
                  <a:pt x="373" y="1"/>
                  <a:pt x="370" y="4"/>
                  <a:pt x="370" y="10"/>
                </a:cubicBezTo>
                <a:cubicBezTo>
                  <a:pt x="322" y="284"/>
                  <a:pt x="191" y="486"/>
                  <a:pt x="1" y="522"/>
                </a:cubicBezTo>
                <a:cubicBezTo>
                  <a:pt x="191" y="558"/>
                  <a:pt x="322" y="760"/>
                  <a:pt x="370" y="1022"/>
                </a:cubicBezTo>
                <a:cubicBezTo>
                  <a:pt x="376" y="1034"/>
                  <a:pt x="385" y="1040"/>
                  <a:pt x="392" y="1040"/>
                </a:cubicBezTo>
                <a:cubicBezTo>
                  <a:pt x="399" y="1040"/>
                  <a:pt x="405" y="1034"/>
                  <a:pt x="405" y="1022"/>
                </a:cubicBezTo>
                <a:cubicBezTo>
                  <a:pt x="441" y="760"/>
                  <a:pt x="584" y="546"/>
                  <a:pt x="775" y="522"/>
                </a:cubicBezTo>
                <a:cubicBezTo>
                  <a:pt x="584" y="474"/>
                  <a:pt x="429" y="272"/>
                  <a:pt x="405" y="10"/>
                </a:cubicBezTo>
                <a:cubicBezTo>
                  <a:pt x="394" y="4"/>
                  <a:pt x="385" y="1"/>
                  <a:pt x="3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2"/>
          <p:cNvSpPr/>
          <p:nvPr/>
        </p:nvSpPr>
        <p:spPr>
          <a:xfrm rot="10800000">
            <a:off x="6483199" y="3291189"/>
            <a:ext cx="148525" cy="199324"/>
          </a:xfrm>
          <a:custGeom>
            <a:avLst/>
            <a:gdLst/>
            <a:ahLst/>
            <a:cxnLst/>
            <a:rect l="l" t="t" r="r" b="b"/>
            <a:pathLst>
              <a:path w="775" h="1040" extrusionOk="0">
                <a:moveTo>
                  <a:pt x="379" y="1"/>
                </a:moveTo>
                <a:cubicBezTo>
                  <a:pt x="373" y="1"/>
                  <a:pt x="370" y="4"/>
                  <a:pt x="370" y="10"/>
                </a:cubicBezTo>
                <a:cubicBezTo>
                  <a:pt x="322" y="284"/>
                  <a:pt x="191" y="486"/>
                  <a:pt x="1" y="522"/>
                </a:cubicBezTo>
                <a:cubicBezTo>
                  <a:pt x="191" y="558"/>
                  <a:pt x="322" y="760"/>
                  <a:pt x="370" y="1022"/>
                </a:cubicBezTo>
                <a:cubicBezTo>
                  <a:pt x="376" y="1034"/>
                  <a:pt x="385" y="1040"/>
                  <a:pt x="392" y="1040"/>
                </a:cubicBezTo>
                <a:cubicBezTo>
                  <a:pt x="399" y="1040"/>
                  <a:pt x="405" y="1034"/>
                  <a:pt x="405" y="1022"/>
                </a:cubicBezTo>
                <a:cubicBezTo>
                  <a:pt x="441" y="760"/>
                  <a:pt x="584" y="546"/>
                  <a:pt x="775" y="522"/>
                </a:cubicBezTo>
                <a:cubicBezTo>
                  <a:pt x="584" y="474"/>
                  <a:pt x="429" y="272"/>
                  <a:pt x="405" y="10"/>
                </a:cubicBezTo>
                <a:cubicBezTo>
                  <a:pt x="394" y="4"/>
                  <a:pt x="385" y="1"/>
                  <a:pt x="3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2"/>
          <p:cNvSpPr/>
          <p:nvPr/>
        </p:nvSpPr>
        <p:spPr>
          <a:xfrm rot="10800000">
            <a:off x="1931254" y="1133475"/>
            <a:ext cx="141350" cy="189675"/>
          </a:xfrm>
          <a:custGeom>
            <a:avLst/>
            <a:gdLst/>
            <a:ahLst/>
            <a:cxnLst/>
            <a:rect l="l" t="t" r="r" b="b"/>
            <a:pathLst>
              <a:path w="775" h="1040" extrusionOk="0">
                <a:moveTo>
                  <a:pt x="379" y="1"/>
                </a:moveTo>
                <a:cubicBezTo>
                  <a:pt x="373" y="1"/>
                  <a:pt x="370" y="4"/>
                  <a:pt x="370" y="10"/>
                </a:cubicBezTo>
                <a:cubicBezTo>
                  <a:pt x="322" y="284"/>
                  <a:pt x="191" y="486"/>
                  <a:pt x="1" y="522"/>
                </a:cubicBezTo>
                <a:cubicBezTo>
                  <a:pt x="191" y="558"/>
                  <a:pt x="322" y="760"/>
                  <a:pt x="370" y="1022"/>
                </a:cubicBezTo>
                <a:cubicBezTo>
                  <a:pt x="376" y="1034"/>
                  <a:pt x="385" y="1040"/>
                  <a:pt x="392" y="1040"/>
                </a:cubicBezTo>
                <a:cubicBezTo>
                  <a:pt x="399" y="1040"/>
                  <a:pt x="405" y="1034"/>
                  <a:pt x="405" y="1022"/>
                </a:cubicBezTo>
                <a:cubicBezTo>
                  <a:pt x="441" y="760"/>
                  <a:pt x="584" y="546"/>
                  <a:pt x="775" y="522"/>
                </a:cubicBezTo>
                <a:cubicBezTo>
                  <a:pt x="584" y="474"/>
                  <a:pt x="429" y="272"/>
                  <a:pt x="405" y="10"/>
                </a:cubicBezTo>
                <a:cubicBezTo>
                  <a:pt x="394" y="4"/>
                  <a:pt x="385" y="1"/>
                  <a:pt x="37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55;p2"/>
          <p:cNvSpPr/>
          <p:nvPr/>
        </p:nvSpPr>
        <p:spPr>
          <a:xfrm rot="10800000">
            <a:off x="960554" y="95250"/>
            <a:ext cx="141350" cy="189675"/>
          </a:xfrm>
          <a:custGeom>
            <a:avLst/>
            <a:gdLst/>
            <a:ahLst/>
            <a:cxnLst/>
            <a:rect l="l" t="t" r="r" b="b"/>
            <a:pathLst>
              <a:path w="775" h="1040" extrusionOk="0">
                <a:moveTo>
                  <a:pt x="379" y="1"/>
                </a:moveTo>
                <a:cubicBezTo>
                  <a:pt x="373" y="1"/>
                  <a:pt x="370" y="4"/>
                  <a:pt x="370" y="10"/>
                </a:cubicBezTo>
                <a:cubicBezTo>
                  <a:pt x="322" y="284"/>
                  <a:pt x="191" y="486"/>
                  <a:pt x="1" y="522"/>
                </a:cubicBezTo>
                <a:cubicBezTo>
                  <a:pt x="191" y="558"/>
                  <a:pt x="322" y="760"/>
                  <a:pt x="370" y="1022"/>
                </a:cubicBezTo>
                <a:cubicBezTo>
                  <a:pt x="376" y="1034"/>
                  <a:pt x="385" y="1040"/>
                  <a:pt x="392" y="1040"/>
                </a:cubicBezTo>
                <a:cubicBezTo>
                  <a:pt x="399" y="1040"/>
                  <a:pt x="405" y="1034"/>
                  <a:pt x="405" y="1022"/>
                </a:cubicBezTo>
                <a:cubicBezTo>
                  <a:pt x="441" y="760"/>
                  <a:pt x="584" y="546"/>
                  <a:pt x="775" y="522"/>
                </a:cubicBezTo>
                <a:cubicBezTo>
                  <a:pt x="584" y="474"/>
                  <a:pt x="429" y="272"/>
                  <a:pt x="405" y="10"/>
                </a:cubicBezTo>
                <a:cubicBezTo>
                  <a:pt x="394" y="4"/>
                  <a:pt x="385" y="1"/>
                  <a:pt x="37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56;p2"/>
          <p:cNvSpPr/>
          <p:nvPr/>
        </p:nvSpPr>
        <p:spPr>
          <a:xfrm>
            <a:off x="458550" y="539500"/>
            <a:ext cx="1532116" cy="579524"/>
          </a:xfrm>
          <a:custGeom>
            <a:avLst/>
            <a:gdLst/>
            <a:ahLst/>
            <a:cxnLst/>
            <a:rect l="l" t="t" r="r" b="b"/>
            <a:pathLst>
              <a:path w="53924" h="20395" extrusionOk="0">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57;p2"/>
          <p:cNvSpPr/>
          <p:nvPr/>
        </p:nvSpPr>
        <p:spPr>
          <a:xfrm flipH="1">
            <a:off x="4075563" y="4397000"/>
            <a:ext cx="3081622" cy="1165625"/>
          </a:xfrm>
          <a:custGeom>
            <a:avLst/>
            <a:gdLst/>
            <a:ahLst/>
            <a:cxnLst/>
            <a:rect l="l" t="t" r="r" b="b"/>
            <a:pathLst>
              <a:path w="53924" h="20395" extrusionOk="0">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58;p2"/>
          <p:cNvSpPr/>
          <p:nvPr/>
        </p:nvSpPr>
        <p:spPr>
          <a:xfrm>
            <a:off x="683195" y="2716418"/>
            <a:ext cx="190535" cy="200102"/>
          </a:xfrm>
          <a:custGeom>
            <a:avLst/>
            <a:gdLst/>
            <a:ahLst/>
            <a:cxnLst/>
            <a:rect l="l" t="t" r="r" b="b"/>
            <a:pathLst>
              <a:path w="4014" h="4216" fill="none" extrusionOk="0">
                <a:moveTo>
                  <a:pt x="4013" y="4216"/>
                </a:moveTo>
                <a:cubicBezTo>
                  <a:pt x="2751" y="2501"/>
                  <a:pt x="1263" y="1072"/>
                  <a:pt x="1" y="1"/>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59;p2"/>
          <p:cNvSpPr/>
          <p:nvPr/>
        </p:nvSpPr>
        <p:spPr>
          <a:xfrm>
            <a:off x="536850" y="2707400"/>
            <a:ext cx="245312" cy="303475"/>
          </a:xfrm>
          <a:custGeom>
            <a:avLst/>
            <a:gdLst/>
            <a:ahLst/>
            <a:cxnLst/>
            <a:rect l="l" t="t" r="r" b="b"/>
            <a:pathLst>
              <a:path w="5168" h="6394" fill="none" extrusionOk="0">
                <a:moveTo>
                  <a:pt x="5167" y="6394"/>
                </a:moveTo>
                <a:cubicBezTo>
                  <a:pt x="3477" y="3286"/>
                  <a:pt x="1631" y="1274"/>
                  <a:pt x="0" y="0"/>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60;p2"/>
          <p:cNvSpPr/>
          <p:nvPr/>
        </p:nvSpPr>
        <p:spPr>
          <a:xfrm>
            <a:off x="2892812" y="5541442"/>
            <a:ext cx="46" cy="46"/>
          </a:xfrm>
          <a:custGeom>
            <a:avLst/>
            <a:gdLst/>
            <a:ahLst/>
            <a:cxnLst/>
            <a:rect l="l" t="t" r="r" b="b"/>
            <a:pathLst>
              <a:path w="1" h="1" fill="none" extrusionOk="0">
                <a:moveTo>
                  <a:pt x="1" y="0"/>
                </a:moveTo>
                <a:close/>
              </a:path>
            </a:pathLst>
          </a:custGeom>
          <a:noFill/>
          <a:ln w="387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61;p2"/>
          <p:cNvSpPr/>
          <p:nvPr/>
        </p:nvSpPr>
        <p:spPr>
          <a:xfrm>
            <a:off x="2966304" y="5602731"/>
            <a:ext cx="46" cy="46"/>
          </a:xfrm>
          <a:custGeom>
            <a:avLst/>
            <a:gdLst/>
            <a:ahLst/>
            <a:cxnLst/>
            <a:rect l="l" t="t" r="r" b="b"/>
            <a:pathLst>
              <a:path w="1" h="1" fill="none" extrusionOk="0">
                <a:moveTo>
                  <a:pt x="0" y="1"/>
                </a:moveTo>
                <a:close/>
              </a:path>
            </a:pathLst>
          </a:custGeom>
          <a:noFill/>
          <a:ln w="387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62" name="Google Shape;62;p2"/>
          <p:cNvGrpSpPr/>
          <p:nvPr/>
        </p:nvGrpSpPr>
        <p:grpSpPr>
          <a:xfrm>
            <a:off x="-1155400" y="2779603"/>
            <a:ext cx="3629811" cy="3271961"/>
            <a:chOff x="-1155400" y="2779603"/>
            <a:chExt cx="3629811" cy="3271961"/>
          </a:xfrm>
        </p:grpSpPr>
        <p:sp>
          <p:nvSpPr>
            <p:cNvPr id="63" name="Google Shape;63;p2"/>
            <p:cNvSpPr/>
            <p:nvPr/>
          </p:nvSpPr>
          <p:spPr>
            <a:xfrm>
              <a:off x="-610709" y="2783593"/>
              <a:ext cx="1052331" cy="945576"/>
            </a:xfrm>
            <a:custGeom>
              <a:avLst/>
              <a:gdLst/>
              <a:ahLst/>
              <a:cxnLst/>
              <a:rect l="l" t="t" r="r" b="b"/>
              <a:pathLst>
                <a:path w="22682" h="20381" extrusionOk="0">
                  <a:moveTo>
                    <a:pt x="15910" y="0"/>
                  </a:moveTo>
                  <a:cubicBezTo>
                    <a:pt x="12387" y="0"/>
                    <a:pt x="8521" y="1281"/>
                    <a:pt x="5834" y="2910"/>
                  </a:cubicBezTo>
                  <a:cubicBezTo>
                    <a:pt x="3989" y="4029"/>
                    <a:pt x="2357" y="5637"/>
                    <a:pt x="1405" y="7637"/>
                  </a:cubicBezTo>
                  <a:cubicBezTo>
                    <a:pt x="953" y="8637"/>
                    <a:pt x="607" y="9756"/>
                    <a:pt x="405" y="10935"/>
                  </a:cubicBezTo>
                  <a:cubicBezTo>
                    <a:pt x="0" y="13257"/>
                    <a:pt x="167" y="15745"/>
                    <a:pt x="1179" y="17698"/>
                  </a:cubicBezTo>
                  <a:cubicBezTo>
                    <a:pt x="1976" y="19281"/>
                    <a:pt x="3084" y="19448"/>
                    <a:pt x="4512" y="19936"/>
                  </a:cubicBezTo>
                  <a:cubicBezTo>
                    <a:pt x="5365" y="20234"/>
                    <a:pt x="6288" y="20381"/>
                    <a:pt x="7220" y="20381"/>
                  </a:cubicBezTo>
                  <a:cubicBezTo>
                    <a:pt x="9307" y="20381"/>
                    <a:pt x="11443" y="19645"/>
                    <a:pt x="12966" y="18222"/>
                  </a:cubicBezTo>
                  <a:cubicBezTo>
                    <a:pt x="14240" y="17031"/>
                    <a:pt x="14680" y="15733"/>
                    <a:pt x="15276" y="14114"/>
                  </a:cubicBezTo>
                  <a:cubicBezTo>
                    <a:pt x="15942" y="12328"/>
                    <a:pt x="16847" y="10649"/>
                    <a:pt x="17967" y="9125"/>
                  </a:cubicBezTo>
                  <a:cubicBezTo>
                    <a:pt x="18740" y="8066"/>
                    <a:pt x="19633" y="6970"/>
                    <a:pt x="20645" y="6149"/>
                  </a:cubicBezTo>
                  <a:cubicBezTo>
                    <a:pt x="21550" y="5422"/>
                    <a:pt x="22681" y="4553"/>
                    <a:pt x="22324" y="3184"/>
                  </a:cubicBezTo>
                  <a:cubicBezTo>
                    <a:pt x="22074" y="2172"/>
                    <a:pt x="20765" y="1017"/>
                    <a:pt x="19836" y="660"/>
                  </a:cubicBezTo>
                  <a:cubicBezTo>
                    <a:pt x="18644" y="201"/>
                    <a:pt x="17304" y="0"/>
                    <a:pt x="1591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64;p2"/>
            <p:cNvSpPr/>
            <p:nvPr/>
          </p:nvSpPr>
          <p:spPr>
            <a:xfrm>
              <a:off x="-933905" y="2779603"/>
              <a:ext cx="3408316" cy="3271961"/>
            </a:xfrm>
            <a:custGeom>
              <a:avLst/>
              <a:gdLst/>
              <a:ahLst/>
              <a:cxnLst/>
              <a:rect l="l" t="t" r="r" b="b"/>
              <a:pathLst>
                <a:path w="73463" h="70524" extrusionOk="0">
                  <a:moveTo>
                    <a:pt x="47889" y="1"/>
                  </a:moveTo>
                  <a:cubicBezTo>
                    <a:pt x="47418" y="1"/>
                    <a:pt x="46960" y="16"/>
                    <a:pt x="46519" y="44"/>
                  </a:cubicBezTo>
                  <a:cubicBezTo>
                    <a:pt x="43113" y="282"/>
                    <a:pt x="39780" y="1270"/>
                    <a:pt x="36732" y="2889"/>
                  </a:cubicBezTo>
                  <a:cubicBezTo>
                    <a:pt x="32124" y="5330"/>
                    <a:pt x="28576" y="9295"/>
                    <a:pt x="25647" y="13712"/>
                  </a:cubicBezTo>
                  <a:cubicBezTo>
                    <a:pt x="22694" y="18165"/>
                    <a:pt x="20301" y="23046"/>
                    <a:pt x="16896" y="27118"/>
                  </a:cubicBezTo>
                  <a:cubicBezTo>
                    <a:pt x="13622" y="31035"/>
                    <a:pt x="8704" y="32869"/>
                    <a:pt x="5430" y="36774"/>
                  </a:cubicBezTo>
                  <a:cubicBezTo>
                    <a:pt x="2144" y="40703"/>
                    <a:pt x="1" y="45871"/>
                    <a:pt x="132" y="51157"/>
                  </a:cubicBezTo>
                  <a:cubicBezTo>
                    <a:pt x="287" y="57277"/>
                    <a:pt x="3870" y="62646"/>
                    <a:pt x="8919" y="65516"/>
                  </a:cubicBezTo>
                  <a:cubicBezTo>
                    <a:pt x="11779" y="67145"/>
                    <a:pt x="14992" y="67834"/>
                    <a:pt x="18222" y="67834"/>
                  </a:cubicBezTo>
                  <a:cubicBezTo>
                    <a:pt x="20208" y="67834"/>
                    <a:pt x="22201" y="67574"/>
                    <a:pt x="24123" y="67111"/>
                  </a:cubicBezTo>
                  <a:cubicBezTo>
                    <a:pt x="27611" y="66266"/>
                    <a:pt x="30671" y="64242"/>
                    <a:pt x="34184" y="63432"/>
                  </a:cubicBezTo>
                  <a:cubicBezTo>
                    <a:pt x="36050" y="63005"/>
                    <a:pt x="37952" y="62789"/>
                    <a:pt x="39849" y="62789"/>
                  </a:cubicBezTo>
                  <a:cubicBezTo>
                    <a:pt x="43713" y="62789"/>
                    <a:pt x="47561" y="63683"/>
                    <a:pt x="51067" y="65504"/>
                  </a:cubicBezTo>
                  <a:cubicBezTo>
                    <a:pt x="54555" y="67314"/>
                    <a:pt x="57853" y="69814"/>
                    <a:pt x="61806" y="70409"/>
                  </a:cubicBezTo>
                  <a:cubicBezTo>
                    <a:pt x="62316" y="70486"/>
                    <a:pt x="62816" y="70523"/>
                    <a:pt x="63304" y="70523"/>
                  </a:cubicBezTo>
                  <a:cubicBezTo>
                    <a:pt x="68131" y="70523"/>
                    <a:pt x="71826" y="66889"/>
                    <a:pt x="72712" y="61753"/>
                  </a:cubicBezTo>
                  <a:cubicBezTo>
                    <a:pt x="73462" y="57479"/>
                    <a:pt x="72284" y="52990"/>
                    <a:pt x="69938" y="49454"/>
                  </a:cubicBezTo>
                  <a:cubicBezTo>
                    <a:pt x="67164" y="45287"/>
                    <a:pt x="63009" y="42168"/>
                    <a:pt x="60377" y="37822"/>
                  </a:cubicBezTo>
                  <a:cubicBezTo>
                    <a:pt x="57710" y="33417"/>
                    <a:pt x="56317" y="27321"/>
                    <a:pt x="57972" y="22261"/>
                  </a:cubicBezTo>
                  <a:cubicBezTo>
                    <a:pt x="58925" y="19367"/>
                    <a:pt x="60020" y="16415"/>
                    <a:pt x="60449" y="13367"/>
                  </a:cubicBezTo>
                  <a:cubicBezTo>
                    <a:pt x="60961" y="9759"/>
                    <a:pt x="60092" y="5830"/>
                    <a:pt x="57591" y="3211"/>
                  </a:cubicBezTo>
                  <a:cubicBezTo>
                    <a:pt x="55261" y="775"/>
                    <a:pt x="51270" y="1"/>
                    <a:pt x="4788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65;p2"/>
            <p:cNvSpPr/>
            <p:nvPr/>
          </p:nvSpPr>
          <p:spPr>
            <a:xfrm>
              <a:off x="-1155400" y="3650965"/>
              <a:ext cx="870045" cy="686368"/>
            </a:xfrm>
            <a:custGeom>
              <a:avLst/>
              <a:gdLst/>
              <a:ahLst/>
              <a:cxnLst/>
              <a:rect l="l" t="t" r="r" b="b"/>
              <a:pathLst>
                <a:path w="18753" h="14794" extrusionOk="0">
                  <a:moveTo>
                    <a:pt x="8784" y="0"/>
                  </a:moveTo>
                  <a:cubicBezTo>
                    <a:pt x="6575" y="0"/>
                    <a:pt x="4399" y="641"/>
                    <a:pt x="2644" y="2158"/>
                  </a:cubicBezTo>
                  <a:cubicBezTo>
                    <a:pt x="739" y="3813"/>
                    <a:pt x="0" y="6242"/>
                    <a:pt x="262" y="8552"/>
                  </a:cubicBezTo>
                  <a:cubicBezTo>
                    <a:pt x="560" y="11016"/>
                    <a:pt x="2025" y="13338"/>
                    <a:pt x="4513" y="14350"/>
                  </a:cubicBezTo>
                  <a:cubicBezTo>
                    <a:pt x="5259" y="14660"/>
                    <a:pt x="6014" y="14794"/>
                    <a:pt x="6766" y="14794"/>
                  </a:cubicBezTo>
                  <a:cubicBezTo>
                    <a:pt x="8412" y="14794"/>
                    <a:pt x="10038" y="14149"/>
                    <a:pt x="11502" y="13290"/>
                  </a:cubicBezTo>
                  <a:cubicBezTo>
                    <a:pt x="13562" y="12088"/>
                    <a:pt x="16157" y="10349"/>
                    <a:pt x="17562" y="8337"/>
                  </a:cubicBezTo>
                  <a:cubicBezTo>
                    <a:pt x="18348" y="7206"/>
                    <a:pt x="18753" y="5658"/>
                    <a:pt x="18229" y="4361"/>
                  </a:cubicBezTo>
                  <a:cubicBezTo>
                    <a:pt x="17193" y="1765"/>
                    <a:pt x="13204" y="574"/>
                    <a:pt x="10788" y="170"/>
                  </a:cubicBezTo>
                  <a:cubicBezTo>
                    <a:pt x="10124" y="59"/>
                    <a:pt x="9452" y="0"/>
                    <a:pt x="878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66;p2"/>
            <p:cNvSpPr/>
            <p:nvPr/>
          </p:nvSpPr>
          <p:spPr>
            <a:xfrm>
              <a:off x="751484" y="2869982"/>
              <a:ext cx="1040779" cy="818129"/>
            </a:xfrm>
            <a:custGeom>
              <a:avLst/>
              <a:gdLst/>
              <a:ahLst/>
              <a:cxnLst/>
              <a:rect l="l" t="t" r="r" b="b"/>
              <a:pathLst>
                <a:path w="22433" h="17634" fill="none" extrusionOk="0">
                  <a:moveTo>
                    <a:pt x="1191" y="1"/>
                  </a:moveTo>
                  <a:cubicBezTo>
                    <a:pt x="1191" y="1"/>
                    <a:pt x="1" y="4322"/>
                    <a:pt x="1334" y="7882"/>
                  </a:cubicBezTo>
                  <a:cubicBezTo>
                    <a:pt x="2168" y="10097"/>
                    <a:pt x="4144" y="15038"/>
                    <a:pt x="15324" y="16264"/>
                  </a:cubicBezTo>
                  <a:cubicBezTo>
                    <a:pt x="15324" y="16264"/>
                    <a:pt x="19027" y="16776"/>
                    <a:pt x="22432" y="17634"/>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67;p2"/>
            <p:cNvSpPr/>
            <p:nvPr/>
          </p:nvSpPr>
          <p:spPr>
            <a:xfrm>
              <a:off x="496862" y="3114674"/>
              <a:ext cx="1941677" cy="2295810"/>
            </a:xfrm>
            <a:custGeom>
              <a:avLst/>
              <a:gdLst/>
              <a:ahLst/>
              <a:cxnLst/>
              <a:rect l="l" t="t" r="r" b="b"/>
              <a:pathLst>
                <a:path w="41851" h="49484" fill="none" extrusionOk="0">
                  <a:moveTo>
                    <a:pt x="41851" y="49483"/>
                  </a:moveTo>
                  <a:cubicBezTo>
                    <a:pt x="40005" y="47793"/>
                    <a:pt x="37374" y="44625"/>
                    <a:pt x="34064" y="38827"/>
                  </a:cubicBezTo>
                  <a:cubicBezTo>
                    <a:pt x="34064" y="38827"/>
                    <a:pt x="28706" y="31636"/>
                    <a:pt x="16907" y="26611"/>
                  </a:cubicBezTo>
                  <a:cubicBezTo>
                    <a:pt x="16907" y="26611"/>
                    <a:pt x="8465" y="23409"/>
                    <a:pt x="4084" y="10979"/>
                  </a:cubicBezTo>
                  <a:cubicBezTo>
                    <a:pt x="4084" y="10979"/>
                    <a:pt x="2393" y="5156"/>
                    <a:pt x="964" y="2096"/>
                  </a:cubicBezTo>
                  <a:lnTo>
                    <a:pt x="429" y="965"/>
                  </a:lnTo>
                  <a:cubicBezTo>
                    <a:pt x="298" y="632"/>
                    <a:pt x="167" y="311"/>
                    <a:pt x="0" y="1"/>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68;p2"/>
            <p:cNvSpPr/>
            <p:nvPr/>
          </p:nvSpPr>
          <p:spPr>
            <a:xfrm>
              <a:off x="396321" y="3221849"/>
              <a:ext cx="2045509" cy="2395791"/>
            </a:xfrm>
            <a:custGeom>
              <a:avLst/>
              <a:gdLst/>
              <a:ahLst/>
              <a:cxnLst/>
              <a:rect l="l" t="t" r="r" b="b"/>
              <a:pathLst>
                <a:path w="44089" h="51639" fill="none" extrusionOk="0">
                  <a:moveTo>
                    <a:pt x="44089" y="51638"/>
                  </a:moveTo>
                  <a:lnTo>
                    <a:pt x="43601" y="51221"/>
                  </a:lnTo>
                  <a:cubicBezTo>
                    <a:pt x="37183" y="47602"/>
                    <a:pt x="34147" y="39565"/>
                    <a:pt x="34147" y="39565"/>
                  </a:cubicBezTo>
                  <a:cubicBezTo>
                    <a:pt x="31635" y="35279"/>
                    <a:pt x="25241" y="35446"/>
                    <a:pt x="25241" y="35446"/>
                  </a:cubicBezTo>
                  <a:cubicBezTo>
                    <a:pt x="9073" y="35803"/>
                    <a:pt x="6037" y="20813"/>
                    <a:pt x="6037" y="20813"/>
                  </a:cubicBezTo>
                  <a:cubicBezTo>
                    <a:pt x="1512" y="4061"/>
                    <a:pt x="238" y="572"/>
                    <a:pt x="238" y="572"/>
                  </a:cubicBezTo>
                  <a:cubicBezTo>
                    <a:pt x="155" y="382"/>
                    <a:pt x="83" y="179"/>
                    <a:pt x="0" y="1"/>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69;p2"/>
            <p:cNvSpPr/>
            <p:nvPr/>
          </p:nvSpPr>
          <p:spPr>
            <a:xfrm>
              <a:off x="-1002942" y="3725106"/>
              <a:ext cx="522037" cy="444696"/>
            </a:xfrm>
            <a:custGeom>
              <a:avLst/>
              <a:gdLst/>
              <a:ahLst/>
              <a:cxnLst/>
              <a:rect l="l" t="t" r="r" b="b"/>
              <a:pathLst>
                <a:path w="11252" h="9585" fill="none" extrusionOk="0">
                  <a:moveTo>
                    <a:pt x="11252" y="9585"/>
                  </a:moveTo>
                  <a:cubicBezTo>
                    <a:pt x="8633" y="2036"/>
                    <a:pt x="2334" y="358"/>
                    <a:pt x="1" y="0"/>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70;p2"/>
            <p:cNvSpPr/>
            <p:nvPr/>
          </p:nvSpPr>
          <p:spPr>
            <a:xfrm>
              <a:off x="-473747" y="4279723"/>
              <a:ext cx="1046857" cy="1556135"/>
            </a:xfrm>
            <a:custGeom>
              <a:avLst/>
              <a:gdLst/>
              <a:ahLst/>
              <a:cxnLst/>
              <a:rect l="l" t="t" r="r" b="b"/>
              <a:pathLst>
                <a:path w="22564" h="33541" fill="none" extrusionOk="0">
                  <a:moveTo>
                    <a:pt x="18777" y="33540"/>
                  </a:moveTo>
                  <a:cubicBezTo>
                    <a:pt x="22563" y="20479"/>
                    <a:pt x="15669" y="17133"/>
                    <a:pt x="15669" y="17133"/>
                  </a:cubicBezTo>
                  <a:cubicBezTo>
                    <a:pt x="13907" y="15645"/>
                    <a:pt x="8037" y="14014"/>
                    <a:pt x="8037" y="14014"/>
                  </a:cubicBezTo>
                  <a:cubicBezTo>
                    <a:pt x="1" y="12168"/>
                    <a:pt x="739" y="1381"/>
                    <a:pt x="739" y="1381"/>
                  </a:cubicBezTo>
                  <a:cubicBezTo>
                    <a:pt x="691" y="1036"/>
                    <a:pt x="870" y="322"/>
                    <a:pt x="810" y="0"/>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71;p2"/>
            <p:cNvSpPr/>
            <p:nvPr/>
          </p:nvSpPr>
          <p:spPr>
            <a:xfrm>
              <a:off x="-1080285" y="3803004"/>
              <a:ext cx="457965" cy="464600"/>
            </a:xfrm>
            <a:custGeom>
              <a:avLst/>
              <a:gdLst/>
              <a:ahLst/>
              <a:cxnLst/>
              <a:rect l="l" t="t" r="r" b="b"/>
              <a:pathLst>
                <a:path w="9871" h="10014" fill="none" extrusionOk="0">
                  <a:moveTo>
                    <a:pt x="9871" y="10013"/>
                  </a:moveTo>
                  <a:cubicBezTo>
                    <a:pt x="8347" y="2572"/>
                    <a:pt x="1656" y="417"/>
                    <a:pt x="1" y="0"/>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72;p2"/>
            <p:cNvSpPr/>
            <p:nvPr/>
          </p:nvSpPr>
          <p:spPr>
            <a:xfrm>
              <a:off x="-699093" y="4415616"/>
              <a:ext cx="645772" cy="1525189"/>
            </a:xfrm>
            <a:custGeom>
              <a:avLst/>
              <a:gdLst/>
              <a:ahLst/>
              <a:cxnLst/>
              <a:rect l="l" t="t" r="r" b="b"/>
              <a:pathLst>
                <a:path w="13919" h="32874" fill="none" extrusionOk="0">
                  <a:moveTo>
                    <a:pt x="13918" y="32873"/>
                  </a:moveTo>
                  <a:cubicBezTo>
                    <a:pt x="13918" y="23574"/>
                    <a:pt x="10263" y="18883"/>
                    <a:pt x="10263" y="18883"/>
                  </a:cubicBezTo>
                  <a:cubicBezTo>
                    <a:pt x="7025" y="14633"/>
                    <a:pt x="3858" y="12347"/>
                    <a:pt x="3858" y="12347"/>
                  </a:cubicBezTo>
                  <a:cubicBezTo>
                    <a:pt x="0" y="9073"/>
                    <a:pt x="1965" y="0"/>
                    <a:pt x="1965" y="0"/>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73;p2"/>
            <p:cNvSpPr/>
            <p:nvPr/>
          </p:nvSpPr>
          <p:spPr>
            <a:xfrm>
              <a:off x="-542784" y="2813657"/>
              <a:ext cx="763986" cy="701028"/>
            </a:xfrm>
            <a:custGeom>
              <a:avLst/>
              <a:gdLst/>
              <a:ahLst/>
              <a:cxnLst/>
              <a:rect l="l" t="t" r="r" b="b"/>
              <a:pathLst>
                <a:path w="16467" h="15110" extrusionOk="0">
                  <a:moveTo>
                    <a:pt x="9859" y="0"/>
                  </a:moveTo>
                  <a:cubicBezTo>
                    <a:pt x="7835" y="524"/>
                    <a:pt x="5918" y="1334"/>
                    <a:pt x="4382" y="2274"/>
                  </a:cubicBezTo>
                  <a:cubicBezTo>
                    <a:pt x="2560" y="3381"/>
                    <a:pt x="941" y="4953"/>
                    <a:pt x="0" y="6929"/>
                  </a:cubicBezTo>
                  <a:cubicBezTo>
                    <a:pt x="314" y="6904"/>
                    <a:pt x="623" y="6891"/>
                    <a:pt x="928" y="6891"/>
                  </a:cubicBezTo>
                  <a:cubicBezTo>
                    <a:pt x="6266" y="6891"/>
                    <a:pt x="10321" y="10739"/>
                    <a:pt x="13193" y="15109"/>
                  </a:cubicBezTo>
                  <a:cubicBezTo>
                    <a:pt x="13419" y="14597"/>
                    <a:pt x="13609" y="14049"/>
                    <a:pt x="13836" y="13466"/>
                  </a:cubicBezTo>
                  <a:cubicBezTo>
                    <a:pt x="14478" y="11716"/>
                    <a:pt x="15383" y="10049"/>
                    <a:pt x="16467" y="8537"/>
                  </a:cubicBezTo>
                  <a:cubicBezTo>
                    <a:pt x="14502" y="4060"/>
                    <a:pt x="11788" y="1417"/>
                    <a:pt x="98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74;p2"/>
            <p:cNvSpPr/>
            <p:nvPr/>
          </p:nvSpPr>
          <p:spPr>
            <a:xfrm>
              <a:off x="131167" y="3388132"/>
              <a:ext cx="2288573" cy="2662934"/>
            </a:xfrm>
            <a:custGeom>
              <a:avLst/>
              <a:gdLst/>
              <a:ahLst/>
              <a:cxnLst/>
              <a:rect l="l" t="t" r="r" b="b"/>
              <a:pathLst>
                <a:path w="49328" h="57397" extrusionOk="0">
                  <a:moveTo>
                    <a:pt x="3096" y="1"/>
                  </a:moveTo>
                  <a:cubicBezTo>
                    <a:pt x="2953" y="191"/>
                    <a:pt x="2822" y="382"/>
                    <a:pt x="2691" y="596"/>
                  </a:cubicBezTo>
                  <a:cubicBezTo>
                    <a:pt x="1750" y="2013"/>
                    <a:pt x="869" y="3465"/>
                    <a:pt x="0" y="4942"/>
                  </a:cubicBezTo>
                  <a:cubicBezTo>
                    <a:pt x="2870" y="10085"/>
                    <a:pt x="4203" y="15229"/>
                    <a:pt x="4203" y="15229"/>
                  </a:cubicBezTo>
                  <a:cubicBezTo>
                    <a:pt x="6620" y="29814"/>
                    <a:pt x="13037" y="34219"/>
                    <a:pt x="13037" y="34219"/>
                  </a:cubicBezTo>
                  <a:cubicBezTo>
                    <a:pt x="20693" y="40803"/>
                    <a:pt x="22753" y="46959"/>
                    <a:pt x="23241" y="50495"/>
                  </a:cubicBezTo>
                  <a:cubicBezTo>
                    <a:pt x="24908" y="50947"/>
                    <a:pt x="26551" y="51566"/>
                    <a:pt x="28111" y="52376"/>
                  </a:cubicBezTo>
                  <a:cubicBezTo>
                    <a:pt x="31611" y="54186"/>
                    <a:pt x="34897" y="56686"/>
                    <a:pt x="38850" y="57281"/>
                  </a:cubicBezTo>
                  <a:cubicBezTo>
                    <a:pt x="39364" y="57359"/>
                    <a:pt x="39868" y="57397"/>
                    <a:pt x="40360" y="57397"/>
                  </a:cubicBezTo>
                  <a:cubicBezTo>
                    <a:pt x="44619" y="57397"/>
                    <a:pt x="47983" y="54570"/>
                    <a:pt x="49328" y="50376"/>
                  </a:cubicBezTo>
                  <a:cubicBezTo>
                    <a:pt x="45565" y="43982"/>
                    <a:pt x="36338" y="39970"/>
                    <a:pt x="36338" y="39970"/>
                  </a:cubicBezTo>
                  <a:cubicBezTo>
                    <a:pt x="17955" y="33719"/>
                    <a:pt x="14383" y="29957"/>
                    <a:pt x="14383" y="29957"/>
                  </a:cubicBezTo>
                  <a:cubicBezTo>
                    <a:pt x="6965" y="23218"/>
                    <a:pt x="6144" y="14609"/>
                    <a:pt x="6144" y="14609"/>
                  </a:cubicBezTo>
                  <a:cubicBezTo>
                    <a:pt x="5203" y="9514"/>
                    <a:pt x="3822" y="3287"/>
                    <a:pt x="309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 name="Google Shape;75;p2"/>
            <p:cNvSpPr/>
            <p:nvPr/>
          </p:nvSpPr>
          <p:spPr>
            <a:xfrm>
              <a:off x="-606301" y="3289262"/>
              <a:ext cx="617610" cy="376774"/>
            </a:xfrm>
            <a:custGeom>
              <a:avLst/>
              <a:gdLst/>
              <a:ahLst/>
              <a:cxnLst/>
              <a:rect l="l" t="t" r="r" b="b"/>
              <a:pathLst>
                <a:path w="13312" h="8121" extrusionOk="0">
                  <a:moveTo>
                    <a:pt x="322" y="0"/>
                  </a:moveTo>
                  <a:lnTo>
                    <a:pt x="322" y="36"/>
                  </a:lnTo>
                  <a:cubicBezTo>
                    <a:pt x="0" y="1941"/>
                    <a:pt x="60" y="3953"/>
                    <a:pt x="631" y="5715"/>
                  </a:cubicBezTo>
                  <a:cubicBezTo>
                    <a:pt x="1672" y="5331"/>
                    <a:pt x="2715" y="5172"/>
                    <a:pt x="3729" y="5172"/>
                  </a:cubicBezTo>
                  <a:cubicBezTo>
                    <a:pt x="7241" y="5172"/>
                    <a:pt x="10402" y="7076"/>
                    <a:pt x="11871" y="8120"/>
                  </a:cubicBezTo>
                  <a:cubicBezTo>
                    <a:pt x="12228" y="7882"/>
                    <a:pt x="12573" y="7620"/>
                    <a:pt x="12895" y="7335"/>
                  </a:cubicBezTo>
                  <a:cubicBezTo>
                    <a:pt x="13050" y="7192"/>
                    <a:pt x="13192" y="7061"/>
                    <a:pt x="13311" y="6906"/>
                  </a:cubicBezTo>
                  <a:cubicBezTo>
                    <a:pt x="11573" y="4620"/>
                    <a:pt x="10156" y="3965"/>
                    <a:pt x="10156" y="3965"/>
                  </a:cubicBezTo>
                  <a:cubicBezTo>
                    <a:pt x="5037" y="596"/>
                    <a:pt x="1786" y="36"/>
                    <a:pt x="32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76;p2"/>
            <p:cNvSpPr/>
            <p:nvPr/>
          </p:nvSpPr>
          <p:spPr>
            <a:xfrm>
              <a:off x="-63280" y="3709099"/>
              <a:ext cx="1065600" cy="2005749"/>
            </a:xfrm>
            <a:custGeom>
              <a:avLst/>
              <a:gdLst/>
              <a:ahLst/>
              <a:cxnLst/>
              <a:rect l="l" t="t" r="r" b="b"/>
              <a:pathLst>
                <a:path w="22968" h="43232" extrusionOk="0">
                  <a:moveTo>
                    <a:pt x="2977" y="0"/>
                  </a:moveTo>
                  <a:cubicBezTo>
                    <a:pt x="2667" y="524"/>
                    <a:pt x="2334" y="1060"/>
                    <a:pt x="2012" y="1584"/>
                  </a:cubicBezTo>
                  <a:cubicBezTo>
                    <a:pt x="3012" y="4691"/>
                    <a:pt x="2298" y="9692"/>
                    <a:pt x="2298" y="9692"/>
                  </a:cubicBezTo>
                  <a:cubicBezTo>
                    <a:pt x="0" y="19419"/>
                    <a:pt x="6822" y="24467"/>
                    <a:pt x="6822" y="24467"/>
                  </a:cubicBezTo>
                  <a:cubicBezTo>
                    <a:pt x="15300" y="30373"/>
                    <a:pt x="16288" y="39267"/>
                    <a:pt x="16252" y="43232"/>
                  </a:cubicBezTo>
                  <a:cubicBezTo>
                    <a:pt x="17824" y="42927"/>
                    <a:pt x="19420" y="42773"/>
                    <a:pt x="21015" y="42773"/>
                  </a:cubicBezTo>
                  <a:cubicBezTo>
                    <a:pt x="21667" y="42773"/>
                    <a:pt x="22318" y="42799"/>
                    <a:pt x="22967" y="42851"/>
                  </a:cubicBezTo>
                  <a:cubicBezTo>
                    <a:pt x="21300" y="34350"/>
                    <a:pt x="14311" y="28587"/>
                    <a:pt x="14311" y="28587"/>
                  </a:cubicBezTo>
                  <a:cubicBezTo>
                    <a:pt x="7894" y="22836"/>
                    <a:pt x="7334" y="15812"/>
                    <a:pt x="7334" y="15812"/>
                  </a:cubicBezTo>
                  <a:cubicBezTo>
                    <a:pt x="6572" y="8108"/>
                    <a:pt x="4763" y="3155"/>
                    <a:pt x="297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77" name="Google Shape;77;p2"/>
          <p:cNvSpPr/>
          <p:nvPr/>
        </p:nvSpPr>
        <p:spPr>
          <a:xfrm>
            <a:off x="7229210" y="1032821"/>
            <a:ext cx="98282" cy="130516"/>
          </a:xfrm>
          <a:custGeom>
            <a:avLst/>
            <a:gdLst/>
            <a:ahLst/>
            <a:cxnLst/>
            <a:rect l="l" t="t" r="r" b="b"/>
            <a:pathLst>
              <a:path w="1680" h="2231" extrusionOk="0">
                <a:moveTo>
                  <a:pt x="834" y="1"/>
                </a:moveTo>
                <a:cubicBezTo>
                  <a:pt x="822" y="1"/>
                  <a:pt x="810" y="4"/>
                  <a:pt x="810" y="10"/>
                </a:cubicBezTo>
                <a:cubicBezTo>
                  <a:pt x="715" y="581"/>
                  <a:pt x="429" y="1022"/>
                  <a:pt x="12" y="1105"/>
                </a:cubicBezTo>
                <a:lnTo>
                  <a:pt x="1" y="1117"/>
                </a:lnTo>
                <a:lnTo>
                  <a:pt x="1" y="1129"/>
                </a:lnTo>
                <a:lnTo>
                  <a:pt x="12" y="1129"/>
                </a:lnTo>
                <a:cubicBezTo>
                  <a:pt x="429" y="1200"/>
                  <a:pt x="727" y="1653"/>
                  <a:pt x="810" y="2212"/>
                </a:cubicBezTo>
                <a:cubicBezTo>
                  <a:pt x="810" y="2224"/>
                  <a:pt x="822" y="2230"/>
                  <a:pt x="834" y="2230"/>
                </a:cubicBezTo>
                <a:cubicBezTo>
                  <a:pt x="846" y="2230"/>
                  <a:pt x="858" y="2224"/>
                  <a:pt x="858" y="2212"/>
                </a:cubicBezTo>
                <a:cubicBezTo>
                  <a:pt x="965" y="1653"/>
                  <a:pt x="1251" y="1200"/>
                  <a:pt x="1679" y="1129"/>
                </a:cubicBezTo>
                <a:cubicBezTo>
                  <a:pt x="1679" y="1117"/>
                  <a:pt x="1679" y="1117"/>
                  <a:pt x="1667" y="1105"/>
                </a:cubicBez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78;p2"/>
          <p:cNvSpPr/>
          <p:nvPr/>
        </p:nvSpPr>
        <p:spPr>
          <a:xfrm>
            <a:off x="7939640" y="1555581"/>
            <a:ext cx="151927" cy="203057"/>
          </a:xfrm>
          <a:custGeom>
            <a:avLst/>
            <a:gdLst/>
            <a:ahLst/>
            <a:cxnLst/>
            <a:rect l="l" t="t" r="r" b="b"/>
            <a:pathLst>
              <a:path w="2597" h="3471" extrusionOk="0">
                <a:moveTo>
                  <a:pt x="1299" y="0"/>
                </a:moveTo>
                <a:cubicBezTo>
                  <a:pt x="1281" y="0"/>
                  <a:pt x="1263" y="9"/>
                  <a:pt x="1263" y="27"/>
                </a:cubicBezTo>
                <a:cubicBezTo>
                  <a:pt x="1108" y="920"/>
                  <a:pt x="668" y="1599"/>
                  <a:pt x="13" y="1718"/>
                </a:cubicBezTo>
                <a:lnTo>
                  <a:pt x="1" y="1718"/>
                </a:lnTo>
                <a:cubicBezTo>
                  <a:pt x="1" y="1730"/>
                  <a:pt x="13" y="1753"/>
                  <a:pt x="13" y="1753"/>
                </a:cubicBezTo>
                <a:cubicBezTo>
                  <a:pt x="668" y="1873"/>
                  <a:pt x="1108" y="2551"/>
                  <a:pt x="1263" y="3444"/>
                </a:cubicBezTo>
                <a:cubicBezTo>
                  <a:pt x="1263" y="3462"/>
                  <a:pt x="1281" y="3471"/>
                  <a:pt x="1299" y="3471"/>
                </a:cubicBezTo>
                <a:cubicBezTo>
                  <a:pt x="1317" y="3471"/>
                  <a:pt x="1334" y="3462"/>
                  <a:pt x="1334" y="3444"/>
                </a:cubicBezTo>
                <a:cubicBezTo>
                  <a:pt x="1489" y="2551"/>
                  <a:pt x="1930" y="1873"/>
                  <a:pt x="2585" y="1753"/>
                </a:cubicBezTo>
                <a:lnTo>
                  <a:pt x="2596" y="1730"/>
                </a:lnTo>
                <a:lnTo>
                  <a:pt x="2596" y="1718"/>
                </a:lnTo>
                <a:lnTo>
                  <a:pt x="2585" y="1718"/>
                </a:lnTo>
                <a:cubicBezTo>
                  <a:pt x="1930" y="1599"/>
                  <a:pt x="1489" y="920"/>
                  <a:pt x="1334" y="27"/>
                </a:cubicBezTo>
                <a:cubicBezTo>
                  <a:pt x="1334" y="9"/>
                  <a:pt x="1317" y="0"/>
                  <a:pt x="129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79;p2"/>
          <p:cNvSpPr/>
          <p:nvPr/>
        </p:nvSpPr>
        <p:spPr>
          <a:xfrm>
            <a:off x="8380558" y="889495"/>
            <a:ext cx="152629" cy="202764"/>
          </a:xfrm>
          <a:custGeom>
            <a:avLst/>
            <a:gdLst/>
            <a:ahLst/>
            <a:cxnLst/>
            <a:rect l="l" t="t" r="r" b="b"/>
            <a:pathLst>
              <a:path w="2609" h="3466" extrusionOk="0">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80;p2"/>
          <p:cNvSpPr/>
          <p:nvPr/>
        </p:nvSpPr>
        <p:spPr>
          <a:xfrm>
            <a:off x="7841476" y="1379670"/>
            <a:ext cx="98925" cy="129989"/>
          </a:xfrm>
          <a:custGeom>
            <a:avLst/>
            <a:gdLst/>
            <a:ahLst/>
            <a:cxnLst/>
            <a:rect l="l" t="t" r="r" b="b"/>
            <a:pathLst>
              <a:path w="1691" h="2222" extrusionOk="0">
                <a:moveTo>
                  <a:pt x="12" y="1093"/>
                </a:moveTo>
                <a:lnTo>
                  <a:pt x="12" y="1093"/>
                </a:lnTo>
                <a:cubicBezTo>
                  <a:pt x="0" y="1099"/>
                  <a:pt x="0" y="1102"/>
                  <a:pt x="3" y="1102"/>
                </a:cubicBezTo>
                <a:cubicBezTo>
                  <a:pt x="6" y="1102"/>
                  <a:pt x="12" y="1099"/>
                  <a:pt x="12" y="1093"/>
                </a:cubicBezTo>
                <a:close/>
                <a:moveTo>
                  <a:pt x="845" y="1"/>
                </a:moveTo>
                <a:cubicBezTo>
                  <a:pt x="834" y="1"/>
                  <a:pt x="822" y="4"/>
                  <a:pt x="822" y="10"/>
                </a:cubicBezTo>
                <a:cubicBezTo>
                  <a:pt x="726" y="570"/>
                  <a:pt x="441" y="1022"/>
                  <a:pt x="12" y="1093"/>
                </a:cubicBezTo>
                <a:cubicBezTo>
                  <a:pt x="12" y="1105"/>
                  <a:pt x="12" y="1129"/>
                  <a:pt x="24" y="1129"/>
                </a:cubicBezTo>
                <a:cubicBezTo>
                  <a:pt x="441" y="1201"/>
                  <a:pt x="738" y="1641"/>
                  <a:pt x="822" y="2213"/>
                </a:cubicBezTo>
                <a:cubicBezTo>
                  <a:pt x="822" y="2219"/>
                  <a:pt x="834" y="2221"/>
                  <a:pt x="845" y="2221"/>
                </a:cubicBezTo>
                <a:cubicBezTo>
                  <a:pt x="857" y="2221"/>
                  <a:pt x="869" y="2219"/>
                  <a:pt x="869" y="2213"/>
                </a:cubicBezTo>
                <a:cubicBezTo>
                  <a:pt x="976" y="1641"/>
                  <a:pt x="1262" y="1201"/>
                  <a:pt x="1679" y="1129"/>
                </a:cubicBezTo>
                <a:lnTo>
                  <a:pt x="1691" y="1105"/>
                </a:lnTo>
                <a:lnTo>
                  <a:pt x="1691" y="1093"/>
                </a:lnTo>
                <a:lnTo>
                  <a:pt x="1679" y="1093"/>
                </a:lnTo>
                <a:cubicBezTo>
                  <a:pt x="1262" y="1022"/>
                  <a:pt x="965" y="570"/>
                  <a:pt x="869" y="10"/>
                </a:cubicBezTo>
                <a:cubicBezTo>
                  <a:pt x="869" y="4"/>
                  <a:pt x="857" y="1"/>
                  <a:pt x="84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81;p2"/>
          <p:cNvSpPr/>
          <p:nvPr/>
        </p:nvSpPr>
        <p:spPr>
          <a:xfrm>
            <a:off x="8277480" y="2338084"/>
            <a:ext cx="98282" cy="129989"/>
          </a:xfrm>
          <a:custGeom>
            <a:avLst/>
            <a:gdLst/>
            <a:ahLst/>
            <a:cxnLst/>
            <a:rect l="l" t="t" r="r" b="b"/>
            <a:pathLst>
              <a:path w="1680" h="2222" extrusionOk="0">
                <a:moveTo>
                  <a:pt x="834" y="1"/>
                </a:moveTo>
                <a:cubicBezTo>
                  <a:pt x="822" y="1"/>
                  <a:pt x="810" y="4"/>
                  <a:pt x="810" y="10"/>
                </a:cubicBezTo>
                <a:cubicBezTo>
                  <a:pt x="715" y="581"/>
                  <a:pt x="429" y="1022"/>
                  <a:pt x="0" y="1093"/>
                </a:cubicBezTo>
                <a:cubicBezTo>
                  <a:pt x="0" y="1117"/>
                  <a:pt x="0" y="1117"/>
                  <a:pt x="12" y="1129"/>
                </a:cubicBezTo>
                <a:cubicBezTo>
                  <a:pt x="429" y="1201"/>
                  <a:pt x="727" y="1653"/>
                  <a:pt x="810" y="2213"/>
                </a:cubicBezTo>
                <a:cubicBezTo>
                  <a:pt x="810" y="2218"/>
                  <a:pt x="822" y="2221"/>
                  <a:pt x="834" y="2221"/>
                </a:cubicBezTo>
                <a:cubicBezTo>
                  <a:pt x="846" y="2221"/>
                  <a:pt x="858" y="2218"/>
                  <a:pt x="858" y="2213"/>
                </a:cubicBezTo>
                <a:cubicBezTo>
                  <a:pt x="965" y="1653"/>
                  <a:pt x="1251" y="1201"/>
                  <a:pt x="1667" y="1129"/>
                </a:cubicBezTo>
                <a:lnTo>
                  <a:pt x="1679" y="1117"/>
                </a:lnTo>
                <a:lnTo>
                  <a:pt x="1679" y="1093"/>
                </a:lnTo>
                <a:lnTo>
                  <a:pt x="1667" y="1093"/>
                </a:ln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82;p2"/>
          <p:cNvSpPr/>
          <p:nvPr/>
        </p:nvSpPr>
        <p:spPr>
          <a:xfrm>
            <a:off x="924323" y="3468734"/>
            <a:ext cx="151868" cy="202764"/>
          </a:xfrm>
          <a:custGeom>
            <a:avLst/>
            <a:gdLst/>
            <a:ahLst/>
            <a:cxnLst/>
            <a:rect l="l" t="t" r="r" b="b"/>
            <a:pathLst>
              <a:path w="2596" h="3466" extrusionOk="0">
                <a:moveTo>
                  <a:pt x="1298" y="1"/>
                </a:moveTo>
                <a:cubicBezTo>
                  <a:pt x="1280" y="1"/>
                  <a:pt x="1262" y="7"/>
                  <a:pt x="1262" y="19"/>
                </a:cubicBezTo>
                <a:cubicBezTo>
                  <a:pt x="1107" y="912"/>
                  <a:pt x="667" y="1602"/>
                  <a:pt x="12" y="1721"/>
                </a:cubicBezTo>
                <a:lnTo>
                  <a:pt x="0" y="1733"/>
                </a:lnTo>
                <a:lnTo>
                  <a:pt x="0" y="1745"/>
                </a:lnTo>
                <a:lnTo>
                  <a:pt x="12" y="1745"/>
                </a:lnTo>
                <a:cubicBezTo>
                  <a:pt x="667" y="1864"/>
                  <a:pt x="1107" y="2555"/>
                  <a:pt x="1262" y="3448"/>
                </a:cubicBezTo>
                <a:cubicBezTo>
                  <a:pt x="1262" y="3460"/>
                  <a:pt x="1280" y="3466"/>
                  <a:pt x="1298" y="3466"/>
                </a:cubicBezTo>
                <a:cubicBezTo>
                  <a:pt x="1316" y="3466"/>
                  <a:pt x="1334" y="3460"/>
                  <a:pt x="1334" y="3448"/>
                </a:cubicBezTo>
                <a:cubicBezTo>
                  <a:pt x="1488" y="2555"/>
                  <a:pt x="1929" y="1864"/>
                  <a:pt x="2584" y="1745"/>
                </a:cubicBezTo>
                <a:lnTo>
                  <a:pt x="2596" y="1745"/>
                </a:lnTo>
                <a:cubicBezTo>
                  <a:pt x="2596" y="1733"/>
                  <a:pt x="2584" y="1733"/>
                  <a:pt x="2584" y="1721"/>
                </a:cubicBezTo>
                <a:cubicBezTo>
                  <a:pt x="1929" y="1602"/>
                  <a:pt x="1488" y="912"/>
                  <a:pt x="1334" y="19"/>
                </a:cubicBezTo>
                <a:cubicBezTo>
                  <a:pt x="1334" y="7"/>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83;p2"/>
          <p:cNvSpPr/>
          <p:nvPr/>
        </p:nvSpPr>
        <p:spPr>
          <a:xfrm>
            <a:off x="1253037" y="3705369"/>
            <a:ext cx="98282" cy="129989"/>
          </a:xfrm>
          <a:custGeom>
            <a:avLst/>
            <a:gdLst/>
            <a:ahLst/>
            <a:cxnLst/>
            <a:rect l="l" t="t" r="r" b="b"/>
            <a:pathLst>
              <a:path w="1680" h="2222" extrusionOk="0">
                <a:moveTo>
                  <a:pt x="846" y="1"/>
                </a:moveTo>
                <a:cubicBezTo>
                  <a:pt x="834" y="1"/>
                  <a:pt x="822" y="4"/>
                  <a:pt x="822" y="10"/>
                </a:cubicBezTo>
                <a:cubicBezTo>
                  <a:pt x="715" y="569"/>
                  <a:pt x="429" y="1022"/>
                  <a:pt x="13" y="1093"/>
                </a:cubicBezTo>
                <a:lnTo>
                  <a:pt x="1" y="1105"/>
                </a:lnTo>
                <a:lnTo>
                  <a:pt x="1" y="1129"/>
                </a:lnTo>
                <a:lnTo>
                  <a:pt x="13" y="1129"/>
                </a:lnTo>
                <a:cubicBezTo>
                  <a:pt x="429" y="1201"/>
                  <a:pt x="727" y="1641"/>
                  <a:pt x="822" y="2213"/>
                </a:cubicBezTo>
                <a:cubicBezTo>
                  <a:pt x="822" y="2219"/>
                  <a:pt x="834" y="2221"/>
                  <a:pt x="846" y="2221"/>
                </a:cubicBezTo>
                <a:cubicBezTo>
                  <a:pt x="858" y="2221"/>
                  <a:pt x="870" y="2219"/>
                  <a:pt x="870" y="2213"/>
                </a:cubicBezTo>
                <a:cubicBezTo>
                  <a:pt x="965" y="1641"/>
                  <a:pt x="1251" y="1201"/>
                  <a:pt x="1680" y="1129"/>
                </a:cubicBezTo>
                <a:cubicBezTo>
                  <a:pt x="1680" y="1105"/>
                  <a:pt x="1680" y="1105"/>
                  <a:pt x="1668" y="1093"/>
                </a:cubicBezTo>
                <a:cubicBezTo>
                  <a:pt x="1251" y="1022"/>
                  <a:pt x="953" y="569"/>
                  <a:pt x="870" y="10"/>
                </a:cubicBezTo>
                <a:cubicBezTo>
                  <a:pt x="870" y="4"/>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84;p2"/>
          <p:cNvSpPr/>
          <p:nvPr/>
        </p:nvSpPr>
        <p:spPr>
          <a:xfrm>
            <a:off x="2276269" y="3580704"/>
            <a:ext cx="98574" cy="129989"/>
          </a:xfrm>
          <a:custGeom>
            <a:avLst/>
            <a:gdLst/>
            <a:ahLst/>
            <a:cxnLst/>
            <a:rect l="l" t="t" r="r" b="b"/>
            <a:pathLst>
              <a:path w="1685" h="2222" extrusionOk="0">
                <a:moveTo>
                  <a:pt x="1683" y="1120"/>
                </a:moveTo>
                <a:cubicBezTo>
                  <a:pt x="1682" y="1120"/>
                  <a:pt x="1679" y="1123"/>
                  <a:pt x="1679" y="1129"/>
                </a:cubicBezTo>
                <a:cubicBezTo>
                  <a:pt x="1685" y="1123"/>
                  <a:pt x="1685" y="1120"/>
                  <a:pt x="1683" y="1120"/>
                </a:cubicBezTo>
                <a:close/>
                <a:moveTo>
                  <a:pt x="839" y="1"/>
                </a:moveTo>
                <a:cubicBezTo>
                  <a:pt x="831" y="1"/>
                  <a:pt x="822" y="4"/>
                  <a:pt x="822" y="10"/>
                </a:cubicBezTo>
                <a:cubicBezTo>
                  <a:pt x="714" y="581"/>
                  <a:pt x="429" y="1022"/>
                  <a:pt x="12" y="1093"/>
                </a:cubicBezTo>
                <a:lnTo>
                  <a:pt x="0" y="1117"/>
                </a:lnTo>
                <a:lnTo>
                  <a:pt x="0" y="1129"/>
                </a:lnTo>
                <a:lnTo>
                  <a:pt x="12" y="1129"/>
                </a:lnTo>
                <a:cubicBezTo>
                  <a:pt x="429" y="1200"/>
                  <a:pt x="726" y="1653"/>
                  <a:pt x="822" y="2212"/>
                </a:cubicBezTo>
                <a:cubicBezTo>
                  <a:pt x="822" y="2218"/>
                  <a:pt x="831" y="2221"/>
                  <a:pt x="839" y="2221"/>
                </a:cubicBezTo>
                <a:cubicBezTo>
                  <a:pt x="848" y="2221"/>
                  <a:pt x="857" y="2218"/>
                  <a:pt x="857" y="2212"/>
                </a:cubicBezTo>
                <a:cubicBezTo>
                  <a:pt x="965" y="1653"/>
                  <a:pt x="1250" y="1200"/>
                  <a:pt x="1679" y="1129"/>
                </a:cubicBezTo>
                <a:cubicBezTo>
                  <a:pt x="1679" y="1117"/>
                  <a:pt x="1679" y="1117"/>
                  <a:pt x="1667" y="1093"/>
                </a:cubicBezTo>
                <a:cubicBezTo>
                  <a:pt x="1250" y="1022"/>
                  <a:pt x="953" y="581"/>
                  <a:pt x="857" y="10"/>
                </a:cubicBezTo>
                <a:cubicBezTo>
                  <a:pt x="857" y="4"/>
                  <a:pt x="848" y="1"/>
                  <a:pt x="83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85;p2"/>
          <p:cNvSpPr/>
          <p:nvPr/>
        </p:nvSpPr>
        <p:spPr>
          <a:xfrm>
            <a:off x="3128797" y="4522738"/>
            <a:ext cx="151868" cy="203115"/>
          </a:xfrm>
          <a:custGeom>
            <a:avLst/>
            <a:gdLst/>
            <a:ahLst/>
            <a:cxnLst/>
            <a:rect l="l" t="t" r="r" b="b"/>
            <a:pathLst>
              <a:path w="2596" h="3472" extrusionOk="0">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86;p2"/>
          <p:cNvSpPr/>
          <p:nvPr/>
        </p:nvSpPr>
        <p:spPr>
          <a:xfrm>
            <a:off x="2287385" y="4804652"/>
            <a:ext cx="98282" cy="130516"/>
          </a:xfrm>
          <a:custGeom>
            <a:avLst/>
            <a:gdLst/>
            <a:ahLst/>
            <a:cxnLst/>
            <a:rect l="l" t="t" r="r" b="b"/>
            <a:pathLst>
              <a:path w="1680" h="2231" extrusionOk="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87;p2"/>
          <p:cNvSpPr/>
          <p:nvPr/>
        </p:nvSpPr>
        <p:spPr>
          <a:xfrm>
            <a:off x="2167575" y="4954413"/>
            <a:ext cx="98282" cy="130516"/>
          </a:xfrm>
          <a:custGeom>
            <a:avLst/>
            <a:gdLst/>
            <a:ahLst/>
            <a:cxnLst/>
            <a:rect l="l" t="t" r="r" b="b"/>
            <a:pathLst>
              <a:path w="1680" h="2231" extrusionOk="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88;p2"/>
          <p:cNvSpPr/>
          <p:nvPr/>
        </p:nvSpPr>
        <p:spPr>
          <a:xfrm>
            <a:off x="-305065" y="4814246"/>
            <a:ext cx="98282" cy="130516"/>
          </a:xfrm>
          <a:custGeom>
            <a:avLst/>
            <a:gdLst/>
            <a:ahLst/>
            <a:cxnLst/>
            <a:rect l="l" t="t" r="r" b="b"/>
            <a:pathLst>
              <a:path w="1680" h="2231" extrusionOk="0">
                <a:moveTo>
                  <a:pt x="834" y="1"/>
                </a:moveTo>
                <a:cubicBezTo>
                  <a:pt x="822" y="1"/>
                  <a:pt x="810" y="4"/>
                  <a:pt x="810" y="10"/>
                </a:cubicBezTo>
                <a:cubicBezTo>
                  <a:pt x="715" y="581"/>
                  <a:pt x="429" y="1022"/>
                  <a:pt x="12" y="1105"/>
                </a:cubicBezTo>
                <a:lnTo>
                  <a:pt x="1" y="1117"/>
                </a:lnTo>
                <a:lnTo>
                  <a:pt x="1" y="1129"/>
                </a:lnTo>
                <a:lnTo>
                  <a:pt x="12" y="1129"/>
                </a:lnTo>
                <a:cubicBezTo>
                  <a:pt x="429" y="1200"/>
                  <a:pt x="727" y="1653"/>
                  <a:pt x="810" y="2212"/>
                </a:cubicBezTo>
                <a:cubicBezTo>
                  <a:pt x="810" y="2224"/>
                  <a:pt x="822" y="2230"/>
                  <a:pt x="834" y="2230"/>
                </a:cubicBezTo>
                <a:cubicBezTo>
                  <a:pt x="846" y="2230"/>
                  <a:pt x="858" y="2224"/>
                  <a:pt x="858" y="2212"/>
                </a:cubicBezTo>
                <a:cubicBezTo>
                  <a:pt x="965" y="1653"/>
                  <a:pt x="1251" y="1200"/>
                  <a:pt x="1679" y="1129"/>
                </a:cubicBezTo>
                <a:cubicBezTo>
                  <a:pt x="1679" y="1117"/>
                  <a:pt x="1679" y="1117"/>
                  <a:pt x="1667" y="1105"/>
                </a:cubicBez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89;p2"/>
          <p:cNvSpPr/>
          <p:nvPr/>
        </p:nvSpPr>
        <p:spPr>
          <a:xfrm>
            <a:off x="405365" y="5337006"/>
            <a:ext cx="151927" cy="203057"/>
          </a:xfrm>
          <a:custGeom>
            <a:avLst/>
            <a:gdLst/>
            <a:ahLst/>
            <a:cxnLst/>
            <a:rect l="l" t="t" r="r" b="b"/>
            <a:pathLst>
              <a:path w="2597" h="3471" extrusionOk="0">
                <a:moveTo>
                  <a:pt x="1299" y="0"/>
                </a:moveTo>
                <a:cubicBezTo>
                  <a:pt x="1281" y="0"/>
                  <a:pt x="1263" y="9"/>
                  <a:pt x="1263" y="27"/>
                </a:cubicBezTo>
                <a:cubicBezTo>
                  <a:pt x="1108" y="920"/>
                  <a:pt x="668" y="1599"/>
                  <a:pt x="13" y="1718"/>
                </a:cubicBezTo>
                <a:lnTo>
                  <a:pt x="1" y="1718"/>
                </a:lnTo>
                <a:cubicBezTo>
                  <a:pt x="1" y="1730"/>
                  <a:pt x="13" y="1753"/>
                  <a:pt x="13" y="1753"/>
                </a:cubicBezTo>
                <a:cubicBezTo>
                  <a:pt x="668" y="1873"/>
                  <a:pt x="1108" y="2551"/>
                  <a:pt x="1263" y="3444"/>
                </a:cubicBezTo>
                <a:cubicBezTo>
                  <a:pt x="1263" y="3462"/>
                  <a:pt x="1281" y="3471"/>
                  <a:pt x="1299" y="3471"/>
                </a:cubicBezTo>
                <a:cubicBezTo>
                  <a:pt x="1317" y="3471"/>
                  <a:pt x="1334" y="3462"/>
                  <a:pt x="1334" y="3444"/>
                </a:cubicBezTo>
                <a:cubicBezTo>
                  <a:pt x="1489" y="2551"/>
                  <a:pt x="1930" y="1873"/>
                  <a:pt x="2585" y="1753"/>
                </a:cubicBezTo>
                <a:lnTo>
                  <a:pt x="2596" y="1730"/>
                </a:lnTo>
                <a:lnTo>
                  <a:pt x="2596" y="1718"/>
                </a:lnTo>
                <a:lnTo>
                  <a:pt x="2585" y="1718"/>
                </a:lnTo>
                <a:cubicBezTo>
                  <a:pt x="1930" y="1599"/>
                  <a:pt x="1489" y="920"/>
                  <a:pt x="1334" y="27"/>
                </a:cubicBezTo>
                <a:cubicBezTo>
                  <a:pt x="1334" y="9"/>
                  <a:pt x="1317" y="0"/>
                  <a:pt x="129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90;p2"/>
          <p:cNvSpPr/>
          <p:nvPr/>
        </p:nvSpPr>
        <p:spPr>
          <a:xfrm>
            <a:off x="846283" y="4670920"/>
            <a:ext cx="152629" cy="202764"/>
          </a:xfrm>
          <a:custGeom>
            <a:avLst/>
            <a:gdLst/>
            <a:ahLst/>
            <a:cxnLst/>
            <a:rect l="l" t="t" r="r" b="b"/>
            <a:pathLst>
              <a:path w="2609" h="3466" extrusionOk="0">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91;p2"/>
          <p:cNvSpPr/>
          <p:nvPr/>
        </p:nvSpPr>
        <p:spPr>
          <a:xfrm>
            <a:off x="307201" y="5161095"/>
            <a:ext cx="98925" cy="129989"/>
          </a:xfrm>
          <a:custGeom>
            <a:avLst/>
            <a:gdLst/>
            <a:ahLst/>
            <a:cxnLst/>
            <a:rect l="l" t="t" r="r" b="b"/>
            <a:pathLst>
              <a:path w="1691" h="2222" extrusionOk="0">
                <a:moveTo>
                  <a:pt x="12" y="1093"/>
                </a:moveTo>
                <a:lnTo>
                  <a:pt x="12" y="1093"/>
                </a:lnTo>
                <a:cubicBezTo>
                  <a:pt x="0" y="1099"/>
                  <a:pt x="0" y="1102"/>
                  <a:pt x="3" y="1102"/>
                </a:cubicBezTo>
                <a:cubicBezTo>
                  <a:pt x="6" y="1102"/>
                  <a:pt x="12" y="1099"/>
                  <a:pt x="12" y="1093"/>
                </a:cubicBezTo>
                <a:close/>
                <a:moveTo>
                  <a:pt x="845" y="1"/>
                </a:moveTo>
                <a:cubicBezTo>
                  <a:pt x="834" y="1"/>
                  <a:pt x="822" y="4"/>
                  <a:pt x="822" y="10"/>
                </a:cubicBezTo>
                <a:cubicBezTo>
                  <a:pt x="726" y="570"/>
                  <a:pt x="441" y="1022"/>
                  <a:pt x="12" y="1093"/>
                </a:cubicBezTo>
                <a:cubicBezTo>
                  <a:pt x="12" y="1105"/>
                  <a:pt x="12" y="1129"/>
                  <a:pt x="24" y="1129"/>
                </a:cubicBezTo>
                <a:cubicBezTo>
                  <a:pt x="441" y="1201"/>
                  <a:pt x="738" y="1641"/>
                  <a:pt x="822" y="2213"/>
                </a:cubicBezTo>
                <a:cubicBezTo>
                  <a:pt x="822" y="2219"/>
                  <a:pt x="834" y="2221"/>
                  <a:pt x="845" y="2221"/>
                </a:cubicBezTo>
                <a:cubicBezTo>
                  <a:pt x="857" y="2221"/>
                  <a:pt x="869" y="2219"/>
                  <a:pt x="869" y="2213"/>
                </a:cubicBezTo>
                <a:cubicBezTo>
                  <a:pt x="976" y="1641"/>
                  <a:pt x="1262" y="1201"/>
                  <a:pt x="1679" y="1129"/>
                </a:cubicBezTo>
                <a:lnTo>
                  <a:pt x="1691" y="1105"/>
                </a:lnTo>
                <a:lnTo>
                  <a:pt x="1691" y="1093"/>
                </a:lnTo>
                <a:lnTo>
                  <a:pt x="1679" y="1093"/>
                </a:lnTo>
                <a:cubicBezTo>
                  <a:pt x="1262" y="1022"/>
                  <a:pt x="965" y="570"/>
                  <a:pt x="869" y="10"/>
                </a:cubicBezTo>
                <a:cubicBezTo>
                  <a:pt x="869" y="4"/>
                  <a:pt x="857" y="1"/>
                  <a:pt x="84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92;p2"/>
          <p:cNvSpPr/>
          <p:nvPr/>
        </p:nvSpPr>
        <p:spPr>
          <a:xfrm>
            <a:off x="2364020" y="3430300"/>
            <a:ext cx="98282" cy="129931"/>
          </a:xfrm>
          <a:custGeom>
            <a:avLst/>
            <a:gdLst/>
            <a:ahLst/>
            <a:cxnLst/>
            <a:rect l="l" t="t" r="r" b="b"/>
            <a:pathLst>
              <a:path w="1680" h="2221" extrusionOk="0">
                <a:moveTo>
                  <a:pt x="846" y="0"/>
                </a:moveTo>
                <a:cubicBezTo>
                  <a:pt x="834" y="0"/>
                  <a:pt x="822" y="3"/>
                  <a:pt x="822" y="9"/>
                </a:cubicBezTo>
                <a:cubicBezTo>
                  <a:pt x="715" y="569"/>
                  <a:pt x="429" y="1021"/>
                  <a:pt x="12" y="1092"/>
                </a:cubicBezTo>
                <a:lnTo>
                  <a:pt x="0" y="1104"/>
                </a:lnTo>
                <a:lnTo>
                  <a:pt x="0" y="1128"/>
                </a:lnTo>
                <a:lnTo>
                  <a:pt x="12" y="1128"/>
                </a:lnTo>
                <a:cubicBezTo>
                  <a:pt x="429" y="1200"/>
                  <a:pt x="727" y="1640"/>
                  <a:pt x="822" y="2212"/>
                </a:cubicBezTo>
                <a:cubicBezTo>
                  <a:pt x="822" y="2218"/>
                  <a:pt x="834" y="2221"/>
                  <a:pt x="846" y="2221"/>
                </a:cubicBezTo>
                <a:cubicBezTo>
                  <a:pt x="858" y="2221"/>
                  <a:pt x="869" y="2218"/>
                  <a:pt x="869" y="2212"/>
                </a:cubicBezTo>
                <a:cubicBezTo>
                  <a:pt x="965" y="1640"/>
                  <a:pt x="1250" y="1200"/>
                  <a:pt x="1679" y="1128"/>
                </a:cubicBezTo>
                <a:cubicBezTo>
                  <a:pt x="1679" y="1104"/>
                  <a:pt x="1679" y="1104"/>
                  <a:pt x="1667" y="1092"/>
                </a:cubicBezTo>
                <a:cubicBezTo>
                  <a:pt x="1250" y="1021"/>
                  <a:pt x="953" y="569"/>
                  <a:pt x="869" y="9"/>
                </a:cubicBezTo>
                <a:cubicBezTo>
                  <a:pt x="869"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93;p2"/>
          <p:cNvSpPr txBox="1">
            <a:spLocks noGrp="1"/>
          </p:cNvSpPr>
          <p:nvPr>
            <p:ph type="ctrTitle"/>
          </p:nvPr>
        </p:nvSpPr>
        <p:spPr>
          <a:xfrm>
            <a:off x="1103550" y="867325"/>
            <a:ext cx="6936900" cy="2623200"/>
          </a:xfrm>
          <a:prstGeom prst="rect">
            <a:avLst/>
          </a:prstGeom>
        </p:spPr>
        <p:txBody>
          <a:bodyPr spcFirstLastPara="1" wrap="square" lIns="0" tIns="0" rIns="0" bIns="0" anchor="t" anchorCtr="0">
            <a:noAutofit/>
          </a:bodyPr>
          <a:lstStyle>
            <a:lvl1pPr lvl="0" algn="ctr">
              <a:lnSpc>
                <a:spcPct val="90000"/>
              </a:lnSpc>
              <a:spcBef>
                <a:spcPts val="0"/>
              </a:spcBef>
              <a:spcAft>
                <a:spcPts val="0"/>
              </a:spcAft>
              <a:buSzPts val="5200"/>
              <a:buNone/>
              <a:defRPr sz="65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94" name="Google Shape;94;p2"/>
          <p:cNvSpPr txBox="1">
            <a:spLocks noGrp="1"/>
          </p:cNvSpPr>
          <p:nvPr>
            <p:ph type="subTitle" idx="1"/>
          </p:nvPr>
        </p:nvSpPr>
        <p:spPr>
          <a:xfrm>
            <a:off x="1101900" y="3706100"/>
            <a:ext cx="6940200" cy="257700"/>
          </a:xfrm>
          <a:prstGeom prst="rect">
            <a:avLst/>
          </a:prstGeom>
        </p:spPr>
        <p:txBody>
          <a:bodyPr spcFirstLastPara="1" wrap="square" lIns="0" tIns="0" rIns="0" bIns="0" anchor="t" anchorCtr="0">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14427271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95"/>
        <p:cNvGrpSpPr/>
        <p:nvPr/>
      </p:nvGrpSpPr>
      <p:grpSpPr>
        <a:xfrm>
          <a:off x="0" y="0"/>
          <a:ext cx="0" cy="0"/>
          <a:chOff x="0" y="0"/>
          <a:chExt cx="0" cy="0"/>
        </a:xfrm>
      </p:grpSpPr>
      <p:sp>
        <p:nvSpPr>
          <p:cNvPr id="96" name="Google Shape;96;p3"/>
          <p:cNvSpPr/>
          <p:nvPr/>
        </p:nvSpPr>
        <p:spPr>
          <a:xfrm>
            <a:off x="7187425" y="67773"/>
            <a:ext cx="3384001" cy="1279939"/>
          </a:xfrm>
          <a:custGeom>
            <a:avLst/>
            <a:gdLst/>
            <a:ahLst/>
            <a:cxnLst/>
            <a:rect l="l" t="t" r="r" b="b"/>
            <a:pathLst>
              <a:path w="53924" h="20395" extrusionOk="0">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97;p3"/>
          <p:cNvSpPr/>
          <p:nvPr/>
        </p:nvSpPr>
        <p:spPr>
          <a:xfrm rot="10800000" flipH="1">
            <a:off x="-1990387" y="300446"/>
            <a:ext cx="4965199" cy="7017485"/>
          </a:xfrm>
          <a:custGeom>
            <a:avLst/>
            <a:gdLst/>
            <a:ahLst/>
            <a:cxnLst/>
            <a:rect l="l" t="t" r="r" b="b"/>
            <a:pathLst>
              <a:path w="30958" h="43754" extrusionOk="0">
                <a:moveTo>
                  <a:pt x="25505" y="0"/>
                </a:moveTo>
                <a:cubicBezTo>
                  <a:pt x="22516" y="0"/>
                  <a:pt x="18306" y="1000"/>
                  <a:pt x="17086" y="3611"/>
                </a:cubicBezTo>
                <a:cubicBezTo>
                  <a:pt x="16003" y="6171"/>
                  <a:pt x="18051" y="9326"/>
                  <a:pt x="17955" y="12196"/>
                </a:cubicBezTo>
                <a:cubicBezTo>
                  <a:pt x="17813" y="15482"/>
                  <a:pt x="14943" y="17685"/>
                  <a:pt x="13812" y="20673"/>
                </a:cubicBezTo>
                <a:cubicBezTo>
                  <a:pt x="11967" y="27364"/>
                  <a:pt x="15991" y="35175"/>
                  <a:pt x="6823" y="37568"/>
                </a:cubicBezTo>
                <a:cubicBezTo>
                  <a:pt x="4442" y="37842"/>
                  <a:pt x="1" y="37425"/>
                  <a:pt x="1763" y="41271"/>
                </a:cubicBezTo>
                <a:cubicBezTo>
                  <a:pt x="2736" y="42928"/>
                  <a:pt x="4703" y="43754"/>
                  <a:pt x="6526" y="43754"/>
                </a:cubicBezTo>
                <a:cubicBezTo>
                  <a:pt x="7113" y="43754"/>
                  <a:pt x="7685" y="43668"/>
                  <a:pt x="8204" y="43497"/>
                </a:cubicBezTo>
                <a:cubicBezTo>
                  <a:pt x="11169" y="42021"/>
                  <a:pt x="13693" y="38937"/>
                  <a:pt x="14455" y="35639"/>
                </a:cubicBezTo>
                <a:cubicBezTo>
                  <a:pt x="15253" y="28614"/>
                  <a:pt x="11740" y="22792"/>
                  <a:pt x="18872" y="18197"/>
                </a:cubicBezTo>
                <a:cubicBezTo>
                  <a:pt x="22682" y="15482"/>
                  <a:pt x="27873" y="13791"/>
                  <a:pt x="29707" y="9124"/>
                </a:cubicBezTo>
                <a:cubicBezTo>
                  <a:pt x="30957" y="6147"/>
                  <a:pt x="29636" y="885"/>
                  <a:pt x="25814" y="4"/>
                </a:cubicBezTo>
                <a:cubicBezTo>
                  <a:pt x="25712" y="1"/>
                  <a:pt x="25610" y="0"/>
                  <a:pt x="2550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98;p3"/>
          <p:cNvSpPr/>
          <p:nvPr/>
        </p:nvSpPr>
        <p:spPr>
          <a:xfrm rot="10800000" flipH="1">
            <a:off x="-1584075" y="1353975"/>
            <a:ext cx="2194227" cy="5116923"/>
          </a:xfrm>
          <a:custGeom>
            <a:avLst/>
            <a:gdLst/>
            <a:ahLst/>
            <a:cxnLst/>
            <a:rect l="l" t="t" r="r" b="b"/>
            <a:pathLst>
              <a:path w="13681" h="31904" extrusionOk="0">
                <a:moveTo>
                  <a:pt x="10573" y="1"/>
                </a:moveTo>
                <a:cubicBezTo>
                  <a:pt x="8635" y="1"/>
                  <a:pt x="10182" y="5975"/>
                  <a:pt x="10418" y="7146"/>
                </a:cubicBezTo>
                <a:cubicBezTo>
                  <a:pt x="10513" y="8694"/>
                  <a:pt x="11025" y="10194"/>
                  <a:pt x="10811" y="11694"/>
                </a:cubicBezTo>
                <a:cubicBezTo>
                  <a:pt x="10299" y="14075"/>
                  <a:pt x="8132" y="15552"/>
                  <a:pt x="7442" y="17814"/>
                </a:cubicBezTo>
                <a:cubicBezTo>
                  <a:pt x="5929" y="22148"/>
                  <a:pt x="12299" y="25731"/>
                  <a:pt x="6560" y="28756"/>
                </a:cubicBezTo>
                <a:cubicBezTo>
                  <a:pt x="4870" y="29589"/>
                  <a:pt x="2739" y="29303"/>
                  <a:pt x="941" y="29863"/>
                </a:cubicBezTo>
                <a:cubicBezTo>
                  <a:pt x="155" y="30160"/>
                  <a:pt x="0" y="31399"/>
                  <a:pt x="953" y="31708"/>
                </a:cubicBezTo>
                <a:cubicBezTo>
                  <a:pt x="1501" y="31841"/>
                  <a:pt x="2042" y="31904"/>
                  <a:pt x="2573" y="31904"/>
                </a:cubicBezTo>
                <a:cubicBezTo>
                  <a:pt x="5935" y="31904"/>
                  <a:pt x="8827" y="29388"/>
                  <a:pt x="9835" y="26374"/>
                </a:cubicBezTo>
                <a:cubicBezTo>
                  <a:pt x="10454" y="24826"/>
                  <a:pt x="10013" y="23064"/>
                  <a:pt x="9859" y="21374"/>
                </a:cubicBezTo>
                <a:cubicBezTo>
                  <a:pt x="9680" y="19481"/>
                  <a:pt x="9751" y="17635"/>
                  <a:pt x="10073" y="15813"/>
                </a:cubicBezTo>
                <a:cubicBezTo>
                  <a:pt x="10430" y="13908"/>
                  <a:pt x="12037" y="12634"/>
                  <a:pt x="12752" y="10872"/>
                </a:cubicBezTo>
                <a:cubicBezTo>
                  <a:pt x="13645" y="8705"/>
                  <a:pt x="13680" y="6312"/>
                  <a:pt x="13204" y="3883"/>
                </a:cubicBezTo>
                <a:cubicBezTo>
                  <a:pt x="12918" y="2467"/>
                  <a:pt x="12156" y="966"/>
                  <a:pt x="10942" y="62"/>
                </a:cubicBezTo>
                <a:cubicBezTo>
                  <a:pt x="10807" y="20"/>
                  <a:pt x="10684" y="1"/>
                  <a:pt x="1057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99;p3"/>
          <p:cNvSpPr txBox="1">
            <a:spLocks noGrp="1"/>
          </p:cNvSpPr>
          <p:nvPr>
            <p:ph type="title"/>
          </p:nvPr>
        </p:nvSpPr>
        <p:spPr>
          <a:xfrm>
            <a:off x="1761375" y="2150850"/>
            <a:ext cx="3858900" cy="1328700"/>
          </a:xfrm>
          <a:prstGeom prst="rect">
            <a:avLst/>
          </a:prstGeom>
        </p:spPr>
        <p:txBody>
          <a:bodyPr spcFirstLastPara="1" wrap="square" lIns="0" tIns="0" rIns="0" bIns="0" anchor="ctr" anchorCtr="0">
            <a:noAutofit/>
          </a:bodyPr>
          <a:lstStyle>
            <a:lvl1pPr lvl="0" algn="l">
              <a:lnSpc>
                <a:spcPct val="90000"/>
              </a:lnSpc>
              <a:spcBef>
                <a:spcPts val="0"/>
              </a:spcBef>
              <a:spcAft>
                <a:spcPts val="0"/>
              </a:spcAft>
              <a:buSzPts val="3600"/>
              <a:buNone/>
              <a:defRPr sz="54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00" name="Google Shape;100;p3"/>
          <p:cNvSpPr txBox="1">
            <a:spLocks noGrp="1"/>
          </p:cNvSpPr>
          <p:nvPr>
            <p:ph type="title" idx="2" hasCustomPrompt="1"/>
          </p:nvPr>
        </p:nvSpPr>
        <p:spPr>
          <a:xfrm>
            <a:off x="1761375" y="844300"/>
            <a:ext cx="3858900" cy="1142100"/>
          </a:xfrm>
          <a:prstGeom prst="rect">
            <a:avLst/>
          </a:prstGeom>
        </p:spPr>
        <p:txBody>
          <a:bodyPr spcFirstLastPara="1" wrap="square" lIns="0" tIns="0" rIns="0" bIns="0" anchor="t" anchorCtr="0">
            <a:noAutofit/>
          </a:bodyPr>
          <a:lstStyle>
            <a:lvl1pPr lvl="0" algn="l" rtl="0">
              <a:spcBef>
                <a:spcPts val="0"/>
              </a:spcBef>
              <a:spcAft>
                <a:spcPts val="0"/>
              </a:spcAft>
              <a:buClr>
                <a:schemeClr val="lt2"/>
              </a:buClr>
              <a:buSzPts val="12000"/>
              <a:buNone/>
              <a:defRPr sz="8000">
                <a:solidFill>
                  <a:schemeClr val="lt2"/>
                </a:solidFill>
              </a:defRPr>
            </a:lvl1pPr>
            <a:lvl2pPr lvl="1" algn="ctr" rtl="0">
              <a:spcBef>
                <a:spcPts val="0"/>
              </a:spcBef>
              <a:spcAft>
                <a:spcPts val="0"/>
              </a:spcAft>
              <a:buClr>
                <a:schemeClr val="lt2"/>
              </a:buClr>
              <a:buSzPts val="12000"/>
              <a:buNone/>
              <a:defRPr sz="12000">
                <a:solidFill>
                  <a:schemeClr val="lt2"/>
                </a:solidFill>
              </a:defRPr>
            </a:lvl2pPr>
            <a:lvl3pPr lvl="2" algn="ctr" rtl="0">
              <a:spcBef>
                <a:spcPts val="0"/>
              </a:spcBef>
              <a:spcAft>
                <a:spcPts val="0"/>
              </a:spcAft>
              <a:buClr>
                <a:schemeClr val="lt2"/>
              </a:buClr>
              <a:buSzPts val="12000"/>
              <a:buNone/>
              <a:defRPr sz="12000">
                <a:solidFill>
                  <a:schemeClr val="lt2"/>
                </a:solidFill>
              </a:defRPr>
            </a:lvl3pPr>
            <a:lvl4pPr lvl="3" algn="ctr" rtl="0">
              <a:spcBef>
                <a:spcPts val="0"/>
              </a:spcBef>
              <a:spcAft>
                <a:spcPts val="0"/>
              </a:spcAft>
              <a:buClr>
                <a:schemeClr val="lt2"/>
              </a:buClr>
              <a:buSzPts val="12000"/>
              <a:buNone/>
              <a:defRPr sz="12000">
                <a:solidFill>
                  <a:schemeClr val="lt2"/>
                </a:solidFill>
              </a:defRPr>
            </a:lvl4pPr>
            <a:lvl5pPr lvl="4" algn="ctr" rtl="0">
              <a:spcBef>
                <a:spcPts val="0"/>
              </a:spcBef>
              <a:spcAft>
                <a:spcPts val="0"/>
              </a:spcAft>
              <a:buClr>
                <a:schemeClr val="lt2"/>
              </a:buClr>
              <a:buSzPts val="12000"/>
              <a:buNone/>
              <a:defRPr sz="12000">
                <a:solidFill>
                  <a:schemeClr val="lt2"/>
                </a:solidFill>
              </a:defRPr>
            </a:lvl5pPr>
            <a:lvl6pPr lvl="5" algn="ctr" rtl="0">
              <a:spcBef>
                <a:spcPts val="0"/>
              </a:spcBef>
              <a:spcAft>
                <a:spcPts val="0"/>
              </a:spcAft>
              <a:buClr>
                <a:schemeClr val="lt2"/>
              </a:buClr>
              <a:buSzPts val="12000"/>
              <a:buNone/>
              <a:defRPr sz="12000">
                <a:solidFill>
                  <a:schemeClr val="lt2"/>
                </a:solidFill>
              </a:defRPr>
            </a:lvl6pPr>
            <a:lvl7pPr lvl="6" algn="ctr" rtl="0">
              <a:spcBef>
                <a:spcPts val="0"/>
              </a:spcBef>
              <a:spcAft>
                <a:spcPts val="0"/>
              </a:spcAft>
              <a:buClr>
                <a:schemeClr val="lt2"/>
              </a:buClr>
              <a:buSzPts val="12000"/>
              <a:buNone/>
              <a:defRPr sz="12000">
                <a:solidFill>
                  <a:schemeClr val="lt2"/>
                </a:solidFill>
              </a:defRPr>
            </a:lvl7pPr>
            <a:lvl8pPr lvl="7" algn="ctr" rtl="0">
              <a:spcBef>
                <a:spcPts val="0"/>
              </a:spcBef>
              <a:spcAft>
                <a:spcPts val="0"/>
              </a:spcAft>
              <a:buClr>
                <a:schemeClr val="lt2"/>
              </a:buClr>
              <a:buSzPts val="12000"/>
              <a:buNone/>
              <a:defRPr sz="12000">
                <a:solidFill>
                  <a:schemeClr val="lt2"/>
                </a:solidFill>
              </a:defRPr>
            </a:lvl8pPr>
            <a:lvl9pPr lvl="8" algn="ctr" rtl="0">
              <a:spcBef>
                <a:spcPts val="0"/>
              </a:spcBef>
              <a:spcAft>
                <a:spcPts val="0"/>
              </a:spcAft>
              <a:buClr>
                <a:schemeClr val="lt2"/>
              </a:buClr>
              <a:buSzPts val="12000"/>
              <a:buNone/>
              <a:defRPr sz="12000">
                <a:solidFill>
                  <a:schemeClr val="lt2"/>
                </a:solidFill>
              </a:defRPr>
            </a:lvl9pPr>
          </a:lstStyle>
          <a:p>
            <a:r>
              <a:t>xx%</a:t>
            </a:r>
          </a:p>
        </p:txBody>
      </p:sp>
      <p:sp>
        <p:nvSpPr>
          <p:cNvPr id="101" name="Google Shape;101;p3"/>
          <p:cNvSpPr txBox="1">
            <a:spLocks noGrp="1"/>
          </p:cNvSpPr>
          <p:nvPr>
            <p:ph type="subTitle" idx="1"/>
          </p:nvPr>
        </p:nvSpPr>
        <p:spPr>
          <a:xfrm>
            <a:off x="1761375" y="3576875"/>
            <a:ext cx="4227900" cy="278400"/>
          </a:xfrm>
          <a:prstGeom prst="rect">
            <a:avLst/>
          </a:prstGeom>
        </p:spPr>
        <p:txBody>
          <a:bodyPr spcFirstLastPara="1" wrap="square" lIns="0" tIns="0" rIns="0" bIns="0" anchor="t" anchorCtr="0">
            <a:noAutofit/>
          </a:bodyPr>
          <a:lstStyle>
            <a:lvl1pPr marR="182880" lvl="0" rtl="0">
              <a:lnSpc>
                <a:spcPct val="100000"/>
              </a:lnSpc>
              <a:spcBef>
                <a:spcPts val="0"/>
              </a:spcBef>
              <a:spcAft>
                <a:spcPts val="0"/>
              </a:spcAft>
              <a:buClr>
                <a:schemeClr val="accent1"/>
              </a:buClr>
              <a:buSzPts val="1600"/>
              <a:buFont typeface="Open Sans"/>
              <a:buNone/>
              <a:defRPr sz="1600"/>
            </a:lvl1pPr>
            <a:lvl2pPr lvl="1"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a:endParaRPr/>
          </a:p>
        </p:txBody>
      </p:sp>
    </p:spTree>
    <p:extLst>
      <p:ext uri="{BB962C8B-B14F-4D97-AF65-F5344CB8AC3E}">
        <p14:creationId xmlns:p14="http://schemas.microsoft.com/office/powerpoint/2010/main" val="35829317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02"/>
        <p:cNvGrpSpPr/>
        <p:nvPr/>
      </p:nvGrpSpPr>
      <p:grpSpPr>
        <a:xfrm>
          <a:off x="0" y="0"/>
          <a:ext cx="0" cy="0"/>
          <a:chOff x="0" y="0"/>
          <a:chExt cx="0" cy="0"/>
        </a:xfrm>
      </p:grpSpPr>
      <p:sp>
        <p:nvSpPr>
          <p:cNvPr id="103" name="Google Shape;103;p4"/>
          <p:cNvSpPr/>
          <p:nvPr/>
        </p:nvSpPr>
        <p:spPr>
          <a:xfrm flipH="1">
            <a:off x="238206" y="241202"/>
            <a:ext cx="98280" cy="130455"/>
          </a:xfrm>
          <a:custGeom>
            <a:avLst/>
            <a:gdLst/>
            <a:ahLst/>
            <a:cxnLst/>
            <a:rect l="l" t="t" r="r" b="b"/>
            <a:pathLst>
              <a:path w="1680" h="2230" extrusionOk="0">
                <a:moveTo>
                  <a:pt x="834" y="0"/>
                </a:moveTo>
                <a:cubicBezTo>
                  <a:pt x="822" y="0"/>
                  <a:pt x="810" y="3"/>
                  <a:pt x="810" y="9"/>
                </a:cubicBezTo>
                <a:cubicBezTo>
                  <a:pt x="715" y="581"/>
                  <a:pt x="429" y="1021"/>
                  <a:pt x="13" y="1105"/>
                </a:cubicBezTo>
                <a:lnTo>
                  <a:pt x="1" y="1117"/>
                </a:lnTo>
                <a:lnTo>
                  <a:pt x="1" y="1128"/>
                </a:lnTo>
                <a:lnTo>
                  <a:pt x="13" y="1128"/>
                </a:lnTo>
                <a:cubicBezTo>
                  <a:pt x="429" y="1200"/>
                  <a:pt x="727" y="1652"/>
                  <a:pt x="810" y="2212"/>
                </a:cubicBezTo>
                <a:cubicBezTo>
                  <a:pt x="810" y="2224"/>
                  <a:pt x="822" y="2230"/>
                  <a:pt x="834" y="2230"/>
                </a:cubicBezTo>
                <a:cubicBezTo>
                  <a:pt x="846" y="2230"/>
                  <a:pt x="858" y="2224"/>
                  <a:pt x="858" y="2212"/>
                </a:cubicBezTo>
                <a:cubicBezTo>
                  <a:pt x="965" y="1652"/>
                  <a:pt x="1251" y="1200"/>
                  <a:pt x="1680" y="1128"/>
                </a:cubicBezTo>
                <a:cubicBezTo>
                  <a:pt x="1680" y="1117"/>
                  <a:pt x="1680" y="1117"/>
                  <a:pt x="1668" y="1105"/>
                </a:cubicBezTo>
                <a:cubicBezTo>
                  <a:pt x="1251" y="1021"/>
                  <a:pt x="953" y="581"/>
                  <a:pt x="858" y="9"/>
                </a:cubicBezTo>
                <a:cubicBezTo>
                  <a:pt x="858" y="3"/>
                  <a:pt x="846" y="0"/>
                  <a:pt x="83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25000" noProof="0">
              <a:ln>
                <a:noFill/>
              </a:ln>
              <a:solidFill>
                <a:srgbClr val="000000"/>
              </a:solidFill>
              <a:effectLst/>
              <a:uLnTx/>
              <a:uFillTx/>
              <a:latin typeface="Arial"/>
              <a:cs typeface="Arial"/>
              <a:sym typeface="Arial"/>
            </a:endParaRPr>
          </a:p>
        </p:txBody>
      </p:sp>
      <p:sp>
        <p:nvSpPr>
          <p:cNvPr id="104" name="Google Shape;104;p4"/>
          <p:cNvSpPr/>
          <p:nvPr/>
        </p:nvSpPr>
        <p:spPr>
          <a:xfrm>
            <a:off x="6634976" y="1730795"/>
            <a:ext cx="98924" cy="129987"/>
          </a:xfrm>
          <a:custGeom>
            <a:avLst/>
            <a:gdLst/>
            <a:ahLst/>
            <a:cxnLst/>
            <a:rect l="l" t="t" r="r" b="b"/>
            <a:pathLst>
              <a:path w="1691" h="2222" extrusionOk="0">
                <a:moveTo>
                  <a:pt x="12" y="1093"/>
                </a:moveTo>
                <a:lnTo>
                  <a:pt x="12" y="1093"/>
                </a:lnTo>
                <a:cubicBezTo>
                  <a:pt x="0" y="1099"/>
                  <a:pt x="0" y="1102"/>
                  <a:pt x="3" y="1102"/>
                </a:cubicBezTo>
                <a:cubicBezTo>
                  <a:pt x="6" y="1102"/>
                  <a:pt x="12" y="1099"/>
                  <a:pt x="12" y="1093"/>
                </a:cubicBezTo>
                <a:close/>
                <a:moveTo>
                  <a:pt x="845" y="1"/>
                </a:moveTo>
                <a:cubicBezTo>
                  <a:pt x="834" y="1"/>
                  <a:pt x="822" y="4"/>
                  <a:pt x="822" y="10"/>
                </a:cubicBezTo>
                <a:cubicBezTo>
                  <a:pt x="726" y="570"/>
                  <a:pt x="441" y="1022"/>
                  <a:pt x="12" y="1093"/>
                </a:cubicBezTo>
                <a:cubicBezTo>
                  <a:pt x="12" y="1105"/>
                  <a:pt x="12" y="1129"/>
                  <a:pt x="24" y="1129"/>
                </a:cubicBezTo>
                <a:cubicBezTo>
                  <a:pt x="441" y="1201"/>
                  <a:pt x="738" y="1641"/>
                  <a:pt x="822" y="2213"/>
                </a:cubicBezTo>
                <a:cubicBezTo>
                  <a:pt x="822" y="2219"/>
                  <a:pt x="834" y="2221"/>
                  <a:pt x="845" y="2221"/>
                </a:cubicBezTo>
                <a:cubicBezTo>
                  <a:pt x="857" y="2221"/>
                  <a:pt x="869" y="2219"/>
                  <a:pt x="869" y="2213"/>
                </a:cubicBezTo>
                <a:cubicBezTo>
                  <a:pt x="976" y="1641"/>
                  <a:pt x="1262" y="1201"/>
                  <a:pt x="1679" y="1129"/>
                </a:cubicBezTo>
                <a:lnTo>
                  <a:pt x="1691" y="1105"/>
                </a:lnTo>
                <a:lnTo>
                  <a:pt x="1691" y="1093"/>
                </a:lnTo>
                <a:lnTo>
                  <a:pt x="1679" y="1093"/>
                </a:lnTo>
                <a:cubicBezTo>
                  <a:pt x="1262" y="1022"/>
                  <a:pt x="965" y="570"/>
                  <a:pt x="869" y="10"/>
                </a:cubicBezTo>
                <a:cubicBezTo>
                  <a:pt x="869" y="4"/>
                  <a:pt x="857" y="1"/>
                  <a:pt x="84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25000" noProof="0">
              <a:ln>
                <a:noFill/>
              </a:ln>
              <a:solidFill>
                <a:srgbClr val="000000"/>
              </a:solidFill>
              <a:effectLst/>
              <a:uLnTx/>
              <a:uFillTx/>
              <a:latin typeface="Arial"/>
              <a:cs typeface="Arial"/>
              <a:sym typeface="Arial"/>
            </a:endParaRPr>
          </a:p>
        </p:txBody>
      </p:sp>
      <p:grpSp>
        <p:nvGrpSpPr>
          <p:cNvPr id="105" name="Google Shape;105;p4"/>
          <p:cNvGrpSpPr/>
          <p:nvPr/>
        </p:nvGrpSpPr>
        <p:grpSpPr>
          <a:xfrm>
            <a:off x="491035" y="-5"/>
            <a:ext cx="1518573" cy="1458346"/>
            <a:chOff x="491035" y="-5"/>
            <a:chExt cx="1518573" cy="1458346"/>
          </a:xfrm>
        </p:grpSpPr>
        <p:sp>
          <p:nvSpPr>
            <p:cNvPr id="106" name="Google Shape;106;p4"/>
            <p:cNvSpPr/>
            <p:nvPr/>
          </p:nvSpPr>
          <p:spPr>
            <a:xfrm flipH="1">
              <a:off x="818660" y="911098"/>
              <a:ext cx="151866" cy="203053"/>
            </a:xfrm>
            <a:custGeom>
              <a:avLst/>
              <a:gdLst/>
              <a:ahLst/>
              <a:cxnLst/>
              <a:rect l="l" t="t" r="r" b="b"/>
              <a:pathLst>
                <a:path w="2596" h="3471" extrusionOk="0">
                  <a:moveTo>
                    <a:pt x="1298" y="0"/>
                  </a:moveTo>
                  <a:cubicBezTo>
                    <a:pt x="1280" y="0"/>
                    <a:pt x="1262" y="9"/>
                    <a:pt x="1262" y="27"/>
                  </a:cubicBezTo>
                  <a:cubicBezTo>
                    <a:pt x="1108" y="920"/>
                    <a:pt x="667" y="1598"/>
                    <a:pt x="12" y="1717"/>
                  </a:cubicBezTo>
                  <a:lnTo>
                    <a:pt x="0" y="1741"/>
                  </a:lnTo>
                  <a:lnTo>
                    <a:pt x="0" y="1753"/>
                  </a:lnTo>
                  <a:lnTo>
                    <a:pt x="12" y="1753"/>
                  </a:lnTo>
                  <a:cubicBezTo>
                    <a:pt x="667" y="1872"/>
                    <a:pt x="1108" y="2551"/>
                    <a:pt x="1262" y="3444"/>
                  </a:cubicBezTo>
                  <a:cubicBezTo>
                    <a:pt x="1262" y="3462"/>
                    <a:pt x="1280" y="3471"/>
                    <a:pt x="1298" y="3471"/>
                  </a:cubicBezTo>
                  <a:cubicBezTo>
                    <a:pt x="1316" y="3471"/>
                    <a:pt x="1334" y="3462"/>
                    <a:pt x="1334" y="3444"/>
                  </a:cubicBezTo>
                  <a:cubicBezTo>
                    <a:pt x="1489" y="2551"/>
                    <a:pt x="1929" y="1872"/>
                    <a:pt x="2584" y="1753"/>
                  </a:cubicBezTo>
                  <a:lnTo>
                    <a:pt x="2596" y="1753"/>
                  </a:lnTo>
                  <a:cubicBezTo>
                    <a:pt x="2596" y="1741"/>
                    <a:pt x="2596" y="1717"/>
                    <a:pt x="2584" y="1717"/>
                  </a:cubicBezTo>
                  <a:cubicBezTo>
                    <a:pt x="1929" y="1598"/>
                    <a:pt x="1489" y="920"/>
                    <a:pt x="1334" y="27"/>
                  </a:cubicBezTo>
                  <a:cubicBezTo>
                    <a:pt x="1334" y="9"/>
                    <a:pt x="1316" y="0"/>
                    <a:pt x="129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25000" noProof="0">
                <a:ln>
                  <a:noFill/>
                </a:ln>
                <a:solidFill>
                  <a:srgbClr val="000000"/>
                </a:solidFill>
                <a:effectLst/>
                <a:uLnTx/>
                <a:uFillTx/>
                <a:latin typeface="Arial"/>
                <a:cs typeface="Arial"/>
                <a:sym typeface="Arial"/>
              </a:endParaRPr>
            </a:p>
          </p:txBody>
        </p:sp>
        <p:sp>
          <p:nvSpPr>
            <p:cNvPr id="107" name="Google Shape;107;p4"/>
            <p:cNvSpPr/>
            <p:nvPr/>
          </p:nvSpPr>
          <p:spPr>
            <a:xfrm flipH="1">
              <a:off x="1911327" y="143321"/>
              <a:ext cx="98280" cy="130514"/>
            </a:xfrm>
            <a:custGeom>
              <a:avLst/>
              <a:gdLst/>
              <a:ahLst/>
              <a:cxnLst/>
              <a:rect l="l" t="t" r="r" b="b"/>
              <a:pathLst>
                <a:path w="1680" h="2231" extrusionOk="0">
                  <a:moveTo>
                    <a:pt x="834" y="1"/>
                  </a:moveTo>
                  <a:cubicBezTo>
                    <a:pt x="822" y="1"/>
                    <a:pt x="810" y="4"/>
                    <a:pt x="810" y="10"/>
                  </a:cubicBezTo>
                  <a:cubicBezTo>
                    <a:pt x="715" y="581"/>
                    <a:pt x="429" y="1022"/>
                    <a:pt x="12" y="1105"/>
                  </a:cubicBezTo>
                  <a:lnTo>
                    <a:pt x="1" y="1117"/>
                  </a:lnTo>
                  <a:lnTo>
                    <a:pt x="1" y="1129"/>
                  </a:lnTo>
                  <a:lnTo>
                    <a:pt x="12" y="1129"/>
                  </a:lnTo>
                  <a:cubicBezTo>
                    <a:pt x="429" y="1200"/>
                    <a:pt x="727" y="1653"/>
                    <a:pt x="810" y="2212"/>
                  </a:cubicBezTo>
                  <a:cubicBezTo>
                    <a:pt x="810" y="2224"/>
                    <a:pt x="822" y="2230"/>
                    <a:pt x="834" y="2230"/>
                  </a:cubicBezTo>
                  <a:cubicBezTo>
                    <a:pt x="846" y="2230"/>
                    <a:pt x="858" y="2224"/>
                    <a:pt x="858" y="2212"/>
                  </a:cubicBezTo>
                  <a:cubicBezTo>
                    <a:pt x="965" y="1653"/>
                    <a:pt x="1251" y="1200"/>
                    <a:pt x="1679" y="1129"/>
                  </a:cubicBezTo>
                  <a:cubicBezTo>
                    <a:pt x="1679" y="1117"/>
                    <a:pt x="1679" y="1117"/>
                    <a:pt x="1667" y="1105"/>
                  </a:cubicBez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25000" noProof="0">
                <a:ln>
                  <a:noFill/>
                </a:ln>
                <a:solidFill>
                  <a:srgbClr val="000000"/>
                </a:solidFill>
                <a:effectLst/>
                <a:uLnTx/>
                <a:uFillTx/>
                <a:latin typeface="Arial"/>
                <a:cs typeface="Arial"/>
                <a:sym typeface="Arial"/>
              </a:endParaRPr>
            </a:p>
          </p:txBody>
        </p:sp>
        <p:sp>
          <p:nvSpPr>
            <p:cNvPr id="108" name="Google Shape;108;p4"/>
            <p:cNvSpPr/>
            <p:nvPr/>
          </p:nvSpPr>
          <p:spPr>
            <a:xfrm flipH="1">
              <a:off x="491035" y="1328413"/>
              <a:ext cx="98280" cy="129928"/>
            </a:xfrm>
            <a:custGeom>
              <a:avLst/>
              <a:gdLst/>
              <a:ahLst/>
              <a:cxnLst/>
              <a:rect l="l" t="t" r="r" b="b"/>
              <a:pathLst>
                <a:path w="1680" h="2221" extrusionOk="0">
                  <a:moveTo>
                    <a:pt x="846" y="0"/>
                  </a:moveTo>
                  <a:cubicBezTo>
                    <a:pt x="834" y="0"/>
                    <a:pt x="822" y="3"/>
                    <a:pt x="822" y="9"/>
                  </a:cubicBezTo>
                  <a:cubicBezTo>
                    <a:pt x="715" y="581"/>
                    <a:pt x="429" y="1021"/>
                    <a:pt x="12" y="1093"/>
                  </a:cubicBezTo>
                  <a:lnTo>
                    <a:pt x="0" y="1117"/>
                  </a:lnTo>
                  <a:lnTo>
                    <a:pt x="0" y="1128"/>
                  </a:lnTo>
                  <a:lnTo>
                    <a:pt x="12" y="1128"/>
                  </a:lnTo>
                  <a:cubicBezTo>
                    <a:pt x="429" y="1200"/>
                    <a:pt x="727" y="1652"/>
                    <a:pt x="822" y="2212"/>
                  </a:cubicBezTo>
                  <a:cubicBezTo>
                    <a:pt x="822" y="2218"/>
                    <a:pt x="834" y="2221"/>
                    <a:pt x="846" y="2221"/>
                  </a:cubicBezTo>
                  <a:cubicBezTo>
                    <a:pt x="858" y="2221"/>
                    <a:pt x="870" y="2218"/>
                    <a:pt x="870" y="2212"/>
                  </a:cubicBezTo>
                  <a:cubicBezTo>
                    <a:pt x="965" y="1652"/>
                    <a:pt x="1251" y="1200"/>
                    <a:pt x="1679" y="1128"/>
                  </a:cubicBezTo>
                  <a:cubicBezTo>
                    <a:pt x="1679" y="1117"/>
                    <a:pt x="1667" y="1117"/>
                    <a:pt x="1667"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25000" noProof="0">
                <a:ln>
                  <a:noFill/>
                </a:ln>
                <a:solidFill>
                  <a:srgbClr val="000000"/>
                </a:solidFill>
                <a:effectLst/>
                <a:uLnTx/>
                <a:uFillTx/>
                <a:latin typeface="Arial"/>
                <a:cs typeface="Arial"/>
                <a:sym typeface="Arial"/>
              </a:endParaRPr>
            </a:p>
          </p:txBody>
        </p:sp>
        <p:sp>
          <p:nvSpPr>
            <p:cNvPr id="109" name="Google Shape;109;p4"/>
            <p:cNvSpPr/>
            <p:nvPr/>
          </p:nvSpPr>
          <p:spPr>
            <a:xfrm flipH="1">
              <a:off x="1147253" y="666081"/>
              <a:ext cx="151925" cy="203053"/>
            </a:xfrm>
            <a:custGeom>
              <a:avLst/>
              <a:gdLst/>
              <a:ahLst/>
              <a:cxnLst/>
              <a:rect l="l" t="t" r="r" b="b"/>
              <a:pathLst>
                <a:path w="2597" h="3471" extrusionOk="0">
                  <a:moveTo>
                    <a:pt x="1299" y="0"/>
                  </a:moveTo>
                  <a:cubicBezTo>
                    <a:pt x="1281" y="0"/>
                    <a:pt x="1263" y="9"/>
                    <a:pt x="1263" y="27"/>
                  </a:cubicBezTo>
                  <a:cubicBezTo>
                    <a:pt x="1108" y="920"/>
                    <a:pt x="668" y="1599"/>
                    <a:pt x="13" y="1718"/>
                  </a:cubicBezTo>
                  <a:lnTo>
                    <a:pt x="1" y="1718"/>
                  </a:lnTo>
                  <a:cubicBezTo>
                    <a:pt x="1" y="1730"/>
                    <a:pt x="13" y="1753"/>
                    <a:pt x="13" y="1753"/>
                  </a:cubicBezTo>
                  <a:cubicBezTo>
                    <a:pt x="668" y="1873"/>
                    <a:pt x="1108" y="2551"/>
                    <a:pt x="1263" y="3444"/>
                  </a:cubicBezTo>
                  <a:cubicBezTo>
                    <a:pt x="1263" y="3462"/>
                    <a:pt x="1281" y="3471"/>
                    <a:pt x="1299" y="3471"/>
                  </a:cubicBezTo>
                  <a:cubicBezTo>
                    <a:pt x="1317" y="3471"/>
                    <a:pt x="1334" y="3462"/>
                    <a:pt x="1334" y="3444"/>
                  </a:cubicBezTo>
                  <a:cubicBezTo>
                    <a:pt x="1489" y="2551"/>
                    <a:pt x="1930" y="1873"/>
                    <a:pt x="2585" y="1753"/>
                  </a:cubicBezTo>
                  <a:lnTo>
                    <a:pt x="2596" y="1730"/>
                  </a:lnTo>
                  <a:lnTo>
                    <a:pt x="2596" y="1718"/>
                  </a:lnTo>
                  <a:lnTo>
                    <a:pt x="2585" y="1718"/>
                  </a:lnTo>
                  <a:cubicBezTo>
                    <a:pt x="1930" y="1599"/>
                    <a:pt x="1489" y="920"/>
                    <a:pt x="1334" y="27"/>
                  </a:cubicBezTo>
                  <a:cubicBezTo>
                    <a:pt x="1334" y="9"/>
                    <a:pt x="1317" y="0"/>
                    <a:pt x="129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25000" noProof="0">
                <a:ln>
                  <a:noFill/>
                </a:ln>
                <a:solidFill>
                  <a:srgbClr val="000000"/>
                </a:solidFill>
                <a:effectLst/>
                <a:uLnTx/>
                <a:uFillTx/>
                <a:latin typeface="Arial"/>
                <a:cs typeface="Arial"/>
                <a:sym typeface="Arial"/>
              </a:endParaRPr>
            </a:p>
          </p:txBody>
        </p:sp>
        <p:sp>
          <p:nvSpPr>
            <p:cNvPr id="110" name="Google Shape;110;p4"/>
            <p:cNvSpPr/>
            <p:nvPr/>
          </p:nvSpPr>
          <p:spPr>
            <a:xfrm flipH="1">
              <a:off x="705632" y="-5"/>
              <a:ext cx="152626" cy="202761"/>
            </a:xfrm>
            <a:custGeom>
              <a:avLst/>
              <a:gdLst/>
              <a:ahLst/>
              <a:cxnLst/>
              <a:rect l="l" t="t" r="r" b="b"/>
              <a:pathLst>
                <a:path w="2609" h="3466" extrusionOk="0">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25000" noProof="0">
                <a:ln>
                  <a:noFill/>
                </a:ln>
                <a:solidFill>
                  <a:srgbClr val="000000"/>
                </a:solidFill>
                <a:effectLst/>
                <a:uLnTx/>
                <a:uFillTx/>
                <a:latin typeface="Arial"/>
                <a:cs typeface="Arial"/>
                <a:sym typeface="Arial"/>
              </a:endParaRPr>
            </a:p>
          </p:txBody>
        </p:sp>
        <p:sp>
          <p:nvSpPr>
            <p:cNvPr id="111" name="Google Shape;111;p4"/>
            <p:cNvSpPr/>
            <p:nvPr/>
          </p:nvSpPr>
          <p:spPr>
            <a:xfrm flipH="1">
              <a:off x="538157" y="589209"/>
              <a:ext cx="98280" cy="129987"/>
            </a:xfrm>
            <a:custGeom>
              <a:avLst/>
              <a:gdLst/>
              <a:ahLst/>
              <a:cxnLst/>
              <a:rect l="l" t="t" r="r" b="b"/>
              <a:pathLst>
                <a:path w="1680" h="2222" extrusionOk="0">
                  <a:moveTo>
                    <a:pt x="834" y="1"/>
                  </a:moveTo>
                  <a:cubicBezTo>
                    <a:pt x="822" y="1"/>
                    <a:pt x="810" y="4"/>
                    <a:pt x="810" y="10"/>
                  </a:cubicBezTo>
                  <a:cubicBezTo>
                    <a:pt x="715" y="581"/>
                    <a:pt x="429" y="1022"/>
                    <a:pt x="0" y="1093"/>
                  </a:cubicBezTo>
                  <a:cubicBezTo>
                    <a:pt x="0" y="1117"/>
                    <a:pt x="0" y="1117"/>
                    <a:pt x="12" y="1129"/>
                  </a:cubicBezTo>
                  <a:cubicBezTo>
                    <a:pt x="429" y="1201"/>
                    <a:pt x="727" y="1653"/>
                    <a:pt x="810" y="2213"/>
                  </a:cubicBezTo>
                  <a:cubicBezTo>
                    <a:pt x="810" y="2218"/>
                    <a:pt x="822" y="2221"/>
                    <a:pt x="834" y="2221"/>
                  </a:cubicBezTo>
                  <a:cubicBezTo>
                    <a:pt x="846" y="2221"/>
                    <a:pt x="858" y="2218"/>
                    <a:pt x="858" y="2213"/>
                  </a:cubicBezTo>
                  <a:cubicBezTo>
                    <a:pt x="965" y="1653"/>
                    <a:pt x="1251" y="1201"/>
                    <a:pt x="1667" y="1129"/>
                  </a:cubicBezTo>
                  <a:lnTo>
                    <a:pt x="1679" y="1117"/>
                  </a:lnTo>
                  <a:lnTo>
                    <a:pt x="1679" y="1093"/>
                  </a:lnTo>
                  <a:lnTo>
                    <a:pt x="1667" y="1093"/>
                  </a:ln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25000" noProof="0">
                <a:ln>
                  <a:noFill/>
                </a:ln>
                <a:solidFill>
                  <a:srgbClr val="000000"/>
                </a:solidFill>
                <a:effectLst/>
                <a:uLnTx/>
                <a:uFillTx/>
                <a:latin typeface="Arial"/>
                <a:cs typeface="Arial"/>
                <a:sym typeface="Arial"/>
              </a:endParaRPr>
            </a:p>
          </p:txBody>
        </p:sp>
      </p:grpSp>
      <p:grpSp>
        <p:nvGrpSpPr>
          <p:cNvPr id="112" name="Google Shape;112;p4"/>
          <p:cNvGrpSpPr/>
          <p:nvPr/>
        </p:nvGrpSpPr>
        <p:grpSpPr>
          <a:xfrm>
            <a:off x="7252098" y="38434"/>
            <a:ext cx="1687383" cy="1140207"/>
            <a:chOff x="7252098" y="38434"/>
            <a:chExt cx="1687383" cy="1140207"/>
          </a:xfrm>
        </p:grpSpPr>
        <p:sp>
          <p:nvSpPr>
            <p:cNvPr id="113" name="Google Shape;113;p4"/>
            <p:cNvSpPr/>
            <p:nvPr/>
          </p:nvSpPr>
          <p:spPr>
            <a:xfrm>
              <a:off x="7252098" y="38434"/>
              <a:ext cx="151866" cy="202761"/>
            </a:xfrm>
            <a:custGeom>
              <a:avLst/>
              <a:gdLst/>
              <a:ahLst/>
              <a:cxnLst/>
              <a:rect l="l" t="t" r="r" b="b"/>
              <a:pathLst>
                <a:path w="2596" h="3466" extrusionOk="0">
                  <a:moveTo>
                    <a:pt x="1298" y="1"/>
                  </a:moveTo>
                  <a:cubicBezTo>
                    <a:pt x="1280" y="1"/>
                    <a:pt x="1262" y="7"/>
                    <a:pt x="1262" y="19"/>
                  </a:cubicBezTo>
                  <a:cubicBezTo>
                    <a:pt x="1107" y="912"/>
                    <a:pt x="667" y="1602"/>
                    <a:pt x="12" y="1721"/>
                  </a:cubicBezTo>
                  <a:lnTo>
                    <a:pt x="0" y="1733"/>
                  </a:lnTo>
                  <a:lnTo>
                    <a:pt x="0" y="1745"/>
                  </a:lnTo>
                  <a:lnTo>
                    <a:pt x="12" y="1745"/>
                  </a:lnTo>
                  <a:cubicBezTo>
                    <a:pt x="667" y="1864"/>
                    <a:pt x="1107" y="2555"/>
                    <a:pt x="1262" y="3448"/>
                  </a:cubicBezTo>
                  <a:cubicBezTo>
                    <a:pt x="1262" y="3460"/>
                    <a:pt x="1280" y="3466"/>
                    <a:pt x="1298" y="3466"/>
                  </a:cubicBezTo>
                  <a:cubicBezTo>
                    <a:pt x="1316" y="3466"/>
                    <a:pt x="1334" y="3460"/>
                    <a:pt x="1334" y="3448"/>
                  </a:cubicBezTo>
                  <a:cubicBezTo>
                    <a:pt x="1488" y="2555"/>
                    <a:pt x="1929" y="1864"/>
                    <a:pt x="2584" y="1745"/>
                  </a:cubicBezTo>
                  <a:lnTo>
                    <a:pt x="2596" y="1745"/>
                  </a:lnTo>
                  <a:cubicBezTo>
                    <a:pt x="2596" y="1733"/>
                    <a:pt x="2584" y="1733"/>
                    <a:pt x="2584" y="1721"/>
                  </a:cubicBezTo>
                  <a:cubicBezTo>
                    <a:pt x="1929" y="1602"/>
                    <a:pt x="1488" y="912"/>
                    <a:pt x="1334" y="19"/>
                  </a:cubicBezTo>
                  <a:cubicBezTo>
                    <a:pt x="1334" y="7"/>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25000" noProof="0">
                <a:ln>
                  <a:noFill/>
                </a:ln>
                <a:solidFill>
                  <a:srgbClr val="000000"/>
                </a:solidFill>
                <a:effectLst/>
                <a:uLnTx/>
                <a:uFillTx/>
                <a:latin typeface="Arial"/>
                <a:cs typeface="Arial"/>
                <a:sym typeface="Arial"/>
              </a:endParaRPr>
            </a:p>
          </p:txBody>
        </p:sp>
        <p:sp>
          <p:nvSpPr>
            <p:cNvPr id="114" name="Google Shape;114;p4"/>
            <p:cNvSpPr/>
            <p:nvPr/>
          </p:nvSpPr>
          <p:spPr>
            <a:xfrm>
              <a:off x="8157237" y="202744"/>
              <a:ext cx="98280" cy="129987"/>
            </a:xfrm>
            <a:custGeom>
              <a:avLst/>
              <a:gdLst/>
              <a:ahLst/>
              <a:cxnLst/>
              <a:rect l="l" t="t" r="r" b="b"/>
              <a:pathLst>
                <a:path w="1680" h="2222" extrusionOk="0">
                  <a:moveTo>
                    <a:pt x="846" y="1"/>
                  </a:moveTo>
                  <a:cubicBezTo>
                    <a:pt x="834" y="1"/>
                    <a:pt x="822" y="4"/>
                    <a:pt x="822" y="10"/>
                  </a:cubicBezTo>
                  <a:cubicBezTo>
                    <a:pt x="715" y="569"/>
                    <a:pt x="429" y="1022"/>
                    <a:pt x="13" y="1093"/>
                  </a:cubicBezTo>
                  <a:lnTo>
                    <a:pt x="1" y="1105"/>
                  </a:lnTo>
                  <a:lnTo>
                    <a:pt x="1" y="1129"/>
                  </a:lnTo>
                  <a:lnTo>
                    <a:pt x="13" y="1129"/>
                  </a:lnTo>
                  <a:cubicBezTo>
                    <a:pt x="429" y="1201"/>
                    <a:pt x="727" y="1641"/>
                    <a:pt x="822" y="2213"/>
                  </a:cubicBezTo>
                  <a:cubicBezTo>
                    <a:pt x="822" y="2219"/>
                    <a:pt x="834" y="2221"/>
                    <a:pt x="846" y="2221"/>
                  </a:cubicBezTo>
                  <a:cubicBezTo>
                    <a:pt x="858" y="2221"/>
                    <a:pt x="870" y="2219"/>
                    <a:pt x="870" y="2213"/>
                  </a:cubicBezTo>
                  <a:cubicBezTo>
                    <a:pt x="965" y="1641"/>
                    <a:pt x="1251" y="1201"/>
                    <a:pt x="1680" y="1129"/>
                  </a:cubicBezTo>
                  <a:cubicBezTo>
                    <a:pt x="1680" y="1105"/>
                    <a:pt x="1680" y="1105"/>
                    <a:pt x="1668" y="1093"/>
                  </a:cubicBezTo>
                  <a:cubicBezTo>
                    <a:pt x="1251" y="1022"/>
                    <a:pt x="953" y="569"/>
                    <a:pt x="870" y="10"/>
                  </a:cubicBezTo>
                  <a:cubicBezTo>
                    <a:pt x="870" y="4"/>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25000" noProof="0">
                <a:ln>
                  <a:noFill/>
                </a:ln>
                <a:solidFill>
                  <a:srgbClr val="000000"/>
                </a:solidFill>
                <a:effectLst/>
                <a:uLnTx/>
                <a:uFillTx/>
                <a:latin typeface="Arial"/>
                <a:cs typeface="Arial"/>
                <a:sym typeface="Arial"/>
              </a:endParaRPr>
            </a:p>
          </p:txBody>
        </p:sp>
        <p:sp>
          <p:nvSpPr>
            <p:cNvPr id="115" name="Google Shape;115;p4"/>
            <p:cNvSpPr/>
            <p:nvPr/>
          </p:nvSpPr>
          <p:spPr>
            <a:xfrm>
              <a:off x="7679094" y="1048654"/>
              <a:ext cx="98573" cy="129987"/>
            </a:xfrm>
            <a:custGeom>
              <a:avLst/>
              <a:gdLst/>
              <a:ahLst/>
              <a:cxnLst/>
              <a:rect l="l" t="t" r="r" b="b"/>
              <a:pathLst>
                <a:path w="1685" h="2222" extrusionOk="0">
                  <a:moveTo>
                    <a:pt x="1683" y="1120"/>
                  </a:moveTo>
                  <a:cubicBezTo>
                    <a:pt x="1682" y="1120"/>
                    <a:pt x="1679" y="1123"/>
                    <a:pt x="1679" y="1129"/>
                  </a:cubicBezTo>
                  <a:cubicBezTo>
                    <a:pt x="1685" y="1123"/>
                    <a:pt x="1685" y="1120"/>
                    <a:pt x="1683" y="1120"/>
                  </a:cubicBezTo>
                  <a:close/>
                  <a:moveTo>
                    <a:pt x="839" y="1"/>
                  </a:moveTo>
                  <a:cubicBezTo>
                    <a:pt x="831" y="1"/>
                    <a:pt x="822" y="4"/>
                    <a:pt x="822" y="10"/>
                  </a:cubicBezTo>
                  <a:cubicBezTo>
                    <a:pt x="714" y="581"/>
                    <a:pt x="429" y="1022"/>
                    <a:pt x="12" y="1093"/>
                  </a:cubicBezTo>
                  <a:lnTo>
                    <a:pt x="0" y="1117"/>
                  </a:lnTo>
                  <a:lnTo>
                    <a:pt x="0" y="1129"/>
                  </a:lnTo>
                  <a:lnTo>
                    <a:pt x="12" y="1129"/>
                  </a:lnTo>
                  <a:cubicBezTo>
                    <a:pt x="429" y="1200"/>
                    <a:pt x="726" y="1653"/>
                    <a:pt x="822" y="2212"/>
                  </a:cubicBezTo>
                  <a:cubicBezTo>
                    <a:pt x="822" y="2218"/>
                    <a:pt x="831" y="2221"/>
                    <a:pt x="839" y="2221"/>
                  </a:cubicBezTo>
                  <a:cubicBezTo>
                    <a:pt x="848" y="2221"/>
                    <a:pt x="857" y="2218"/>
                    <a:pt x="857" y="2212"/>
                  </a:cubicBezTo>
                  <a:cubicBezTo>
                    <a:pt x="965" y="1653"/>
                    <a:pt x="1250" y="1200"/>
                    <a:pt x="1679" y="1129"/>
                  </a:cubicBezTo>
                  <a:cubicBezTo>
                    <a:pt x="1679" y="1117"/>
                    <a:pt x="1679" y="1117"/>
                    <a:pt x="1667" y="1093"/>
                  </a:cubicBezTo>
                  <a:cubicBezTo>
                    <a:pt x="1250" y="1022"/>
                    <a:pt x="953" y="581"/>
                    <a:pt x="857" y="10"/>
                  </a:cubicBezTo>
                  <a:cubicBezTo>
                    <a:pt x="857" y="4"/>
                    <a:pt x="848" y="1"/>
                    <a:pt x="83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25000" noProof="0">
                <a:ln>
                  <a:noFill/>
                </a:ln>
                <a:solidFill>
                  <a:srgbClr val="000000"/>
                </a:solidFill>
                <a:effectLst/>
                <a:uLnTx/>
                <a:uFillTx/>
                <a:latin typeface="Arial"/>
                <a:cs typeface="Arial"/>
                <a:sym typeface="Arial"/>
              </a:endParaRPr>
            </a:p>
          </p:txBody>
        </p:sp>
        <p:sp>
          <p:nvSpPr>
            <p:cNvPr id="116" name="Google Shape;116;p4"/>
            <p:cNvSpPr/>
            <p:nvPr/>
          </p:nvSpPr>
          <p:spPr>
            <a:xfrm>
              <a:off x="8305985" y="666114"/>
              <a:ext cx="98280" cy="130514"/>
            </a:xfrm>
            <a:custGeom>
              <a:avLst/>
              <a:gdLst/>
              <a:ahLst/>
              <a:cxnLst/>
              <a:rect l="l" t="t" r="r" b="b"/>
              <a:pathLst>
                <a:path w="1680" h="2231" extrusionOk="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25000" noProof="0">
                <a:ln>
                  <a:noFill/>
                </a:ln>
                <a:solidFill>
                  <a:srgbClr val="000000"/>
                </a:solidFill>
                <a:effectLst/>
                <a:uLnTx/>
                <a:uFillTx/>
                <a:latin typeface="Arial"/>
                <a:cs typeface="Arial"/>
                <a:sym typeface="Arial"/>
              </a:endParaRPr>
            </a:p>
          </p:txBody>
        </p:sp>
        <p:sp>
          <p:nvSpPr>
            <p:cNvPr id="117" name="Google Shape;117;p4"/>
            <p:cNvSpPr/>
            <p:nvPr/>
          </p:nvSpPr>
          <p:spPr>
            <a:xfrm>
              <a:off x="8841200" y="983638"/>
              <a:ext cx="98280" cy="130514"/>
            </a:xfrm>
            <a:custGeom>
              <a:avLst/>
              <a:gdLst/>
              <a:ahLst/>
              <a:cxnLst/>
              <a:rect l="l" t="t" r="r" b="b"/>
              <a:pathLst>
                <a:path w="1680" h="2231" extrusionOk="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25000" noProof="0">
                <a:ln>
                  <a:noFill/>
                </a:ln>
                <a:solidFill>
                  <a:srgbClr val="000000"/>
                </a:solidFill>
                <a:effectLst/>
                <a:uLnTx/>
                <a:uFillTx/>
                <a:latin typeface="Arial"/>
                <a:cs typeface="Arial"/>
                <a:sym typeface="Arial"/>
              </a:endParaRPr>
            </a:p>
          </p:txBody>
        </p:sp>
        <p:sp>
          <p:nvSpPr>
            <p:cNvPr id="118" name="Google Shape;118;p4"/>
            <p:cNvSpPr/>
            <p:nvPr/>
          </p:nvSpPr>
          <p:spPr>
            <a:xfrm>
              <a:off x="8791370" y="371650"/>
              <a:ext cx="98280" cy="129928"/>
            </a:xfrm>
            <a:custGeom>
              <a:avLst/>
              <a:gdLst/>
              <a:ahLst/>
              <a:cxnLst/>
              <a:rect l="l" t="t" r="r" b="b"/>
              <a:pathLst>
                <a:path w="1680" h="2221" extrusionOk="0">
                  <a:moveTo>
                    <a:pt x="846" y="0"/>
                  </a:moveTo>
                  <a:cubicBezTo>
                    <a:pt x="834" y="0"/>
                    <a:pt x="822" y="3"/>
                    <a:pt x="822" y="9"/>
                  </a:cubicBezTo>
                  <a:cubicBezTo>
                    <a:pt x="715" y="569"/>
                    <a:pt x="429" y="1021"/>
                    <a:pt x="12" y="1092"/>
                  </a:cubicBezTo>
                  <a:lnTo>
                    <a:pt x="0" y="1104"/>
                  </a:lnTo>
                  <a:lnTo>
                    <a:pt x="0" y="1128"/>
                  </a:lnTo>
                  <a:lnTo>
                    <a:pt x="12" y="1128"/>
                  </a:lnTo>
                  <a:cubicBezTo>
                    <a:pt x="429" y="1200"/>
                    <a:pt x="727" y="1640"/>
                    <a:pt x="822" y="2212"/>
                  </a:cubicBezTo>
                  <a:cubicBezTo>
                    <a:pt x="822" y="2218"/>
                    <a:pt x="834" y="2221"/>
                    <a:pt x="846" y="2221"/>
                  </a:cubicBezTo>
                  <a:cubicBezTo>
                    <a:pt x="858" y="2221"/>
                    <a:pt x="869" y="2218"/>
                    <a:pt x="869" y="2212"/>
                  </a:cubicBezTo>
                  <a:cubicBezTo>
                    <a:pt x="965" y="1640"/>
                    <a:pt x="1250" y="1200"/>
                    <a:pt x="1679" y="1128"/>
                  </a:cubicBezTo>
                  <a:cubicBezTo>
                    <a:pt x="1679" y="1104"/>
                    <a:pt x="1679" y="1104"/>
                    <a:pt x="1667" y="1092"/>
                  </a:cubicBezTo>
                  <a:cubicBezTo>
                    <a:pt x="1250" y="1021"/>
                    <a:pt x="953" y="569"/>
                    <a:pt x="869" y="9"/>
                  </a:cubicBezTo>
                  <a:cubicBezTo>
                    <a:pt x="869"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25000" noProof="0">
                <a:ln>
                  <a:noFill/>
                </a:ln>
                <a:solidFill>
                  <a:srgbClr val="000000"/>
                </a:solidFill>
                <a:effectLst/>
                <a:uLnTx/>
                <a:uFillTx/>
                <a:latin typeface="Arial"/>
                <a:cs typeface="Arial"/>
                <a:sym typeface="Arial"/>
              </a:endParaRPr>
            </a:p>
          </p:txBody>
        </p:sp>
      </p:grpSp>
      <p:sp>
        <p:nvSpPr>
          <p:cNvPr id="119" name="Google Shape;119;p4"/>
          <p:cNvSpPr/>
          <p:nvPr/>
        </p:nvSpPr>
        <p:spPr>
          <a:xfrm rot="1833718">
            <a:off x="8111076" y="4127602"/>
            <a:ext cx="1848570" cy="1661040"/>
          </a:xfrm>
          <a:custGeom>
            <a:avLst/>
            <a:gdLst/>
            <a:ahLst/>
            <a:cxnLst/>
            <a:rect l="l" t="t" r="r" b="b"/>
            <a:pathLst>
              <a:path w="22682" h="20381" extrusionOk="0">
                <a:moveTo>
                  <a:pt x="15910" y="0"/>
                </a:moveTo>
                <a:cubicBezTo>
                  <a:pt x="12387" y="0"/>
                  <a:pt x="8521" y="1281"/>
                  <a:pt x="5834" y="2910"/>
                </a:cubicBezTo>
                <a:cubicBezTo>
                  <a:pt x="3989" y="4029"/>
                  <a:pt x="2357" y="5637"/>
                  <a:pt x="1405" y="7637"/>
                </a:cubicBezTo>
                <a:cubicBezTo>
                  <a:pt x="953" y="8637"/>
                  <a:pt x="607" y="9756"/>
                  <a:pt x="405" y="10935"/>
                </a:cubicBezTo>
                <a:cubicBezTo>
                  <a:pt x="0" y="13257"/>
                  <a:pt x="167" y="15745"/>
                  <a:pt x="1179" y="17698"/>
                </a:cubicBezTo>
                <a:cubicBezTo>
                  <a:pt x="1976" y="19281"/>
                  <a:pt x="3084" y="19448"/>
                  <a:pt x="4512" y="19936"/>
                </a:cubicBezTo>
                <a:cubicBezTo>
                  <a:pt x="5365" y="20234"/>
                  <a:pt x="6288" y="20381"/>
                  <a:pt x="7220" y="20381"/>
                </a:cubicBezTo>
                <a:cubicBezTo>
                  <a:pt x="9307" y="20381"/>
                  <a:pt x="11443" y="19645"/>
                  <a:pt x="12966" y="18222"/>
                </a:cubicBezTo>
                <a:cubicBezTo>
                  <a:pt x="14240" y="17031"/>
                  <a:pt x="14680" y="15733"/>
                  <a:pt x="15276" y="14114"/>
                </a:cubicBezTo>
                <a:cubicBezTo>
                  <a:pt x="15942" y="12328"/>
                  <a:pt x="16847" y="10649"/>
                  <a:pt x="17967" y="9125"/>
                </a:cubicBezTo>
                <a:cubicBezTo>
                  <a:pt x="18740" y="8066"/>
                  <a:pt x="19633" y="6970"/>
                  <a:pt x="20645" y="6149"/>
                </a:cubicBezTo>
                <a:cubicBezTo>
                  <a:pt x="21550" y="5422"/>
                  <a:pt x="22681" y="4553"/>
                  <a:pt x="22324" y="3184"/>
                </a:cubicBezTo>
                <a:cubicBezTo>
                  <a:pt x="22074" y="2172"/>
                  <a:pt x="20765" y="1017"/>
                  <a:pt x="19836" y="660"/>
                </a:cubicBezTo>
                <a:cubicBezTo>
                  <a:pt x="18644" y="201"/>
                  <a:pt x="17304" y="0"/>
                  <a:pt x="1591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 name="Google Shape;120;p4"/>
          <p:cNvSpPr/>
          <p:nvPr/>
        </p:nvSpPr>
        <p:spPr>
          <a:xfrm rot="1833718">
            <a:off x="8331362" y="4134812"/>
            <a:ext cx="1342051" cy="1231456"/>
          </a:xfrm>
          <a:custGeom>
            <a:avLst/>
            <a:gdLst/>
            <a:ahLst/>
            <a:cxnLst/>
            <a:rect l="l" t="t" r="r" b="b"/>
            <a:pathLst>
              <a:path w="16467" h="15110" extrusionOk="0">
                <a:moveTo>
                  <a:pt x="9859" y="0"/>
                </a:moveTo>
                <a:cubicBezTo>
                  <a:pt x="7835" y="524"/>
                  <a:pt x="5918" y="1334"/>
                  <a:pt x="4382" y="2274"/>
                </a:cubicBezTo>
                <a:cubicBezTo>
                  <a:pt x="2560" y="3381"/>
                  <a:pt x="941" y="4953"/>
                  <a:pt x="0" y="6929"/>
                </a:cubicBezTo>
                <a:cubicBezTo>
                  <a:pt x="314" y="6904"/>
                  <a:pt x="623" y="6891"/>
                  <a:pt x="928" y="6891"/>
                </a:cubicBezTo>
                <a:cubicBezTo>
                  <a:pt x="6266" y="6891"/>
                  <a:pt x="10321" y="10739"/>
                  <a:pt x="13193" y="15109"/>
                </a:cubicBezTo>
                <a:cubicBezTo>
                  <a:pt x="13419" y="14597"/>
                  <a:pt x="13609" y="14049"/>
                  <a:pt x="13836" y="13466"/>
                </a:cubicBezTo>
                <a:cubicBezTo>
                  <a:pt x="14478" y="11716"/>
                  <a:pt x="15383" y="10049"/>
                  <a:pt x="16467" y="8537"/>
                </a:cubicBezTo>
                <a:cubicBezTo>
                  <a:pt x="14502" y="4060"/>
                  <a:pt x="11788" y="1417"/>
                  <a:pt x="98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 name="Google Shape;121;p4"/>
          <p:cNvSpPr/>
          <p:nvPr/>
        </p:nvSpPr>
        <p:spPr>
          <a:xfrm rot="1833718">
            <a:off x="7973149" y="4771671"/>
            <a:ext cx="1084920" cy="661857"/>
          </a:xfrm>
          <a:custGeom>
            <a:avLst/>
            <a:gdLst/>
            <a:ahLst/>
            <a:cxnLst/>
            <a:rect l="l" t="t" r="r" b="b"/>
            <a:pathLst>
              <a:path w="13312" h="8121" extrusionOk="0">
                <a:moveTo>
                  <a:pt x="322" y="0"/>
                </a:moveTo>
                <a:lnTo>
                  <a:pt x="322" y="36"/>
                </a:lnTo>
                <a:cubicBezTo>
                  <a:pt x="0" y="1941"/>
                  <a:pt x="60" y="3953"/>
                  <a:pt x="631" y="5715"/>
                </a:cubicBezTo>
                <a:cubicBezTo>
                  <a:pt x="1672" y="5331"/>
                  <a:pt x="2715" y="5172"/>
                  <a:pt x="3729" y="5172"/>
                </a:cubicBezTo>
                <a:cubicBezTo>
                  <a:pt x="7241" y="5172"/>
                  <a:pt x="10402" y="7076"/>
                  <a:pt x="11871" y="8120"/>
                </a:cubicBezTo>
                <a:cubicBezTo>
                  <a:pt x="12228" y="7882"/>
                  <a:pt x="12573" y="7620"/>
                  <a:pt x="12895" y="7335"/>
                </a:cubicBezTo>
                <a:cubicBezTo>
                  <a:pt x="13050" y="7192"/>
                  <a:pt x="13192" y="7061"/>
                  <a:pt x="13311" y="6906"/>
                </a:cubicBezTo>
                <a:cubicBezTo>
                  <a:pt x="11573" y="4620"/>
                  <a:pt x="10156" y="3965"/>
                  <a:pt x="10156" y="3965"/>
                </a:cubicBezTo>
                <a:cubicBezTo>
                  <a:pt x="5037" y="596"/>
                  <a:pt x="1786" y="36"/>
                  <a:pt x="32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 name="Google Shape;122;p4"/>
          <p:cNvSpPr txBox="1">
            <a:spLocks noGrp="1"/>
          </p:cNvSpPr>
          <p:nvPr>
            <p:ph type="title"/>
          </p:nvPr>
        </p:nvSpPr>
        <p:spPr>
          <a:xfrm>
            <a:off x="713225" y="445025"/>
            <a:ext cx="7717500" cy="572700"/>
          </a:xfrm>
          <a:prstGeom prst="rect">
            <a:avLst/>
          </a:prstGeom>
        </p:spPr>
        <p:txBody>
          <a:bodyPr spcFirstLastPara="1" wrap="square" lIns="0" tIns="0" rIns="0" bIns="0" anchor="b" anchorCtr="0">
            <a:noAutofit/>
          </a:bodyPr>
          <a:lstStyle>
            <a:lvl1pPr lvl="0">
              <a:spcBef>
                <a:spcPts val="0"/>
              </a:spcBef>
              <a:spcAft>
                <a:spcPts val="0"/>
              </a:spcAft>
              <a:buSzPts val="36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23" name="Google Shape;123;p4"/>
          <p:cNvSpPr txBox="1">
            <a:spLocks noGrp="1"/>
          </p:cNvSpPr>
          <p:nvPr>
            <p:ph type="body" idx="1"/>
          </p:nvPr>
        </p:nvSpPr>
        <p:spPr>
          <a:xfrm>
            <a:off x="713225" y="1531375"/>
            <a:ext cx="7717500" cy="3240000"/>
          </a:xfrm>
          <a:prstGeom prst="rect">
            <a:avLst/>
          </a:prstGeom>
        </p:spPr>
        <p:txBody>
          <a:bodyPr spcFirstLastPara="1" wrap="square" lIns="0" tIns="0" rIns="0" bIns="0" anchor="t" anchorCtr="0">
            <a:noAutofit/>
          </a:bodyPr>
          <a:lstStyle>
            <a:lvl1pPr marL="457200" lvl="0" indent="-330200">
              <a:spcBef>
                <a:spcPts val="0"/>
              </a:spcBef>
              <a:spcAft>
                <a:spcPts val="0"/>
              </a:spcAft>
              <a:buSzPts val="1600"/>
              <a:buFont typeface="Anaheim"/>
              <a:buAutoNum type="arabicPeriod"/>
              <a:defRPr sz="1200"/>
            </a:lvl1pPr>
            <a:lvl2pPr marL="914400" lvl="1" indent="-330200">
              <a:spcBef>
                <a:spcPts val="0"/>
              </a:spcBef>
              <a:spcAft>
                <a:spcPts val="0"/>
              </a:spcAft>
              <a:buSzPts val="1600"/>
              <a:buAutoNum type="alphaLcPeriod"/>
              <a:defRPr/>
            </a:lvl2pPr>
            <a:lvl3pPr marL="1371600" lvl="2" indent="-330200">
              <a:spcBef>
                <a:spcPts val="0"/>
              </a:spcBef>
              <a:spcAft>
                <a:spcPts val="0"/>
              </a:spcAft>
              <a:buSzPts val="1600"/>
              <a:buAutoNum type="romanLcPeriod"/>
              <a:defRPr/>
            </a:lvl3pPr>
            <a:lvl4pPr marL="1828800" lvl="3" indent="-330200">
              <a:spcBef>
                <a:spcPts val="0"/>
              </a:spcBef>
              <a:spcAft>
                <a:spcPts val="0"/>
              </a:spcAft>
              <a:buSzPts val="1600"/>
              <a:buAutoNum type="arabicPeriod"/>
              <a:defRPr/>
            </a:lvl4pPr>
            <a:lvl5pPr marL="2286000" lvl="4" indent="-330200">
              <a:spcBef>
                <a:spcPts val="0"/>
              </a:spcBef>
              <a:spcAft>
                <a:spcPts val="0"/>
              </a:spcAft>
              <a:buSzPts val="1600"/>
              <a:buAutoNum type="alphaLcPeriod"/>
              <a:defRPr/>
            </a:lvl5pPr>
            <a:lvl6pPr marL="2743200" lvl="5" indent="-330200">
              <a:spcBef>
                <a:spcPts val="0"/>
              </a:spcBef>
              <a:spcAft>
                <a:spcPts val="0"/>
              </a:spcAft>
              <a:buSzPts val="1600"/>
              <a:buAutoNum type="romanLcPeriod"/>
              <a:defRPr/>
            </a:lvl6pPr>
            <a:lvl7pPr marL="3200400" lvl="6" indent="-330200">
              <a:spcBef>
                <a:spcPts val="0"/>
              </a:spcBef>
              <a:spcAft>
                <a:spcPts val="0"/>
              </a:spcAft>
              <a:buSzPts val="1600"/>
              <a:buAutoNum type="arabicPeriod"/>
              <a:defRPr/>
            </a:lvl7pPr>
            <a:lvl8pPr marL="3657600" lvl="7" indent="-330200">
              <a:spcBef>
                <a:spcPts val="0"/>
              </a:spcBef>
              <a:spcAft>
                <a:spcPts val="0"/>
              </a:spcAft>
              <a:buSzPts val="1600"/>
              <a:buAutoNum type="alphaLcPeriod"/>
              <a:defRPr/>
            </a:lvl8pPr>
            <a:lvl9pPr marL="4114800" lvl="8" indent="-330200">
              <a:spcBef>
                <a:spcPts val="0"/>
              </a:spcBef>
              <a:spcAft>
                <a:spcPts val="0"/>
              </a:spcAft>
              <a:buSzPts val="1600"/>
              <a:buAutoNum type="romanLcPeriod"/>
              <a:defRPr/>
            </a:lvl9pPr>
          </a:lstStyle>
          <a:p>
            <a:endParaRPr/>
          </a:p>
        </p:txBody>
      </p:sp>
      <p:sp>
        <p:nvSpPr>
          <p:cNvPr id="124" name="Google Shape;124;p4"/>
          <p:cNvSpPr/>
          <p:nvPr/>
        </p:nvSpPr>
        <p:spPr>
          <a:xfrm>
            <a:off x="-345650" y="3364675"/>
            <a:ext cx="1532116" cy="579524"/>
          </a:xfrm>
          <a:custGeom>
            <a:avLst/>
            <a:gdLst/>
            <a:ahLst/>
            <a:cxnLst/>
            <a:rect l="l" t="t" r="r" b="b"/>
            <a:pathLst>
              <a:path w="53924" h="20395" extrusionOk="0">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628856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25"/>
        <p:cNvGrpSpPr/>
        <p:nvPr/>
      </p:nvGrpSpPr>
      <p:grpSpPr>
        <a:xfrm>
          <a:off x="0" y="0"/>
          <a:ext cx="0" cy="0"/>
          <a:chOff x="0" y="0"/>
          <a:chExt cx="0" cy="0"/>
        </a:xfrm>
      </p:grpSpPr>
      <p:sp>
        <p:nvSpPr>
          <p:cNvPr id="126" name="Google Shape;126;p5"/>
          <p:cNvSpPr/>
          <p:nvPr/>
        </p:nvSpPr>
        <p:spPr>
          <a:xfrm>
            <a:off x="-1628825" y="-2777372"/>
            <a:ext cx="4965199" cy="7017485"/>
          </a:xfrm>
          <a:custGeom>
            <a:avLst/>
            <a:gdLst/>
            <a:ahLst/>
            <a:cxnLst/>
            <a:rect l="l" t="t" r="r" b="b"/>
            <a:pathLst>
              <a:path w="30958" h="43754" extrusionOk="0">
                <a:moveTo>
                  <a:pt x="25505" y="0"/>
                </a:moveTo>
                <a:cubicBezTo>
                  <a:pt x="22516" y="0"/>
                  <a:pt x="18306" y="1000"/>
                  <a:pt x="17086" y="3611"/>
                </a:cubicBezTo>
                <a:cubicBezTo>
                  <a:pt x="16003" y="6171"/>
                  <a:pt x="18051" y="9326"/>
                  <a:pt x="17955" y="12196"/>
                </a:cubicBezTo>
                <a:cubicBezTo>
                  <a:pt x="17813" y="15482"/>
                  <a:pt x="14943" y="17685"/>
                  <a:pt x="13812" y="20673"/>
                </a:cubicBezTo>
                <a:cubicBezTo>
                  <a:pt x="11967" y="27364"/>
                  <a:pt x="15991" y="35175"/>
                  <a:pt x="6823" y="37568"/>
                </a:cubicBezTo>
                <a:cubicBezTo>
                  <a:pt x="4442" y="37842"/>
                  <a:pt x="1" y="37425"/>
                  <a:pt x="1763" y="41271"/>
                </a:cubicBezTo>
                <a:cubicBezTo>
                  <a:pt x="2736" y="42928"/>
                  <a:pt x="4703" y="43754"/>
                  <a:pt x="6526" y="43754"/>
                </a:cubicBezTo>
                <a:cubicBezTo>
                  <a:pt x="7113" y="43754"/>
                  <a:pt x="7685" y="43668"/>
                  <a:pt x="8204" y="43497"/>
                </a:cubicBezTo>
                <a:cubicBezTo>
                  <a:pt x="11169" y="42021"/>
                  <a:pt x="13693" y="38937"/>
                  <a:pt x="14455" y="35639"/>
                </a:cubicBezTo>
                <a:cubicBezTo>
                  <a:pt x="15253" y="28614"/>
                  <a:pt x="11740" y="22792"/>
                  <a:pt x="18872" y="18197"/>
                </a:cubicBezTo>
                <a:cubicBezTo>
                  <a:pt x="22682" y="15482"/>
                  <a:pt x="27873" y="13791"/>
                  <a:pt x="29707" y="9124"/>
                </a:cubicBezTo>
                <a:cubicBezTo>
                  <a:pt x="30957" y="6147"/>
                  <a:pt x="29636" y="885"/>
                  <a:pt x="25814" y="4"/>
                </a:cubicBezTo>
                <a:cubicBezTo>
                  <a:pt x="25712" y="1"/>
                  <a:pt x="25610" y="0"/>
                  <a:pt x="2550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 name="Google Shape;127;p5"/>
          <p:cNvSpPr/>
          <p:nvPr/>
        </p:nvSpPr>
        <p:spPr>
          <a:xfrm>
            <a:off x="-1267800" y="-2026614"/>
            <a:ext cx="2194227" cy="5116923"/>
          </a:xfrm>
          <a:custGeom>
            <a:avLst/>
            <a:gdLst/>
            <a:ahLst/>
            <a:cxnLst/>
            <a:rect l="l" t="t" r="r" b="b"/>
            <a:pathLst>
              <a:path w="13681" h="31904" extrusionOk="0">
                <a:moveTo>
                  <a:pt x="10573" y="1"/>
                </a:moveTo>
                <a:cubicBezTo>
                  <a:pt x="8635" y="1"/>
                  <a:pt x="10182" y="5975"/>
                  <a:pt x="10418" y="7146"/>
                </a:cubicBezTo>
                <a:cubicBezTo>
                  <a:pt x="10513" y="8694"/>
                  <a:pt x="11025" y="10194"/>
                  <a:pt x="10811" y="11694"/>
                </a:cubicBezTo>
                <a:cubicBezTo>
                  <a:pt x="10299" y="14075"/>
                  <a:pt x="8132" y="15552"/>
                  <a:pt x="7442" y="17814"/>
                </a:cubicBezTo>
                <a:cubicBezTo>
                  <a:pt x="5929" y="22148"/>
                  <a:pt x="12299" y="25731"/>
                  <a:pt x="6560" y="28756"/>
                </a:cubicBezTo>
                <a:cubicBezTo>
                  <a:pt x="4870" y="29589"/>
                  <a:pt x="2739" y="29303"/>
                  <a:pt x="941" y="29863"/>
                </a:cubicBezTo>
                <a:cubicBezTo>
                  <a:pt x="155" y="30160"/>
                  <a:pt x="0" y="31399"/>
                  <a:pt x="953" y="31708"/>
                </a:cubicBezTo>
                <a:cubicBezTo>
                  <a:pt x="1501" y="31841"/>
                  <a:pt x="2042" y="31904"/>
                  <a:pt x="2573" y="31904"/>
                </a:cubicBezTo>
                <a:cubicBezTo>
                  <a:pt x="5935" y="31904"/>
                  <a:pt x="8827" y="29388"/>
                  <a:pt x="9835" y="26374"/>
                </a:cubicBezTo>
                <a:cubicBezTo>
                  <a:pt x="10454" y="24826"/>
                  <a:pt x="10013" y="23064"/>
                  <a:pt x="9859" y="21374"/>
                </a:cubicBezTo>
                <a:cubicBezTo>
                  <a:pt x="9680" y="19481"/>
                  <a:pt x="9751" y="17635"/>
                  <a:pt x="10073" y="15813"/>
                </a:cubicBezTo>
                <a:cubicBezTo>
                  <a:pt x="10430" y="13908"/>
                  <a:pt x="12037" y="12634"/>
                  <a:pt x="12752" y="10872"/>
                </a:cubicBezTo>
                <a:cubicBezTo>
                  <a:pt x="13645" y="8705"/>
                  <a:pt x="13680" y="6312"/>
                  <a:pt x="13204" y="3883"/>
                </a:cubicBezTo>
                <a:cubicBezTo>
                  <a:pt x="12918" y="2467"/>
                  <a:pt x="12156" y="966"/>
                  <a:pt x="10942" y="62"/>
                </a:cubicBezTo>
                <a:cubicBezTo>
                  <a:pt x="10807" y="20"/>
                  <a:pt x="10684" y="1"/>
                  <a:pt x="1057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 name="Google Shape;128;p5"/>
          <p:cNvSpPr/>
          <p:nvPr/>
        </p:nvSpPr>
        <p:spPr>
          <a:xfrm>
            <a:off x="7418502" y="2571754"/>
            <a:ext cx="2408224" cy="3064031"/>
          </a:xfrm>
          <a:custGeom>
            <a:avLst/>
            <a:gdLst/>
            <a:ahLst/>
            <a:cxnLst/>
            <a:rect l="l" t="t" r="r" b="b"/>
            <a:pathLst>
              <a:path w="34386" h="43750" extrusionOk="0">
                <a:moveTo>
                  <a:pt x="28567" y="1"/>
                </a:moveTo>
                <a:cubicBezTo>
                  <a:pt x="27976" y="1"/>
                  <a:pt x="27390" y="89"/>
                  <a:pt x="26849" y="264"/>
                </a:cubicBezTo>
                <a:cubicBezTo>
                  <a:pt x="23729" y="1729"/>
                  <a:pt x="20848" y="4813"/>
                  <a:pt x="19741" y="8123"/>
                </a:cubicBezTo>
                <a:cubicBezTo>
                  <a:pt x="18157" y="15147"/>
                  <a:pt x="21027" y="20958"/>
                  <a:pt x="13395" y="25565"/>
                </a:cubicBezTo>
                <a:cubicBezTo>
                  <a:pt x="9299" y="28268"/>
                  <a:pt x="3917" y="29971"/>
                  <a:pt x="1584" y="34626"/>
                </a:cubicBezTo>
                <a:cubicBezTo>
                  <a:pt x="0" y="37614"/>
                  <a:pt x="750" y="42865"/>
                  <a:pt x="4465" y="43746"/>
                </a:cubicBezTo>
                <a:cubicBezTo>
                  <a:pt x="4566" y="43748"/>
                  <a:pt x="4668" y="43750"/>
                  <a:pt x="4773" y="43750"/>
                </a:cubicBezTo>
                <a:cubicBezTo>
                  <a:pt x="7758" y="43750"/>
                  <a:pt x="12078" y="42750"/>
                  <a:pt x="13585" y="40150"/>
                </a:cubicBezTo>
                <a:cubicBezTo>
                  <a:pt x="14943" y="37591"/>
                  <a:pt x="13228" y="34435"/>
                  <a:pt x="13669" y="31554"/>
                </a:cubicBezTo>
                <a:cubicBezTo>
                  <a:pt x="14157" y="28268"/>
                  <a:pt x="17264" y="26065"/>
                  <a:pt x="18729" y="23077"/>
                </a:cubicBezTo>
                <a:cubicBezTo>
                  <a:pt x="21300" y="16397"/>
                  <a:pt x="18145" y="8575"/>
                  <a:pt x="27575" y="6182"/>
                </a:cubicBezTo>
                <a:cubicBezTo>
                  <a:pt x="30004" y="5920"/>
                  <a:pt x="34385" y="6337"/>
                  <a:pt x="33052" y="2479"/>
                </a:cubicBezTo>
                <a:cubicBezTo>
                  <a:pt x="32244" y="827"/>
                  <a:pt x="30380" y="1"/>
                  <a:pt x="2856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 name="Google Shape;129;p5"/>
          <p:cNvSpPr/>
          <p:nvPr/>
        </p:nvSpPr>
        <p:spPr>
          <a:xfrm rot="1368521">
            <a:off x="-3135041" y="-1766993"/>
            <a:ext cx="4984359" cy="8677487"/>
          </a:xfrm>
          <a:custGeom>
            <a:avLst/>
            <a:gdLst/>
            <a:ahLst/>
            <a:cxnLst/>
            <a:rect l="l" t="t" r="r" b="b"/>
            <a:pathLst>
              <a:path w="15182" h="26431" extrusionOk="0">
                <a:moveTo>
                  <a:pt x="14660" y="1"/>
                </a:moveTo>
                <a:cubicBezTo>
                  <a:pt x="14608" y="1"/>
                  <a:pt x="14551" y="4"/>
                  <a:pt x="14491" y="10"/>
                </a:cubicBezTo>
                <a:cubicBezTo>
                  <a:pt x="11371" y="463"/>
                  <a:pt x="8811" y="3285"/>
                  <a:pt x="8668" y="6464"/>
                </a:cubicBezTo>
                <a:cubicBezTo>
                  <a:pt x="8645" y="6940"/>
                  <a:pt x="8668" y="7416"/>
                  <a:pt x="8692" y="7892"/>
                </a:cubicBezTo>
                <a:cubicBezTo>
                  <a:pt x="8728" y="8869"/>
                  <a:pt x="8776" y="9881"/>
                  <a:pt x="8395" y="10774"/>
                </a:cubicBezTo>
                <a:cubicBezTo>
                  <a:pt x="7776" y="12143"/>
                  <a:pt x="6442" y="12857"/>
                  <a:pt x="5156" y="13548"/>
                </a:cubicBezTo>
                <a:cubicBezTo>
                  <a:pt x="4073" y="14107"/>
                  <a:pt x="2953" y="14715"/>
                  <a:pt x="2239" y="15703"/>
                </a:cubicBezTo>
                <a:cubicBezTo>
                  <a:pt x="1" y="19156"/>
                  <a:pt x="2763" y="22739"/>
                  <a:pt x="5001" y="25633"/>
                </a:cubicBezTo>
                <a:cubicBezTo>
                  <a:pt x="5204" y="25895"/>
                  <a:pt x="5418" y="26180"/>
                  <a:pt x="5609" y="26430"/>
                </a:cubicBezTo>
                <a:lnTo>
                  <a:pt x="5728" y="26371"/>
                </a:lnTo>
                <a:cubicBezTo>
                  <a:pt x="5513" y="26121"/>
                  <a:pt x="5311" y="25847"/>
                  <a:pt x="5097" y="25573"/>
                </a:cubicBezTo>
                <a:cubicBezTo>
                  <a:pt x="2894" y="22716"/>
                  <a:pt x="144" y="19156"/>
                  <a:pt x="2346" y="15762"/>
                </a:cubicBezTo>
                <a:cubicBezTo>
                  <a:pt x="3025" y="14798"/>
                  <a:pt x="4144" y="14203"/>
                  <a:pt x="5216" y="13631"/>
                </a:cubicBezTo>
                <a:cubicBezTo>
                  <a:pt x="6513" y="12929"/>
                  <a:pt x="7871" y="12214"/>
                  <a:pt x="8490" y="10821"/>
                </a:cubicBezTo>
                <a:cubicBezTo>
                  <a:pt x="8895" y="9893"/>
                  <a:pt x="8847" y="8881"/>
                  <a:pt x="8799" y="7892"/>
                </a:cubicBezTo>
                <a:cubicBezTo>
                  <a:pt x="8788" y="7428"/>
                  <a:pt x="8764" y="6940"/>
                  <a:pt x="8788" y="6475"/>
                </a:cubicBezTo>
                <a:cubicBezTo>
                  <a:pt x="8907" y="3344"/>
                  <a:pt x="11443" y="570"/>
                  <a:pt x="14514" y="129"/>
                </a:cubicBezTo>
                <a:cubicBezTo>
                  <a:pt x="14553" y="126"/>
                  <a:pt x="14600" y="124"/>
                  <a:pt x="14650" y="124"/>
                </a:cubicBezTo>
                <a:cubicBezTo>
                  <a:pt x="14799" y="124"/>
                  <a:pt x="14976" y="150"/>
                  <a:pt x="15038" y="284"/>
                </a:cubicBezTo>
                <a:cubicBezTo>
                  <a:pt x="15050" y="332"/>
                  <a:pt x="15074" y="356"/>
                  <a:pt x="15050" y="403"/>
                </a:cubicBezTo>
                <a:cubicBezTo>
                  <a:pt x="15003" y="546"/>
                  <a:pt x="14645" y="713"/>
                  <a:pt x="14193" y="927"/>
                </a:cubicBezTo>
                <a:cubicBezTo>
                  <a:pt x="13288" y="1320"/>
                  <a:pt x="11907" y="1951"/>
                  <a:pt x="11145" y="3368"/>
                </a:cubicBezTo>
                <a:cubicBezTo>
                  <a:pt x="9847" y="5404"/>
                  <a:pt x="10216" y="6976"/>
                  <a:pt x="10621" y="8631"/>
                </a:cubicBezTo>
                <a:cubicBezTo>
                  <a:pt x="10835" y="9500"/>
                  <a:pt x="11038" y="10369"/>
                  <a:pt x="11038" y="11357"/>
                </a:cubicBezTo>
                <a:cubicBezTo>
                  <a:pt x="10907" y="12488"/>
                  <a:pt x="10192" y="13441"/>
                  <a:pt x="9490" y="14345"/>
                </a:cubicBezTo>
                <a:cubicBezTo>
                  <a:pt x="9288" y="14631"/>
                  <a:pt x="9061" y="14929"/>
                  <a:pt x="8847" y="15227"/>
                </a:cubicBezTo>
                <a:cubicBezTo>
                  <a:pt x="6728" y="18334"/>
                  <a:pt x="6513" y="22620"/>
                  <a:pt x="8347" y="25906"/>
                </a:cubicBezTo>
                <a:lnTo>
                  <a:pt x="8454" y="25847"/>
                </a:lnTo>
                <a:cubicBezTo>
                  <a:pt x="6633" y="22597"/>
                  <a:pt x="6847" y="18346"/>
                  <a:pt x="8942" y="15286"/>
                </a:cubicBezTo>
                <a:cubicBezTo>
                  <a:pt x="9145" y="14988"/>
                  <a:pt x="9359" y="14691"/>
                  <a:pt x="9585" y="14405"/>
                </a:cubicBezTo>
                <a:cubicBezTo>
                  <a:pt x="10276" y="13464"/>
                  <a:pt x="11014" y="12512"/>
                  <a:pt x="11145" y="11357"/>
                </a:cubicBezTo>
                <a:cubicBezTo>
                  <a:pt x="11145" y="10345"/>
                  <a:pt x="10931" y="9464"/>
                  <a:pt x="10728" y="8607"/>
                </a:cubicBezTo>
                <a:cubicBezTo>
                  <a:pt x="10323" y="6964"/>
                  <a:pt x="9966" y="5428"/>
                  <a:pt x="11228" y="3427"/>
                </a:cubicBezTo>
                <a:cubicBezTo>
                  <a:pt x="11978" y="2034"/>
                  <a:pt x="13348" y="1427"/>
                  <a:pt x="14241" y="1022"/>
                </a:cubicBezTo>
                <a:cubicBezTo>
                  <a:pt x="14764" y="784"/>
                  <a:pt x="15086" y="641"/>
                  <a:pt x="15157" y="427"/>
                </a:cubicBezTo>
                <a:cubicBezTo>
                  <a:pt x="15181" y="356"/>
                  <a:pt x="15181" y="296"/>
                  <a:pt x="15134" y="225"/>
                </a:cubicBezTo>
                <a:cubicBezTo>
                  <a:pt x="15056" y="69"/>
                  <a:pt x="14898" y="1"/>
                  <a:pt x="14660" y="1"/>
                </a:cubicBezTo>
                <a:close/>
              </a:path>
            </a:pathLst>
          </a:custGeom>
          <a:solidFill>
            <a:schemeClr val="lt1"/>
          </a:solid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 name="Google Shape;130;p5"/>
          <p:cNvSpPr/>
          <p:nvPr/>
        </p:nvSpPr>
        <p:spPr>
          <a:xfrm rot="839032">
            <a:off x="5263476" y="724981"/>
            <a:ext cx="4984361" cy="8677490"/>
          </a:xfrm>
          <a:custGeom>
            <a:avLst/>
            <a:gdLst/>
            <a:ahLst/>
            <a:cxnLst/>
            <a:rect l="l" t="t" r="r" b="b"/>
            <a:pathLst>
              <a:path w="15182" h="26431" extrusionOk="0">
                <a:moveTo>
                  <a:pt x="14660" y="1"/>
                </a:moveTo>
                <a:cubicBezTo>
                  <a:pt x="14608" y="1"/>
                  <a:pt x="14551" y="4"/>
                  <a:pt x="14491" y="10"/>
                </a:cubicBezTo>
                <a:cubicBezTo>
                  <a:pt x="11371" y="463"/>
                  <a:pt x="8811" y="3285"/>
                  <a:pt x="8668" y="6464"/>
                </a:cubicBezTo>
                <a:cubicBezTo>
                  <a:pt x="8645" y="6940"/>
                  <a:pt x="8668" y="7416"/>
                  <a:pt x="8692" y="7892"/>
                </a:cubicBezTo>
                <a:cubicBezTo>
                  <a:pt x="8728" y="8869"/>
                  <a:pt x="8776" y="9881"/>
                  <a:pt x="8395" y="10774"/>
                </a:cubicBezTo>
                <a:cubicBezTo>
                  <a:pt x="7776" y="12143"/>
                  <a:pt x="6442" y="12857"/>
                  <a:pt x="5156" y="13548"/>
                </a:cubicBezTo>
                <a:cubicBezTo>
                  <a:pt x="4073" y="14107"/>
                  <a:pt x="2953" y="14715"/>
                  <a:pt x="2239" y="15703"/>
                </a:cubicBezTo>
                <a:cubicBezTo>
                  <a:pt x="1" y="19156"/>
                  <a:pt x="2763" y="22739"/>
                  <a:pt x="5001" y="25633"/>
                </a:cubicBezTo>
                <a:cubicBezTo>
                  <a:pt x="5204" y="25895"/>
                  <a:pt x="5418" y="26180"/>
                  <a:pt x="5609" y="26430"/>
                </a:cubicBezTo>
                <a:lnTo>
                  <a:pt x="5728" y="26371"/>
                </a:lnTo>
                <a:cubicBezTo>
                  <a:pt x="5513" y="26121"/>
                  <a:pt x="5311" y="25847"/>
                  <a:pt x="5097" y="25573"/>
                </a:cubicBezTo>
                <a:cubicBezTo>
                  <a:pt x="2894" y="22716"/>
                  <a:pt x="144" y="19156"/>
                  <a:pt x="2346" y="15762"/>
                </a:cubicBezTo>
                <a:cubicBezTo>
                  <a:pt x="3025" y="14798"/>
                  <a:pt x="4144" y="14203"/>
                  <a:pt x="5216" y="13631"/>
                </a:cubicBezTo>
                <a:cubicBezTo>
                  <a:pt x="6513" y="12929"/>
                  <a:pt x="7871" y="12214"/>
                  <a:pt x="8490" y="10821"/>
                </a:cubicBezTo>
                <a:cubicBezTo>
                  <a:pt x="8895" y="9893"/>
                  <a:pt x="8847" y="8881"/>
                  <a:pt x="8799" y="7892"/>
                </a:cubicBezTo>
                <a:cubicBezTo>
                  <a:pt x="8788" y="7428"/>
                  <a:pt x="8764" y="6940"/>
                  <a:pt x="8788" y="6475"/>
                </a:cubicBezTo>
                <a:cubicBezTo>
                  <a:pt x="8907" y="3344"/>
                  <a:pt x="11443" y="570"/>
                  <a:pt x="14514" y="129"/>
                </a:cubicBezTo>
                <a:cubicBezTo>
                  <a:pt x="14553" y="126"/>
                  <a:pt x="14600" y="124"/>
                  <a:pt x="14650" y="124"/>
                </a:cubicBezTo>
                <a:cubicBezTo>
                  <a:pt x="14799" y="124"/>
                  <a:pt x="14976" y="150"/>
                  <a:pt x="15038" y="284"/>
                </a:cubicBezTo>
                <a:cubicBezTo>
                  <a:pt x="15050" y="332"/>
                  <a:pt x="15074" y="356"/>
                  <a:pt x="15050" y="403"/>
                </a:cubicBezTo>
                <a:cubicBezTo>
                  <a:pt x="15003" y="546"/>
                  <a:pt x="14645" y="713"/>
                  <a:pt x="14193" y="927"/>
                </a:cubicBezTo>
                <a:cubicBezTo>
                  <a:pt x="13288" y="1320"/>
                  <a:pt x="11907" y="1951"/>
                  <a:pt x="11145" y="3368"/>
                </a:cubicBezTo>
                <a:cubicBezTo>
                  <a:pt x="9847" y="5404"/>
                  <a:pt x="10216" y="6976"/>
                  <a:pt x="10621" y="8631"/>
                </a:cubicBezTo>
                <a:cubicBezTo>
                  <a:pt x="10835" y="9500"/>
                  <a:pt x="11038" y="10369"/>
                  <a:pt x="11038" y="11357"/>
                </a:cubicBezTo>
                <a:cubicBezTo>
                  <a:pt x="10907" y="12488"/>
                  <a:pt x="10192" y="13441"/>
                  <a:pt x="9490" y="14345"/>
                </a:cubicBezTo>
                <a:cubicBezTo>
                  <a:pt x="9288" y="14631"/>
                  <a:pt x="9061" y="14929"/>
                  <a:pt x="8847" y="15227"/>
                </a:cubicBezTo>
                <a:cubicBezTo>
                  <a:pt x="6728" y="18334"/>
                  <a:pt x="6513" y="22620"/>
                  <a:pt x="8347" y="25906"/>
                </a:cubicBezTo>
                <a:lnTo>
                  <a:pt x="8454" y="25847"/>
                </a:lnTo>
                <a:cubicBezTo>
                  <a:pt x="6633" y="22597"/>
                  <a:pt x="6847" y="18346"/>
                  <a:pt x="8942" y="15286"/>
                </a:cubicBezTo>
                <a:cubicBezTo>
                  <a:pt x="9145" y="14988"/>
                  <a:pt x="9359" y="14691"/>
                  <a:pt x="9585" y="14405"/>
                </a:cubicBezTo>
                <a:cubicBezTo>
                  <a:pt x="10276" y="13464"/>
                  <a:pt x="11014" y="12512"/>
                  <a:pt x="11145" y="11357"/>
                </a:cubicBezTo>
                <a:cubicBezTo>
                  <a:pt x="11145" y="10345"/>
                  <a:pt x="10931" y="9464"/>
                  <a:pt x="10728" y="8607"/>
                </a:cubicBezTo>
                <a:cubicBezTo>
                  <a:pt x="10323" y="6964"/>
                  <a:pt x="9966" y="5428"/>
                  <a:pt x="11228" y="3427"/>
                </a:cubicBezTo>
                <a:cubicBezTo>
                  <a:pt x="11978" y="2034"/>
                  <a:pt x="13348" y="1427"/>
                  <a:pt x="14241" y="1022"/>
                </a:cubicBezTo>
                <a:cubicBezTo>
                  <a:pt x="14764" y="784"/>
                  <a:pt x="15086" y="641"/>
                  <a:pt x="15157" y="427"/>
                </a:cubicBezTo>
                <a:cubicBezTo>
                  <a:pt x="15181" y="356"/>
                  <a:pt x="15181" y="296"/>
                  <a:pt x="15134" y="225"/>
                </a:cubicBezTo>
                <a:cubicBezTo>
                  <a:pt x="15056" y="69"/>
                  <a:pt x="14898" y="1"/>
                  <a:pt x="14660" y="1"/>
                </a:cubicBezTo>
                <a:close/>
              </a:path>
            </a:pathLst>
          </a:custGeom>
          <a:solidFill>
            <a:schemeClr val="lt1"/>
          </a:solid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 name="Google Shape;131;p5"/>
          <p:cNvSpPr txBox="1">
            <a:spLocks noGrp="1"/>
          </p:cNvSpPr>
          <p:nvPr>
            <p:ph type="title"/>
          </p:nvPr>
        </p:nvSpPr>
        <p:spPr>
          <a:xfrm>
            <a:off x="713225" y="445025"/>
            <a:ext cx="7717500" cy="572700"/>
          </a:xfrm>
          <a:prstGeom prst="rect">
            <a:avLst/>
          </a:prstGeom>
        </p:spPr>
        <p:txBody>
          <a:bodyPr spcFirstLastPara="1" wrap="square" lIns="0" tIns="0" rIns="0" bIns="0" anchor="b" anchorCtr="0">
            <a:noAutofit/>
          </a:bodyPr>
          <a:lstStyle>
            <a:lvl1pPr lvl="0">
              <a:spcBef>
                <a:spcPts val="0"/>
              </a:spcBef>
              <a:spcAft>
                <a:spcPts val="0"/>
              </a:spcAft>
              <a:buSzPts val="36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32" name="Google Shape;132;p5"/>
          <p:cNvSpPr txBox="1">
            <a:spLocks noGrp="1"/>
          </p:cNvSpPr>
          <p:nvPr>
            <p:ph type="subTitle" idx="1"/>
          </p:nvPr>
        </p:nvSpPr>
        <p:spPr>
          <a:xfrm>
            <a:off x="1348625" y="3064999"/>
            <a:ext cx="3200400" cy="783900"/>
          </a:xfrm>
          <a:prstGeom prst="rect">
            <a:avLst/>
          </a:prstGeom>
        </p:spPr>
        <p:txBody>
          <a:bodyPr spcFirstLastPara="1" wrap="square" lIns="0" tIns="0" rIns="0" bIns="0" anchor="t" anchorCtr="0">
            <a:noAutofit/>
          </a:bodyPr>
          <a:lstStyle>
            <a:lvl1pPr marR="182880" lvl="0" algn="ctr" rtl="0">
              <a:lnSpc>
                <a:spcPct val="100000"/>
              </a:lnSpc>
              <a:spcBef>
                <a:spcPts val="0"/>
              </a:spcBef>
              <a:spcAft>
                <a:spcPts val="0"/>
              </a:spcAft>
              <a:buClr>
                <a:schemeClr val="accent1"/>
              </a:buClr>
              <a:buSzPts val="1600"/>
              <a:buFont typeface="Open Sans"/>
              <a:buNone/>
              <a:defRPr sz="1600"/>
            </a:lvl1pPr>
            <a:lvl2pPr lvl="1"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a:endParaRPr/>
          </a:p>
        </p:txBody>
      </p:sp>
      <p:sp>
        <p:nvSpPr>
          <p:cNvPr id="133" name="Google Shape;133;p5"/>
          <p:cNvSpPr txBox="1">
            <a:spLocks noGrp="1"/>
          </p:cNvSpPr>
          <p:nvPr>
            <p:ph type="subTitle" idx="2"/>
          </p:nvPr>
        </p:nvSpPr>
        <p:spPr>
          <a:xfrm>
            <a:off x="1348621" y="2593488"/>
            <a:ext cx="32004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Lexend SemiBold"/>
              <a:buNone/>
              <a:defRPr sz="2500">
                <a:solidFill>
                  <a:schemeClr val="dk2"/>
                </a:solidFill>
                <a:latin typeface="Lexend SemiBold"/>
                <a:ea typeface="Lexend SemiBold"/>
                <a:cs typeface="Lexend SemiBold"/>
                <a:sym typeface="Lexend SemiBold"/>
              </a:defRPr>
            </a:lvl1pPr>
            <a:lvl2pPr lvl="1"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2pPr>
            <a:lvl3pPr lvl="2"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3pPr>
            <a:lvl4pPr lvl="3"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4pPr>
            <a:lvl5pPr lvl="4"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5pPr>
            <a:lvl6pPr lvl="5"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6pPr>
            <a:lvl7pPr lvl="6"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7pPr>
            <a:lvl8pPr lvl="7"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8pPr>
            <a:lvl9pPr lvl="8"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9pPr>
          </a:lstStyle>
          <a:p>
            <a:endParaRPr/>
          </a:p>
        </p:txBody>
      </p:sp>
      <p:sp>
        <p:nvSpPr>
          <p:cNvPr id="134" name="Google Shape;134;p5"/>
          <p:cNvSpPr txBox="1">
            <a:spLocks noGrp="1"/>
          </p:cNvSpPr>
          <p:nvPr>
            <p:ph type="subTitle" idx="3"/>
          </p:nvPr>
        </p:nvSpPr>
        <p:spPr>
          <a:xfrm>
            <a:off x="4594979" y="3063648"/>
            <a:ext cx="3200400" cy="786600"/>
          </a:xfrm>
          <a:prstGeom prst="rect">
            <a:avLst/>
          </a:prstGeom>
        </p:spPr>
        <p:txBody>
          <a:bodyPr spcFirstLastPara="1" wrap="square" lIns="0" tIns="0" rIns="0" bIns="0" anchor="t" anchorCtr="0">
            <a:noAutofit/>
          </a:bodyPr>
          <a:lstStyle>
            <a:lvl1pPr marR="274320" lvl="0" algn="ctr" rtl="0">
              <a:lnSpc>
                <a:spcPct val="100000"/>
              </a:lnSpc>
              <a:spcBef>
                <a:spcPts val="0"/>
              </a:spcBef>
              <a:spcAft>
                <a:spcPts val="0"/>
              </a:spcAft>
              <a:buClr>
                <a:schemeClr val="accent1"/>
              </a:buClr>
              <a:buSzPts val="1600"/>
              <a:buFont typeface="Open Sans"/>
              <a:buNone/>
              <a:defRPr sz="1600"/>
            </a:lvl1pPr>
            <a:lvl2pPr lvl="1"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a:endParaRPr/>
          </a:p>
        </p:txBody>
      </p:sp>
      <p:sp>
        <p:nvSpPr>
          <p:cNvPr id="135" name="Google Shape;135;p5"/>
          <p:cNvSpPr txBox="1">
            <a:spLocks noGrp="1"/>
          </p:cNvSpPr>
          <p:nvPr>
            <p:ph type="subTitle" idx="4"/>
          </p:nvPr>
        </p:nvSpPr>
        <p:spPr>
          <a:xfrm>
            <a:off x="4594979" y="2593488"/>
            <a:ext cx="32004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Lexend SemiBold"/>
              <a:buNone/>
              <a:defRPr sz="2500">
                <a:solidFill>
                  <a:schemeClr val="dk2"/>
                </a:solidFill>
                <a:latin typeface="Lexend SemiBold"/>
                <a:ea typeface="Lexend SemiBold"/>
                <a:cs typeface="Lexend SemiBold"/>
                <a:sym typeface="Lexend SemiBold"/>
              </a:defRPr>
            </a:lvl1pPr>
            <a:lvl2pPr lvl="1"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2pPr>
            <a:lvl3pPr lvl="2"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3pPr>
            <a:lvl4pPr lvl="3"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4pPr>
            <a:lvl5pPr lvl="4"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5pPr>
            <a:lvl6pPr lvl="5"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6pPr>
            <a:lvl7pPr lvl="6"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7pPr>
            <a:lvl8pPr lvl="7"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8pPr>
            <a:lvl9pPr lvl="8"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9pPr>
          </a:lstStyle>
          <a:p>
            <a:endParaRPr/>
          </a:p>
        </p:txBody>
      </p:sp>
    </p:spTree>
    <p:extLst>
      <p:ext uri="{BB962C8B-B14F-4D97-AF65-F5344CB8AC3E}">
        <p14:creationId xmlns:p14="http://schemas.microsoft.com/office/powerpoint/2010/main" val="3353672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36"/>
        <p:cNvGrpSpPr/>
        <p:nvPr/>
      </p:nvGrpSpPr>
      <p:grpSpPr>
        <a:xfrm>
          <a:off x="0" y="0"/>
          <a:ext cx="0" cy="0"/>
          <a:chOff x="0" y="0"/>
          <a:chExt cx="0" cy="0"/>
        </a:xfrm>
      </p:grpSpPr>
      <p:sp>
        <p:nvSpPr>
          <p:cNvPr id="137" name="Google Shape;137;p6"/>
          <p:cNvSpPr/>
          <p:nvPr/>
        </p:nvSpPr>
        <p:spPr>
          <a:xfrm>
            <a:off x="6192650" y="2206890"/>
            <a:ext cx="4965199" cy="7017485"/>
          </a:xfrm>
          <a:custGeom>
            <a:avLst/>
            <a:gdLst/>
            <a:ahLst/>
            <a:cxnLst/>
            <a:rect l="l" t="t" r="r" b="b"/>
            <a:pathLst>
              <a:path w="30958" h="43754" extrusionOk="0">
                <a:moveTo>
                  <a:pt x="25505" y="0"/>
                </a:moveTo>
                <a:cubicBezTo>
                  <a:pt x="22516" y="0"/>
                  <a:pt x="18306" y="1000"/>
                  <a:pt x="17086" y="3611"/>
                </a:cubicBezTo>
                <a:cubicBezTo>
                  <a:pt x="16003" y="6171"/>
                  <a:pt x="18051" y="9326"/>
                  <a:pt x="17955" y="12196"/>
                </a:cubicBezTo>
                <a:cubicBezTo>
                  <a:pt x="17813" y="15482"/>
                  <a:pt x="14943" y="17685"/>
                  <a:pt x="13812" y="20673"/>
                </a:cubicBezTo>
                <a:cubicBezTo>
                  <a:pt x="11967" y="27364"/>
                  <a:pt x="15991" y="35175"/>
                  <a:pt x="6823" y="37568"/>
                </a:cubicBezTo>
                <a:cubicBezTo>
                  <a:pt x="4442" y="37842"/>
                  <a:pt x="1" y="37425"/>
                  <a:pt x="1763" y="41271"/>
                </a:cubicBezTo>
                <a:cubicBezTo>
                  <a:pt x="2736" y="42928"/>
                  <a:pt x="4703" y="43754"/>
                  <a:pt x="6526" y="43754"/>
                </a:cubicBezTo>
                <a:cubicBezTo>
                  <a:pt x="7113" y="43754"/>
                  <a:pt x="7685" y="43668"/>
                  <a:pt x="8204" y="43497"/>
                </a:cubicBezTo>
                <a:cubicBezTo>
                  <a:pt x="11169" y="42021"/>
                  <a:pt x="13693" y="38937"/>
                  <a:pt x="14455" y="35639"/>
                </a:cubicBezTo>
                <a:cubicBezTo>
                  <a:pt x="15253" y="28614"/>
                  <a:pt x="11740" y="22792"/>
                  <a:pt x="18872" y="18197"/>
                </a:cubicBezTo>
                <a:cubicBezTo>
                  <a:pt x="22682" y="15482"/>
                  <a:pt x="27873" y="13791"/>
                  <a:pt x="29707" y="9124"/>
                </a:cubicBezTo>
                <a:cubicBezTo>
                  <a:pt x="30957" y="6147"/>
                  <a:pt x="29636" y="885"/>
                  <a:pt x="25814" y="4"/>
                </a:cubicBezTo>
                <a:cubicBezTo>
                  <a:pt x="25712" y="1"/>
                  <a:pt x="25610" y="0"/>
                  <a:pt x="2550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a:ln>
                <a:noFill/>
              </a:ln>
              <a:solidFill>
                <a:srgbClr val="000000"/>
              </a:solidFill>
              <a:effectLst/>
              <a:uLnTx/>
              <a:uFillTx/>
              <a:latin typeface="Libre Franklin"/>
              <a:ea typeface="Libre Franklin"/>
              <a:cs typeface="Libre Franklin"/>
              <a:sym typeface="Libre Franklin"/>
            </a:endParaRPr>
          </a:p>
        </p:txBody>
      </p:sp>
      <p:sp>
        <p:nvSpPr>
          <p:cNvPr id="138" name="Google Shape;138;p6"/>
          <p:cNvSpPr/>
          <p:nvPr/>
        </p:nvSpPr>
        <p:spPr>
          <a:xfrm>
            <a:off x="7083225" y="371899"/>
            <a:ext cx="2194227" cy="5116923"/>
          </a:xfrm>
          <a:custGeom>
            <a:avLst/>
            <a:gdLst/>
            <a:ahLst/>
            <a:cxnLst/>
            <a:rect l="l" t="t" r="r" b="b"/>
            <a:pathLst>
              <a:path w="13681" h="31904" extrusionOk="0">
                <a:moveTo>
                  <a:pt x="10573" y="1"/>
                </a:moveTo>
                <a:cubicBezTo>
                  <a:pt x="8635" y="1"/>
                  <a:pt x="10182" y="5975"/>
                  <a:pt x="10418" y="7146"/>
                </a:cubicBezTo>
                <a:cubicBezTo>
                  <a:pt x="10513" y="8694"/>
                  <a:pt x="11025" y="10194"/>
                  <a:pt x="10811" y="11694"/>
                </a:cubicBezTo>
                <a:cubicBezTo>
                  <a:pt x="10299" y="14075"/>
                  <a:pt x="8132" y="15552"/>
                  <a:pt x="7442" y="17814"/>
                </a:cubicBezTo>
                <a:cubicBezTo>
                  <a:pt x="5929" y="22148"/>
                  <a:pt x="12299" y="25731"/>
                  <a:pt x="6560" y="28756"/>
                </a:cubicBezTo>
                <a:cubicBezTo>
                  <a:pt x="4870" y="29589"/>
                  <a:pt x="2739" y="29303"/>
                  <a:pt x="941" y="29863"/>
                </a:cubicBezTo>
                <a:cubicBezTo>
                  <a:pt x="155" y="30160"/>
                  <a:pt x="0" y="31399"/>
                  <a:pt x="953" y="31708"/>
                </a:cubicBezTo>
                <a:cubicBezTo>
                  <a:pt x="1501" y="31841"/>
                  <a:pt x="2042" y="31904"/>
                  <a:pt x="2573" y="31904"/>
                </a:cubicBezTo>
                <a:cubicBezTo>
                  <a:pt x="5935" y="31904"/>
                  <a:pt x="8827" y="29388"/>
                  <a:pt x="9835" y="26374"/>
                </a:cubicBezTo>
                <a:cubicBezTo>
                  <a:pt x="10454" y="24826"/>
                  <a:pt x="10013" y="23064"/>
                  <a:pt x="9859" y="21374"/>
                </a:cubicBezTo>
                <a:cubicBezTo>
                  <a:pt x="9680" y="19481"/>
                  <a:pt x="9751" y="17635"/>
                  <a:pt x="10073" y="15813"/>
                </a:cubicBezTo>
                <a:cubicBezTo>
                  <a:pt x="10430" y="13908"/>
                  <a:pt x="12037" y="12634"/>
                  <a:pt x="12752" y="10872"/>
                </a:cubicBezTo>
                <a:cubicBezTo>
                  <a:pt x="13645" y="8705"/>
                  <a:pt x="13680" y="6312"/>
                  <a:pt x="13204" y="3883"/>
                </a:cubicBezTo>
                <a:cubicBezTo>
                  <a:pt x="12918" y="2467"/>
                  <a:pt x="12156" y="966"/>
                  <a:pt x="10942" y="62"/>
                </a:cubicBezTo>
                <a:cubicBezTo>
                  <a:pt x="10807" y="20"/>
                  <a:pt x="10684" y="1"/>
                  <a:pt x="1057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a:ln>
                <a:noFill/>
              </a:ln>
              <a:solidFill>
                <a:srgbClr val="000000"/>
              </a:solidFill>
              <a:effectLst/>
              <a:uLnTx/>
              <a:uFillTx/>
              <a:latin typeface="Libre Franklin"/>
              <a:ea typeface="Libre Franklin"/>
              <a:cs typeface="Libre Franklin"/>
              <a:sym typeface="Libre Franklin"/>
            </a:endParaRPr>
          </a:p>
        </p:txBody>
      </p:sp>
      <p:sp>
        <p:nvSpPr>
          <p:cNvPr id="139" name="Google Shape;139;p6"/>
          <p:cNvSpPr/>
          <p:nvPr/>
        </p:nvSpPr>
        <p:spPr>
          <a:xfrm>
            <a:off x="-2332524" y="-274923"/>
            <a:ext cx="2956653" cy="1118411"/>
          </a:xfrm>
          <a:custGeom>
            <a:avLst/>
            <a:gdLst/>
            <a:ahLst/>
            <a:cxnLst/>
            <a:rect l="l" t="t" r="r" b="b"/>
            <a:pathLst>
              <a:path w="53924" h="20395" extrusionOk="0">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 name="Google Shape;140;p6"/>
          <p:cNvSpPr/>
          <p:nvPr/>
        </p:nvSpPr>
        <p:spPr>
          <a:xfrm rot="1368521">
            <a:off x="-3501241" y="-1722505"/>
            <a:ext cx="4984359" cy="8677487"/>
          </a:xfrm>
          <a:custGeom>
            <a:avLst/>
            <a:gdLst/>
            <a:ahLst/>
            <a:cxnLst/>
            <a:rect l="l" t="t" r="r" b="b"/>
            <a:pathLst>
              <a:path w="15182" h="26431" extrusionOk="0">
                <a:moveTo>
                  <a:pt x="14660" y="1"/>
                </a:moveTo>
                <a:cubicBezTo>
                  <a:pt x="14608" y="1"/>
                  <a:pt x="14551" y="4"/>
                  <a:pt x="14491" y="10"/>
                </a:cubicBezTo>
                <a:cubicBezTo>
                  <a:pt x="11371" y="463"/>
                  <a:pt x="8811" y="3285"/>
                  <a:pt x="8668" y="6464"/>
                </a:cubicBezTo>
                <a:cubicBezTo>
                  <a:pt x="8645" y="6940"/>
                  <a:pt x="8668" y="7416"/>
                  <a:pt x="8692" y="7892"/>
                </a:cubicBezTo>
                <a:cubicBezTo>
                  <a:pt x="8728" y="8869"/>
                  <a:pt x="8776" y="9881"/>
                  <a:pt x="8395" y="10774"/>
                </a:cubicBezTo>
                <a:cubicBezTo>
                  <a:pt x="7776" y="12143"/>
                  <a:pt x="6442" y="12857"/>
                  <a:pt x="5156" y="13548"/>
                </a:cubicBezTo>
                <a:cubicBezTo>
                  <a:pt x="4073" y="14107"/>
                  <a:pt x="2953" y="14715"/>
                  <a:pt x="2239" y="15703"/>
                </a:cubicBezTo>
                <a:cubicBezTo>
                  <a:pt x="1" y="19156"/>
                  <a:pt x="2763" y="22739"/>
                  <a:pt x="5001" y="25633"/>
                </a:cubicBezTo>
                <a:cubicBezTo>
                  <a:pt x="5204" y="25895"/>
                  <a:pt x="5418" y="26180"/>
                  <a:pt x="5609" y="26430"/>
                </a:cubicBezTo>
                <a:lnTo>
                  <a:pt x="5728" y="26371"/>
                </a:lnTo>
                <a:cubicBezTo>
                  <a:pt x="5513" y="26121"/>
                  <a:pt x="5311" y="25847"/>
                  <a:pt x="5097" y="25573"/>
                </a:cubicBezTo>
                <a:cubicBezTo>
                  <a:pt x="2894" y="22716"/>
                  <a:pt x="144" y="19156"/>
                  <a:pt x="2346" y="15762"/>
                </a:cubicBezTo>
                <a:cubicBezTo>
                  <a:pt x="3025" y="14798"/>
                  <a:pt x="4144" y="14203"/>
                  <a:pt x="5216" y="13631"/>
                </a:cubicBezTo>
                <a:cubicBezTo>
                  <a:pt x="6513" y="12929"/>
                  <a:pt x="7871" y="12214"/>
                  <a:pt x="8490" y="10821"/>
                </a:cubicBezTo>
                <a:cubicBezTo>
                  <a:pt x="8895" y="9893"/>
                  <a:pt x="8847" y="8881"/>
                  <a:pt x="8799" y="7892"/>
                </a:cubicBezTo>
                <a:cubicBezTo>
                  <a:pt x="8788" y="7428"/>
                  <a:pt x="8764" y="6940"/>
                  <a:pt x="8788" y="6475"/>
                </a:cubicBezTo>
                <a:cubicBezTo>
                  <a:pt x="8907" y="3344"/>
                  <a:pt x="11443" y="570"/>
                  <a:pt x="14514" y="129"/>
                </a:cubicBezTo>
                <a:cubicBezTo>
                  <a:pt x="14553" y="126"/>
                  <a:pt x="14600" y="124"/>
                  <a:pt x="14650" y="124"/>
                </a:cubicBezTo>
                <a:cubicBezTo>
                  <a:pt x="14799" y="124"/>
                  <a:pt x="14976" y="150"/>
                  <a:pt x="15038" y="284"/>
                </a:cubicBezTo>
                <a:cubicBezTo>
                  <a:pt x="15050" y="332"/>
                  <a:pt x="15074" y="356"/>
                  <a:pt x="15050" y="403"/>
                </a:cubicBezTo>
                <a:cubicBezTo>
                  <a:pt x="15003" y="546"/>
                  <a:pt x="14645" y="713"/>
                  <a:pt x="14193" y="927"/>
                </a:cubicBezTo>
                <a:cubicBezTo>
                  <a:pt x="13288" y="1320"/>
                  <a:pt x="11907" y="1951"/>
                  <a:pt x="11145" y="3368"/>
                </a:cubicBezTo>
                <a:cubicBezTo>
                  <a:pt x="9847" y="5404"/>
                  <a:pt x="10216" y="6976"/>
                  <a:pt x="10621" y="8631"/>
                </a:cubicBezTo>
                <a:cubicBezTo>
                  <a:pt x="10835" y="9500"/>
                  <a:pt x="11038" y="10369"/>
                  <a:pt x="11038" y="11357"/>
                </a:cubicBezTo>
                <a:cubicBezTo>
                  <a:pt x="10907" y="12488"/>
                  <a:pt x="10192" y="13441"/>
                  <a:pt x="9490" y="14345"/>
                </a:cubicBezTo>
                <a:cubicBezTo>
                  <a:pt x="9288" y="14631"/>
                  <a:pt x="9061" y="14929"/>
                  <a:pt x="8847" y="15227"/>
                </a:cubicBezTo>
                <a:cubicBezTo>
                  <a:pt x="6728" y="18334"/>
                  <a:pt x="6513" y="22620"/>
                  <a:pt x="8347" y="25906"/>
                </a:cubicBezTo>
                <a:lnTo>
                  <a:pt x="8454" y="25847"/>
                </a:lnTo>
                <a:cubicBezTo>
                  <a:pt x="6633" y="22597"/>
                  <a:pt x="6847" y="18346"/>
                  <a:pt x="8942" y="15286"/>
                </a:cubicBezTo>
                <a:cubicBezTo>
                  <a:pt x="9145" y="14988"/>
                  <a:pt x="9359" y="14691"/>
                  <a:pt x="9585" y="14405"/>
                </a:cubicBezTo>
                <a:cubicBezTo>
                  <a:pt x="10276" y="13464"/>
                  <a:pt x="11014" y="12512"/>
                  <a:pt x="11145" y="11357"/>
                </a:cubicBezTo>
                <a:cubicBezTo>
                  <a:pt x="11145" y="10345"/>
                  <a:pt x="10931" y="9464"/>
                  <a:pt x="10728" y="8607"/>
                </a:cubicBezTo>
                <a:cubicBezTo>
                  <a:pt x="10323" y="6964"/>
                  <a:pt x="9966" y="5428"/>
                  <a:pt x="11228" y="3427"/>
                </a:cubicBezTo>
                <a:cubicBezTo>
                  <a:pt x="11978" y="2034"/>
                  <a:pt x="13348" y="1427"/>
                  <a:pt x="14241" y="1022"/>
                </a:cubicBezTo>
                <a:cubicBezTo>
                  <a:pt x="14764" y="784"/>
                  <a:pt x="15086" y="641"/>
                  <a:pt x="15157" y="427"/>
                </a:cubicBezTo>
                <a:cubicBezTo>
                  <a:pt x="15181" y="356"/>
                  <a:pt x="15181" y="296"/>
                  <a:pt x="15134" y="225"/>
                </a:cubicBezTo>
                <a:cubicBezTo>
                  <a:pt x="15056" y="69"/>
                  <a:pt x="14898" y="1"/>
                  <a:pt x="14660" y="1"/>
                </a:cubicBezTo>
                <a:close/>
              </a:path>
            </a:pathLst>
          </a:custGeom>
          <a:solidFill>
            <a:schemeClr val="accent6"/>
          </a:solid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500" b="0" i="0" u="none" strike="noStrike" kern="0" cap="none" spc="0" normalizeH="0" baseline="0" noProof="0">
              <a:ln>
                <a:noFill/>
              </a:ln>
              <a:solidFill>
                <a:srgbClr val="3B6894"/>
              </a:solidFill>
              <a:effectLst/>
              <a:uLnTx/>
              <a:uFillTx/>
              <a:latin typeface="Lexend SemiBold"/>
              <a:ea typeface="Lexend SemiBold"/>
              <a:cs typeface="Lexend SemiBold"/>
              <a:sym typeface="Lexend SemiBold"/>
            </a:endParaRPr>
          </a:p>
        </p:txBody>
      </p:sp>
      <p:sp>
        <p:nvSpPr>
          <p:cNvPr id="141" name="Google Shape;141;p6"/>
          <p:cNvSpPr/>
          <p:nvPr/>
        </p:nvSpPr>
        <p:spPr>
          <a:xfrm rot="1368521">
            <a:off x="4827709" y="998745"/>
            <a:ext cx="4984359" cy="8677487"/>
          </a:xfrm>
          <a:custGeom>
            <a:avLst/>
            <a:gdLst/>
            <a:ahLst/>
            <a:cxnLst/>
            <a:rect l="l" t="t" r="r" b="b"/>
            <a:pathLst>
              <a:path w="15182" h="26431" extrusionOk="0">
                <a:moveTo>
                  <a:pt x="14660" y="1"/>
                </a:moveTo>
                <a:cubicBezTo>
                  <a:pt x="14608" y="1"/>
                  <a:pt x="14551" y="4"/>
                  <a:pt x="14491" y="10"/>
                </a:cubicBezTo>
                <a:cubicBezTo>
                  <a:pt x="11371" y="463"/>
                  <a:pt x="8811" y="3285"/>
                  <a:pt x="8668" y="6464"/>
                </a:cubicBezTo>
                <a:cubicBezTo>
                  <a:pt x="8645" y="6940"/>
                  <a:pt x="8668" y="7416"/>
                  <a:pt x="8692" y="7892"/>
                </a:cubicBezTo>
                <a:cubicBezTo>
                  <a:pt x="8728" y="8869"/>
                  <a:pt x="8776" y="9881"/>
                  <a:pt x="8395" y="10774"/>
                </a:cubicBezTo>
                <a:cubicBezTo>
                  <a:pt x="7776" y="12143"/>
                  <a:pt x="6442" y="12857"/>
                  <a:pt x="5156" y="13548"/>
                </a:cubicBezTo>
                <a:cubicBezTo>
                  <a:pt x="4073" y="14107"/>
                  <a:pt x="2953" y="14715"/>
                  <a:pt x="2239" y="15703"/>
                </a:cubicBezTo>
                <a:cubicBezTo>
                  <a:pt x="1" y="19156"/>
                  <a:pt x="2763" y="22739"/>
                  <a:pt x="5001" y="25633"/>
                </a:cubicBezTo>
                <a:cubicBezTo>
                  <a:pt x="5204" y="25895"/>
                  <a:pt x="5418" y="26180"/>
                  <a:pt x="5609" y="26430"/>
                </a:cubicBezTo>
                <a:lnTo>
                  <a:pt x="5728" y="26371"/>
                </a:lnTo>
                <a:cubicBezTo>
                  <a:pt x="5513" y="26121"/>
                  <a:pt x="5311" y="25847"/>
                  <a:pt x="5097" y="25573"/>
                </a:cubicBezTo>
                <a:cubicBezTo>
                  <a:pt x="2894" y="22716"/>
                  <a:pt x="144" y="19156"/>
                  <a:pt x="2346" y="15762"/>
                </a:cubicBezTo>
                <a:cubicBezTo>
                  <a:pt x="3025" y="14798"/>
                  <a:pt x="4144" y="14203"/>
                  <a:pt x="5216" y="13631"/>
                </a:cubicBezTo>
                <a:cubicBezTo>
                  <a:pt x="6513" y="12929"/>
                  <a:pt x="7871" y="12214"/>
                  <a:pt x="8490" y="10821"/>
                </a:cubicBezTo>
                <a:cubicBezTo>
                  <a:pt x="8895" y="9893"/>
                  <a:pt x="8847" y="8881"/>
                  <a:pt x="8799" y="7892"/>
                </a:cubicBezTo>
                <a:cubicBezTo>
                  <a:pt x="8788" y="7428"/>
                  <a:pt x="8764" y="6940"/>
                  <a:pt x="8788" y="6475"/>
                </a:cubicBezTo>
                <a:cubicBezTo>
                  <a:pt x="8907" y="3344"/>
                  <a:pt x="11443" y="570"/>
                  <a:pt x="14514" y="129"/>
                </a:cubicBezTo>
                <a:cubicBezTo>
                  <a:pt x="14553" y="126"/>
                  <a:pt x="14600" y="124"/>
                  <a:pt x="14650" y="124"/>
                </a:cubicBezTo>
                <a:cubicBezTo>
                  <a:pt x="14799" y="124"/>
                  <a:pt x="14976" y="150"/>
                  <a:pt x="15038" y="284"/>
                </a:cubicBezTo>
                <a:cubicBezTo>
                  <a:pt x="15050" y="332"/>
                  <a:pt x="15074" y="356"/>
                  <a:pt x="15050" y="403"/>
                </a:cubicBezTo>
                <a:cubicBezTo>
                  <a:pt x="15003" y="546"/>
                  <a:pt x="14645" y="713"/>
                  <a:pt x="14193" y="927"/>
                </a:cubicBezTo>
                <a:cubicBezTo>
                  <a:pt x="13288" y="1320"/>
                  <a:pt x="11907" y="1951"/>
                  <a:pt x="11145" y="3368"/>
                </a:cubicBezTo>
                <a:cubicBezTo>
                  <a:pt x="9847" y="5404"/>
                  <a:pt x="10216" y="6976"/>
                  <a:pt x="10621" y="8631"/>
                </a:cubicBezTo>
                <a:cubicBezTo>
                  <a:pt x="10835" y="9500"/>
                  <a:pt x="11038" y="10369"/>
                  <a:pt x="11038" y="11357"/>
                </a:cubicBezTo>
                <a:cubicBezTo>
                  <a:pt x="10907" y="12488"/>
                  <a:pt x="10192" y="13441"/>
                  <a:pt x="9490" y="14345"/>
                </a:cubicBezTo>
                <a:cubicBezTo>
                  <a:pt x="9288" y="14631"/>
                  <a:pt x="9061" y="14929"/>
                  <a:pt x="8847" y="15227"/>
                </a:cubicBezTo>
                <a:cubicBezTo>
                  <a:pt x="6728" y="18334"/>
                  <a:pt x="6513" y="22620"/>
                  <a:pt x="8347" y="25906"/>
                </a:cubicBezTo>
                <a:lnTo>
                  <a:pt x="8454" y="25847"/>
                </a:lnTo>
                <a:cubicBezTo>
                  <a:pt x="6633" y="22597"/>
                  <a:pt x="6847" y="18346"/>
                  <a:pt x="8942" y="15286"/>
                </a:cubicBezTo>
                <a:cubicBezTo>
                  <a:pt x="9145" y="14988"/>
                  <a:pt x="9359" y="14691"/>
                  <a:pt x="9585" y="14405"/>
                </a:cubicBezTo>
                <a:cubicBezTo>
                  <a:pt x="10276" y="13464"/>
                  <a:pt x="11014" y="12512"/>
                  <a:pt x="11145" y="11357"/>
                </a:cubicBezTo>
                <a:cubicBezTo>
                  <a:pt x="11145" y="10345"/>
                  <a:pt x="10931" y="9464"/>
                  <a:pt x="10728" y="8607"/>
                </a:cubicBezTo>
                <a:cubicBezTo>
                  <a:pt x="10323" y="6964"/>
                  <a:pt x="9966" y="5428"/>
                  <a:pt x="11228" y="3427"/>
                </a:cubicBezTo>
                <a:cubicBezTo>
                  <a:pt x="11978" y="2034"/>
                  <a:pt x="13348" y="1427"/>
                  <a:pt x="14241" y="1022"/>
                </a:cubicBezTo>
                <a:cubicBezTo>
                  <a:pt x="14764" y="784"/>
                  <a:pt x="15086" y="641"/>
                  <a:pt x="15157" y="427"/>
                </a:cubicBezTo>
                <a:cubicBezTo>
                  <a:pt x="15181" y="356"/>
                  <a:pt x="15181" y="296"/>
                  <a:pt x="15134" y="225"/>
                </a:cubicBezTo>
                <a:cubicBezTo>
                  <a:pt x="15056" y="69"/>
                  <a:pt x="14898" y="1"/>
                  <a:pt x="14660" y="1"/>
                </a:cubicBezTo>
                <a:close/>
              </a:path>
            </a:pathLst>
          </a:custGeom>
          <a:solidFill>
            <a:schemeClr val="lt1"/>
          </a:solid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a:ln>
                <a:noFill/>
              </a:ln>
              <a:solidFill>
                <a:srgbClr val="000000"/>
              </a:solidFill>
              <a:effectLst/>
              <a:uLnTx/>
              <a:uFillTx/>
              <a:latin typeface="Libre Franklin"/>
              <a:ea typeface="Libre Franklin"/>
              <a:cs typeface="Libre Franklin"/>
              <a:sym typeface="Libre Franklin"/>
            </a:endParaRPr>
          </a:p>
        </p:txBody>
      </p:sp>
      <p:sp>
        <p:nvSpPr>
          <p:cNvPr id="142" name="Google Shape;142;p6"/>
          <p:cNvSpPr txBox="1">
            <a:spLocks noGrp="1"/>
          </p:cNvSpPr>
          <p:nvPr>
            <p:ph type="title"/>
          </p:nvPr>
        </p:nvSpPr>
        <p:spPr>
          <a:xfrm>
            <a:off x="713225" y="445025"/>
            <a:ext cx="7717500" cy="572700"/>
          </a:xfrm>
          <a:prstGeom prst="rect">
            <a:avLst/>
          </a:prstGeom>
        </p:spPr>
        <p:txBody>
          <a:bodyPr spcFirstLastPara="1" wrap="square" lIns="0" tIns="0" rIns="0" bIns="0" anchor="b" anchorCtr="0">
            <a:noAutofit/>
          </a:bodyPr>
          <a:lstStyle>
            <a:lvl1pPr lvl="0"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3" name="Google Shape;143;p6"/>
          <p:cNvSpPr/>
          <p:nvPr/>
        </p:nvSpPr>
        <p:spPr>
          <a:xfrm>
            <a:off x="-1125225" y="3905728"/>
            <a:ext cx="2546022" cy="963001"/>
          </a:xfrm>
          <a:custGeom>
            <a:avLst/>
            <a:gdLst/>
            <a:ahLst/>
            <a:cxnLst/>
            <a:rect l="l" t="t" r="r" b="b"/>
            <a:pathLst>
              <a:path w="53924" h="20395" extrusionOk="0">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 name="Google Shape;144;p6"/>
          <p:cNvSpPr/>
          <p:nvPr/>
        </p:nvSpPr>
        <p:spPr>
          <a:xfrm>
            <a:off x="3856125" y="4599435"/>
            <a:ext cx="3384001" cy="1279939"/>
          </a:xfrm>
          <a:custGeom>
            <a:avLst/>
            <a:gdLst/>
            <a:ahLst/>
            <a:cxnLst/>
            <a:rect l="l" t="t" r="r" b="b"/>
            <a:pathLst>
              <a:path w="53924" h="20395" extrusionOk="0">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914531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5"/>
        <p:cNvGrpSpPr/>
        <p:nvPr/>
      </p:nvGrpSpPr>
      <p:grpSpPr>
        <a:xfrm>
          <a:off x="0" y="0"/>
          <a:ext cx="0" cy="0"/>
          <a:chOff x="0" y="0"/>
          <a:chExt cx="0" cy="0"/>
        </a:xfrm>
      </p:grpSpPr>
      <p:sp>
        <p:nvSpPr>
          <p:cNvPr id="96" name="Google Shape;96;p3"/>
          <p:cNvSpPr/>
          <p:nvPr/>
        </p:nvSpPr>
        <p:spPr>
          <a:xfrm>
            <a:off x="7187425" y="67773"/>
            <a:ext cx="3384001" cy="1279939"/>
          </a:xfrm>
          <a:custGeom>
            <a:avLst/>
            <a:gdLst/>
            <a:ahLst/>
            <a:cxnLst/>
            <a:rect l="l" t="t" r="r" b="b"/>
            <a:pathLst>
              <a:path w="53924" h="20395" extrusionOk="0">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rot="10800000" flipH="1">
            <a:off x="-1990387" y="300446"/>
            <a:ext cx="4965199" cy="7017485"/>
          </a:xfrm>
          <a:custGeom>
            <a:avLst/>
            <a:gdLst/>
            <a:ahLst/>
            <a:cxnLst/>
            <a:rect l="l" t="t" r="r" b="b"/>
            <a:pathLst>
              <a:path w="30958" h="43754" extrusionOk="0">
                <a:moveTo>
                  <a:pt x="25505" y="0"/>
                </a:moveTo>
                <a:cubicBezTo>
                  <a:pt x="22516" y="0"/>
                  <a:pt x="18306" y="1000"/>
                  <a:pt x="17086" y="3611"/>
                </a:cubicBezTo>
                <a:cubicBezTo>
                  <a:pt x="16003" y="6171"/>
                  <a:pt x="18051" y="9326"/>
                  <a:pt x="17955" y="12196"/>
                </a:cubicBezTo>
                <a:cubicBezTo>
                  <a:pt x="17813" y="15482"/>
                  <a:pt x="14943" y="17685"/>
                  <a:pt x="13812" y="20673"/>
                </a:cubicBezTo>
                <a:cubicBezTo>
                  <a:pt x="11967" y="27364"/>
                  <a:pt x="15991" y="35175"/>
                  <a:pt x="6823" y="37568"/>
                </a:cubicBezTo>
                <a:cubicBezTo>
                  <a:pt x="4442" y="37842"/>
                  <a:pt x="1" y="37425"/>
                  <a:pt x="1763" y="41271"/>
                </a:cubicBezTo>
                <a:cubicBezTo>
                  <a:pt x="2736" y="42928"/>
                  <a:pt x="4703" y="43754"/>
                  <a:pt x="6526" y="43754"/>
                </a:cubicBezTo>
                <a:cubicBezTo>
                  <a:pt x="7113" y="43754"/>
                  <a:pt x="7685" y="43668"/>
                  <a:pt x="8204" y="43497"/>
                </a:cubicBezTo>
                <a:cubicBezTo>
                  <a:pt x="11169" y="42021"/>
                  <a:pt x="13693" y="38937"/>
                  <a:pt x="14455" y="35639"/>
                </a:cubicBezTo>
                <a:cubicBezTo>
                  <a:pt x="15253" y="28614"/>
                  <a:pt x="11740" y="22792"/>
                  <a:pt x="18872" y="18197"/>
                </a:cubicBezTo>
                <a:cubicBezTo>
                  <a:pt x="22682" y="15482"/>
                  <a:pt x="27873" y="13791"/>
                  <a:pt x="29707" y="9124"/>
                </a:cubicBezTo>
                <a:cubicBezTo>
                  <a:pt x="30957" y="6147"/>
                  <a:pt x="29636" y="885"/>
                  <a:pt x="25814" y="4"/>
                </a:cubicBezTo>
                <a:cubicBezTo>
                  <a:pt x="25712" y="1"/>
                  <a:pt x="25610" y="0"/>
                  <a:pt x="255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rot="10800000" flipH="1">
            <a:off x="-1584075" y="1353975"/>
            <a:ext cx="2194227" cy="5116923"/>
          </a:xfrm>
          <a:custGeom>
            <a:avLst/>
            <a:gdLst/>
            <a:ahLst/>
            <a:cxnLst/>
            <a:rect l="l" t="t" r="r" b="b"/>
            <a:pathLst>
              <a:path w="13681" h="31904" extrusionOk="0">
                <a:moveTo>
                  <a:pt x="10573" y="1"/>
                </a:moveTo>
                <a:cubicBezTo>
                  <a:pt x="8635" y="1"/>
                  <a:pt x="10182" y="5975"/>
                  <a:pt x="10418" y="7146"/>
                </a:cubicBezTo>
                <a:cubicBezTo>
                  <a:pt x="10513" y="8694"/>
                  <a:pt x="11025" y="10194"/>
                  <a:pt x="10811" y="11694"/>
                </a:cubicBezTo>
                <a:cubicBezTo>
                  <a:pt x="10299" y="14075"/>
                  <a:pt x="8132" y="15552"/>
                  <a:pt x="7442" y="17814"/>
                </a:cubicBezTo>
                <a:cubicBezTo>
                  <a:pt x="5929" y="22148"/>
                  <a:pt x="12299" y="25731"/>
                  <a:pt x="6560" y="28756"/>
                </a:cubicBezTo>
                <a:cubicBezTo>
                  <a:pt x="4870" y="29589"/>
                  <a:pt x="2739" y="29303"/>
                  <a:pt x="941" y="29863"/>
                </a:cubicBezTo>
                <a:cubicBezTo>
                  <a:pt x="155" y="30160"/>
                  <a:pt x="0" y="31399"/>
                  <a:pt x="953" y="31708"/>
                </a:cubicBezTo>
                <a:cubicBezTo>
                  <a:pt x="1501" y="31841"/>
                  <a:pt x="2042" y="31904"/>
                  <a:pt x="2573" y="31904"/>
                </a:cubicBezTo>
                <a:cubicBezTo>
                  <a:pt x="5935" y="31904"/>
                  <a:pt x="8827" y="29388"/>
                  <a:pt x="9835" y="26374"/>
                </a:cubicBezTo>
                <a:cubicBezTo>
                  <a:pt x="10454" y="24826"/>
                  <a:pt x="10013" y="23064"/>
                  <a:pt x="9859" y="21374"/>
                </a:cubicBezTo>
                <a:cubicBezTo>
                  <a:pt x="9680" y="19481"/>
                  <a:pt x="9751" y="17635"/>
                  <a:pt x="10073" y="15813"/>
                </a:cubicBezTo>
                <a:cubicBezTo>
                  <a:pt x="10430" y="13908"/>
                  <a:pt x="12037" y="12634"/>
                  <a:pt x="12752" y="10872"/>
                </a:cubicBezTo>
                <a:cubicBezTo>
                  <a:pt x="13645" y="8705"/>
                  <a:pt x="13680" y="6312"/>
                  <a:pt x="13204" y="3883"/>
                </a:cubicBezTo>
                <a:cubicBezTo>
                  <a:pt x="12918" y="2467"/>
                  <a:pt x="12156" y="966"/>
                  <a:pt x="10942" y="62"/>
                </a:cubicBezTo>
                <a:cubicBezTo>
                  <a:pt x="10807" y="20"/>
                  <a:pt x="10684" y="1"/>
                  <a:pt x="105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txBox="1">
            <a:spLocks noGrp="1"/>
          </p:cNvSpPr>
          <p:nvPr>
            <p:ph type="title"/>
          </p:nvPr>
        </p:nvSpPr>
        <p:spPr>
          <a:xfrm>
            <a:off x="1761375" y="2150850"/>
            <a:ext cx="3858900" cy="1328700"/>
          </a:xfrm>
          <a:prstGeom prst="rect">
            <a:avLst/>
          </a:prstGeom>
        </p:spPr>
        <p:txBody>
          <a:bodyPr spcFirstLastPara="1" wrap="square" lIns="0" tIns="0" rIns="0" bIns="0" anchor="ctr" anchorCtr="0">
            <a:noAutofit/>
          </a:bodyPr>
          <a:lstStyle>
            <a:lvl1pPr lvl="0" algn="l">
              <a:lnSpc>
                <a:spcPct val="90000"/>
              </a:lnSpc>
              <a:spcBef>
                <a:spcPts val="0"/>
              </a:spcBef>
              <a:spcAft>
                <a:spcPts val="0"/>
              </a:spcAft>
              <a:buSzPts val="3600"/>
              <a:buNone/>
              <a:defRPr sz="54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00" name="Google Shape;100;p3"/>
          <p:cNvSpPr txBox="1">
            <a:spLocks noGrp="1"/>
          </p:cNvSpPr>
          <p:nvPr>
            <p:ph type="title" idx="2" hasCustomPrompt="1"/>
          </p:nvPr>
        </p:nvSpPr>
        <p:spPr>
          <a:xfrm>
            <a:off x="1761375" y="844300"/>
            <a:ext cx="3858900" cy="1142100"/>
          </a:xfrm>
          <a:prstGeom prst="rect">
            <a:avLst/>
          </a:prstGeom>
        </p:spPr>
        <p:txBody>
          <a:bodyPr spcFirstLastPara="1" wrap="square" lIns="0" tIns="0" rIns="0" bIns="0" anchor="t" anchorCtr="0">
            <a:noAutofit/>
          </a:bodyPr>
          <a:lstStyle>
            <a:lvl1pPr lvl="0" algn="l" rtl="0">
              <a:spcBef>
                <a:spcPts val="0"/>
              </a:spcBef>
              <a:spcAft>
                <a:spcPts val="0"/>
              </a:spcAft>
              <a:buClr>
                <a:schemeClr val="lt2"/>
              </a:buClr>
              <a:buSzPts val="12000"/>
              <a:buNone/>
              <a:defRPr sz="8000">
                <a:solidFill>
                  <a:schemeClr val="lt2"/>
                </a:solidFill>
              </a:defRPr>
            </a:lvl1pPr>
            <a:lvl2pPr lvl="1" algn="ctr" rtl="0">
              <a:spcBef>
                <a:spcPts val="0"/>
              </a:spcBef>
              <a:spcAft>
                <a:spcPts val="0"/>
              </a:spcAft>
              <a:buClr>
                <a:schemeClr val="lt2"/>
              </a:buClr>
              <a:buSzPts val="12000"/>
              <a:buNone/>
              <a:defRPr sz="12000">
                <a:solidFill>
                  <a:schemeClr val="lt2"/>
                </a:solidFill>
              </a:defRPr>
            </a:lvl2pPr>
            <a:lvl3pPr lvl="2" algn="ctr" rtl="0">
              <a:spcBef>
                <a:spcPts val="0"/>
              </a:spcBef>
              <a:spcAft>
                <a:spcPts val="0"/>
              </a:spcAft>
              <a:buClr>
                <a:schemeClr val="lt2"/>
              </a:buClr>
              <a:buSzPts val="12000"/>
              <a:buNone/>
              <a:defRPr sz="12000">
                <a:solidFill>
                  <a:schemeClr val="lt2"/>
                </a:solidFill>
              </a:defRPr>
            </a:lvl3pPr>
            <a:lvl4pPr lvl="3" algn="ctr" rtl="0">
              <a:spcBef>
                <a:spcPts val="0"/>
              </a:spcBef>
              <a:spcAft>
                <a:spcPts val="0"/>
              </a:spcAft>
              <a:buClr>
                <a:schemeClr val="lt2"/>
              </a:buClr>
              <a:buSzPts val="12000"/>
              <a:buNone/>
              <a:defRPr sz="12000">
                <a:solidFill>
                  <a:schemeClr val="lt2"/>
                </a:solidFill>
              </a:defRPr>
            </a:lvl4pPr>
            <a:lvl5pPr lvl="4" algn="ctr" rtl="0">
              <a:spcBef>
                <a:spcPts val="0"/>
              </a:spcBef>
              <a:spcAft>
                <a:spcPts val="0"/>
              </a:spcAft>
              <a:buClr>
                <a:schemeClr val="lt2"/>
              </a:buClr>
              <a:buSzPts val="12000"/>
              <a:buNone/>
              <a:defRPr sz="12000">
                <a:solidFill>
                  <a:schemeClr val="lt2"/>
                </a:solidFill>
              </a:defRPr>
            </a:lvl5pPr>
            <a:lvl6pPr lvl="5" algn="ctr" rtl="0">
              <a:spcBef>
                <a:spcPts val="0"/>
              </a:spcBef>
              <a:spcAft>
                <a:spcPts val="0"/>
              </a:spcAft>
              <a:buClr>
                <a:schemeClr val="lt2"/>
              </a:buClr>
              <a:buSzPts val="12000"/>
              <a:buNone/>
              <a:defRPr sz="12000">
                <a:solidFill>
                  <a:schemeClr val="lt2"/>
                </a:solidFill>
              </a:defRPr>
            </a:lvl6pPr>
            <a:lvl7pPr lvl="6" algn="ctr" rtl="0">
              <a:spcBef>
                <a:spcPts val="0"/>
              </a:spcBef>
              <a:spcAft>
                <a:spcPts val="0"/>
              </a:spcAft>
              <a:buClr>
                <a:schemeClr val="lt2"/>
              </a:buClr>
              <a:buSzPts val="12000"/>
              <a:buNone/>
              <a:defRPr sz="12000">
                <a:solidFill>
                  <a:schemeClr val="lt2"/>
                </a:solidFill>
              </a:defRPr>
            </a:lvl7pPr>
            <a:lvl8pPr lvl="7" algn="ctr" rtl="0">
              <a:spcBef>
                <a:spcPts val="0"/>
              </a:spcBef>
              <a:spcAft>
                <a:spcPts val="0"/>
              </a:spcAft>
              <a:buClr>
                <a:schemeClr val="lt2"/>
              </a:buClr>
              <a:buSzPts val="12000"/>
              <a:buNone/>
              <a:defRPr sz="12000">
                <a:solidFill>
                  <a:schemeClr val="lt2"/>
                </a:solidFill>
              </a:defRPr>
            </a:lvl8pPr>
            <a:lvl9pPr lvl="8" algn="ctr" rtl="0">
              <a:spcBef>
                <a:spcPts val="0"/>
              </a:spcBef>
              <a:spcAft>
                <a:spcPts val="0"/>
              </a:spcAft>
              <a:buClr>
                <a:schemeClr val="lt2"/>
              </a:buClr>
              <a:buSzPts val="12000"/>
              <a:buNone/>
              <a:defRPr sz="12000">
                <a:solidFill>
                  <a:schemeClr val="lt2"/>
                </a:solidFill>
              </a:defRPr>
            </a:lvl9pPr>
          </a:lstStyle>
          <a:p>
            <a:r>
              <a:t>xx%</a:t>
            </a:r>
          </a:p>
        </p:txBody>
      </p:sp>
      <p:sp>
        <p:nvSpPr>
          <p:cNvPr id="101" name="Google Shape;101;p3"/>
          <p:cNvSpPr txBox="1">
            <a:spLocks noGrp="1"/>
          </p:cNvSpPr>
          <p:nvPr>
            <p:ph type="subTitle" idx="1"/>
          </p:nvPr>
        </p:nvSpPr>
        <p:spPr>
          <a:xfrm>
            <a:off x="1761375" y="3576875"/>
            <a:ext cx="4227900" cy="278400"/>
          </a:xfrm>
          <a:prstGeom prst="rect">
            <a:avLst/>
          </a:prstGeom>
        </p:spPr>
        <p:txBody>
          <a:bodyPr spcFirstLastPara="1" wrap="square" lIns="0" tIns="0" rIns="0" bIns="0" anchor="t" anchorCtr="0">
            <a:noAutofit/>
          </a:bodyPr>
          <a:lstStyle>
            <a:lvl1pPr marR="182880" lvl="0" rtl="0">
              <a:lnSpc>
                <a:spcPct val="100000"/>
              </a:lnSpc>
              <a:spcBef>
                <a:spcPts val="0"/>
              </a:spcBef>
              <a:spcAft>
                <a:spcPts val="0"/>
              </a:spcAft>
              <a:buClr>
                <a:schemeClr val="accent1"/>
              </a:buClr>
              <a:buSzPts val="1600"/>
              <a:buFont typeface="Open Sans"/>
              <a:buNone/>
              <a:defRPr sz="1600"/>
            </a:lvl1pPr>
            <a:lvl2pPr lvl="1"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45"/>
        <p:cNvGrpSpPr/>
        <p:nvPr/>
      </p:nvGrpSpPr>
      <p:grpSpPr>
        <a:xfrm>
          <a:off x="0" y="0"/>
          <a:ext cx="0" cy="0"/>
          <a:chOff x="0" y="0"/>
          <a:chExt cx="0" cy="0"/>
        </a:xfrm>
      </p:grpSpPr>
      <p:sp>
        <p:nvSpPr>
          <p:cNvPr id="146" name="Google Shape;146;p7"/>
          <p:cNvSpPr/>
          <p:nvPr/>
        </p:nvSpPr>
        <p:spPr>
          <a:xfrm>
            <a:off x="-1984425" y="3731416"/>
            <a:ext cx="5122780" cy="1937627"/>
          </a:xfrm>
          <a:custGeom>
            <a:avLst/>
            <a:gdLst/>
            <a:ahLst/>
            <a:cxnLst/>
            <a:rect l="l" t="t" r="r" b="b"/>
            <a:pathLst>
              <a:path w="53924" h="20395" extrusionOk="0">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 name="Google Shape;147;p7"/>
          <p:cNvSpPr/>
          <p:nvPr/>
        </p:nvSpPr>
        <p:spPr>
          <a:xfrm>
            <a:off x="6196100" y="320715"/>
            <a:ext cx="4965199" cy="7017485"/>
          </a:xfrm>
          <a:custGeom>
            <a:avLst/>
            <a:gdLst/>
            <a:ahLst/>
            <a:cxnLst/>
            <a:rect l="l" t="t" r="r" b="b"/>
            <a:pathLst>
              <a:path w="30958" h="43754" extrusionOk="0">
                <a:moveTo>
                  <a:pt x="25505" y="0"/>
                </a:moveTo>
                <a:cubicBezTo>
                  <a:pt x="22516" y="0"/>
                  <a:pt x="18306" y="1000"/>
                  <a:pt x="17086" y="3611"/>
                </a:cubicBezTo>
                <a:cubicBezTo>
                  <a:pt x="16003" y="6171"/>
                  <a:pt x="18051" y="9326"/>
                  <a:pt x="17955" y="12196"/>
                </a:cubicBezTo>
                <a:cubicBezTo>
                  <a:pt x="17813" y="15482"/>
                  <a:pt x="14943" y="17685"/>
                  <a:pt x="13812" y="20673"/>
                </a:cubicBezTo>
                <a:cubicBezTo>
                  <a:pt x="11967" y="27364"/>
                  <a:pt x="15991" y="35175"/>
                  <a:pt x="6823" y="37568"/>
                </a:cubicBezTo>
                <a:cubicBezTo>
                  <a:pt x="4442" y="37842"/>
                  <a:pt x="1" y="37425"/>
                  <a:pt x="1763" y="41271"/>
                </a:cubicBezTo>
                <a:cubicBezTo>
                  <a:pt x="2736" y="42928"/>
                  <a:pt x="4703" y="43754"/>
                  <a:pt x="6526" y="43754"/>
                </a:cubicBezTo>
                <a:cubicBezTo>
                  <a:pt x="7113" y="43754"/>
                  <a:pt x="7685" y="43668"/>
                  <a:pt x="8204" y="43497"/>
                </a:cubicBezTo>
                <a:cubicBezTo>
                  <a:pt x="11169" y="42021"/>
                  <a:pt x="13693" y="38937"/>
                  <a:pt x="14455" y="35639"/>
                </a:cubicBezTo>
                <a:cubicBezTo>
                  <a:pt x="15253" y="28614"/>
                  <a:pt x="11740" y="22792"/>
                  <a:pt x="18872" y="18197"/>
                </a:cubicBezTo>
                <a:cubicBezTo>
                  <a:pt x="22682" y="15482"/>
                  <a:pt x="27873" y="13791"/>
                  <a:pt x="29707" y="9124"/>
                </a:cubicBezTo>
                <a:cubicBezTo>
                  <a:pt x="30957" y="6147"/>
                  <a:pt x="29636" y="885"/>
                  <a:pt x="25814" y="4"/>
                </a:cubicBezTo>
                <a:cubicBezTo>
                  <a:pt x="25712" y="1"/>
                  <a:pt x="25610" y="0"/>
                  <a:pt x="2550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 name="Google Shape;148;p7"/>
          <p:cNvSpPr/>
          <p:nvPr/>
        </p:nvSpPr>
        <p:spPr>
          <a:xfrm>
            <a:off x="6557125" y="1071474"/>
            <a:ext cx="2194227" cy="5116923"/>
          </a:xfrm>
          <a:custGeom>
            <a:avLst/>
            <a:gdLst/>
            <a:ahLst/>
            <a:cxnLst/>
            <a:rect l="l" t="t" r="r" b="b"/>
            <a:pathLst>
              <a:path w="13681" h="31904" extrusionOk="0">
                <a:moveTo>
                  <a:pt x="10573" y="1"/>
                </a:moveTo>
                <a:cubicBezTo>
                  <a:pt x="8635" y="1"/>
                  <a:pt x="10182" y="5975"/>
                  <a:pt x="10418" y="7146"/>
                </a:cubicBezTo>
                <a:cubicBezTo>
                  <a:pt x="10513" y="8694"/>
                  <a:pt x="11025" y="10194"/>
                  <a:pt x="10811" y="11694"/>
                </a:cubicBezTo>
                <a:cubicBezTo>
                  <a:pt x="10299" y="14075"/>
                  <a:pt x="8132" y="15552"/>
                  <a:pt x="7442" y="17814"/>
                </a:cubicBezTo>
                <a:cubicBezTo>
                  <a:pt x="5929" y="22148"/>
                  <a:pt x="12299" y="25731"/>
                  <a:pt x="6560" y="28756"/>
                </a:cubicBezTo>
                <a:cubicBezTo>
                  <a:pt x="4870" y="29589"/>
                  <a:pt x="2739" y="29303"/>
                  <a:pt x="941" y="29863"/>
                </a:cubicBezTo>
                <a:cubicBezTo>
                  <a:pt x="155" y="30160"/>
                  <a:pt x="0" y="31399"/>
                  <a:pt x="953" y="31708"/>
                </a:cubicBezTo>
                <a:cubicBezTo>
                  <a:pt x="1501" y="31841"/>
                  <a:pt x="2042" y="31904"/>
                  <a:pt x="2573" y="31904"/>
                </a:cubicBezTo>
                <a:cubicBezTo>
                  <a:pt x="5935" y="31904"/>
                  <a:pt x="8827" y="29388"/>
                  <a:pt x="9835" y="26374"/>
                </a:cubicBezTo>
                <a:cubicBezTo>
                  <a:pt x="10454" y="24826"/>
                  <a:pt x="10013" y="23064"/>
                  <a:pt x="9859" y="21374"/>
                </a:cubicBezTo>
                <a:cubicBezTo>
                  <a:pt x="9680" y="19481"/>
                  <a:pt x="9751" y="17635"/>
                  <a:pt x="10073" y="15813"/>
                </a:cubicBezTo>
                <a:cubicBezTo>
                  <a:pt x="10430" y="13908"/>
                  <a:pt x="12037" y="12634"/>
                  <a:pt x="12752" y="10872"/>
                </a:cubicBezTo>
                <a:cubicBezTo>
                  <a:pt x="13645" y="8705"/>
                  <a:pt x="13680" y="6312"/>
                  <a:pt x="13204" y="3883"/>
                </a:cubicBezTo>
                <a:cubicBezTo>
                  <a:pt x="12918" y="2467"/>
                  <a:pt x="12156" y="966"/>
                  <a:pt x="10942" y="62"/>
                </a:cubicBezTo>
                <a:cubicBezTo>
                  <a:pt x="10807" y="20"/>
                  <a:pt x="10684" y="1"/>
                  <a:pt x="1057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 name="Google Shape;149;p7"/>
          <p:cNvSpPr/>
          <p:nvPr/>
        </p:nvSpPr>
        <p:spPr>
          <a:xfrm>
            <a:off x="237756" y="2223452"/>
            <a:ext cx="98280" cy="130455"/>
          </a:xfrm>
          <a:custGeom>
            <a:avLst/>
            <a:gdLst/>
            <a:ahLst/>
            <a:cxnLst/>
            <a:rect l="l" t="t" r="r" b="b"/>
            <a:pathLst>
              <a:path w="1680" h="2230" extrusionOk="0">
                <a:moveTo>
                  <a:pt x="834" y="0"/>
                </a:moveTo>
                <a:cubicBezTo>
                  <a:pt x="822" y="0"/>
                  <a:pt x="810" y="3"/>
                  <a:pt x="810" y="9"/>
                </a:cubicBezTo>
                <a:cubicBezTo>
                  <a:pt x="715" y="581"/>
                  <a:pt x="429" y="1021"/>
                  <a:pt x="13" y="1105"/>
                </a:cubicBezTo>
                <a:lnTo>
                  <a:pt x="1" y="1117"/>
                </a:lnTo>
                <a:lnTo>
                  <a:pt x="1" y="1128"/>
                </a:lnTo>
                <a:lnTo>
                  <a:pt x="13" y="1128"/>
                </a:lnTo>
                <a:cubicBezTo>
                  <a:pt x="429" y="1200"/>
                  <a:pt x="727" y="1652"/>
                  <a:pt x="810" y="2212"/>
                </a:cubicBezTo>
                <a:cubicBezTo>
                  <a:pt x="810" y="2224"/>
                  <a:pt x="822" y="2230"/>
                  <a:pt x="834" y="2230"/>
                </a:cubicBezTo>
                <a:cubicBezTo>
                  <a:pt x="846" y="2230"/>
                  <a:pt x="858" y="2224"/>
                  <a:pt x="858" y="2212"/>
                </a:cubicBezTo>
                <a:cubicBezTo>
                  <a:pt x="965" y="1652"/>
                  <a:pt x="1251" y="1200"/>
                  <a:pt x="1680" y="1128"/>
                </a:cubicBezTo>
                <a:cubicBezTo>
                  <a:pt x="1680" y="1117"/>
                  <a:pt x="1680" y="1117"/>
                  <a:pt x="1668" y="1105"/>
                </a:cubicBezTo>
                <a:cubicBezTo>
                  <a:pt x="1251" y="1021"/>
                  <a:pt x="953" y="581"/>
                  <a:pt x="858" y="9"/>
                </a:cubicBezTo>
                <a:cubicBezTo>
                  <a:pt x="858" y="3"/>
                  <a:pt x="846" y="0"/>
                  <a:pt x="83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 name="Google Shape;150;p7"/>
          <p:cNvSpPr/>
          <p:nvPr/>
        </p:nvSpPr>
        <p:spPr>
          <a:xfrm>
            <a:off x="258240" y="3477906"/>
            <a:ext cx="151925" cy="203053"/>
          </a:xfrm>
          <a:custGeom>
            <a:avLst/>
            <a:gdLst/>
            <a:ahLst/>
            <a:cxnLst/>
            <a:rect l="l" t="t" r="r" b="b"/>
            <a:pathLst>
              <a:path w="2597" h="3471" extrusionOk="0">
                <a:moveTo>
                  <a:pt x="1299" y="0"/>
                </a:moveTo>
                <a:cubicBezTo>
                  <a:pt x="1281" y="0"/>
                  <a:pt x="1263" y="9"/>
                  <a:pt x="1263" y="27"/>
                </a:cubicBezTo>
                <a:cubicBezTo>
                  <a:pt x="1108" y="920"/>
                  <a:pt x="668" y="1599"/>
                  <a:pt x="13" y="1718"/>
                </a:cubicBezTo>
                <a:lnTo>
                  <a:pt x="1" y="1718"/>
                </a:lnTo>
                <a:cubicBezTo>
                  <a:pt x="1" y="1730"/>
                  <a:pt x="13" y="1753"/>
                  <a:pt x="13" y="1753"/>
                </a:cubicBezTo>
                <a:cubicBezTo>
                  <a:pt x="668" y="1873"/>
                  <a:pt x="1108" y="2551"/>
                  <a:pt x="1263" y="3444"/>
                </a:cubicBezTo>
                <a:cubicBezTo>
                  <a:pt x="1263" y="3462"/>
                  <a:pt x="1281" y="3471"/>
                  <a:pt x="1299" y="3471"/>
                </a:cubicBezTo>
                <a:cubicBezTo>
                  <a:pt x="1317" y="3471"/>
                  <a:pt x="1334" y="3462"/>
                  <a:pt x="1334" y="3444"/>
                </a:cubicBezTo>
                <a:cubicBezTo>
                  <a:pt x="1489" y="2551"/>
                  <a:pt x="1930" y="1873"/>
                  <a:pt x="2585" y="1753"/>
                </a:cubicBezTo>
                <a:lnTo>
                  <a:pt x="2596" y="1730"/>
                </a:lnTo>
                <a:lnTo>
                  <a:pt x="2596" y="1718"/>
                </a:lnTo>
                <a:lnTo>
                  <a:pt x="2585" y="1718"/>
                </a:lnTo>
                <a:cubicBezTo>
                  <a:pt x="1930" y="1599"/>
                  <a:pt x="1489" y="920"/>
                  <a:pt x="1334" y="27"/>
                </a:cubicBezTo>
                <a:cubicBezTo>
                  <a:pt x="1334" y="9"/>
                  <a:pt x="1317" y="0"/>
                  <a:pt x="129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 name="Google Shape;151;p7"/>
          <p:cNvSpPr/>
          <p:nvPr/>
        </p:nvSpPr>
        <p:spPr>
          <a:xfrm>
            <a:off x="-431850" y="-258787"/>
            <a:ext cx="1532116" cy="579524"/>
          </a:xfrm>
          <a:custGeom>
            <a:avLst/>
            <a:gdLst/>
            <a:ahLst/>
            <a:cxnLst/>
            <a:rect l="l" t="t" r="r" b="b"/>
            <a:pathLst>
              <a:path w="53924" h="20395" extrusionOk="0">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 name="Google Shape;152;p7"/>
          <p:cNvSpPr/>
          <p:nvPr/>
        </p:nvSpPr>
        <p:spPr>
          <a:xfrm>
            <a:off x="4381701" y="4379527"/>
            <a:ext cx="2956653" cy="1118411"/>
          </a:xfrm>
          <a:custGeom>
            <a:avLst/>
            <a:gdLst/>
            <a:ahLst/>
            <a:cxnLst/>
            <a:rect l="l" t="t" r="r" b="b"/>
            <a:pathLst>
              <a:path w="53924" h="20395" extrusionOk="0">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 name="Google Shape;153;p7"/>
          <p:cNvSpPr/>
          <p:nvPr/>
        </p:nvSpPr>
        <p:spPr>
          <a:xfrm rot="1368521">
            <a:off x="5130059" y="676070"/>
            <a:ext cx="4984359" cy="8677487"/>
          </a:xfrm>
          <a:custGeom>
            <a:avLst/>
            <a:gdLst/>
            <a:ahLst/>
            <a:cxnLst/>
            <a:rect l="l" t="t" r="r" b="b"/>
            <a:pathLst>
              <a:path w="15182" h="26431" extrusionOk="0">
                <a:moveTo>
                  <a:pt x="14660" y="1"/>
                </a:moveTo>
                <a:cubicBezTo>
                  <a:pt x="14608" y="1"/>
                  <a:pt x="14551" y="4"/>
                  <a:pt x="14491" y="10"/>
                </a:cubicBezTo>
                <a:cubicBezTo>
                  <a:pt x="11371" y="463"/>
                  <a:pt x="8811" y="3285"/>
                  <a:pt x="8668" y="6464"/>
                </a:cubicBezTo>
                <a:cubicBezTo>
                  <a:pt x="8645" y="6940"/>
                  <a:pt x="8668" y="7416"/>
                  <a:pt x="8692" y="7892"/>
                </a:cubicBezTo>
                <a:cubicBezTo>
                  <a:pt x="8728" y="8869"/>
                  <a:pt x="8776" y="9881"/>
                  <a:pt x="8395" y="10774"/>
                </a:cubicBezTo>
                <a:cubicBezTo>
                  <a:pt x="7776" y="12143"/>
                  <a:pt x="6442" y="12857"/>
                  <a:pt x="5156" y="13548"/>
                </a:cubicBezTo>
                <a:cubicBezTo>
                  <a:pt x="4073" y="14107"/>
                  <a:pt x="2953" y="14715"/>
                  <a:pt x="2239" y="15703"/>
                </a:cubicBezTo>
                <a:cubicBezTo>
                  <a:pt x="1" y="19156"/>
                  <a:pt x="2763" y="22739"/>
                  <a:pt x="5001" y="25633"/>
                </a:cubicBezTo>
                <a:cubicBezTo>
                  <a:pt x="5204" y="25895"/>
                  <a:pt x="5418" y="26180"/>
                  <a:pt x="5609" y="26430"/>
                </a:cubicBezTo>
                <a:lnTo>
                  <a:pt x="5728" y="26371"/>
                </a:lnTo>
                <a:cubicBezTo>
                  <a:pt x="5513" y="26121"/>
                  <a:pt x="5311" y="25847"/>
                  <a:pt x="5097" y="25573"/>
                </a:cubicBezTo>
                <a:cubicBezTo>
                  <a:pt x="2894" y="22716"/>
                  <a:pt x="144" y="19156"/>
                  <a:pt x="2346" y="15762"/>
                </a:cubicBezTo>
                <a:cubicBezTo>
                  <a:pt x="3025" y="14798"/>
                  <a:pt x="4144" y="14203"/>
                  <a:pt x="5216" y="13631"/>
                </a:cubicBezTo>
                <a:cubicBezTo>
                  <a:pt x="6513" y="12929"/>
                  <a:pt x="7871" y="12214"/>
                  <a:pt x="8490" y="10821"/>
                </a:cubicBezTo>
                <a:cubicBezTo>
                  <a:pt x="8895" y="9893"/>
                  <a:pt x="8847" y="8881"/>
                  <a:pt x="8799" y="7892"/>
                </a:cubicBezTo>
                <a:cubicBezTo>
                  <a:pt x="8788" y="7428"/>
                  <a:pt x="8764" y="6940"/>
                  <a:pt x="8788" y="6475"/>
                </a:cubicBezTo>
                <a:cubicBezTo>
                  <a:pt x="8907" y="3344"/>
                  <a:pt x="11443" y="570"/>
                  <a:pt x="14514" y="129"/>
                </a:cubicBezTo>
                <a:cubicBezTo>
                  <a:pt x="14553" y="126"/>
                  <a:pt x="14600" y="124"/>
                  <a:pt x="14650" y="124"/>
                </a:cubicBezTo>
                <a:cubicBezTo>
                  <a:pt x="14799" y="124"/>
                  <a:pt x="14976" y="150"/>
                  <a:pt x="15038" y="284"/>
                </a:cubicBezTo>
                <a:cubicBezTo>
                  <a:pt x="15050" y="332"/>
                  <a:pt x="15074" y="356"/>
                  <a:pt x="15050" y="403"/>
                </a:cubicBezTo>
                <a:cubicBezTo>
                  <a:pt x="15003" y="546"/>
                  <a:pt x="14645" y="713"/>
                  <a:pt x="14193" y="927"/>
                </a:cubicBezTo>
                <a:cubicBezTo>
                  <a:pt x="13288" y="1320"/>
                  <a:pt x="11907" y="1951"/>
                  <a:pt x="11145" y="3368"/>
                </a:cubicBezTo>
                <a:cubicBezTo>
                  <a:pt x="9847" y="5404"/>
                  <a:pt x="10216" y="6976"/>
                  <a:pt x="10621" y="8631"/>
                </a:cubicBezTo>
                <a:cubicBezTo>
                  <a:pt x="10835" y="9500"/>
                  <a:pt x="11038" y="10369"/>
                  <a:pt x="11038" y="11357"/>
                </a:cubicBezTo>
                <a:cubicBezTo>
                  <a:pt x="10907" y="12488"/>
                  <a:pt x="10192" y="13441"/>
                  <a:pt x="9490" y="14345"/>
                </a:cubicBezTo>
                <a:cubicBezTo>
                  <a:pt x="9288" y="14631"/>
                  <a:pt x="9061" y="14929"/>
                  <a:pt x="8847" y="15227"/>
                </a:cubicBezTo>
                <a:cubicBezTo>
                  <a:pt x="6728" y="18334"/>
                  <a:pt x="6513" y="22620"/>
                  <a:pt x="8347" y="25906"/>
                </a:cubicBezTo>
                <a:lnTo>
                  <a:pt x="8454" y="25847"/>
                </a:lnTo>
                <a:cubicBezTo>
                  <a:pt x="6633" y="22597"/>
                  <a:pt x="6847" y="18346"/>
                  <a:pt x="8942" y="15286"/>
                </a:cubicBezTo>
                <a:cubicBezTo>
                  <a:pt x="9145" y="14988"/>
                  <a:pt x="9359" y="14691"/>
                  <a:pt x="9585" y="14405"/>
                </a:cubicBezTo>
                <a:cubicBezTo>
                  <a:pt x="10276" y="13464"/>
                  <a:pt x="11014" y="12512"/>
                  <a:pt x="11145" y="11357"/>
                </a:cubicBezTo>
                <a:cubicBezTo>
                  <a:pt x="11145" y="10345"/>
                  <a:pt x="10931" y="9464"/>
                  <a:pt x="10728" y="8607"/>
                </a:cubicBezTo>
                <a:cubicBezTo>
                  <a:pt x="10323" y="6964"/>
                  <a:pt x="9966" y="5428"/>
                  <a:pt x="11228" y="3427"/>
                </a:cubicBezTo>
                <a:cubicBezTo>
                  <a:pt x="11978" y="2034"/>
                  <a:pt x="13348" y="1427"/>
                  <a:pt x="14241" y="1022"/>
                </a:cubicBezTo>
                <a:cubicBezTo>
                  <a:pt x="14764" y="784"/>
                  <a:pt x="15086" y="641"/>
                  <a:pt x="15157" y="427"/>
                </a:cubicBezTo>
                <a:cubicBezTo>
                  <a:pt x="15181" y="356"/>
                  <a:pt x="15181" y="296"/>
                  <a:pt x="15134" y="225"/>
                </a:cubicBezTo>
                <a:cubicBezTo>
                  <a:pt x="15056" y="69"/>
                  <a:pt x="14898" y="1"/>
                  <a:pt x="14660" y="1"/>
                </a:cubicBezTo>
                <a:close/>
              </a:path>
            </a:pathLst>
          </a:custGeom>
          <a:solidFill>
            <a:schemeClr val="accent6"/>
          </a:solid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 name="Google Shape;154;p7"/>
          <p:cNvSpPr txBox="1">
            <a:spLocks noGrp="1"/>
          </p:cNvSpPr>
          <p:nvPr>
            <p:ph type="title"/>
          </p:nvPr>
        </p:nvSpPr>
        <p:spPr>
          <a:xfrm>
            <a:off x="713225" y="445025"/>
            <a:ext cx="7717500" cy="572700"/>
          </a:xfrm>
          <a:prstGeom prst="rect">
            <a:avLst/>
          </a:prstGeom>
        </p:spPr>
        <p:txBody>
          <a:bodyPr spcFirstLastPara="1" wrap="square" lIns="0" tIns="0" rIns="0" bIns="0" anchor="b" anchorCtr="0">
            <a:noAutofit/>
          </a:bodyPr>
          <a:lstStyle>
            <a:lvl1pPr lvl="0"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5" name="Google Shape;155;p7"/>
          <p:cNvSpPr txBox="1">
            <a:spLocks noGrp="1"/>
          </p:cNvSpPr>
          <p:nvPr>
            <p:ph type="subTitle" idx="1"/>
          </p:nvPr>
        </p:nvSpPr>
        <p:spPr>
          <a:xfrm>
            <a:off x="2991575" y="1544050"/>
            <a:ext cx="4982100" cy="2259000"/>
          </a:xfrm>
          <a:prstGeom prst="rect">
            <a:avLst/>
          </a:prstGeom>
        </p:spPr>
        <p:txBody>
          <a:bodyPr spcFirstLastPara="1" wrap="square" lIns="0" tIns="0" rIns="0" bIns="0" anchor="t" anchorCtr="0">
            <a:noAutofit/>
          </a:bodyPr>
          <a:lstStyle>
            <a:lvl1pPr marR="182880" lvl="0" rtl="0">
              <a:lnSpc>
                <a:spcPct val="100000"/>
              </a:lnSpc>
              <a:spcBef>
                <a:spcPts val="0"/>
              </a:spcBef>
              <a:spcAft>
                <a:spcPts val="0"/>
              </a:spcAft>
              <a:buClr>
                <a:schemeClr val="accent1"/>
              </a:buClr>
              <a:buSzPts val="1600"/>
              <a:buChar char="●"/>
              <a:defRPr sz="1600"/>
            </a:lvl1pPr>
            <a:lvl2pPr lvl="1" algn="ctr" rtl="0">
              <a:lnSpc>
                <a:spcPct val="100000"/>
              </a:lnSpc>
              <a:spcBef>
                <a:spcPts val="0"/>
              </a:spcBef>
              <a:spcAft>
                <a:spcPts val="0"/>
              </a:spcAft>
              <a:buClr>
                <a:schemeClr val="accent1"/>
              </a:buClr>
              <a:buSzPts val="1600"/>
              <a:buFont typeface="Open Sans"/>
              <a:buChar char="○"/>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600"/>
              <a:buFont typeface="Open Sans"/>
              <a:buChar char="■"/>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600"/>
              <a:buFont typeface="Open Sans"/>
              <a:buChar char="●"/>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600"/>
              <a:buFont typeface="Open Sans"/>
              <a:buChar char="○"/>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600"/>
              <a:buFont typeface="Open Sans"/>
              <a:buChar char="■"/>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600"/>
              <a:buFont typeface="Open Sans"/>
              <a:buChar char="●"/>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600"/>
              <a:buFont typeface="Open Sans"/>
              <a:buChar char="○"/>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600"/>
              <a:buFont typeface="Open Sans"/>
              <a:buChar char="■"/>
              <a:defRPr>
                <a:solidFill>
                  <a:schemeClr val="accent1"/>
                </a:solidFill>
                <a:latin typeface="Open Sans"/>
                <a:ea typeface="Open Sans"/>
                <a:cs typeface="Open Sans"/>
                <a:sym typeface="Open Sans"/>
              </a:defRPr>
            </a:lvl9pPr>
          </a:lstStyle>
          <a:p>
            <a:endParaRPr/>
          </a:p>
        </p:txBody>
      </p:sp>
    </p:spTree>
    <p:extLst>
      <p:ext uri="{BB962C8B-B14F-4D97-AF65-F5344CB8AC3E}">
        <p14:creationId xmlns:p14="http://schemas.microsoft.com/office/powerpoint/2010/main" val="7710314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56"/>
        <p:cNvGrpSpPr/>
        <p:nvPr/>
      </p:nvGrpSpPr>
      <p:grpSpPr>
        <a:xfrm>
          <a:off x="0" y="0"/>
          <a:ext cx="0" cy="0"/>
          <a:chOff x="0" y="0"/>
          <a:chExt cx="0" cy="0"/>
        </a:xfrm>
      </p:grpSpPr>
      <p:sp>
        <p:nvSpPr>
          <p:cNvPr id="157" name="Google Shape;157;p8"/>
          <p:cNvSpPr/>
          <p:nvPr/>
        </p:nvSpPr>
        <p:spPr>
          <a:xfrm>
            <a:off x="6718050" y="-137697"/>
            <a:ext cx="5122780" cy="1937627"/>
          </a:xfrm>
          <a:custGeom>
            <a:avLst/>
            <a:gdLst/>
            <a:ahLst/>
            <a:cxnLst/>
            <a:rect l="l" t="t" r="r" b="b"/>
            <a:pathLst>
              <a:path w="53924" h="20395" extrusionOk="0">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 name="Google Shape;158;p8"/>
          <p:cNvSpPr/>
          <p:nvPr/>
        </p:nvSpPr>
        <p:spPr>
          <a:xfrm rot="2019084">
            <a:off x="-4665900" y="-2592033"/>
            <a:ext cx="7848237" cy="7534256"/>
          </a:xfrm>
          <a:custGeom>
            <a:avLst/>
            <a:gdLst/>
            <a:ahLst/>
            <a:cxnLst/>
            <a:rect l="l" t="t" r="r" b="b"/>
            <a:pathLst>
              <a:path w="73463" h="70524" extrusionOk="0">
                <a:moveTo>
                  <a:pt x="47889" y="1"/>
                </a:moveTo>
                <a:cubicBezTo>
                  <a:pt x="47418" y="1"/>
                  <a:pt x="46960" y="16"/>
                  <a:pt x="46519" y="44"/>
                </a:cubicBezTo>
                <a:cubicBezTo>
                  <a:pt x="43113" y="282"/>
                  <a:pt x="39780" y="1270"/>
                  <a:pt x="36732" y="2889"/>
                </a:cubicBezTo>
                <a:cubicBezTo>
                  <a:pt x="32124" y="5330"/>
                  <a:pt x="28576" y="9295"/>
                  <a:pt x="25647" y="13712"/>
                </a:cubicBezTo>
                <a:cubicBezTo>
                  <a:pt x="22694" y="18165"/>
                  <a:pt x="20301" y="23046"/>
                  <a:pt x="16896" y="27118"/>
                </a:cubicBezTo>
                <a:cubicBezTo>
                  <a:pt x="13622" y="31035"/>
                  <a:pt x="8704" y="32869"/>
                  <a:pt x="5430" y="36774"/>
                </a:cubicBezTo>
                <a:cubicBezTo>
                  <a:pt x="2144" y="40703"/>
                  <a:pt x="1" y="45871"/>
                  <a:pt x="132" y="51157"/>
                </a:cubicBezTo>
                <a:cubicBezTo>
                  <a:pt x="287" y="57277"/>
                  <a:pt x="3870" y="62646"/>
                  <a:pt x="8919" y="65516"/>
                </a:cubicBezTo>
                <a:cubicBezTo>
                  <a:pt x="11779" y="67145"/>
                  <a:pt x="14992" y="67834"/>
                  <a:pt x="18222" y="67834"/>
                </a:cubicBezTo>
                <a:cubicBezTo>
                  <a:pt x="20208" y="67834"/>
                  <a:pt x="22201" y="67574"/>
                  <a:pt x="24123" y="67111"/>
                </a:cubicBezTo>
                <a:cubicBezTo>
                  <a:pt x="27611" y="66266"/>
                  <a:pt x="30671" y="64242"/>
                  <a:pt x="34184" y="63432"/>
                </a:cubicBezTo>
                <a:cubicBezTo>
                  <a:pt x="36050" y="63005"/>
                  <a:pt x="37952" y="62789"/>
                  <a:pt x="39849" y="62789"/>
                </a:cubicBezTo>
                <a:cubicBezTo>
                  <a:pt x="43713" y="62789"/>
                  <a:pt x="47561" y="63683"/>
                  <a:pt x="51067" y="65504"/>
                </a:cubicBezTo>
                <a:cubicBezTo>
                  <a:pt x="54555" y="67314"/>
                  <a:pt x="57853" y="69814"/>
                  <a:pt x="61806" y="70409"/>
                </a:cubicBezTo>
                <a:cubicBezTo>
                  <a:pt x="62316" y="70486"/>
                  <a:pt x="62816" y="70523"/>
                  <a:pt x="63304" y="70523"/>
                </a:cubicBezTo>
                <a:cubicBezTo>
                  <a:pt x="68131" y="70523"/>
                  <a:pt x="71826" y="66889"/>
                  <a:pt x="72712" y="61753"/>
                </a:cubicBezTo>
                <a:cubicBezTo>
                  <a:pt x="73462" y="57479"/>
                  <a:pt x="72284" y="52990"/>
                  <a:pt x="69938" y="49454"/>
                </a:cubicBezTo>
                <a:cubicBezTo>
                  <a:pt x="67164" y="45287"/>
                  <a:pt x="63009" y="42168"/>
                  <a:pt x="60377" y="37822"/>
                </a:cubicBezTo>
                <a:cubicBezTo>
                  <a:pt x="57710" y="33417"/>
                  <a:pt x="56317" y="27321"/>
                  <a:pt x="57972" y="22261"/>
                </a:cubicBezTo>
                <a:cubicBezTo>
                  <a:pt x="58925" y="19367"/>
                  <a:pt x="60020" y="16415"/>
                  <a:pt x="60449" y="13367"/>
                </a:cubicBezTo>
                <a:cubicBezTo>
                  <a:pt x="60961" y="9759"/>
                  <a:pt x="60092" y="5830"/>
                  <a:pt x="57591" y="3211"/>
                </a:cubicBezTo>
                <a:cubicBezTo>
                  <a:pt x="55261" y="775"/>
                  <a:pt x="51270" y="1"/>
                  <a:pt x="4788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 name="Google Shape;159;p8"/>
          <p:cNvSpPr/>
          <p:nvPr/>
        </p:nvSpPr>
        <p:spPr>
          <a:xfrm rot="2019084">
            <a:off x="471655" y="-1305294"/>
            <a:ext cx="2396574" cy="1883884"/>
          </a:xfrm>
          <a:custGeom>
            <a:avLst/>
            <a:gdLst/>
            <a:ahLst/>
            <a:cxnLst/>
            <a:rect l="l" t="t" r="r" b="b"/>
            <a:pathLst>
              <a:path w="22433" h="17634" fill="none" extrusionOk="0">
                <a:moveTo>
                  <a:pt x="1191" y="1"/>
                </a:moveTo>
                <a:cubicBezTo>
                  <a:pt x="1191" y="1"/>
                  <a:pt x="1" y="4322"/>
                  <a:pt x="1334" y="7882"/>
                </a:cubicBezTo>
                <a:cubicBezTo>
                  <a:pt x="2168" y="10097"/>
                  <a:pt x="4144" y="15038"/>
                  <a:pt x="15324" y="16264"/>
                </a:cubicBezTo>
                <a:cubicBezTo>
                  <a:pt x="15324" y="16264"/>
                  <a:pt x="19027" y="16776"/>
                  <a:pt x="22432" y="17634"/>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 name="Google Shape;160;p8"/>
          <p:cNvSpPr/>
          <p:nvPr/>
        </p:nvSpPr>
        <p:spPr>
          <a:xfrm rot="2019084">
            <a:off x="-1445208" y="-871491"/>
            <a:ext cx="4471047" cy="5286500"/>
          </a:xfrm>
          <a:custGeom>
            <a:avLst/>
            <a:gdLst/>
            <a:ahLst/>
            <a:cxnLst/>
            <a:rect l="l" t="t" r="r" b="b"/>
            <a:pathLst>
              <a:path w="41851" h="49484" fill="none" extrusionOk="0">
                <a:moveTo>
                  <a:pt x="41851" y="49483"/>
                </a:moveTo>
                <a:cubicBezTo>
                  <a:pt x="40005" y="47793"/>
                  <a:pt x="37374" y="44625"/>
                  <a:pt x="34064" y="38827"/>
                </a:cubicBezTo>
                <a:cubicBezTo>
                  <a:pt x="34064" y="38827"/>
                  <a:pt x="28706" y="31636"/>
                  <a:pt x="16907" y="26611"/>
                </a:cubicBezTo>
                <a:cubicBezTo>
                  <a:pt x="16907" y="26611"/>
                  <a:pt x="8465" y="23409"/>
                  <a:pt x="4084" y="10979"/>
                </a:cubicBezTo>
                <a:cubicBezTo>
                  <a:pt x="4084" y="10979"/>
                  <a:pt x="2393" y="5156"/>
                  <a:pt x="964" y="2096"/>
                </a:cubicBezTo>
                <a:lnTo>
                  <a:pt x="429" y="965"/>
                </a:lnTo>
                <a:cubicBezTo>
                  <a:pt x="298" y="632"/>
                  <a:pt x="167" y="311"/>
                  <a:pt x="0" y="1"/>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1" name="Google Shape;161;p8"/>
          <p:cNvSpPr/>
          <p:nvPr/>
        </p:nvSpPr>
        <p:spPr>
          <a:xfrm rot="2019084">
            <a:off x="-1858500" y="-747393"/>
            <a:ext cx="4710138" cy="5516724"/>
          </a:xfrm>
          <a:custGeom>
            <a:avLst/>
            <a:gdLst/>
            <a:ahLst/>
            <a:cxnLst/>
            <a:rect l="l" t="t" r="r" b="b"/>
            <a:pathLst>
              <a:path w="44089" h="51639" fill="none" extrusionOk="0">
                <a:moveTo>
                  <a:pt x="44089" y="51638"/>
                </a:moveTo>
                <a:lnTo>
                  <a:pt x="43601" y="51221"/>
                </a:lnTo>
                <a:cubicBezTo>
                  <a:pt x="37183" y="47602"/>
                  <a:pt x="34147" y="39565"/>
                  <a:pt x="34147" y="39565"/>
                </a:cubicBezTo>
                <a:cubicBezTo>
                  <a:pt x="31635" y="35279"/>
                  <a:pt x="25241" y="35446"/>
                  <a:pt x="25241" y="35446"/>
                </a:cubicBezTo>
                <a:cubicBezTo>
                  <a:pt x="9073" y="35803"/>
                  <a:pt x="6037" y="20813"/>
                  <a:pt x="6037" y="20813"/>
                </a:cubicBezTo>
                <a:cubicBezTo>
                  <a:pt x="1512" y="4061"/>
                  <a:pt x="238" y="572"/>
                  <a:pt x="238" y="572"/>
                </a:cubicBezTo>
                <a:cubicBezTo>
                  <a:pt x="155" y="382"/>
                  <a:pt x="83" y="179"/>
                  <a:pt x="0" y="1"/>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2" name="Google Shape;162;p8"/>
          <p:cNvSpPr/>
          <p:nvPr/>
        </p:nvSpPr>
        <p:spPr>
          <a:xfrm rot="2019084">
            <a:off x="-2796257" y="-663466"/>
            <a:ext cx="5269834" cy="6131865"/>
          </a:xfrm>
          <a:custGeom>
            <a:avLst/>
            <a:gdLst/>
            <a:ahLst/>
            <a:cxnLst/>
            <a:rect l="l" t="t" r="r" b="b"/>
            <a:pathLst>
              <a:path w="49328" h="57397" extrusionOk="0">
                <a:moveTo>
                  <a:pt x="3096" y="1"/>
                </a:moveTo>
                <a:cubicBezTo>
                  <a:pt x="2953" y="191"/>
                  <a:pt x="2822" y="382"/>
                  <a:pt x="2691" y="596"/>
                </a:cubicBezTo>
                <a:cubicBezTo>
                  <a:pt x="1750" y="2013"/>
                  <a:pt x="869" y="3465"/>
                  <a:pt x="0" y="4942"/>
                </a:cubicBezTo>
                <a:cubicBezTo>
                  <a:pt x="2870" y="10085"/>
                  <a:pt x="4203" y="15229"/>
                  <a:pt x="4203" y="15229"/>
                </a:cubicBezTo>
                <a:cubicBezTo>
                  <a:pt x="6620" y="29814"/>
                  <a:pt x="13037" y="34219"/>
                  <a:pt x="13037" y="34219"/>
                </a:cubicBezTo>
                <a:cubicBezTo>
                  <a:pt x="20693" y="40803"/>
                  <a:pt x="22753" y="46959"/>
                  <a:pt x="23241" y="50495"/>
                </a:cubicBezTo>
                <a:cubicBezTo>
                  <a:pt x="24908" y="50947"/>
                  <a:pt x="26551" y="51566"/>
                  <a:pt x="28111" y="52376"/>
                </a:cubicBezTo>
                <a:cubicBezTo>
                  <a:pt x="31611" y="54186"/>
                  <a:pt x="34897" y="56686"/>
                  <a:pt x="38850" y="57281"/>
                </a:cubicBezTo>
                <a:cubicBezTo>
                  <a:pt x="39364" y="57359"/>
                  <a:pt x="39868" y="57397"/>
                  <a:pt x="40360" y="57397"/>
                </a:cubicBezTo>
                <a:cubicBezTo>
                  <a:pt x="44619" y="57397"/>
                  <a:pt x="47983" y="54570"/>
                  <a:pt x="49328" y="50376"/>
                </a:cubicBezTo>
                <a:cubicBezTo>
                  <a:pt x="45565" y="43982"/>
                  <a:pt x="36338" y="39970"/>
                  <a:pt x="36338" y="39970"/>
                </a:cubicBezTo>
                <a:cubicBezTo>
                  <a:pt x="17955" y="33719"/>
                  <a:pt x="14383" y="29957"/>
                  <a:pt x="14383" y="29957"/>
                </a:cubicBezTo>
                <a:cubicBezTo>
                  <a:pt x="6965" y="23218"/>
                  <a:pt x="6144" y="14609"/>
                  <a:pt x="6144" y="14609"/>
                </a:cubicBezTo>
                <a:cubicBezTo>
                  <a:pt x="5203" y="9514"/>
                  <a:pt x="3822" y="3287"/>
                  <a:pt x="309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3" name="Google Shape;163;p8"/>
          <p:cNvSpPr/>
          <p:nvPr/>
        </p:nvSpPr>
        <p:spPr>
          <a:xfrm rot="2019084">
            <a:off x="-2923287" y="-949811"/>
            <a:ext cx="2453729" cy="4618583"/>
          </a:xfrm>
          <a:custGeom>
            <a:avLst/>
            <a:gdLst/>
            <a:ahLst/>
            <a:cxnLst/>
            <a:rect l="l" t="t" r="r" b="b"/>
            <a:pathLst>
              <a:path w="22968" h="43232" extrusionOk="0">
                <a:moveTo>
                  <a:pt x="2977" y="0"/>
                </a:moveTo>
                <a:cubicBezTo>
                  <a:pt x="2667" y="524"/>
                  <a:pt x="2334" y="1060"/>
                  <a:pt x="2012" y="1584"/>
                </a:cubicBezTo>
                <a:cubicBezTo>
                  <a:pt x="3012" y="4691"/>
                  <a:pt x="2298" y="9692"/>
                  <a:pt x="2298" y="9692"/>
                </a:cubicBezTo>
                <a:cubicBezTo>
                  <a:pt x="0" y="19419"/>
                  <a:pt x="6822" y="24467"/>
                  <a:pt x="6822" y="24467"/>
                </a:cubicBezTo>
                <a:cubicBezTo>
                  <a:pt x="15300" y="30373"/>
                  <a:pt x="16288" y="39267"/>
                  <a:pt x="16252" y="43232"/>
                </a:cubicBezTo>
                <a:cubicBezTo>
                  <a:pt x="17824" y="42927"/>
                  <a:pt x="19420" y="42773"/>
                  <a:pt x="21015" y="42773"/>
                </a:cubicBezTo>
                <a:cubicBezTo>
                  <a:pt x="21667" y="42773"/>
                  <a:pt x="22318" y="42799"/>
                  <a:pt x="22967" y="42851"/>
                </a:cubicBezTo>
                <a:cubicBezTo>
                  <a:pt x="21300" y="34350"/>
                  <a:pt x="14311" y="28587"/>
                  <a:pt x="14311" y="28587"/>
                </a:cubicBezTo>
                <a:cubicBezTo>
                  <a:pt x="7894" y="22836"/>
                  <a:pt x="7334" y="15812"/>
                  <a:pt x="7334" y="15812"/>
                </a:cubicBezTo>
                <a:cubicBezTo>
                  <a:pt x="6572" y="8108"/>
                  <a:pt x="4763" y="3155"/>
                  <a:pt x="297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4" name="Google Shape;164;p8"/>
          <p:cNvSpPr/>
          <p:nvPr/>
        </p:nvSpPr>
        <p:spPr>
          <a:xfrm rot="2019084">
            <a:off x="7789322" y="3518864"/>
            <a:ext cx="2423175" cy="2177353"/>
          </a:xfrm>
          <a:custGeom>
            <a:avLst/>
            <a:gdLst/>
            <a:ahLst/>
            <a:cxnLst/>
            <a:rect l="l" t="t" r="r" b="b"/>
            <a:pathLst>
              <a:path w="22682" h="20381" extrusionOk="0">
                <a:moveTo>
                  <a:pt x="15910" y="0"/>
                </a:moveTo>
                <a:cubicBezTo>
                  <a:pt x="12387" y="0"/>
                  <a:pt x="8521" y="1281"/>
                  <a:pt x="5834" y="2910"/>
                </a:cubicBezTo>
                <a:cubicBezTo>
                  <a:pt x="3989" y="4029"/>
                  <a:pt x="2357" y="5637"/>
                  <a:pt x="1405" y="7637"/>
                </a:cubicBezTo>
                <a:cubicBezTo>
                  <a:pt x="953" y="8637"/>
                  <a:pt x="607" y="9756"/>
                  <a:pt x="405" y="10935"/>
                </a:cubicBezTo>
                <a:cubicBezTo>
                  <a:pt x="0" y="13257"/>
                  <a:pt x="167" y="15745"/>
                  <a:pt x="1179" y="17698"/>
                </a:cubicBezTo>
                <a:cubicBezTo>
                  <a:pt x="1976" y="19281"/>
                  <a:pt x="3084" y="19448"/>
                  <a:pt x="4512" y="19936"/>
                </a:cubicBezTo>
                <a:cubicBezTo>
                  <a:pt x="5365" y="20234"/>
                  <a:pt x="6288" y="20381"/>
                  <a:pt x="7220" y="20381"/>
                </a:cubicBezTo>
                <a:cubicBezTo>
                  <a:pt x="9307" y="20381"/>
                  <a:pt x="11443" y="19645"/>
                  <a:pt x="12966" y="18222"/>
                </a:cubicBezTo>
                <a:cubicBezTo>
                  <a:pt x="14240" y="17031"/>
                  <a:pt x="14680" y="15733"/>
                  <a:pt x="15276" y="14114"/>
                </a:cubicBezTo>
                <a:cubicBezTo>
                  <a:pt x="15942" y="12328"/>
                  <a:pt x="16847" y="10649"/>
                  <a:pt x="17967" y="9125"/>
                </a:cubicBezTo>
                <a:cubicBezTo>
                  <a:pt x="18740" y="8066"/>
                  <a:pt x="19633" y="6970"/>
                  <a:pt x="20645" y="6149"/>
                </a:cubicBezTo>
                <a:cubicBezTo>
                  <a:pt x="21550" y="5422"/>
                  <a:pt x="22681" y="4553"/>
                  <a:pt x="22324" y="3184"/>
                </a:cubicBezTo>
                <a:cubicBezTo>
                  <a:pt x="22074" y="2172"/>
                  <a:pt x="20765" y="1017"/>
                  <a:pt x="19836" y="660"/>
                </a:cubicBezTo>
                <a:cubicBezTo>
                  <a:pt x="18644" y="201"/>
                  <a:pt x="17304" y="0"/>
                  <a:pt x="1591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5" name="Google Shape;165;p8"/>
          <p:cNvSpPr/>
          <p:nvPr/>
        </p:nvSpPr>
        <p:spPr>
          <a:xfrm rot="2019084">
            <a:off x="5839035" y="4420128"/>
            <a:ext cx="2003430" cy="1580480"/>
          </a:xfrm>
          <a:custGeom>
            <a:avLst/>
            <a:gdLst/>
            <a:ahLst/>
            <a:cxnLst/>
            <a:rect l="l" t="t" r="r" b="b"/>
            <a:pathLst>
              <a:path w="18753" h="14794" extrusionOk="0">
                <a:moveTo>
                  <a:pt x="8784" y="0"/>
                </a:moveTo>
                <a:cubicBezTo>
                  <a:pt x="6575" y="0"/>
                  <a:pt x="4399" y="641"/>
                  <a:pt x="2644" y="2158"/>
                </a:cubicBezTo>
                <a:cubicBezTo>
                  <a:pt x="739" y="3813"/>
                  <a:pt x="0" y="6242"/>
                  <a:pt x="262" y="8552"/>
                </a:cubicBezTo>
                <a:cubicBezTo>
                  <a:pt x="560" y="11016"/>
                  <a:pt x="2025" y="13338"/>
                  <a:pt x="4513" y="14350"/>
                </a:cubicBezTo>
                <a:cubicBezTo>
                  <a:pt x="5259" y="14660"/>
                  <a:pt x="6014" y="14794"/>
                  <a:pt x="6766" y="14794"/>
                </a:cubicBezTo>
                <a:cubicBezTo>
                  <a:pt x="8412" y="14794"/>
                  <a:pt x="10038" y="14149"/>
                  <a:pt x="11502" y="13290"/>
                </a:cubicBezTo>
                <a:cubicBezTo>
                  <a:pt x="13562" y="12088"/>
                  <a:pt x="16157" y="10349"/>
                  <a:pt x="17562" y="8337"/>
                </a:cubicBezTo>
                <a:cubicBezTo>
                  <a:pt x="18348" y="7206"/>
                  <a:pt x="18753" y="5658"/>
                  <a:pt x="18229" y="4361"/>
                </a:cubicBezTo>
                <a:cubicBezTo>
                  <a:pt x="17193" y="1765"/>
                  <a:pt x="13204" y="574"/>
                  <a:pt x="10788" y="170"/>
                </a:cubicBezTo>
                <a:cubicBezTo>
                  <a:pt x="10124" y="59"/>
                  <a:pt x="9452" y="0"/>
                  <a:pt x="878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6" name="Google Shape;166;p8"/>
          <p:cNvSpPr/>
          <p:nvPr/>
        </p:nvSpPr>
        <p:spPr>
          <a:xfrm rot="2019084">
            <a:off x="6257993" y="4581375"/>
            <a:ext cx="1202079" cy="1023990"/>
          </a:xfrm>
          <a:custGeom>
            <a:avLst/>
            <a:gdLst/>
            <a:ahLst/>
            <a:cxnLst/>
            <a:rect l="l" t="t" r="r" b="b"/>
            <a:pathLst>
              <a:path w="11252" h="9585" fill="none" extrusionOk="0">
                <a:moveTo>
                  <a:pt x="11252" y="9585"/>
                </a:moveTo>
                <a:cubicBezTo>
                  <a:pt x="8633" y="2036"/>
                  <a:pt x="2334" y="358"/>
                  <a:pt x="1" y="0"/>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7" name="Google Shape;167;p8"/>
          <p:cNvSpPr/>
          <p:nvPr/>
        </p:nvSpPr>
        <p:spPr>
          <a:xfrm rot="2019084">
            <a:off x="6010007" y="4587285"/>
            <a:ext cx="1054544" cy="1069821"/>
          </a:xfrm>
          <a:custGeom>
            <a:avLst/>
            <a:gdLst/>
            <a:ahLst/>
            <a:cxnLst/>
            <a:rect l="l" t="t" r="r" b="b"/>
            <a:pathLst>
              <a:path w="9871" h="10014" fill="none" extrusionOk="0">
                <a:moveTo>
                  <a:pt x="9871" y="10013"/>
                </a:moveTo>
                <a:cubicBezTo>
                  <a:pt x="8347" y="2572"/>
                  <a:pt x="1656" y="417"/>
                  <a:pt x="1" y="0"/>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8" name="Google Shape;168;p8"/>
          <p:cNvSpPr/>
          <p:nvPr/>
        </p:nvSpPr>
        <p:spPr>
          <a:xfrm rot="2019084">
            <a:off x="8092810" y="3526381"/>
            <a:ext cx="1759211" cy="1614239"/>
          </a:xfrm>
          <a:custGeom>
            <a:avLst/>
            <a:gdLst/>
            <a:ahLst/>
            <a:cxnLst/>
            <a:rect l="l" t="t" r="r" b="b"/>
            <a:pathLst>
              <a:path w="16467" h="15110" extrusionOk="0">
                <a:moveTo>
                  <a:pt x="9859" y="0"/>
                </a:moveTo>
                <a:cubicBezTo>
                  <a:pt x="7835" y="524"/>
                  <a:pt x="5918" y="1334"/>
                  <a:pt x="4382" y="2274"/>
                </a:cubicBezTo>
                <a:cubicBezTo>
                  <a:pt x="2560" y="3381"/>
                  <a:pt x="941" y="4953"/>
                  <a:pt x="0" y="6929"/>
                </a:cubicBezTo>
                <a:cubicBezTo>
                  <a:pt x="314" y="6904"/>
                  <a:pt x="623" y="6891"/>
                  <a:pt x="928" y="6891"/>
                </a:cubicBezTo>
                <a:cubicBezTo>
                  <a:pt x="6266" y="6891"/>
                  <a:pt x="10321" y="10739"/>
                  <a:pt x="13193" y="15109"/>
                </a:cubicBezTo>
                <a:cubicBezTo>
                  <a:pt x="13419" y="14597"/>
                  <a:pt x="13609" y="14049"/>
                  <a:pt x="13836" y="13466"/>
                </a:cubicBezTo>
                <a:cubicBezTo>
                  <a:pt x="14478" y="11716"/>
                  <a:pt x="15383" y="10049"/>
                  <a:pt x="16467" y="8537"/>
                </a:cubicBezTo>
                <a:cubicBezTo>
                  <a:pt x="14502" y="4060"/>
                  <a:pt x="11788" y="1417"/>
                  <a:pt x="98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 name="Google Shape;169;p8"/>
          <p:cNvSpPr/>
          <p:nvPr/>
        </p:nvSpPr>
        <p:spPr>
          <a:xfrm rot="2019084">
            <a:off x="7599306" y="4326145"/>
            <a:ext cx="1422154" cy="867587"/>
          </a:xfrm>
          <a:custGeom>
            <a:avLst/>
            <a:gdLst/>
            <a:ahLst/>
            <a:cxnLst/>
            <a:rect l="l" t="t" r="r" b="b"/>
            <a:pathLst>
              <a:path w="13312" h="8121" extrusionOk="0">
                <a:moveTo>
                  <a:pt x="322" y="0"/>
                </a:moveTo>
                <a:lnTo>
                  <a:pt x="322" y="36"/>
                </a:lnTo>
                <a:cubicBezTo>
                  <a:pt x="0" y="1941"/>
                  <a:pt x="60" y="3953"/>
                  <a:pt x="631" y="5715"/>
                </a:cubicBezTo>
                <a:cubicBezTo>
                  <a:pt x="1672" y="5331"/>
                  <a:pt x="2715" y="5172"/>
                  <a:pt x="3729" y="5172"/>
                </a:cubicBezTo>
                <a:cubicBezTo>
                  <a:pt x="7241" y="5172"/>
                  <a:pt x="10402" y="7076"/>
                  <a:pt x="11871" y="8120"/>
                </a:cubicBezTo>
                <a:cubicBezTo>
                  <a:pt x="12228" y="7882"/>
                  <a:pt x="12573" y="7620"/>
                  <a:pt x="12895" y="7335"/>
                </a:cubicBezTo>
                <a:cubicBezTo>
                  <a:pt x="13050" y="7192"/>
                  <a:pt x="13192" y="7061"/>
                  <a:pt x="13311" y="6906"/>
                </a:cubicBezTo>
                <a:cubicBezTo>
                  <a:pt x="11573" y="4620"/>
                  <a:pt x="10156" y="3965"/>
                  <a:pt x="10156" y="3965"/>
                </a:cubicBezTo>
                <a:cubicBezTo>
                  <a:pt x="5037" y="596"/>
                  <a:pt x="1786" y="36"/>
                  <a:pt x="32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70" name="Google Shape;170;p8"/>
          <p:cNvGrpSpPr/>
          <p:nvPr/>
        </p:nvGrpSpPr>
        <p:grpSpPr>
          <a:xfrm>
            <a:off x="-813315" y="1162150"/>
            <a:ext cx="3585731" cy="2819199"/>
            <a:chOff x="6451063" y="-3"/>
            <a:chExt cx="2230626" cy="1753778"/>
          </a:xfrm>
        </p:grpSpPr>
        <p:sp>
          <p:nvSpPr>
            <p:cNvPr id="171" name="Google Shape;171;p8"/>
            <p:cNvSpPr/>
            <p:nvPr/>
          </p:nvSpPr>
          <p:spPr>
            <a:xfrm>
              <a:off x="7215845" y="23907"/>
              <a:ext cx="94475" cy="126136"/>
            </a:xfrm>
            <a:custGeom>
              <a:avLst/>
              <a:gdLst/>
              <a:ahLst/>
              <a:cxnLst/>
              <a:rect l="l" t="t" r="r" b="b"/>
              <a:pathLst>
                <a:path w="2596" h="3466" extrusionOk="0">
                  <a:moveTo>
                    <a:pt x="1298" y="1"/>
                  </a:moveTo>
                  <a:cubicBezTo>
                    <a:pt x="1280" y="1"/>
                    <a:pt x="1262" y="7"/>
                    <a:pt x="1262" y="19"/>
                  </a:cubicBezTo>
                  <a:cubicBezTo>
                    <a:pt x="1107" y="912"/>
                    <a:pt x="667" y="1602"/>
                    <a:pt x="12" y="1721"/>
                  </a:cubicBezTo>
                  <a:lnTo>
                    <a:pt x="0" y="1733"/>
                  </a:lnTo>
                  <a:lnTo>
                    <a:pt x="0" y="1745"/>
                  </a:lnTo>
                  <a:lnTo>
                    <a:pt x="12" y="1745"/>
                  </a:lnTo>
                  <a:cubicBezTo>
                    <a:pt x="667" y="1864"/>
                    <a:pt x="1107" y="2555"/>
                    <a:pt x="1262" y="3448"/>
                  </a:cubicBezTo>
                  <a:cubicBezTo>
                    <a:pt x="1262" y="3460"/>
                    <a:pt x="1280" y="3466"/>
                    <a:pt x="1298" y="3466"/>
                  </a:cubicBezTo>
                  <a:cubicBezTo>
                    <a:pt x="1316" y="3466"/>
                    <a:pt x="1334" y="3460"/>
                    <a:pt x="1334" y="3448"/>
                  </a:cubicBezTo>
                  <a:cubicBezTo>
                    <a:pt x="1488" y="2555"/>
                    <a:pt x="1929" y="1864"/>
                    <a:pt x="2584" y="1745"/>
                  </a:cubicBezTo>
                  <a:lnTo>
                    <a:pt x="2596" y="1745"/>
                  </a:lnTo>
                  <a:cubicBezTo>
                    <a:pt x="2596" y="1733"/>
                    <a:pt x="2584" y="1733"/>
                    <a:pt x="2584" y="1721"/>
                  </a:cubicBezTo>
                  <a:cubicBezTo>
                    <a:pt x="1929" y="1602"/>
                    <a:pt x="1488" y="912"/>
                    <a:pt x="1334" y="19"/>
                  </a:cubicBezTo>
                  <a:cubicBezTo>
                    <a:pt x="1334" y="7"/>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2" name="Google Shape;172;p8"/>
            <p:cNvSpPr/>
            <p:nvPr/>
          </p:nvSpPr>
          <p:spPr>
            <a:xfrm>
              <a:off x="7420333" y="171114"/>
              <a:ext cx="61139" cy="80864"/>
            </a:xfrm>
            <a:custGeom>
              <a:avLst/>
              <a:gdLst/>
              <a:ahLst/>
              <a:cxnLst/>
              <a:rect l="l" t="t" r="r" b="b"/>
              <a:pathLst>
                <a:path w="1680" h="2222" extrusionOk="0">
                  <a:moveTo>
                    <a:pt x="846" y="1"/>
                  </a:moveTo>
                  <a:cubicBezTo>
                    <a:pt x="834" y="1"/>
                    <a:pt x="822" y="4"/>
                    <a:pt x="822" y="10"/>
                  </a:cubicBezTo>
                  <a:cubicBezTo>
                    <a:pt x="715" y="569"/>
                    <a:pt x="429" y="1022"/>
                    <a:pt x="13" y="1093"/>
                  </a:cubicBezTo>
                  <a:lnTo>
                    <a:pt x="1" y="1105"/>
                  </a:lnTo>
                  <a:lnTo>
                    <a:pt x="1" y="1129"/>
                  </a:lnTo>
                  <a:lnTo>
                    <a:pt x="13" y="1129"/>
                  </a:lnTo>
                  <a:cubicBezTo>
                    <a:pt x="429" y="1201"/>
                    <a:pt x="727" y="1641"/>
                    <a:pt x="822" y="2213"/>
                  </a:cubicBezTo>
                  <a:cubicBezTo>
                    <a:pt x="822" y="2219"/>
                    <a:pt x="834" y="2221"/>
                    <a:pt x="846" y="2221"/>
                  </a:cubicBezTo>
                  <a:cubicBezTo>
                    <a:pt x="858" y="2221"/>
                    <a:pt x="870" y="2219"/>
                    <a:pt x="870" y="2213"/>
                  </a:cubicBezTo>
                  <a:cubicBezTo>
                    <a:pt x="965" y="1641"/>
                    <a:pt x="1251" y="1201"/>
                    <a:pt x="1680" y="1129"/>
                  </a:cubicBezTo>
                  <a:cubicBezTo>
                    <a:pt x="1680" y="1105"/>
                    <a:pt x="1680" y="1105"/>
                    <a:pt x="1668" y="1093"/>
                  </a:cubicBezTo>
                  <a:cubicBezTo>
                    <a:pt x="1251" y="1022"/>
                    <a:pt x="953" y="569"/>
                    <a:pt x="870" y="10"/>
                  </a:cubicBezTo>
                  <a:cubicBezTo>
                    <a:pt x="870" y="4"/>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 name="Google Shape;173;p8"/>
            <p:cNvSpPr/>
            <p:nvPr/>
          </p:nvSpPr>
          <p:spPr>
            <a:xfrm>
              <a:off x="8056869" y="93562"/>
              <a:ext cx="61321" cy="80864"/>
            </a:xfrm>
            <a:custGeom>
              <a:avLst/>
              <a:gdLst/>
              <a:ahLst/>
              <a:cxnLst/>
              <a:rect l="l" t="t" r="r" b="b"/>
              <a:pathLst>
                <a:path w="1685" h="2222" extrusionOk="0">
                  <a:moveTo>
                    <a:pt x="1683" y="1120"/>
                  </a:moveTo>
                  <a:cubicBezTo>
                    <a:pt x="1682" y="1120"/>
                    <a:pt x="1679" y="1123"/>
                    <a:pt x="1679" y="1129"/>
                  </a:cubicBezTo>
                  <a:cubicBezTo>
                    <a:pt x="1685" y="1123"/>
                    <a:pt x="1685" y="1120"/>
                    <a:pt x="1683" y="1120"/>
                  </a:cubicBezTo>
                  <a:close/>
                  <a:moveTo>
                    <a:pt x="839" y="1"/>
                  </a:moveTo>
                  <a:cubicBezTo>
                    <a:pt x="831" y="1"/>
                    <a:pt x="822" y="4"/>
                    <a:pt x="822" y="10"/>
                  </a:cubicBezTo>
                  <a:cubicBezTo>
                    <a:pt x="714" y="581"/>
                    <a:pt x="429" y="1022"/>
                    <a:pt x="12" y="1093"/>
                  </a:cubicBezTo>
                  <a:lnTo>
                    <a:pt x="0" y="1117"/>
                  </a:lnTo>
                  <a:lnTo>
                    <a:pt x="0" y="1129"/>
                  </a:lnTo>
                  <a:lnTo>
                    <a:pt x="12" y="1129"/>
                  </a:lnTo>
                  <a:cubicBezTo>
                    <a:pt x="429" y="1200"/>
                    <a:pt x="726" y="1653"/>
                    <a:pt x="822" y="2212"/>
                  </a:cubicBezTo>
                  <a:cubicBezTo>
                    <a:pt x="822" y="2218"/>
                    <a:pt x="831" y="2221"/>
                    <a:pt x="839" y="2221"/>
                  </a:cubicBezTo>
                  <a:cubicBezTo>
                    <a:pt x="848" y="2221"/>
                    <a:pt x="857" y="2218"/>
                    <a:pt x="857" y="2212"/>
                  </a:cubicBezTo>
                  <a:cubicBezTo>
                    <a:pt x="965" y="1653"/>
                    <a:pt x="1250" y="1200"/>
                    <a:pt x="1679" y="1129"/>
                  </a:cubicBezTo>
                  <a:cubicBezTo>
                    <a:pt x="1679" y="1117"/>
                    <a:pt x="1679" y="1117"/>
                    <a:pt x="1667" y="1093"/>
                  </a:cubicBezTo>
                  <a:cubicBezTo>
                    <a:pt x="1250" y="1022"/>
                    <a:pt x="953" y="581"/>
                    <a:pt x="857" y="10"/>
                  </a:cubicBezTo>
                  <a:cubicBezTo>
                    <a:pt x="857" y="4"/>
                    <a:pt x="848" y="1"/>
                    <a:pt x="83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 name="Google Shape;174;p8"/>
            <p:cNvSpPr/>
            <p:nvPr/>
          </p:nvSpPr>
          <p:spPr>
            <a:xfrm>
              <a:off x="8244908" y="1312228"/>
              <a:ext cx="94475" cy="126318"/>
            </a:xfrm>
            <a:custGeom>
              <a:avLst/>
              <a:gdLst/>
              <a:ahLst/>
              <a:cxnLst/>
              <a:rect l="l" t="t" r="r" b="b"/>
              <a:pathLst>
                <a:path w="2596" h="3471" extrusionOk="0">
                  <a:moveTo>
                    <a:pt x="1298" y="0"/>
                  </a:moveTo>
                  <a:cubicBezTo>
                    <a:pt x="1280" y="0"/>
                    <a:pt x="1262" y="9"/>
                    <a:pt x="1262" y="27"/>
                  </a:cubicBezTo>
                  <a:cubicBezTo>
                    <a:pt x="1108" y="920"/>
                    <a:pt x="667" y="1598"/>
                    <a:pt x="12" y="1717"/>
                  </a:cubicBezTo>
                  <a:lnTo>
                    <a:pt x="0" y="1741"/>
                  </a:lnTo>
                  <a:lnTo>
                    <a:pt x="0" y="1753"/>
                  </a:lnTo>
                  <a:lnTo>
                    <a:pt x="12" y="1753"/>
                  </a:lnTo>
                  <a:cubicBezTo>
                    <a:pt x="667" y="1872"/>
                    <a:pt x="1108" y="2551"/>
                    <a:pt x="1262" y="3444"/>
                  </a:cubicBezTo>
                  <a:cubicBezTo>
                    <a:pt x="1262" y="3462"/>
                    <a:pt x="1280" y="3471"/>
                    <a:pt x="1298" y="3471"/>
                  </a:cubicBezTo>
                  <a:cubicBezTo>
                    <a:pt x="1316" y="3471"/>
                    <a:pt x="1334" y="3462"/>
                    <a:pt x="1334" y="3444"/>
                  </a:cubicBezTo>
                  <a:cubicBezTo>
                    <a:pt x="1489" y="2551"/>
                    <a:pt x="1929" y="1872"/>
                    <a:pt x="2584" y="1753"/>
                  </a:cubicBezTo>
                  <a:lnTo>
                    <a:pt x="2596" y="1753"/>
                  </a:lnTo>
                  <a:cubicBezTo>
                    <a:pt x="2596" y="1741"/>
                    <a:pt x="2596" y="1717"/>
                    <a:pt x="2584" y="1717"/>
                  </a:cubicBezTo>
                  <a:cubicBezTo>
                    <a:pt x="1929" y="1598"/>
                    <a:pt x="1489" y="920"/>
                    <a:pt x="1334" y="27"/>
                  </a:cubicBezTo>
                  <a:cubicBezTo>
                    <a:pt x="1334" y="9"/>
                    <a:pt x="1316" y="0"/>
                    <a:pt x="129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 name="Google Shape;175;p8"/>
            <p:cNvSpPr/>
            <p:nvPr/>
          </p:nvSpPr>
          <p:spPr>
            <a:xfrm>
              <a:off x="8587213" y="679586"/>
              <a:ext cx="94475" cy="126355"/>
            </a:xfrm>
            <a:custGeom>
              <a:avLst/>
              <a:gdLst/>
              <a:ahLst/>
              <a:cxnLst/>
              <a:rect l="l" t="t" r="r" b="b"/>
              <a:pathLst>
                <a:path w="2596" h="3472" extrusionOk="0">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 name="Google Shape;176;p8"/>
            <p:cNvSpPr/>
            <p:nvPr/>
          </p:nvSpPr>
          <p:spPr>
            <a:xfrm>
              <a:off x="8339346" y="1467113"/>
              <a:ext cx="61576" cy="80828"/>
            </a:xfrm>
            <a:custGeom>
              <a:avLst/>
              <a:gdLst/>
              <a:ahLst/>
              <a:cxnLst/>
              <a:rect l="l" t="t" r="r" b="b"/>
              <a:pathLst>
                <a:path w="1692" h="2221" extrusionOk="0">
                  <a:moveTo>
                    <a:pt x="846" y="0"/>
                  </a:moveTo>
                  <a:cubicBezTo>
                    <a:pt x="834" y="0"/>
                    <a:pt x="823" y="3"/>
                    <a:pt x="823" y="9"/>
                  </a:cubicBezTo>
                  <a:cubicBezTo>
                    <a:pt x="715" y="581"/>
                    <a:pt x="442" y="1021"/>
                    <a:pt x="25" y="1093"/>
                  </a:cubicBezTo>
                  <a:lnTo>
                    <a:pt x="1" y="1117"/>
                  </a:lnTo>
                  <a:lnTo>
                    <a:pt x="1" y="1129"/>
                  </a:lnTo>
                  <a:lnTo>
                    <a:pt x="25" y="1129"/>
                  </a:lnTo>
                  <a:cubicBezTo>
                    <a:pt x="442" y="1200"/>
                    <a:pt x="739" y="1652"/>
                    <a:pt x="823" y="2212"/>
                  </a:cubicBezTo>
                  <a:cubicBezTo>
                    <a:pt x="823" y="2218"/>
                    <a:pt x="834" y="2221"/>
                    <a:pt x="846" y="2221"/>
                  </a:cubicBezTo>
                  <a:cubicBezTo>
                    <a:pt x="858" y="2221"/>
                    <a:pt x="870" y="2218"/>
                    <a:pt x="870" y="2212"/>
                  </a:cubicBezTo>
                  <a:cubicBezTo>
                    <a:pt x="977" y="1652"/>
                    <a:pt x="1251" y="1200"/>
                    <a:pt x="1692" y="1129"/>
                  </a:cubicBezTo>
                  <a:cubicBezTo>
                    <a:pt x="1692" y="1117"/>
                    <a:pt x="1668" y="1117"/>
                    <a:pt x="1668"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 name="Google Shape;177;p8"/>
            <p:cNvSpPr/>
            <p:nvPr/>
          </p:nvSpPr>
          <p:spPr>
            <a:xfrm>
              <a:off x="8063784" y="854960"/>
              <a:ext cx="61139" cy="81192"/>
            </a:xfrm>
            <a:custGeom>
              <a:avLst/>
              <a:gdLst/>
              <a:ahLst/>
              <a:cxnLst/>
              <a:rect l="l" t="t" r="r" b="b"/>
              <a:pathLst>
                <a:path w="1680" h="2231" extrusionOk="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 name="Google Shape;178;p8"/>
            <p:cNvSpPr/>
            <p:nvPr/>
          </p:nvSpPr>
          <p:spPr>
            <a:xfrm>
              <a:off x="7989253" y="948124"/>
              <a:ext cx="61139" cy="81192"/>
            </a:xfrm>
            <a:custGeom>
              <a:avLst/>
              <a:gdLst/>
              <a:ahLst/>
              <a:cxnLst/>
              <a:rect l="l" t="t" r="r" b="b"/>
              <a:pathLst>
                <a:path w="1680" h="2231" extrusionOk="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 name="Google Shape;179;p8"/>
            <p:cNvSpPr/>
            <p:nvPr/>
          </p:nvSpPr>
          <p:spPr>
            <a:xfrm>
              <a:off x="7651278" y="1426391"/>
              <a:ext cx="61139" cy="81155"/>
            </a:xfrm>
            <a:custGeom>
              <a:avLst/>
              <a:gdLst/>
              <a:ahLst/>
              <a:cxnLst/>
              <a:rect l="l" t="t" r="r" b="b"/>
              <a:pathLst>
                <a:path w="1680" h="2230" extrusionOk="0">
                  <a:moveTo>
                    <a:pt x="834" y="0"/>
                  </a:moveTo>
                  <a:cubicBezTo>
                    <a:pt x="822" y="0"/>
                    <a:pt x="810" y="3"/>
                    <a:pt x="810" y="9"/>
                  </a:cubicBezTo>
                  <a:cubicBezTo>
                    <a:pt x="715" y="581"/>
                    <a:pt x="429" y="1021"/>
                    <a:pt x="13" y="1105"/>
                  </a:cubicBezTo>
                  <a:lnTo>
                    <a:pt x="1" y="1117"/>
                  </a:lnTo>
                  <a:lnTo>
                    <a:pt x="1" y="1128"/>
                  </a:lnTo>
                  <a:lnTo>
                    <a:pt x="13" y="1128"/>
                  </a:lnTo>
                  <a:cubicBezTo>
                    <a:pt x="429" y="1200"/>
                    <a:pt x="727" y="1652"/>
                    <a:pt x="810" y="2212"/>
                  </a:cubicBezTo>
                  <a:cubicBezTo>
                    <a:pt x="810" y="2224"/>
                    <a:pt x="822" y="2230"/>
                    <a:pt x="834" y="2230"/>
                  </a:cubicBezTo>
                  <a:cubicBezTo>
                    <a:pt x="846" y="2230"/>
                    <a:pt x="858" y="2224"/>
                    <a:pt x="858" y="2212"/>
                  </a:cubicBezTo>
                  <a:cubicBezTo>
                    <a:pt x="965" y="1652"/>
                    <a:pt x="1251" y="1200"/>
                    <a:pt x="1680" y="1128"/>
                  </a:cubicBezTo>
                  <a:cubicBezTo>
                    <a:pt x="1680" y="1117"/>
                    <a:pt x="1680" y="1117"/>
                    <a:pt x="1668" y="1105"/>
                  </a:cubicBezTo>
                  <a:cubicBezTo>
                    <a:pt x="1251" y="1021"/>
                    <a:pt x="953" y="581"/>
                    <a:pt x="858" y="9"/>
                  </a:cubicBezTo>
                  <a:cubicBezTo>
                    <a:pt x="858" y="3"/>
                    <a:pt x="846" y="0"/>
                    <a:pt x="83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 name="Google Shape;180;p8"/>
            <p:cNvSpPr/>
            <p:nvPr/>
          </p:nvSpPr>
          <p:spPr>
            <a:xfrm>
              <a:off x="6451063" y="860928"/>
              <a:ext cx="61139" cy="81192"/>
            </a:xfrm>
            <a:custGeom>
              <a:avLst/>
              <a:gdLst/>
              <a:ahLst/>
              <a:cxnLst/>
              <a:rect l="l" t="t" r="r" b="b"/>
              <a:pathLst>
                <a:path w="1680" h="2231" extrusionOk="0">
                  <a:moveTo>
                    <a:pt x="834" y="1"/>
                  </a:moveTo>
                  <a:cubicBezTo>
                    <a:pt x="822" y="1"/>
                    <a:pt x="810" y="4"/>
                    <a:pt x="810" y="10"/>
                  </a:cubicBezTo>
                  <a:cubicBezTo>
                    <a:pt x="715" y="581"/>
                    <a:pt x="429" y="1022"/>
                    <a:pt x="12" y="1105"/>
                  </a:cubicBezTo>
                  <a:lnTo>
                    <a:pt x="1" y="1117"/>
                  </a:lnTo>
                  <a:lnTo>
                    <a:pt x="1" y="1129"/>
                  </a:lnTo>
                  <a:lnTo>
                    <a:pt x="12" y="1129"/>
                  </a:lnTo>
                  <a:cubicBezTo>
                    <a:pt x="429" y="1200"/>
                    <a:pt x="727" y="1653"/>
                    <a:pt x="810" y="2212"/>
                  </a:cubicBezTo>
                  <a:cubicBezTo>
                    <a:pt x="810" y="2224"/>
                    <a:pt x="822" y="2230"/>
                    <a:pt x="834" y="2230"/>
                  </a:cubicBezTo>
                  <a:cubicBezTo>
                    <a:pt x="846" y="2230"/>
                    <a:pt x="858" y="2224"/>
                    <a:pt x="858" y="2212"/>
                  </a:cubicBezTo>
                  <a:cubicBezTo>
                    <a:pt x="965" y="1653"/>
                    <a:pt x="1251" y="1200"/>
                    <a:pt x="1679" y="1129"/>
                  </a:cubicBezTo>
                  <a:cubicBezTo>
                    <a:pt x="1679" y="1117"/>
                    <a:pt x="1679" y="1117"/>
                    <a:pt x="1667" y="1105"/>
                  </a:cubicBez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 name="Google Shape;181;p8"/>
            <p:cNvSpPr/>
            <p:nvPr/>
          </p:nvSpPr>
          <p:spPr>
            <a:xfrm>
              <a:off x="8087621" y="1560278"/>
              <a:ext cx="61139" cy="80828"/>
            </a:xfrm>
            <a:custGeom>
              <a:avLst/>
              <a:gdLst/>
              <a:ahLst/>
              <a:cxnLst/>
              <a:rect l="l" t="t" r="r" b="b"/>
              <a:pathLst>
                <a:path w="1680" h="2221" extrusionOk="0">
                  <a:moveTo>
                    <a:pt x="846" y="0"/>
                  </a:moveTo>
                  <a:cubicBezTo>
                    <a:pt x="834" y="0"/>
                    <a:pt x="822" y="3"/>
                    <a:pt x="822" y="9"/>
                  </a:cubicBezTo>
                  <a:cubicBezTo>
                    <a:pt x="715" y="581"/>
                    <a:pt x="429" y="1021"/>
                    <a:pt x="12" y="1093"/>
                  </a:cubicBezTo>
                  <a:lnTo>
                    <a:pt x="0" y="1117"/>
                  </a:lnTo>
                  <a:lnTo>
                    <a:pt x="0" y="1128"/>
                  </a:lnTo>
                  <a:lnTo>
                    <a:pt x="12" y="1128"/>
                  </a:lnTo>
                  <a:cubicBezTo>
                    <a:pt x="429" y="1200"/>
                    <a:pt x="727" y="1652"/>
                    <a:pt x="822" y="2212"/>
                  </a:cubicBezTo>
                  <a:cubicBezTo>
                    <a:pt x="822" y="2218"/>
                    <a:pt x="834" y="2221"/>
                    <a:pt x="846" y="2221"/>
                  </a:cubicBezTo>
                  <a:cubicBezTo>
                    <a:pt x="858" y="2221"/>
                    <a:pt x="870" y="2218"/>
                    <a:pt x="870" y="2212"/>
                  </a:cubicBezTo>
                  <a:cubicBezTo>
                    <a:pt x="965" y="1652"/>
                    <a:pt x="1251" y="1200"/>
                    <a:pt x="1679" y="1128"/>
                  </a:cubicBezTo>
                  <a:cubicBezTo>
                    <a:pt x="1679" y="1117"/>
                    <a:pt x="1667" y="1117"/>
                    <a:pt x="1667"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 name="Google Shape;182;p8"/>
            <p:cNvSpPr/>
            <p:nvPr/>
          </p:nvSpPr>
          <p:spPr>
            <a:xfrm>
              <a:off x="6893010" y="1186129"/>
              <a:ext cx="94511" cy="126318"/>
            </a:xfrm>
            <a:custGeom>
              <a:avLst/>
              <a:gdLst/>
              <a:ahLst/>
              <a:cxnLst/>
              <a:rect l="l" t="t" r="r" b="b"/>
              <a:pathLst>
                <a:path w="2597" h="3471" extrusionOk="0">
                  <a:moveTo>
                    <a:pt x="1299" y="0"/>
                  </a:moveTo>
                  <a:cubicBezTo>
                    <a:pt x="1281" y="0"/>
                    <a:pt x="1263" y="9"/>
                    <a:pt x="1263" y="27"/>
                  </a:cubicBezTo>
                  <a:cubicBezTo>
                    <a:pt x="1108" y="920"/>
                    <a:pt x="668" y="1599"/>
                    <a:pt x="13" y="1718"/>
                  </a:cubicBezTo>
                  <a:lnTo>
                    <a:pt x="1" y="1718"/>
                  </a:lnTo>
                  <a:cubicBezTo>
                    <a:pt x="1" y="1730"/>
                    <a:pt x="13" y="1753"/>
                    <a:pt x="13" y="1753"/>
                  </a:cubicBezTo>
                  <a:cubicBezTo>
                    <a:pt x="668" y="1873"/>
                    <a:pt x="1108" y="2551"/>
                    <a:pt x="1263" y="3444"/>
                  </a:cubicBezTo>
                  <a:cubicBezTo>
                    <a:pt x="1263" y="3462"/>
                    <a:pt x="1281" y="3471"/>
                    <a:pt x="1299" y="3471"/>
                  </a:cubicBezTo>
                  <a:cubicBezTo>
                    <a:pt x="1317" y="3471"/>
                    <a:pt x="1334" y="3462"/>
                    <a:pt x="1334" y="3444"/>
                  </a:cubicBezTo>
                  <a:cubicBezTo>
                    <a:pt x="1489" y="2551"/>
                    <a:pt x="1930" y="1873"/>
                    <a:pt x="2585" y="1753"/>
                  </a:cubicBezTo>
                  <a:lnTo>
                    <a:pt x="2596" y="1730"/>
                  </a:lnTo>
                  <a:lnTo>
                    <a:pt x="2596" y="1718"/>
                  </a:lnTo>
                  <a:lnTo>
                    <a:pt x="2585" y="1718"/>
                  </a:lnTo>
                  <a:cubicBezTo>
                    <a:pt x="1930" y="1599"/>
                    <a:pt x="1489" y="920"/>
                    <a:pt x="1334" y="27"/>
                  </a:cubicBezTo>
                  <a:cubicBezTo>
                    <a:pt x="1334" y="9"/>
                    <a:pt x="1317" y="0"/>
                    <a:pt x="129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3" name="Google Shape;183;p8"/>
            <p:cNvSpPr/>
            <p:nvPr/>
          </p:nvSpPr>
          <p:spPr>
            <a:xfrm>
              <a:off x="7167298" y="771767"/>
              <a:ext cx="94948" cy="126136"/>
            </a:xfrm>
            <a:custGeom>
              <a:avLst/>
              <a:gdLst/>
              <a:ahLst/>
              <a:cxnLst/>
              <a:rect l="l" t="t" r="r" b="b"/>
              <a:pathLst>
                <a:path w="2609" h="3466" extrusionOk="0">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 name="Google Shape;184;p8"/>
            <p:cNvSpPr/>
            <p:nvPr/>
          </p:nvSpPr>
          <p:spPr>
            <a:xfrm>
              <a:off x="6831944" y="1076698"/>
              <a:ext cx="61540" cy="80864"/>
            </a:xfrm>
            <a:custGeom>
              <a:avLst/>
              <a:gdLst/>
              <a:ahLst/>
              <a:cxnLst/>
              <a:rect l="l" t="t" r="r" b="b"/>
              <a:pathLst>
                <a:path w="1691" h="2222" extrusionOk="0">
                  <a:moveTo>
                    <a:pt x="12" y="1093"/>
                  </a:moveTo>
                  <a:lnTo>
                    <a:pt x="12" y="1093"/>
                  </a:lnTo>
                  <a:cubicBezTo>
                    <a:pt x="0" y="1099"/>
                    <a:pt x="0" y="1102"/>
                    <a:pt x="3" y="1102"/>
                  </a:cubicBezTo>
                  <a:cubicBezTo>
                    <a:pt x="6" y="1102"/>
                    <a:pt x="12" y="1099"/>
                    <a:pt x="12" y="1093"/>
                  </a:cubicBezTo>
                  <a:close/>
                  <a:moveTo>
                    <a:pt x="845" y="1"/>
                  </a:moveTo>
                  <a:cubicBezTo>
                    <a:pt x="834" y="1"/>
                    <a:pt x="822" y="4"/>
                    <a:pt x="822" y="10"/>
                  </a:cubicBezTo>
                  <a:cubicBezTo>
                    <a:pt x="726" y="570"/>
                    <a:pt x="441" y="1022"/>
                    <a:pt x="12" y="1093"/>
                  </a:cubicBezTo>
                  <a:cubicBezTo>
                    <a:pt x="12" y="1105"/>
                    <a:pt x="12" y="1129"/>
                    <a:pt x="24" y="1129"/>
                  </a:cubicBezTo>
                  <a:cubicBezTo>
                    <a:pt x="441" y="1201"/>
                    <a:pt x="738" y="1641"/>
                    <a:pt x="822" y="2213"/>
                  </a:cubicBezTo>
                  <a:cubicBezTo>
                    <a:pt x="822" y="2219"/>
                    <a:pt x="834" y="2221"/>
                    <a:pt x="845" y="2221"/>
                  </a:cubicBezTo>
                  <a:cubicBezTo>
                    <a:pt x="857" y="2221"/>
                    <a:pt x="869" y="2219"/>
                    <a:pt x="869" y="2213"/>
                  </a:cubicBezTo>
                  <a:cubicBezTo>
                    <a:pt x="976" y="1641"/>
                    <a:pt x="1262" y="1201"/>
                    <a:pt x="1679" y="1129"/>
                  </a:cubicBezTo>
                  <a:lnTo>
                    <a:pt x="1691" y="1105"/>
                  </a:lnTo>
                  <a:lnTo>
                    <a:pt x="1691" y="1093"/>
                  </a:lnTo>
                  <a:lnTo>
                    <a:pt x="1679" y="1093"/>
                  </a:lnTo>
                  <a:cubicBezTo>
                    <a:pt x="1262" y="1022"/>
                    <a:pt x="965" y="570"/>
                    <a:pt x="869" y="10"/>
                  </a:cubicBezTo>
                  <a:cubicBezTo>
                    <a:pt x="869" y="4"/>
                    <a:pt x="857" y="1"/>
                    <a:pt x="84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 name="Google Shape;185;p8"/>
            <p:cNvSpPr/>
            <p:nvPr/>
          </p:nvSpPr>
          <p:spPr>
            <a:xfrm>
              <a:off x="7103175" y="1672911"/>
              <a:ext cx="61139" cy="80864"/>
            </a:xfrm>
            <a:custGeom>
              <a:avLst/>
              <a:gdLst/>
              <a:ahLst/>
              <a:cxnLst/>
              <a:rect l="l" t="t" r="r" b="b"/>
              <a:pathLst>
                <a:path w="1680" h="2222" extrusionOk="0">
                  <a:moveTo>
                    <a:pt x="834" y="1"/>
                  </a:moveTo>
                  <a:cubicBezTo>
                    <a:pt x="822" y="1"/>
                    <a:pt x="810" y="4"/>
                    <a:pt x="810" y="10"/>
                  </a:cubicBezTo>
                  <a:cubicBezTo>
                    <a:pt x="715" y="581"/>
                    <a:pt x="429" y="1022"/>
                    <a:pt x="0" y="1093"/>
                  </a:cubicBezTo>
                  <a:cubicBezTo>
                    <a:pt x="0" y="1117"/>
                    <a:pt x="0" y="1117"/>
                    <a:pt x="12" y="1129"/>
                  </a:cubicBezTo>
                  <a:cubicBezTo>
                    <a:pt x="429" y="1201"/>
                    <a:pt x="727" y="1653"/>
                    <a:pt x="810" y="2213"/>
                  </a:cubicBezTo>
                  <a:cubicBezTo>
                    <a:pt x="810" y="2218"/>
                    <a:pt x="822" y="2221"/>
                    <a:pt x="834" y="2221"/>
                  </a:cubicBezTo>
                  <a:cubicBezTo>
                    <a:pt x="846" y="2221"/>
                    <a:pt x="858" y="2218"/>
                    <a:pt x="858" y="2213"/>
                  </a:cubicBezTo>
                  <a:cubicBezTo>
                    <a:pt x="965" y="1653"/>
                    <a:pt x="1251" y="1201"/>
                    <a:pt x="1667" y="1129"/>
                  </a:cubicBezTo>
                  <a:lnTo>
                    <a:pt x="1679" y="1117"/>
                  </a:lnTo>
                  <a:lnTo>
                    <a:pt x="1679" y="1093"/>
                  </a:lnTo>
                  <a:lnTo>
                    <a:pt x="1667" y="1093"/>
                  </a:ln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 name="Google Shape;186;p8"/>
            <p:cNvSpPr/>
            <p:nvPr/>
          </p:nvSpPr>
          <p:spPr>
            <a:xfrm>
              <a:off x="8111458" y="-3"/>
              <a:ext cx="61139" cy="80828"/>
            </a:xfrm>
            <a:custGeom>
              <a:avLst/>
              <a:gdLst/>
              <a:ahLst/>
              <a:cxnLst/>
              <a:rect l="l" t="t" r="r" b="b"/>
              <a:pathLst>
                <a:path w="1680" h="2221" extrusionOk="0">
                  <a:moveTo>
                    <a:pt x="846" y="0"/>
                  </a:moveTo>
                  <a:cubicBezTo>
                    <a:pt x="834" y="0"/>
                    <a:pt x="822" y="3"/>
                    <a:pt x="822" y="9"/>
                  </a:cubicBezTo>
                  <a:cubicBezTo>
                    <a:pt x="715" y="569"/>
                    <a:pt x="429" y="1021"/>
                    <a:pt x="12" y="1092"/>
                  </a:cubicBezTo>
                  <a:lnTo>
                    <a:pt x="0" y="1104"/>
                  </a:lnTo>
                  <a:lnTo>
                    <a:pt x="0" y="1128"/>
                  </a:lnTo>
                  <a:lnTo>
                    <a:pt x="12" y="1128"/>
                  </a:lnTo>
                  <a:cubicBezTo>
                    <a:pt x="429" y="1200"/>
                    <a:pt x="727" y="1640"/>
                    <a:pt x="822" y="2212"/>
                  </a:cubicBezTo>
                  <a:cubicBezTo>
                    <a:pt x="822" y="2218"/>
                    <a:pt x="834" y="2221"/>
                    <a:pt x="846" y="2221"/>
                  </a:cubicBezTo>
                  <a:cubicBezTo>
                    <a:pt x="858" y="2221"/>
                    <a:pt x="869" y="2218"/>
                    <a:pt x="869" y="2212"/>
                  </a:cubicBezTo>
                  <a:cubicBezTo>
                    <a:pt x="965" y="1640"/>
                    <a:pt x="1250" y="1200"/>
                    <a:pt x="1679" y="1128"/>
                  </a:cubicBezTo>
                  <a:cubicBezTo>
                    <a:pt x="1679" y="1104"/>
                    <a:pt x="1679" y="1104"/>
                    <a:pt x="1667" y="1092"/>
                  </a:cubicBezTo>
                  <a:cubicBezTo>
                    <a:pt x="1250" y="1021"/>
                    <a:pt x="953" y="569"/>
                    <a:pt x="869" y="9"/>
                  </a:cubicBezTo>
                  <a:cubicBezTo>
                    <a:pt x="869"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87" name="Google Shape;187;p8"/>
          <p:cNvSpPr txBox="1">
            <a:spLocks noGrp="1"/>
          </p:cNvSpPr>
          <p:nvPr>
            <p:ph type="title"/>
          </p:nvPr>
        </p:nvSpPr>
        <p:spPr>
          <a:xfrm>
            <a:off x="713250" y="1650000"/>
            <a:ext cx="7717500" cy="1843500"/>
          </a:xfrm>
          <a:prstGeom prst="rect">
            <a:avLst/>
          </a:prstGeom>
        </p:spPr>
        <p:txBody>
          <a:bodyPr spcFirstLastPara="1" wrap="square" lIns="0" tIns="0" rIns="0" bIns="0" anchor="t" anchorCtr="0">
            <a:noAutofit/>
          </a:bodyPr>
          <a:lstStyle>
            <a:lvl1pPr lvl="0">
              <a:lnSpc>
                <a:spcPct val="80000"/>
              </a:lnSpc>
              <a:spcBef>
                <a:spcPts val="0"/>
              </a:spcBef>
              <a:spcAft>
                <a:spcPts val="0"/>
              </a:spcAft>
              <a:buSzPts val="4800"/>
              <a:buNone/>
              <a:defRPr sz="8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extLst>
      <p:ext uri="{BB962C8B-B14F-4D97-AF65-F5344CB8AC3E}">
        <p14:creationId xmlns:p14="http://schemas.microsoft.com/office/powerpoint/2010/main" val="5917653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88"/>
        <p:cNvGrpSpPr/>
        <p:nvPr/>
      </p:nvGrpSpPr>
      <p:grpSpPr>
        <a:xfrm>
          <a:off x="0" y="0"/>
          <a:ext cx="0" cy="0"/>
          <a:chOff x="0" y="0"/>
          <a:chExt cx="0" cy="0"/>
        </a:xfrm>
      </p:grpSpPr>
      <p:grpSp>
        <p:nvGrpSpPr>
          <p:cNvPr id="189" name="Google Shape;189;p9"/>
          <p:cNvGrpSpPr/>
          <p:nvPr/>
        </p:nvGrpSpPr>
        <p:grpSpPr>
          <a:xfrm>
            <a:off x="5841900" y="-2360872"/>
            <a:ext cx="3629811" cy="3271961"/>
            <a:chOff x="-1155400" y="2779603"/>
            <a:chExt cx="3629811" cy="3271961"/>
          </a:xfrm>
        </p:grpSpPr>
        <p:sp>
          <p:nvSpPr>
            <p:cNvPr id="190" name="Google Shape;190;p9"/>
            <p:cNvSpPr/>
            <p:nvPr/>
          </p:nvSpPr>
          <p:spPr>
            <a:xfrm>
              <a:off x="-610709" y="2783593"/>
              <a:ext cx="1052331" cy="945576"/>
            </a:xfrm>
            <a:custGeom>
              <a:avLst/>
              <a:gdLst/>
              <a:ahLst/>
              <a:cxnLst/>
              <a:rect l="l" t="t" r="r" b="b"/>
              <a:pathLst>
                <a:path w="22682" h="20381" extrusionOk="0">
                  <a:moveTo>
                    <a:pt x="15910" y="0"/>
                  </a:moveTo>
                  <a:cubicBezTo>
                    <a:pt x="12387" y="0"/>
                    <a:pt x="8521" y="1281"/>
                    <a:pt x="5834" y="2910"/>
                  </a:cubicBezTo>
                  <a:cubicBezTo>
                    <a:pt x="3989" y="4029"/>
                    <a:pt x="2357" y="5637"/>
                    <a:pt x="1405" y="7637"/>
                  </a:cubicBezTo>
                  <a:cubicBezTo>
                    <a:pt x="953" y="8637"/>
                    <a:pt x="607" y="9756"/>
                    <a:pt x="405" y="10935"/>
                  </a:cubicBezTo>
                  <a:cubicBezTo>
                    <a:pt x="0" y="13257"/>
                    <a:pt x="167" y="15745"/>
                    <a:pt x="1179" y="17698"/>
                  </a:cubicBezTo>
                  <a:cubicBezTo>
                    <a:pt x="1976" y="19281"/>
                    <a:pt x="3084" y="19448"/>
                    <a:pt x="4512" y="19936"/>
                  </a:cubicBezTo>
                  <a:cubicBezTo>
                    <a:pt x="5365" y="20234"/>
                    <a:pt x="6288" y="20381"/>
                    <a:pt x="7220" y="20381"/>
                  </a:cubicBezTo>
                  <a:cubicBezTo>
                    <a:pt x="9307" y="20381"/>
                    <a:pt x="11443" y="19645"/>
                    <a:pt x="12966" y="18222"/>
                  </a:cubicBezTo>
                  <a:cubicBezTo>
                    <a:pt x="14240" y="17031"/>
                    <a:pt x="14680" y="15733"/>
                    <a:pt x="15276" y="14114"/>
                  </a:cubicBezTo>
                  <a:cubicBezTo>
                    <a:pt x="15942" y="12328"/>
                    <a:pt x="16847" y="10649"/>
                    <a:pt x="17967" y="9125"/>
                  </a:cubicBezTo>
                  <a:cubicBezTo>
                    <a:pt x="18740" y="8066"/>
                    <a:pt x="19633" y="6970"/>
                    <a:pt x="20645" y="6149"/>
                  </a:cubicBezTo>
                  <a:cubicBezTo>
                    <a:pt x="21550" y="5422"/>
                    <a:pt x="22681" y="4553"/>
                    <a:pt x="22324" y="3184"/>
                  </a:cubicBezTo>
                  <a:cubicBezTo>
                    <a:pt x="22074" y="2172"/>
                    <a:pt x="20765" y="1017"/>
                    <a:pt x="19836" y="660"/>
                  </a:cubicBezTo>
                  <a:cubicBezTo>
                    <a:pt x="18644" y="201"/>
                    <a:pt x="17304" y="0"/>
                    <a:pt x="1591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 name="Google Shape;191;p9"/>
            <p:cNvSpPr/>
            <p:nvPr/>
          </p:nvSpPr>
          <p:spPr>
            <a:xfrm>
              <a:off x="-933905" y="2779603"/>
              <a:ext cx="3408316" cy="3271961"/>
            </a:xfrm>
            <a:custGeom>
              <a:avLst/>
              <a:gdLst/>
              <a:ahLst/>
              <a:cxnLst/>
              <a:rect l="l" t="t" r="r" b="b"/>
              <a:pathLst>
                <a:path w="73463" h="70524" extrusionOk="0">
                  <a:moveTo>
                    <a:pt x="47889" y="1"/>
                  </a:moveTo>
                  <a:cubicBezTo>
                    <a:pt x="47418" y="1"/>
                    <a:pt x="46960" y="16"/>
                    <a:pt x="46519" y="44"/>
                  </a:cubicBezTo>
                  <a:cubicBezTo>
                    <a:pt x="43113" y="282"/>
                    <a:pt x="39780" y="1270"/>
                    <a:pt x="36732" y="2889"/>
                  </a:cubicBezTo>
                  <a:cubicBezTo>
                    <a:pt x="32124" y="5330"/>
                    <a:pt x="28576" y="9295"/>
                    <a:pt x="25647" y="13712"/>
                  </a:cubicBezTo>
                  <a:cubicBezTo>
                    <a:pt x="22694" y="18165"/>
                    <a:pt x="20301" y="23046"/>
                    <a:pt x="16896" y="27118"/>
                  </a:cubicBezTo>
                  <a:cubicBezTo>
                    <a:pt x="13622" y="31035"/>
                    <a:pt x="8704" y="32869"/>
                    <a:pt x="5430" y="36774"/>
                  </a:cubicBezTo>
                  <a:cubicBezTo>
                    <a:pt x="2144" y="40703"/>
                    <a:pt x="1" y="45871"/>
                    <a:pt x="132" y="51157"/>
                  </a:cubicBezTo>
                  <a:cubicBezTo>
                    <a:pt x="287" y="57277"/>
                    <a:pt x="3870" y="62646"/>
                    <a:pt x="8919" y="65516"/>
                  </a:cubicBezTo>
                  <a:cubicBezTo>
                    <a:pt x="11779" y="67145"/>
                    <a:pt x="14992" y="67834"/>
                    <a:pt x="18222" y="67834"/>
                  </a:cubicBezTo>
                  <a:cubicBezTo>
                    <a:pt x="20208" y="67834"/>
                    <a:pt x="22201" y="67574"/>
                    <a:pt x="24123" y="67111"/>
                  </a:cubicBezTo>
                  <a:cubicBezTo>
                    <a:pt x="27611" y="66266"/>
                    <a:pt x="30671" y="64242"/>
                    <a:pt x="34184" y="63432"/>
                  </a:cubicBezTo>
                  <a:cubicBezTo>
                    <a:pt x="36050" y="63005"/>
                    <a:pt x="37952" y="62789"/>
                    <a:pt x="39849" y="62789"/>
                  </a:cubicBezTo>
                  <a:cubicBezTo>
                    <a:pt x="43713" y="62789"/>
                    <a:pt x="47561" y="63683"/>
                    <a:pt x="51067" y="65504"/>
                  </a:cubicBezTo>
                  <a:cubicBezTo>
                    <a:pt x="54555" y="67314"/>
                    <a:pt x="57853" y="69814"/>
                    <a:pt x="61806" y="70409"/>
                  </a:cubicBezTo>
                  <a:cubicBezTo>
                    <a:pt x="62316" y="70486"/>
                    <a:pt x="62816" y="70523"/>
                    <a:pt x="63304" y="70523"/>
                  </a:cubicBezTo>
                  <a:cubicBezTo>
                    <a:pt x="68131" y="70523"/>
                    <a:pt x="71826" y="66889"/>
                    <a:pt x="72712" y="61753"/>
                  </a:cubicBezTo>
                  <a:cubicBezTo>
                    <a:pt x="73462" y="57479"/>
                    <a:pt x="72284" y="52990"/>
                    <a:pt x="69938" y="49454"/>
                  </a:cubicBezTo>
                  <a:cubicBezTo>
                    <a:pt x="67164" y="45287"/>
                    <a:pt x="63009" y="42168"/>
                    <a:pt x="60377" y="37822"/>
                  </a:cubicBezTo>
                  <a:cubicBezTo>
                    <a:pt x="57710" y="33417"/>
                    <a:pt x="56317" y="27321"/>
                    <a:pt x="57972" y="22261"/>
                  </a:cubicBezTo>
                  <a:cubicBezTo>
                    <a:pt x="58925" y="19367"/>
                    <a:pt x="60020" y="16415"/>
                    <a:pt x="60449" y="13367"/>
                  </a:cubicBezTo>
                  <a:cubicBezTo>
                    <a:pt x="60961" y="9759"/>
                    <a:pt x="60092" y="5830"/>
                    <a:pt x="57591" y="3211"/>
                  </a:cubicBezTo>
                  <a:cubicBezTo>
                    <a:pt x="55261" y="775"/>
                    <a:pt x="51270" y="1"/>
                    <a:pt x="4788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 name="Google Shape;192;p9"/>
            <p:cNvSpPr/>
            <p:nvPr/>
          </p:nvSpPr>
          <p:spPr>
            <a:xfrm>
              <a:off x="-1155400" y="3650965"/>
              <a:ext cx="870045" cy="686368"/>
            </a:xfrm>
            <a:custGeom>
              <a:avLst/>
              <a:gdLst/>
              <a:ahLst/>
              <a:cxnLst/>
              <a:rect l="l" t="t" r="r" b="b"/>
              <a:pathLst>
                <a:path w="18753" h="14794" extrusionOk="0">
                  <a:moveTo>
                    <a:pt x="8784" y="0"/>
                  </a:moveTo>
                  <a:cubicBezTo>
                    <a:pt x="6575" y="0"/>
                    <a:pt x="4399" y="641"/>
                    <a:pt x="2644" y="2158"/>
                  </a:cubicBezTo>
                  <a:cubicBezTo>
                    <a:pt x="739" y="3813"/>
                    <a:pt x="0" y="6242"/>
                    <a:pt x="262" y="8552"/>
                  </a:cubicBezTo>
                  <a:cubicBezTo>
                    <a:pt x="560" y="11016"/>
                    <a:pt x="2025" y="13338"/>
                    <a:pt x="4513" y="14350"/>
                  </a:cubicBezTo>
                  <a:cubicBezTo>
                    <a:pt x="5259" y="14660"/>
                    <a:pt x="6014" y="14794"/>
                    <a:pt x="6766" y="14794"/>
                  </a:cubicBezTo>
                  <a:cubicBezTo>
                    <a:pt x="8412" y="14794"/>
                    <a:pt x="10038" y="14149"/>
                    <a:pt x="11502" y="13290"/>
                  </a:cubicBezTo>
                  <a:cubicBezTo>
                    <a:pt x="13562" y="12088"/>
                    <a:pt x="16157" y="10349"/>
                    <a:pt x="17562" y="8337"/>
                  </a:cubicBezTo>
                  <a:cubicBezTo>
                    <a:pt x="18348" y="7206"/>
                    <a:pt x="18753" y="5658"/>
                    <a:pt x="18229" y="4361"/>
                  </a:cubicBezTo>
                  <a:cubicBezTo>
                    <a:pt x="17193" y="1765"/>
                    <a:pt x="13204" y="574"/>
                    <a:pt x="10788" y="170"/>
                  </a:cubicBezTo>
                  <a:cubicBezTo>
                    <a:pt x="10124" y="59"/>
                    <a:pt x="9452" y="0"/>
                    <a:pt x="878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3" name="Google Shape;193;p9"/>
            <p:cNvSpPr/>
            <p:nvPr/>
          </p:nvSpPr>
          <p:spPr>
            <a:xfrm>
              <a:off x="751484" y="2869982"/>
              <a:ext cx="1040779" cy="818129"/>
            </a:xfrm>
            <a:custGeom>
              <a:avLst/>
              <a:gdLst/>
              <a:ahLst/>
              <a:cxnLst/>
              <a:rect l="l" t="t" r="r" b="b"/>
              <a:pathLst>
                <a:path w="22433" h="17634" fill="none" extrusionOk="0">
                  <a:moveTo>
                    <a:pt x="1191" y="1"/>
                  </a:moveTo>
                  <a:cubicBezTo>
                    <a:pt x="1191" y="1"/>
                    <a:pt x="1" y="4322"/>
                    <a:pt x="1334" y="7882"/>
                  </a:cubicBezTo>
                  <a:cubicBezTo>
                    <a:pt x="2168" y="10097"/>
                    <a:pt x="4144" y="15038"/>
                    <a:pt x="15324" y="16264"/>
                  </a:cubicBezTo>
                  <a:cubicBezTo>
                    <a:pt x="15324" y="16264"/>
                    <a:pt x="19027" y="16776"/>
                    <a:pt x="22432" y="17634"/>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4" name="Google Shape;194;p9"/>
            <p:cNvSpPr/>
            <p:nvPr/>
          </p:nvSpPr>
          <p:spPr>
            <a:xfrm>
              <a:off x="496862" y="3114674"/>
              <a:ext cx="1941677" cy="2295810"/>
            </a:xfrm>
            <a:custGeom>
              <a:avLst/>
              <a:gdLst/>
              <a:ahLst/>
              <a:cxnLst/>
              <a:rect l="l" t="t" r="r" b="b"/>
              <a:pathLst>
                <a:path w="41851" h="49484" fill="none" extrusionOk="0">
                  <a:moveTo>
                    <a:pt x="41851" y="49483"/>
                  </a:moveTo>
                  <a:cubicBezTo>
                    <a:pt x="40005" y="47793"/>
                    <a:pt x="37374" y="44625"/>
                    <a:pt x="34064" y="38827"/>
                  </a:cubicBezTo>
                  <a:cubicBezTo>
                    <a:pt x="34064" y="38827"/>
                    <a:pt x="28706" y="31636"/>
                    <a:pt x="16907" y="26611"/>
                  </a:cubicBezTo>
                  <a:cubicBezTo>
                    <a:pt x="16907" y="26611"/>
                    <a:pt x="8465" y="23409"/>
                    <a:pt x="4084" y="10979"/>
                  </a:cubicBezTo>
                  <a:cubicBezTo>
                    <a:pt x="4084" y="10979"/>
                    <a:pt x="2393" y="5156"/>
                    <a:pt x="964" y="2096"/>
                  </a:cubicBezTo>
                  <a:lnTo>
                    <a:pt x="429" y="965"/>
                  </a:lnTo>
                  <a:cubicBezTo>
                    <a:pt x="298" y="632"/>
                    <a:pt x="167" y="311"/>
                    <a:pt x="0" y="1"/>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5" name="Google Shape;195;p9"/>
            <p:cNvSpPr/>
            <p:nvPr/>
          </p:nvSpPr>
          <p:spPr>
            <a:xfrm>
              <a:off x="396321" y="3221849"/>
              <a:ext cx="2045509" cy="2395791"/>
            </a:xfrm>
            <a:custGeom>
              <a:avLst/>
              <a:gdLst/>
              <a:ahLst/>
              <a:cxnLst/>
              <a:rect l="l" t="t" r="r" b="b"/>
              <a:pathLst>
                <a:path w="44089" h="51639" fill="none" extrusionOk="0">
                  <a:moveTo>
                    <a:pt x="44089" y="51638"/>
                  </a:moveTo>
                  <a:lnTo>
                    <a:pt x="43601" y="51221"/>
                  </a:lnTo>
                  <a:cubicBezTo>
                    <a:pt x="37183" y="47602"/>
                    <a:pt x="34147" y="39565"/>
                    <a:pt x="34147" y="39565"/>
                  </a:cubicBezTo>
                  <a:cubicBezTo>
                    <a:pt x="31635" y="35279"/>
                    <a:pt x="25241" y="35446"/>
                    <a:pt x="25241" y="35446"/>
                  </a:cubicBezTo>
                  <a:cubicBezTo>
                    <a:pt x="9073" y="35803"/>
                    <a:pt x="6037" y="20813"/>
                    <a:pt x="6037" y="20813"/>
                  </a:cubicBezTo>
                  <a:cubicBezTo>
                    <a:pt x="1512" y="4061"/>
                    <a:pt x="238" y="572"/>
                    <a:pt x="238" y="572"/>
                  </a:cubicBezTo>
                  <a:cubicBezTo>
                    <a:pt x="155" y="382"/>
                    <a:pt x="83" y="179"/>
                    <a:pt x="0" y="1"/>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 name="Google Shape;196;p9"/>
            <p:cNvSpPr/>
            <p:nvPr/>
          </p:nvSpPr>
          <p:spPr>
            <a:xfrm>
              <a:off x="-1002942" y="3725106"/>
              <a:ext cx="522037" cy="444696"/>
            </a:xfrm>
            <a:custGeom>
              <a:avLst/>
              <a:gdLst/>
              <a:ahLst/>
              <a:cxnLst/>
              <a:rect l="l" t="t" r="r" b="b"/>
              <a:pathLst>
                <a:path w="11252" h="9585" fill="none" extrusionOk="0">
                  <a:moveTo>
                    <a:pt x="11252" y="9585"/>
                  </a:moveTo>
                  <a:cubicBezTo>
                    <a:pt x="8633" y="2036"/>
                    <a:pt x="2334" y="358"/>
                    <a:pt x="1" y="0"/>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 name="Google Shape;197;p9"/>
            <p:cNvSpPr/>
            <p:nvPr/>
          </p:nvSpPr>
          <p:spPr>
            <a:xfrm>
              <a:off x="-473747" y="4279723"/>
              <a:ext cx="1046857" cy="1556135"/>
            </a:xfrm>
            <a:custGeom>
              <a:avLst/>
              <a:gdLst/>
              <a:ahLst/>
              <a:cxnLst/>
              <a:rect l="l" t="t" r="r" b="b"/>
              <a:pathLst>
                <a:path w="22564" h="33541" fill="none" extrusionOk="0">
                  <a:moveTo>
                    <a:pt x="18777" y="33540"/>
                  </a:moveTo>
                  <a:cubicBezTo>
                    <a:pt x="22563" y="20479"/>
                    <a:pt x="15669" y="17133"/>
                    <a:pt x="15669" y="17133"/>
                  </a:cubicBezTo>
                  <a:cubicBezTo>
                    <a:pt x="13907" y="15645"/>
                    <a:pt x="8037" y="14014"/>
                    <a:pt x="8037" y="14014"/>
                  </a:cubicBezTo>
                  <a:cubicBezTo>
                    <a:pt x="1" y="12168"/>
                    <a:pt x="739" y="1381"/>
                    <a:pt x="739" y="1381"/>
                  </a:cubicBezTo>
                  <a:cubicBezTo>
                    <a:pt x="691" y="1036"/>
                    <a:pt x="870" y="322"/>
                    <a:pt x="810" y="0"/>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 name="Google Shape;198;p9"/>
            <p:cNvSpPr/>
            <p:nvPr/>
          </p:nvSpPr>
          <p:spPr>
            <a:xfrm>
              <a:off x="-1080285" y="3803004"/>
              <a:ext cx="457965" cy="464600"/>
            </a:xfrm>
            <a:custGeom>
              <a:avLst/>
              <a:gdLst/>
              <a:ahLst/>
              <a:cxnLst/>
              <a:rect l="l" t="t" r="r" b="b"/>
              <a:pathLst>
                <a:path w="9871" h="10014" fill="none" extrusionOk="0">
                  <a:moveTo>
                    <a:pt x="9871" y="10013"/>
                  </a:moveTo>
                  <a:cubicBezTo>
                    <a:pt x="8347" y="2572"/>
                    <a:pt x="1656" y="417"/>
                    <a:pt x="1" y="0"/>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9" name="Google Shape;199;p9"/>
            <p:cNvSpPr/>
            <p:nvPr/>
          </p:nvSpPr>
          <p:spPr>
            <a:xfrm>
              <a:off x="-699093" y="4415616"/>
              <a:ext cx="645772" cy="1525189"/>
            </a:xfrm>
            <a:custGeom>
              <a:avLst/>
              <a:gdLst/>
              <a:ahLst/>
              <a:cxnLst/>
              <a:rect l="l" t="t" r="r" b="b"/>
              <a:pathLst>
                <a:path w="13919" h="32874" fill="none" extrusionOk="0">
                  <a:moveTo>
                    <a:pt x="13918" y="32873"/>
                  </a:moveTo>
                  <a:cubicBezTo>
                    <a:pt x="13918" y="23574"/>
                    <a:pt x="10263" y="18883"/>
                    <a:pt x="10263" y="18883"/>
                  </a:cubicBezTo>
                  <a:cubicBezTo>
                    <a:pt x="7025" y="14633"/>
                    <a:pt x="3858" y="12347"/>
                    <a:pt x="3858" y="12347"/>
                  </a:cubicBezTo>
                  <a:cubicBezTo>
                    <a:pt x="0" y="9073"/>
                    <a:pt x="1965" y="0"/>
                    <a:pt x="1965" y="0"/>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0" name="Google Shape;200;p9"/>
            <p:cNvSpPr/>
            <p:nvPr/>
          </p:nvSpPr>
          <p:spPr>
            <a:xfrm>
              <a:off x="-542784" y="2813657"/>
              <a:ext cx="763986" cy="701028"/>
            </a:xfrm>
            <a:custGeom>
              <a:avLst/>
              <a:gdLst/>
              <a:ahLst/>
              <a:cxnLst/>
              <a:rect l="l" t="t" r="r" b="b"/>
              <a:pathLst>
                <a:path w="16467" h="15110" extrusionOk="0">
                  <a:moveTo>
                    <a:pt x="9859" y="0"/>
                  </a:moveTo>
                  <a:cubicBezTo>
                    <a:pt x="7835" y="524"/>
                    <a:pt x="5918" y="1334"/>
                    <a:pt x="4382" y="2274"/>
                  </a:cubicBezTo>
                  <a:cubicBezTo>
                    <a:pt x="2560" y="3381"/>
                    <a:pt x="941" y="4953"/>
                    <a:pt x="0" y="6929"/>
                  </a:cubicBezTo>
                  <a:cubicBezTo>
                    <a:pt x="314" y="6904"/>
                    <a:pt x="623" y="6891"/>
                    <a:pt x="928" y="6891"/>
                  </a:cubicBezTo>
                  <a:cubicBezTo>
                    <a:pt x="6266" y="6891"/>
                    <a:pt x="10321" y="10739"/>
                    <a:pt x="13193" y="15109"/>
                  </a:cubicBezTo>
                  <a:cubicBezTo>
                    <a:pt x="13419" y="14597"/>
                    <a:pt x="13609" y="14049"/>
                    <a:pt x="13836" y="13466"/>
                  </a:cubicBezTo>
                  <a:cubicBezTo>
                    <a:pt x="14478" y="11716"/>
                    <a:pt x="15383" y="10049"/>
                    <a:pt x="16467" y="8537"/>
                  </a:cubicBezTo>
                  <a:cubicBezTo>
                    <a:pt x="14502" y="4060"/>
                    <a:pt x="11788" y="1417"/>
                    <a:pt x="98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1" name="Google Shape;201;p9"/>
            <p:cNvSpPr/>
            <p:nvPr/>
          </p:nvSpPr>
          <p:spPr>
            <a:xfrm>
              <a:off x="131167" y="3388132"/>
              <a:ext cx="2288573" cy="2662934"/>
            </a:xfrm>
            <a:custGeom>
              <a:avLst/>
              <a:gdLst/>
              <a:ahLst/>
              <a:cxnLst/>
              <a:rect l="l" t="t" r="r" b="b"/>
              <a:pathLst>
                <a:path w="49328" h="57397" extrusionOk="0">
                  <a:moveTo>
                    <a:pt x="3096" y="1"/>
                  </a:moveTo>
                  <a:cubicBezTo>
                    <a:pt x="2953" y="191"/>
                    <a:pt x="2822" y="382"/>
                    <a:pt x="2691" y="596"/>
                  </a:cubicBezTo>
                  <a:cubicBezTo>
                    <a:pt x="1750" y="2013"/>
                    <a:pt x="869" y="3465"/>
                    <a:pt x="0" y="4942"/>
                  </a:cubicBezTo>
                  <a:cubicBezTo>
                    <a:pt x="2870" y="10085"/>
                    <a:pt x="4203" y="15229"/>
                    <a:pt x="4203" y="15229"/>
                  </a:cubicBezTo>
                  <a:cubicBezTo>
                    <a:pt x="6620" y="29814"/>
                    <a:pt x="13037" y="34219"/>
                    <a:pt x="13037" y="34219"/>
                  </a:cubicBezTo>
                  <a:cubicBezTo>
                    <a:pt x="20693" y="40803"/>
                    <a:pt x="22753" y="46959"/>
                    <a:pt x="23241" y="50495"/>
                  </a:cubicBezTo>
                  <a:cubicBezTo>
                    <a:pt x="24908" y="50947"/>
                    <a:pt x="26551" y="51566"/>
                    <a:pt x="28111" y="52376"/>
                  </a:cubicBezTo>
                  <a:cubicBezTo>
                    <a:pt x="31611" y="54186"/>
                    <a:pt x="34897" y="56686"/>
                    <a:pt x="38850" y="57281"/>
                  </a:cubicBezTo>
                  <a:cubicBezTo>
                    <a:pt x="39364" y="57359"/>
                    <a:pt x="39868" y="57397"/>
                    <a:pt x="40360" y="57397"/>
                  </a:cubicBezTo>
                  <a:cubicBezTo>
                    <a:pt x="44619" y="57397"/>
                    <a:pt x="47983" y="54570"/>
                    <a:pt x="49328" y="50376"/>
                  </a:cubicBezTo>
                  <a:cubicBezTo>
                    <a:pt x="45565" y="43982"/>
                    <a:pt x="36338" y="39970"/>
                    <a:pt x="36338" y="39970"/>
                  </a:cubicBezTo>
                  <a:cubicBezTo>
                    <a:pt x="17955" y="33719"/>
                    <a:pt x="14383" y="29957"/>
                    <a:pt x="14383" y="29957"/>
                  </a:cubicBezTo>
                  <a:cubicBezTo>
                    <a:pt x="6965" y="23218"/>
                    <a:pt x="6144" y="14609"/>
                    <a:pt x="6144" y="14609"/>
                  </a:cubicBezTo>
                  <a:cubicBezTo>
                    <a:pt x="5203" y="9514"/>
                    <a:pt x="3822" y="3287"/>
                    <a:pt x="309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2" name="Google Shape;202;p9"/>
            <p:cNvSpPr/>
            <p:nvPr/>
          </p:nvSpPr>
          <p:spPr>
            <a:xfrm>
              <a:off x="-606301" y="3289262"/>
              <a:ext cx="617610" cy="376774"/>
            </a:xfrm>
            <a:custGeom>
              <a:avLst/>
              <a:gdLst/>
              <a:ahLst/>
              <a:cxnLst/>
              <a:rect l="l" t="t" r="r" b="b"/>
              <a:pathLst>
                <a:path w="13312" h="8121" extrusionOk="0">
                  <a:moveTo>
                    <a:pt x="322" y="0"/>
                  </a:moveTo>
                  <a:lnTo>
                    <a:pt x="322" y="36"/>
                  </a:lnTo>
                  <a:cubicBezTo>
                    <a:pt x="0" y="1941"/>
                    <a:pt x="60" y="3953"/>
                    <a:pt x="631" y="5715"/>
                  </a:cubicBezTo>
                  <a:cubicBezTo>
                    <a:pt x="1672" y="5331"/>
                    <a:pt x="2715" y="5172"/>
                    <a:pt x="3729" y="5172"/>
                  </a:cubicBezTo>
                  <a:cubicBezTo>
                    <a:pt x="7241" y="5172"/>
                    <a:pt x="10402" y="7076"/>
                    <a:pt x="11871" y="8120"/>
                  </a:cubicBezTo>
                  <a:cubicBezTo>
                    <a:pt x="12228" y="7882"/>
                    <a:pt x="12573" y="7620"/>
                    <a:pt x="12895" y="7335"/>
                  </a:cubicBezTo>
                  <a:cubicBezTo>
                    <a:pt x="13050" y="7192"/>
                    <a:pt x="13192" y="7061"/>
                    <a:pt x="13311" y="6906"/>
                  </a:cubicBezTo>
                  <a:cubicBezTo>
                    <a:pt x="11573" y="4620"/>
                    <a:pt x="10156" y="3965"/>
                    <a:pt x="10156" y="3965"/>
                  </a:cubicBezTo>
                  <a:cubicBezTo>
                    <a:pt x="5037" y="596"/>
                    <a:pt x="1786" y="36"/>
                    <a:pt x="32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3" name="Google Shape;203;p9"/>
            <p:cNvSpPr/>
            <p:nvPr/>
          </p:nvSpPr>
          <p:spPr>
            <a:xfrm>
              <a:off x="-63280" y="3709099"/>
              <a:ext cx="1065600" cy="2005749"/>
            </a:xfrm>
            <a:custGeom>
              <a:avLst/>
              <a:gdLst/>
              <a:ahLst/>
              <a:cxnLst/>
              <a:rect l="l" t="t" r="r" b="b"/>
              <a:pathLst>
                <a:path w="22968" h="43232" extrusionOk="0">
                  <a:moveTo>
                    <a:pt x="2977" y="0"/>
                  </a:moveTo>
                  <a:cubicBezTo>
                    <a:pt x="2667" y="524"/>
                    <a:pt x="2334" y="1060"/>
                    <a:pt x="2012" y="1584"/>
                  </a:cubicBezTo>
                  <a:cubicBezTo>
                    <a:pt x="3012" y="4691"/>
                    <a:pt x="2298" y="9692"/>
                    <a:pt x="2298" y="9692"/>
                  </a:cubicBezTo>
                  <a:cubicBezTo>
                    <a:pt x="0" y="19419"/>
                    <a:pt x="6822" y="24467"/>
                    <a:pt x="6822" y="24467"/>
                  </a:cubicBezTo>
                  <a:cubicBezTo>
                    <a:pt x="15300" y="30373"/>
                    <a:pt x="16288" y="39267"/>
                    <a:pt x="16252" y="43232"/>
                  </a:cubicBezTo>
                  <a:cubicBezTo>
                    <a:pt x="17824" y="42927"/>
                    <a:pt x="19420" y="42773"/>
                    <a:pt x="21015" y="42773"/>
                  </a:cubicBezTo>
                  <a:cubicBezTo>
                    <a:pt x="21667" y="42773"/>
                    <a:pt x="22318" y="42799"/>
                    <a:pt x="22967" y="42851"/>
                  </a:cubicBezTo>
                  <a:cubicBezTo>
                    <a:pt x="21300" y="34350"/>
                    <a:pt x="14311" y="28587"/>
                    <a:pt x="14311" y="28587"/>
                  </a:cubicBezTo>
                  <a:cubicBezTo>
                    <a:pt x="7894" y="22836"/>
                    <a:pt x="7334" y="15812"/>
                    <a:pt x="7334" y="15812"/>
                  </a:cubicBezTo>
                  <a:cubicBezTo>
                    <a:pt x="6572" y="8108"/>
                    <a:pt x="4763" y="3155"/>
                    <a:pt x="297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04" name="Google Shape;204;p9"/>
          <p:cNvGrpSpPr/>
          <p:nvPr/>
        </p:nvGrpSpPr>
        <p:grpSpPr>
          <a:xfrm rot="7005741" flipH="1">
            <a:off x="-1814944" y="3808095"/>
            <a:ext cx="3629885" cy="3272027"/>
            <a:chOff x="-1155400" y="2779603"/>
            <a:chExt cx="3629811" cy="3271961"/>
          </a:xfrm>
        </p:grpSpPr>
        <p:sp>
          <p:nvSpPr>
            <p:cNvPr id="205" name="Google Shape;205;p9"/>
            <p:cNvSpPr/>
            <p:nvPr/>
          </p:nvSpPr>
          <p:spPr>
            <a:xfrm>
              <a:off x="-610709" y="2783593"/>
              <a:ext cx="1052331" cy="945576"/>
            </a:xfrm>
            <a:custGeom>
              <a:avLst/>
              <a:gdLst/>
              <a:ahLst/>
              <a:cxnLst/>
              <a:rect l="l" t="t" r="r" b="b"/>
              <a:pathLst>
                <a:path w="22682" h="20381" extrusionOk="0">
                  <a:moveTo>
                    <a:pt x="15910" y="0"/>
                  </a:moveTo>
                  <a:cubicBezTo>
                    <a:pt x="12387" y="0"/>
                    <a:pt x="8521" y="1281"/>
                    <a:pt x="5834" y="2910"/>
                  </a:cubicBezTo>
                  <a:cubicBezTo>
                    <a:pt x="3989" y="4029"/>
                    <a:pt x="2357" y="5637"/>
                    <a:pt x="1405" y="7637"/>
                  </a:cubicBezTo>
                  <a:cubicBezTo>
                    <a:pt x="953" y="8637"/>
                    <a:pt x="607" y="9756"/>
                    <a:pt x="405" y="10935"/>
                  </a:cubicBezTo>
                  <a:cubicBezTo>
                    <a:pt x="0" y="13257"/>
                    <a:pt x="167" y="15745"/>
                    <a:pt x="1179" y="17698"/>
                  </a:cubicBezTo>
                  <a:cubicBezTo>
                    <a:pt x="1976" y="19281"/>
                    <a:pt x="3084" y="19448"/>
                    <a:pt x="4512" y="19936"/>
                  </a:cubicBezTo>
                  <a:cubicBezTo>
                    <a:pt x="5365" y="20234"/>
                    <a:pt x="6288" y="20381"/>
                    <a:pt x="7220" y="20381"/>
                  </a:cubicBezTo>
                  <a:cubicBezTo>
                    <a:pt x="9307" y="20381"/>
                    <a:pt x="11443" y="19645"/>
                    <a:pt x="12966" y="18222"/>
                  </a:cubicBezTo>
                  <a:cubicBezTo>
                    <a:pt x="14240" y="17031"/>
                    <a:pt x="14680" y="15733"/>
                    <a:pt x="15276" y="14114"/>
                  </a:cubicBezTo>
                  <a:cubicBezTo>
                    <a:pt x="15942" y="12328"/>
                    <a:pt x="16847" y="10649"/>
                    <a:pt x="17967" y="9125"/>
                  </a:cubicBezTo>
                  <a:cubicBezTo>
                    <a:pt x="18740" y="8066"/>
                    <a:pt x="19633" y="6970"/>
                    <a:pt x="20645" y="6149"/>
                  </a:cubicBezTo>
                  <a:cubicBezTo>
                    <a:pt x="21550" y="5422"/>
                    <a:pt x="22681" y="4553"/>
                    <a:pt x="22324" y="3184"/>
                  </a:cubicBezTo>
                  <a:cubicBezTo>
                    <a:pt x="22074" y="2172"/>
                    <a:pt x="20765" y="1017"/>
                    <a:pt x="19836" y="660"/>
                  </a:cubicBezTo>
                  <a:cubicBezTo>
                    <a:pt x="18644" y="201"/>
                    <a:pt x="17304" y="0"/>
                    <a:pt x="1591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6" name="Google Shape;206;p9"/>
            <p:cNvSpPr/>
            <p:nvPr/>
          </p:nvSpPr>
          <p:spPr>
            <a:xfrm>
              <a:off x="-933905" y="2779603"/>
              <a:ext cx="3408316" cy="3271961"/>
            </a:xfrm>
            <a:custGeom>
              <a:avLst/>
              <a:gdLst/>
              <a:ahLst/>
              <a:cxnLst/>
              <a:rect l="l" t="t" r="r" b="b"/>
              <a:pathLst>
                <a:path w="73463" h="70524" extrusionOk="0">
                  <a:moveTo>
                    <a:pt x="47889" y="1"/>
                  </a:moveTo>
                  <a:cubicBezTo>
                    <a:pt x="47418" y="1"/>
                    <a:pt x="46960" y="16"/>
                    <a:pt x="46519" y="44"/>
                  </a:cubicBezTo>
                  <a:cubicBezTo>
                    <a:pt x="43113" y="282"/>
                    <a:pt x="39780" y="1270"/>
                    <a:pt x="36732" y="2889"/>
                  </a:cubicBezTo>
                  <a:cubicBezTo>
                    <a:pt x="32124" y="5330"/>
                    <a:pt x="28576" y="9295"/>
                    <a:pt x="25647" y="13712"/>
                  </a:cubicBezTo>
                  <a:cubicBezTo>
                    <a:pt x="22694" y="18165"/>
                    <a:pt x="20301" y="23046"/>
                    <a:pt x="16896" y="27118"/>
                  </a:cubicBezTo>
                  <a:cubicBezTo>
                    <a:pt x="13622" y="31035"/>
                    <a:pt x="8704" y="32869"/>
                    <a:pt x="5430" y="36774"/>
                  </a:cubicBezTo>
                  <a:cubicBezTo>
                    <a:pt x="2144" y="40703"/>
                    <a:pt x="1" y="45871"/>
                    <a:pt x="132" y="51157"/>
                  </a:cubicBezTo>
                  <a:cubicBezTo>
                    <a:pt x="287" y="57277"/>
                    <a:pt x="3870" y="62646"/>
                    <a:pt x="8919" y="65516"/>
                  </a:cubicBezTo>
                  <a:cubicBezTo>
                    <a:pt x="11779" y="67145"/>
                    <a:pt x="14992" y="67834"/>
                    <a:pt x="18222" y="67834"/>
                  </a:cubicBezTo>
                  <a:cubicBezTo>
                    <a:pt x="20208" y="67834"/>
                    <a:pt x="22201" y="67574"/>
                    <a:pt x="24123" y="67111"/>
                  </a:cubicBezTo>
                  <a:cubicBezTo>
                    <a:pt x="27611" y="66266"/>
                    <a:pt x="30671" y="64242"/>
                    <a:pt x="34184" y="63432"/>
                  </a:cubicBezTo>
                  <a:cubicBezTo>
                    <a:pt x="36050" y="63005"/>
                    <a:pt x="37952" y="62789"/>
                    <a:pt x="39849" y="62789"/>
                  </a:cubicBezTo>
                  <a:cubicBezTo>
                    <a:pt x="43713" y="62789"/>
                    <a:pt x="47561" y="63683"/>
                    <a:pt x="51067" y="65504"/>
                  </a:cubicBezTo>
                  <a:cubicBezTo>
                    <a:pt x="54555" y="67314"/>
                    <a:pt x="57853" y="69814"/>
                    <a:pt x="61806" y="70409"/>
                  </a:cubicBezTo>
                  <a:cubicBezTo>
                    <a:pt x="62316" y="70486"/>
                    <a:pt x="62816" y="70523"/>
                    <a:pt x="63304" y="70523"/>
                  </a:cubicBezTo>
                  <a:cubicBezTo>
                    <a:pt x="68131" y="70523"/>
                    <a:pt x="71826" y="66889"/>
                    <a:pt x="72712" y="61753"/>
                  </a:cubicBezTo>
                  <a:cubicBezTo>
                    <a:pt x="73462" y="57479"/>
                    <a:pt x="72284" y="52990"/>
                    <a:pt x="69938" y="49454"/>
                  </a:cubicBezTo>
                  <a:cubicBezTo>
                    <a:pt x="67164" y="45287"/>
                    <a:pt x="63009" y="42168"/>
                    <a:pt x="60377" y="37822"/>
                  </a:cubicBezTo>
                  <a:cubicBezTo>
                    <a:pt x="57710" y="33417"/>
                    <a:pt x="56317" y="27321"/>
                    <a:pt x="57972" y="22261"/>
                  </a:cubicBezTo>
                  <a:cubicBezTo>
                    <a:pt x="58925" y="19367"/>
                    <a:pt x="60020" y="16415"/>
                    <a:pt x="60449" y="13367"/>
                  </a:cubicBezTo>
                  <a:cubicBezTo>
                    <a:pt x="60961" y="9759"/>
                    <a:pt x="60092" y="5830"/>
                    <a:pt x="57591" y="3211"/>
                  </a:cubicBezTo>
                  <a:cubicBezTo>
                    <a:pt x="55261" y="775"/>
                    <a:pt x="51270" y="1"/>
                    <a:pt x="4788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7" name="Google Shape;207;p9"/>
            <p:cNvSpPr/>
            <p:nvPr/>
          </p:nvSpPr>
          <p:spPr>
            <a:xfrm>
              <a:off x="-1155400" y="3650965"/>
              <a:ext cx="870045" cy="686368"/>
            </a:xfrm>
            <a:custGeom>
              <a:avLst/>
              <a:gdLst/>
              <a:ahLst/>
              <a:cxnLst/>
              <a:rect l="l" t="t" r="r" b="b"/>
              <a:pathLst>
                <a:path w="18753" h="14794" extrusionOk="0">
                  <a:moveTo>
                    <a:pt x="8784" y="0"/>
                  </a:moveTo>
                  <a:cubicBezTo>
                    <a:pt x="6575" y="0"/>
                    <a:pt x="4399" y="641"/>
                    <a:pt x="2644" y="2158"/>
                  </a:cubicBezTo>
                  <a:cubicBezTo>
                    <a:pt x="739" y="3813"/>
                    <a:pt x="0" y="6242"/>
                    <a:pt x="262" y="8552"/>
                  </a:cubicBezTo>
                  <a:cubicBezTo>
                    <a:pt x="560" y="11016"/>
                    <a:pt x="2025" y="13338"/>
                    <a:pt x="4513" y="14350"/>
                  </a:cubicBezTo>
                  <a:cubicBezTo>
                    <a:pt x="5259" y="14660"/>
                    <a:pt x="6014" y="14794"/>
                    <a:pt x="6766" y="14794"/>
                  </a:cubicBezTo>
                  <a:cubicBezTo>
                    <a:pt x="8412" y="14794"/>
                    <a:pt x="10038" y="14149"/>
                    <a:pt x="11502" y="13290"/>
                  </a:cubicBezTo>
                  <a:cubicBezTo>
                    <a:pt x="13562" y="12088"/>
                    <a:pt x="16157" y="10349"/>
                    <a:pt x="17562" y="8337"/>
                  </a:cubicBezTo>
                  <a:cubicBezTo>
                    <a:pt x="18348" y="7206"/>
                    <a:pt x="18753" y="5658"/>
                    <a:pt x="18229" y="4361"/>
                  </a:cubicBezTo>
                  <a:cubicBezTo>
                    <a:pt x="17193" y="1765"/>
                    <a:pt x="13204" y="574"/>
                    <a:pt x="10788" y="170"/>
                  </a:cubicBezTo>
                  <a:cubicBezTo>
                    <a:pt x="10124" y="59"/>
                    <a:pt x="9452" y="0"/>
                    <a:pt x="878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8" name="Google Shape;208;p9"/>
            <p:cNvSpPr/>
            <p:nvPr/>
          </p:nvSpPr>
          <p:spPr>
            <a:xfrm>
              <a:off x="751484" y="2869982"/>
              <a:ext cx="1040779" cy="818129"/>
            </a:xfrm>
            <a:custGeom>
              <a:avLst/>
              <a:gdLst/>
              <a:ahLst/>
              <a:cxnLst/>
              <a:rect l="l" t="t" r="r" b="b"/>
              <a:pathLst>
                <a:path w="22433" h="17634" fill="none" extrusionOk="0">
                  <a:moveTo>
                    <a:pt x="1191" y="1"/>
                  </a:moveTo>
                  <a:cubicBezTo>
                    <a:pt x="1191" y="1"/>
                    <a:pt x="1" y="4322"/>
                    <a:pt x="1334" y="7882"/>
                  </a:cubicBezTo>
                  <a:cubicBezTo>
                    <a:pt x="2168" y="10097"/>
                    <a:pt x="4144" y="15038"/>
                    <a:pt x="15324" y="16264"/>
                  </a:cubicBezTo>
                  <a:cubicBezTo>
                    <a:pt x="15324" y="16264"/>
                    <a:pt x="19027" y="16776"/>
                    <a:pt x="22432" y="17634"/>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9" name="Google Shape;209;p9"/>
            <p:cNvSpPr/>
            <p:nvPr/>
          </p:nvSpPr>
          <p:spPr>
            <a:xfrm>
              <a:off x="496862" y="3114674"/>
              <a:ext cx="1941677" cy="2295810"/>
            </a:xfrm>
            <a:custGeom>
              <a:avLst/>
              <a:gdLst/>
              <a:ahLst/>
              <a:cxnLst/>
              <a:rect l="l" t="t" r="r" b="b"/>
              <a:pathLst>
                <a:path w="41851" h="49484" fill="none" extrusionOk="0">
                  <a:moveTo>
                    <a:pt x="41851" y="49483"/>
                  </a:moveTo>
                  <a:cubicBezTo>
                    <a:pt x="40005" y="47793"/>
                    <a:pt x="37374" y="44625"/>
                    <a:pt x="34064" y="38827"/>
                  </a:cubicBezTo>
                  <a:cubicBezTo>
                    <a:pt x="34064" y="38827"/>
                    <a:pt x="28706" y="31636"/>
                    <a:pt x="16907" y="26611"/>
                  </a:cubicBezTo>
                  <a:cubicBezTo>
                    <a:pt x="16907" y="26611"/>
                    <a:pt x="8465" y="23409"/>
                    <a:pt x="4084" y="10979"/>
                  </a:cubicBezTo>
                  <a:cubicBezTo>
                    <a:pt x="4084" y="10979"/>
                    <a:pt x="2393" y="5156"/>
                    <a:pt x="964" y="2096"/>
                  </a:cubicBezTo>
                  <a:lnTo>
                    <a:pt x="429" y="965"/>
                  </a:lnTo>
                  <a:cubicBezTo>
                    <a:pt x="298" y="632"/>
                    <a:pt x="167" y="311"/>
                    <a:pt x="0" y="1"/>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0" name="Google Shape;210;p9"/>
            <p:cNvSpPr/>
            <p:nvPr/>
          </p:nvSpPr>
          <p:spPr>
            <a:xfrm>
              <a:off x="396321" y="3221849"/>
              <a:ext cx="2045509" cy="2395791"/>
            </a:xfrm>
            <a:custGeom>
              <a:avLst/>
              <a:gdLst/>
              <a:ahLst/>
              <a:cxnLst/>
              <a:rect l="l" t="t" r="r" b="b"/>
              <a:pathLst>
                <a:path w="44089" h="51639" fill="none" extrusionOk="0">
                  <a:moveTo>
                    <a:pt x="44089" y="51638"/>
                  </a:moveTo>
                  <a:lnTo>
                    <a:pt x="43601" y="51221"/>
                  </a:lnTo>
                  <a:cubicBezTo>
                    <a:pt x="37183" y="47602"/>
                    <a:pt x="34147" y="39565"/>
                    <a:pt x="34147" y="39565"/>
                  </a:cubicBezTo>
                  <a:cubicBezTo>
                    <a:pt x="31635" y="35279"/>
                    <a:pt x="25241" y="35446"/>
                    <a:pt x="25241" y="35446"/>
                  </a:cubicBezTo>
                  <a:cubicBezTo>
                    <a:pt x="9073" y="35803"/>
                    <a:pt x="6037" y="20813"/>
                    <a:pt x="6037" y="20813"/>
                  </a:cubicBezTo>
                  <a:cubicBezTo>
                    <a:pt x="1512" y="4061"/>
                    <a:pt x="238" y="572"/>
                    <a:pt x="238" y="572"/>
                  </a:cubicBezTo>
                  <a:cubicBezTo>
                    <a:pt x="155" y="382"/>
                    <a:pt x="83" y="179"/>
                    <a:pt x="0" y="1"/>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1" name="Google Shape;211;p9"/>
            <p:cNvSpPr/>
            <p:nvPr/>
          </p:nvSpPr>
          <p:spPr>
            <a:xfrm>
              <a:off x="-1002942" y="3725106"/>
              <a:ext cx="522037" cy="444696"/>
            </a:xfrm>
            <a:custGeom>
              <a:avLst/>
              <a:gdLst/>
              <a:ahLst/>
              <a:cxnLst/>
              <a:rect l="l" t="t" r="r" b="b"/>
              <a:pathLst>
                <a:path w="11252" h="9585" fill="none" extrusionOk="0">
                  <a:moveTo>
                    <a:pt x="11252" y="9585"/>
                  </a:moveTo>
                  <a:cubicBezTo>
                    <a:pt x="8633" y="2036"/>
                    <a:pt x="2334" y="358"/>
                    <a:pt x="1" y="0"/>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2" name="Google Shape;212;p9"/>
            <p:cNvSpPr/>
            <p:nvPr/>
          </p:nvSpPr>
          <p:spPr>
            <a:xfrm>
              <a:off x="-473747" y="4279723"/>
              <a:ext cx="1046857" cy="1556135"/>
            </a:xfrm>
            <a:custGeom>
              <a:avLst/>
              <a:gdLst/>
              <a:ahLst/>
              <a:cxnLst/>
              <a:rect l="l" t="t" r="r" b="b"/>
              <a:pathLst>
                <a:path w="22564" h="33541" fill="none" extrusionOk="0">
                  <a:moveTo>
                    <a:pt x="18777" y="33540"/>
                  </a:moveTo>
                  <a:cubicBezTo>
                    <a:pt x="22563" y="20479"/>
                    <a:pt x="15669" y="17133"/>
                    <a:pt x="15669" y="17133"/>
                  </a:cubicBezTo>
                  <a:cubicBezTo>
                    <a:pt x="13907" y="15645"/>
                    <a:pt x="8037" y="14014"/>
                    <a:pt x="8037" y="14014"/>
                  </a:cubicBezTo>
                  <a:cubicBezTo>
                    <a:pt x="1" y="12168"/>
                    <a:pt x="739" y="1381"/>
                    <a:pt x="739" y="1381"/>
                  </a:cubicBezTo>
                  <a:cubicBezTo>
                    <a:pt x="691" y="1036"/>
                    <a:pt x="870" y="322"/>
                    <a:pt x="810" y="0"/>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3" name="Google Shape;213;p9"/>
            <p:cNvSpPr/>
            <p:nvPr/>
          </p:nvSpPr>
          <p:spPr>
            <a:xfrm>
              <a:off x="-1080285" y="3803004"/>
              <a:ext cx="457965" cy="464600"/>
            </a:xfrm>
            <a:custGeom>
              <a:avLst/>
              <a:gdLst/>
              <a:ahLst/>
              <a:cxnLst/>
              <a:rect l="l" t="t" r="r" b="b"/>
              <a:pathLst>
                <a:path w="9871" h="10014" fill="none" extrusionOk="0">
                  <a:moveTo>
                    <a:pt x="9871" y="10013"/>
                  </a:moveTo>
                  <a:cubicBezTo>
                    <a:pt x="8347" y="2572"/>
                    <a:pt x="1656" y="417"/>
                    <a:pt x="1" y="0"/>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4" name="Google Shape;214;p9"/>
            <p:cNvSpPr/>
            <p:nvPr/>
          </p:nvSpPr>
          <p:spPr>
            <a:xfrm>
              <a:off x="-699093" y="4415616"/>
              <a:ext cx="645772" cy="1525189"/>
            </a:xfrm>
            <a:custGeom>
              <a:avLst/>
              <a:gdLst/>
              <a:ahLst/>
              <a:cxnLst/>
              <a:rect l="l" t="t" r="r" b="b"/>
              <a:pathLst>
                <a:path w="13919" h="32874" fill="none" extrusionOk="0">
                  <a:moveTo>
                    <a:pt x="13918" y="32873"/>
                  </a:moveTo>
                  <a:cubicBezTo>
                    <a:pt x="13918" y="23574"/>
                    <a:pt x="10263" y="18883"/>
                    <a:pt x="10263" y="18883"/>
                  </a:cubicBezTo>
                  <a:cubicBezTo>
                    <a:pt x="7025" y="14633"/>
                    <a:pt x="3858" y="12347"/>
                    <a:pt x="3858" y="12347"/>
                  </a:cubicBezTo>
                  <a:cubicBezTo>
                    <a:pt x="0" y="9073"/>
                    <a:pt x="1965" y="0"/>
                    <a:pt x="1965" y="0"/>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 name="Google Shape;215;p9"/>
            <p:cNvSpPr/>
            <p:nvPr/>
          </p:nvSpPr>
          <p:spPr>
            <a:xfrm>
              <a:off x="-542784" y="2813657"/>
              <a:ext cx="763986" cy="701028"/>
            </a:xfrm>
            <a:custGeom>
              <a:avLst/>
              <a:gdLst/>
              <a:ahLst/>
              <a:cxnLst/>
              <a:rect l="l" t="t" r="r" b="b"/>
              <a:pathLst>
                <a:path w="16467" h="15110" extrusionOk="0">
                  <a:moveTo>
                    <a:pt x="9859" y="0"/>
                  </a:moveTo>
                  <a:cubicBezTo>
                    <a:pt x="7835" y="524"/>
                    <a:pt x="5918" y="1334"/>
                    <a:pt x="4382" y="2274"/>
                  </a:cubicBezTo>
                  <a:cubicBezTo>
                    <a:pt x="2560" y="3381"/>
                    <a:pt x="941" y="4953"/>
                    <a:pt x="0" y="6929"/>
                  </a:cubicBezTo>
                  <a:cubicBezTo>
                    <a:pt x="314" y="6904"/>
                    <a:pt x="623" y="6891"/>
                    <a:pt x="928" y="6891"/>
                  </a:cubicBezTo>
                  <a:cubicBezTo>
                    <a:pt x="6266" y="6891"/>
                    <a:pt x="10321" y="10739"/>
                    <a:pt x="13193" y="15109"/>
                  </a:cubicBezTo>
                  <a:cubicBezTo>
                    <a:pt x="13419" y="14597"/>
                    <a:pt x="13609" y="14049"/>
                    <a:pt x="13836" y="13466"/>
                  </a:cubicBezTo>
                  <a:cubicBezTo>
                    <a:pt x="14478" y="11716"/>
                    <a:pt x="15383" y="10049"/>
                    <a:pt x="16467" y="8537"/>
                  </a:cubicBezTo>
                  <a:cubicBezTo>
                    <a:pt x="14502" y="4060"/>
                    <a:pt x="11788" y="1417"/>
                    <a:pt x="98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 name="Google Shape;216;p9"/>
            <p:cNvSpPr/>
            <p:nvPr/>
          </p:nvSpPr>
          <p:spPr>
            <a:xfrm>
              <a:off x="131167" y="3388132"/>
              <a:ext cx="2288573" cy="2662934"/>
            </a:xfrm>
            <a:custGeom>
              <a:avLst/>
              <a:gdLst/>
              <a:ahLst/>
              <a:cxnLst/>
              <a:rect l="l" t="t" r="r" b="b"/>
              <a:pathLst>
                <a:path w="49328" h="57397" extrusionOk="0">
                  <a:moveTo>
                    <a:pt x="3096" y="1"/>
                  </a:moveTo>
                  <a:cubicBezTo>
                    <a:pt x="2953" y="191"/>
                    <a:pt x="2822" y="382"/>
                    <a:pt x="2691" y="596"/>
                  </a:cubicBezTo>
                  <a:cubicBezTo>
                    <a:pt x="1750" y="2013"/>
                    <a:pt x="869" y="3465"/>
                    <a:pt x="0" y="4942"/>
                  </a:cubicBezTo>
                  <a:cubicBezTo>
                    <a:pt x="2870" y="10085"/>
                    <a:pt x="4203" y="15229"/>
                    <a:pt x="4203" y="15229"/>
                  </a:cubicBezTo>
                  <a:cubicBezTo>
                    <a:pt x="6620" y="29814"/>
                    <a:pt x="13037" y="34219"/>
                    <a:pt x="13037" y="34219"/>
                  </a:cubicBezTo>
                  <a:cubicBezTo>
                    <a:pt x="20693" y="40803"/>
                    <a:pt x="22753" y="46959"/>
                    <a:pt x="23241" y="50495"/>
                  </a:cubicBezTo>
                  <a:cubicBezTo>
                    <a:pt x="24908" y="50947"/>
                    <a:pt x="26551" y="51566"/>
                    <a:pt x="28111" y="52376"/>
                  </a:cubicBezTo>
                  <a:cubicBezTo>
                    <a:pt x="31611" y="54186"/>
                    <a:pt x="34897" y="56686"/>
                    <a:pt x="38850" y="57281"/>
                  </a:cubicBezTo>
                  <a:cubicBezTo>
                    <a:pt x="39364" y="57359"/>
                    <a:pt x="39868" y="57397"/>
                    <a:pt x="40360" y="57397"/>
                  </a:cubicBezTo>
                  <a:cubicBezTo>
                    <a:pt x="44619" y="57397"/>
                    <a:pt x="47983" y="54570"/>
                    <a:pt x="49328" y="50376"/>
                  </a:cubicBezTo>
                  <a:cubicBezTo>
                    <a:pt x="45565" y="43982"/>
                    <a:pt x="36338" y="39970"/>
                    <a:pt x="36338" y="39970"/>
                  </a:cubicBezTo>
                  <a:cubicBezTo>
                    <a:pt x="17955" y="33719"/>
                    <a:pt x="14383" y="29957"/>
                    <a:pt x="14383" y="29957"/>
                  </a:cubicBezTo>
                  <a:cubicBezTo>
                    <a:pt x="6965" y="23218"/>
                    <a:pt x="6144" y="14609"/>
                    <a:pt x="6144" y="14609"/>
                  </a:cubicBezTo>
                  <a:cubicBezTo>
                    <a:pt x="5203" y="9514"/>
                    <a:pt x="3822" y="3287"/>
                    <a:pt x="309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 name="Google Shape;217;p9"/>
            <p:cNvSpPr/>
            <p:nvPr/>
          </p:nvSpPr>
          <p:spPr>
            <a:xfrm>
              <a:off x="-606301" y="3289262"/>
              <a:ext cx="617610" cy="376774"/>
            </a:xfrm>
            <a:custGeom>
              <a:avLst/>
              <a:gdLst/>
              <a:ahLst/>
              <a:cxnLst/>
              <a:rect l="l" t="t" r="r" b="b"/>
              <a:pathLst>
                <a:path w="13312" h="8121" extrusionOk="0">
                  <a:moveTo>
                    <a:pt x="322" y="0"/>
                  </a:moveTo>
                  <a:lnTo>
                    <a:pt x="322" y="36"/>
                  </a:lnTo>
                  <a:cubicBezTo>
                    <a:pt x="0" y="1941"/>
                    <a:pt x="60" y="3953"/>
                    <a:pt x="631" y="5715"/>
                  </a:cubicBezTo>
                  <a:cubicBezTo>
                    <a:pt x="1672" y="5331"/>
                    <a:pt x="2715" y="5172"/>
                    <a:pt x="3729" y="5172"/>
                  </a:cubicBezTo>
                  <a:cubicBezTo>
                    <a:pt x="7241" y="5172"/>
                    <a:pt x="10402" y="7076"/>
                    <a:pt x="11871" y="8120"/>
                  </a:cubicBezTo>
                  <a:cubicBezTo>
                    <a:pt x="12228" y="7882"/>
                    <a:pt x="12573" y="7620"/>
                    <a:pt x="12895" y="7335"/>
                  </a:cubicBezTo>
                  <a:cubicBezTo>
                    <a:pt x="13050" y="7192"/>
                    <a:pt x="13192" y="7061"/>
                    <a:pt x="13311" y="6906"/>
                  </a:cubicBezTo>
                  <a:cubicBezTo>
                    <a:pt x="11573" y="4620"/>
                    <a:pt x="10156" y="3965"/>
                    <a:pt x="10156" y="3965"/>
                  </a:cubicBezTo>
                  <a:cubicBezTo>
                    <a:pt x="5037" y="596"/>
                    <a:pt x="1786" y="36"/>
                    <a:pt x="32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8" name="Google Shape;218;p9"/>
            <p:cNvSpPr/>
            <p:nvPr/>
          </p:nvSpPr>
          <p:spPr>
            <a:xfrm>
              <a:off x="-63280" y="3709099"/>
              <a:ext cx="1065600" cy="2005749"/>
            </a:xfrm>
            <a:custGeom>
              <a:avLst/>
              <a:gdLst/>
              <a:ahLst/>
              <a:cxnLst/>
              <a:rect l="l" t="t" r="r" b="b"/>
              <a:pathLst>
                <a:path w="22968" h="43232" extrusionOk="0">
                  <a:moveTo>
                    <a:pt x="2977" y="0"/>
                  </a:moveTo>
                  <a:cubicBezTo>
                    <a:pt x="2667" y="524"/>
                    <a:pt x="2334" y="1060"/>
                    <a:pt x="2012" y="1584"/>
                  </a:cubicBezTo>
                  <a:cubicBezTo>
                    <a:pt x="3012" y="4691"/>
                    <a:pt x="2298" y="9692"/>
                    <a:pt x="2298" y="9692"/>
                  </a:cubicBezTo>
                  <a:cubicBezTo>
                    <a:pt x="0" y="19419"/>
                    <a:pt x="6822" y="24467"/>
                    <a:pt x="6822" y="24467"/>
                  </a:cubicBezTo>
                  <a:cubicBezTo>
                    <a:pt x="15300" y="30373"/>
                    <a:pt x="16288" y="39267"/>
                    <a:pt x="16252" y="43232"/>
                  </a:cubicBezTo>
                  <a:cubicBezTo>
                    <a:pt x="17824" y="42927"/>
                    <a:pt x="19420" y="42773"/>
                    <a:pt x="21015" y="42773"/>
                  </a:cubicBezTo>
                  <a:cubicBezTo>
                    <a:pt x="21667" y="42773"/>
                    <a:pt x="22318" y="42799"/>
                    <a:pt x="22967" y="42851"/>
                  </a:cubicBezTo>
                  <a:cubicBezTo>
                    <a:pt x="21300" y="34350"/>
                    <a:pt x="14311" y="28587"/>
                    <a:pt x="14311" y="28587"/>
                  </a:cubicBezTo>
                  <a:cubicBezTo>
                    <a:pt x="7894" y="22836"/>
                    <a:pt x="7334" y="15812"/>
                    <a:pt x="7334" y="15812"/>
                  </a:cubicBezTo>
                  <a:cubicBezTo>
                    <a:pt x="6572" y="8108"/>
                    <a:pt x="4763" y="3155"/>
                    <a:pt x="297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19" name="Google Shape;219;p9"/>
          <p:cNvSpPr txBox="1">
            <a:spLocks noGrp="1"/>
          </p:cNvSpPr>
          <p:nvPr>
            <p:ph type="title"/>
          </p:nvPr>
        </p:nvSpPr>
        <p:spPr>
          <a:xfrm>
            <a:off x="3170275" y="1644900"/>
            <a:ext cx="5260500" cy="905700"/>
          </a:xfrm>
          <a:prstGeom prst="rect">
            <a:avLst/>
          </a:prstGeom>
        </p:spPr>
        <p:txBody>
          <a:bodyPr spcFirstLastPara="1" wrap="square" lIns="0" tIns="0" rIns="0" bIns="0" anchor="t" anchorCtr="0">
            <a:noAutofit/>
          </a:bodyPr>
          <a:lstStyle>
            <a:lvl1pPr lvl="0" algn="r">
              <a:spcBef>
                <a:spcPts val="0"/>
              </a:spcBef>
              <a:spcAft>
                <a:spcPts val="0"/>
              </a:spcAft>
              <a:buSzPts val="4200"/>
              <a:buNone/>
              <a:defRPr sz="6000"/>
            </a:lvl1pPr>
            <a:lvl2pPr lvl="1" algn="r">
              <a:spcBef>
                <a:spcPts val="0"/>
              </a:spcBef>
              <a:spcAft>
                <a:spcPts val="0"/>
              </a:spcAft>
              <a:buSzPts val="4200"/>
              <a:buNone/>
              <a:defRPr sz="4200"/>
            </a:lvl2pPr>
            <a:lvl3pPr lvl="2" algn="r">
              <a:spcBef>
                <a:spcPts val="0"/>
              </a:spcBef>
              <a:spcAft>
                <a:spcPts val="0"/>
              </a:spcAft>
              <a:buSzPts val="4200"/>
              <a:buNone/>
              <a:defRPr sz="4200"/>
            </a:lvl3pPr>
            <a:lvl4pPr lvl="3" algn="r">
              <a:spcBef>
                <a:spcPts val="0"/>
              </a:spcBef>
              <a:spcAft>
                <a:spcPts val="0"/>
              </a:spcAft>
              <a:buSzPts val="4200"/>
              <a:buNone/>
              <a:defRPr sz="4200"/>
            </a:lvl4pPr>
            <a:lvl5pPr lvl="4" algn="r">
              <a:spcBef>
                <a:spcPts val="0"/>
              </a:spcBef>
              <a:spcAft>
                <a:spcPts val="0"/>
              </a:spcAft>
              <a:buSzPts val="4200"/>
              <a:buNone/>
              <a:defRPr sz="4200"/>
            </a:lvl5pPr>
            <a:lvl6pPr lvl="5" algn="r">
              <a:spcBef>
                <a:spcPts val="0"/>
              </a:spcBef>
              <a:spcAft>
                <a:spcPts val="0"/>
              </a:spcAft>
              <a:buSzPts val="4200"/>
              <a:buNone/>
              <a:defRPr sz="4200"/>
            </a:lvl6pPr>
            <a:lvl7pPr lvl="6" algn="r">
              <a:spcBef>
                <a:spcPts val="0"/>
              </a:spcBef>
              <a:spcAft>
                <a:spcPts val="0"/>
              </a:spcAft>
              <a:buSzPts val="4200"/>
              <a:buNone/>
              <a:defRPr sz="4200"/>
            </a:lvl7pPr>
            <a:lvl8pPr lvl="7" algn="r">
              <a:spcBef>
                <a:spcPts val="0"/>
              </a:spcBef>
              <a:spcAft>
                <a:spcPts val="0"/>
              </a:spcAft>
              <a:buSzPts val="4200"/>
              <a:buNone/>
              <a:defRPr sz="4200"/>
            </a:lvl8pPr>
            <a:lvl9pPr lvl="8" algn="r">
              <a:spcBef>
                <a:spcPts val="0"/>
              </a:spcBef>
              <a:spcAft>
                <a:spcPts val="0"/>
              </a:spcAft>
              <a:buSzPts val="4200"/>
              <a:buNone/>
              <a:defRPr sz="4200"/>
            </a:lvl9pPr>
          </a:lstStyle>
          <a:p>
            <a:endParaRPr/>
          </a:p>
        </p:txBody>
      </p:sp>
      <p:sp>
        <p:nvSpPr>
          <p:cNvPr id="220" name="Google Shape;220;p9"/>
          <p:cNvSpPr txBox="1">
            <a:spLocks noGrp="1"/>
          </p:cNvSpPr>
          <p:nvPr>
            <p:ph type="subTitle" idx="1"/>
          </p:nvPr>
        </p:nvSpPr>
        <p:spPr>
          <a:xfrm>
            <a:off x="3172975" y="2700900"/>
            <a:ext cx="5257800" cy="797700"/>
          </a:xfrm>
          <a:prstGeom prst="rect">
            <a:avLst/>
          </a:prstGeom>
        </p:spPr>
        <p:txBody>
          <a:bodyPr spcFirstLastPara="1" wrap="square" lIns="0" tIns="0" rIns="0" bIns="0" anchor="t" anchorCtr="0">
            <a:noAutofit/>
          </a:bodyPr>
          <a:lstStyle>
            <a:lvl1pPr lvl="0" algn="r">
              <a:lnSpc>
                <a:spcPct val="100000"/>
              </a:lnSpc>
              <a:spcBef>
                <a:spcPts val="0"/>
              </a:spcBef>
              <a:spcAft>
                <a:spcPts val="0"/>
              </a:spcAft>
              <a:buSzPts val="1600"/>
              <a:buNone/>
              <a:defRPr/>
            </a:lvl1pPr>
            <a:lvl2pPr lvl="1" algn="r">
              <a:lnSpc>
                <a:spcPct val="100000"/>
              </a:lnSpc>
              <a:spcBef>
                <a:spcPts val="0"/>
              </a:spcBef>
              <a:spcAft>
                <a:spcPts val="0"/>
              </a:spcAft>
              <a:buSzPts val="2100"/>
              <a:buNone/>
              <a:defRPr sz="2100"/>
            </a:lvl2pPr>
            <a:lvl3pPr lvl="2" algn="r">
              <a:lnSpc>
                <a:spcPct val="100000"/>
              </a:lnSpc>
              <a:spcBef>
                <a:spcPts val="0"/>
              </a:spcBef>
              <a:spcAft>
                <a:spcPts val="0"/>
              </a:spcAft>
              <a:buSzPts val="2100"/>
              <a:buNone/>
              <a:defRPr sz="2100"/>
            </a:lvl3pPr>
            <a:lvl4pPr lvl="3" algn="r">
              <a:lnSpc>
                <a:spcPct val="100000"/>
              </a:lnSpc>
              <a:spcBef>
                <a:spcPts val="0"/>
              </a:spcBef>
              <a:spcAft>
                <a:spcPts val="0"/>
              </a:spcAft>
              <a:buSzPts val="2100"/>
              <a:buNone/>
              <a:defRPr sz="2100"/>
            </a:lvl4pPr>
            <a:lvl5pPr lvl="4" algn="r">
              <a:lnSpc>
                <a:spcPct val="100000"/>
              </a:lnSpc>
              <a:spcBef>
                <a:spcPts val="0"/>
              </a:spcBef>
              <a:spcAft>
                <a:spcPts val="0"/>
              </a:spcAft>
              <a:buSzPts val="2100"/>
              <a:buNone/>
              <a:defRPr sz="2100"/>
            </a:lvl5pPr>
            <a:lvl6pPr lvl="5" algn="r">
              <a:lnSpc>
                <a:spcPct val="100000"/>
              </a:lnSpc>
              <a:spcBef>
                <a:spcPts val="0"/>
              </a:spcBef>
              <a:spcAft>
                <a:spcPts val="0"/>
              </a:spcAft>
              <a:buSzPts val="2100"/>
              <a:buNone/>
              <a:defRPr sz="2100"/>
            </a:lvl6pPr>
            <a:lvl7pPr lvl="6" algn="r">
              <a:lnSpc>
                <a:spcPct val="100000"/>
              </a:lnSpc>
              <a:spcBef>
                <a:spcPts val="0"/>
              </a:spcBef>
              <a:spcAft>
                <a:spcPts val="0"/>
              </a:spcAft>
              <a:buSzPts val="2100"/>
              <a:buNone/>
              <a:defRPr sz="2100"/>
            </a:lvl7pPr>
            <a:lvl8pPr lvl="7" algn="r">
              <a:lnSpc>
                <a:spcPct val="100000"/>
              </a:lnSpc>
              <a:spcBef>
                <a:spcPts val="0"/>
              </a:spcBef>
              <a:spcAft>
                <a:spcPts val="0"/>
              </a:spcAft>
              <a:buSzPts val="2100"/>
              <a:buNone/>
              <a:defRPr sz="2100"/>
            </a:lvl8pPr>
            <a:lvl9pPr lvl="8" algn="r">
              <a:lnSpc>
                <a:spcPct val="100000"/>
              </a:lnSpc>
              <a:spcBef>
                <a:spcPts val="0"/>
              </a:spcBef>
              <a:spcAft>
                <a:spcPts val="0"/>
              </a:spcAft>
              <a:buSzPts val="2100"/>
              <a:buNone/>
              <a:defRPr sz="2100"/>
            </a:lvl9pPr>
          </a:lstStyle>
          <a:p>
            <a:endParaRPr/>
          </a:p>
        </p:txBody>
      </p:sp>
      <p:grpSp>
        <p:nvGrpSpPr>
          <p:cNvPr id="221" name="Google Shape;221;p9"/>
          <p:cNvGrpSpPr/>
          <p:nvPr/>
        </p:nvGrpSpPr>
        <p:grpSpPr>
          <a:xfrm>
            <a:off x="255006" y="-201648"/>
            <a:ext cx="1205051" cy="1444844"/>
            <a:chOff x="255006" y="-201648"/>
            <a:chExt cx="1205051" cy="1444844"/>
          </a:xfrm>
        </p:grpSpPr>
        <p:sp>
          <p:nvSpPr>
            <p:cNvPr id="222" name="Google Shape;222;p9"/>
            <p:cNvSpPr/>
            <p:nvPr/>
          </p:nvSpPr>
          <p:spPr>
            <a:xfrm>
              <a:off x="1209267" y="533411"/>
              <a:ext cx="151866" cy="203053"/>
            </a:xfrm>
            <a:custGeom>
              <a:avLst/>
              <a:gdLst/>
              <a:ahLst/>
              <a:cxnLst/>
              <a:rect l="l" t="t" r="r" b="b"/>
              <a:pathLst>
                <a:path w="2596" h="3471" extrusionOk="0">
                  <a:moveTo>
                    <a:pt x="1298" y="0"/>
                  </a:moveTo>
                  <a:cubicBezTo>
                    <a:pt x="1280" y="0"/>
                    <a:pt x="1262" y="9"/>
                    <a:pt x="1262" y="27"/>
                  </a:cubicBezTo>
                  <a:cubicBezTo>
                    <a:pt x="1108" y="920"/>
                    <a:pt x="667" y="1598"/>
                    <a:pt x="12" y="1717"/>
                  </a:cubicBezTo>
                  <a:lnTo>
                    <a:pt x="0" y="1741"/>
                  </a:lnTo>
                  <a:lnTo>
                    <a:pt x="0" y="1753"/>
                  </a:lnTo>
                  <a:lnTo>
                    <a:pt x="12" y="1753"/>
                  </a:lnTo>
                  <a:cubicBezTo>
                    <a:pt x="667" y="1872"/>
                    <a:pt x="1108" y="2551"/>
                    <a:pt x="1262" y="3444"/>
                  </a:cubicBezTo>
                  <a:cubicBezTo>
                    <a:pt x="1262" y="3462"/>
                    <a:pt x="1280" y="3471"/>
                    <a:pt x="1298" y="3471"/>
                  </a:cubicBezTo>
                  <a:cubicBezTo>
                    <a:pt x="1316" y="3471"/>
                    <a:pt x="1334" y="3462"/>
                    <a:pt x="1334" y="3444"/>
                  </a:cubicBezTo>
                  <a:cubicBezTo>
                    <a:pt x="1489" y="2551"/>
                    <a:pt x="1929" y="1872"/>
                    <a:pt x="2584" y="1753"/>
                  </a:cubicBezTo>
                  <a:lnTo>
                    <a:pt x="2596" y="1753"/>
                  </a:lnTo>
                  <a:cubicBezTo>
                    <a:pt x="2596" y="1741"/>
                    <a:pt x="2596" y="1717"/>
                    <a:pt x="2584" y="1717"/>
                  </a:cubicBezTo>
                  <a:cubicBezTo>
                    <a:pt x="1929" y="1598"/>
                    <a:pt x="1489" y="920"/>
                    <a:pt x="1334" y="27"/>
                  </a:cubicBezTo>
                  <a:cubicBezTo>
                    <a:pt x="1334" y="9"/>
                    <a:pt x="1316" y="0"/>
                    <a:pt x="129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 name="Google Shape;223;p9"/>
            <p:cNvSpPr/>
            <p:nvPr/>
          </p:nvSpPr>
          <p:spPr>
            <a:xfrm>
              <a:off x="1361075" y="782389"/>
              <a:ext cx="98982" cy="129929"/>
            </a:xfrm>
            <a:custGeom>
              <a:avLst/>
              <a:gdLst/>
              <a:ahLst/>
              <a:cxnLst/>
              <a:rect l="l" t="t" r="r" b="b"/>
              <a:pathLst>
                <a:path w="1692" h="2221" extrusionOk="0">
                  <a:moveTo>
                    <a:pt x="846" y="0"/>
                  </a:moveTo>
                  <a:cubicBezTo>
                    <a:pt x="834" y="0"/>
                    <a:pt x="823" y="3"/>
                    <a:pt x="823" y="9"/>
                  </a:cubicBezTo>
                  <a:cubicBezTo>
                    <a:pt x="715" y="581"/>
                    <a:pt x="442" y="1021"/>
                    <a:pt x="25" y="1093"/>
                  </a:cubicBezTo>
                  <a:lnTo>
                    <a:pt x="1" y="1117"/>
                  </a:lnTo>
                  <a:lnTo>
                    <a:pt x="1" y="1129"/>
                  </a:lnTo>
                  <a:lnTo>
                    <a:pt x="25" y="1129"/>
                  </a:lnTo>
                  <a:cubicBezTo>
                    <a:pt x="442" y="1200"/>
                    <a:pt x="739" y="1652"/>
                    <a:pt x="823" y="2212"/>
                  </a:cubicBezTo>
                  <a:cubicBezTo>
                    <a:pt x="823" y="2218"/>
                    <a:pt x="834" y="2221"/>
                    <a:pt x="846" y="2221"/>
                  </a:cubicBezTo>
                  <a:cubicBezTo>
                    <a:pt x="858" y="2221"/>
                    <a:pt x="870" y="2218"/>
                    <a:pt x="870" y="2212"/>
                  </a:cubicBezTo>
                  <a:cubicBezTo>
                    <a:pt x="977" y="1652"/>
                    <a:pt x="1251" y="1200"/>
                    <a:pt x="1692" y="1129"/>
                  </a:cubicBezTo>
                  <a:cubicBezTo>
                    <a:pt x="1692" y="1117"/>
                    <a:pt x="1668" y="1117"/>
                    <a:pt x="1668"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 name="Google Shape;224;p9"/>
            <p:cNvSpPr/>
            <p:nvPr/>
          </p:nvSpPr>
          <p:spPr>
            <a:xfrm>
              <a:off x="918110" y="-201648"/>
              <a:ext cx="98280" cy="130514"/>
            </a:xfrm>
            <a:custGeom>
              <a:avLst/>
              <a:gdLst/>
              <a:ahLst/>
              <a:cxnLst/>
              <a:rect l="l" t="t" r="r" b="b"/>
              <a:pathLst>
                <a:path w="1680" h="2231" extrusionOk="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 name="Google Shape;225;p9"/>
            <p:cNvSpPr/>
            <p:nvPr/>
          </p:nvSpPr>
          <p:spPr>
            <a:xfrm>
              <a:off x="798300" y="-51887"/>
              <a:ext cx="98280" cy="130514"/>
            </a:xfrm>
            <a:custGeom>
              <a:avLst/>
              <a:gdLst/>
              <a:ahLst/>
              <a:cxnLst/>
              <a:rect l="l" t="t" r="r" b="b"/>
              <a:pathLst>
                <a:path w="1680" h="2231" extrusionOk="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 name="Google Shape;226;p9"/>
            <p:cNvSpPr/>
            <p:nvPr/>
          </p:nvSpPr>
          <p:spPr>
            <a:xfrm>
              <a:off x="255006" y="716927"/>
              <a:ext cx="98280" cy="130455"/>
            </a:xfrm>
            <a:custGeom>
              <a:avLst/>
              <a:gdLst/>
              <a:ahLst/>
              <a:cxnLst/>
              <a:rect l="l" t="t" r="r" b="b"/>
              <a:pathLst>
                <a:path w="1680" h="2230" extrusionOk="0">
                  <a:moveTo>
                    <a:pt x="834" y="0"/>
                  </a:moveTo>
                  <a:cubicBezTo>
                    <a:pt x="822" y="0"/>
                    <a:pt x="810" y="3"/>
                    <a:pt x="810" y="9"/>
                  </a:cubicBezTo>
                  <a:cubicBezTo>
                    <a:pt x="715" y="581"/>
                    <a:pt x="429" y="1021"/>
                    <a:pt x="13" y="1105"/>
                  </a:cubicBezTo>
                  <a:lnTo>
                    <a:pt x="1" y="1117"/>
                  </a:lnTo>
                  <a:lnTo>
                    <a:pt x="1" y="1128"/>
                  </a:lnTo>
                  <a:lnTo>
                    <a:pt x="13" y="1128"/>
                  </a:lnTo>
                  <a:cubicBezTo>
                    <a:pt x="429" y="1200"/>
                    <a:pt x="727" y="1652"/>
                    <a:pt x="810" y="2212"/>
                  </a:cubicBezTo>
                  <a:cubicBezTo>
                    <a:pt x="810" y="2224"/>
                    <a:pt x="822" y="2230"/>
                    <a:pt x="834" y="2230"/>
                  </a:cubicBezTo>
                  <a:cubicBezTo>
                    <a:pt x="846" y="2230"/>
                    <a:pt x="858" y="2224"/>
                    <a:pt x="858" y="2212"/>
                  </a:cubicBezTo>
                  <a:cubicBezTo>
                    <a:pt x="965" y="1652"/>
                    <a:pt x="1251" y="1200"/>
                    <a:pt x="1680" y="1128"/>
                  </a:cubicBezTo>
                  <a:cubicBezTo>
                    <a:pt x="1680" y="1117"/>
                    <a:pt x="1680" y="1117"/>
                    <a:pt x="1668" y="1105"/>
                  </a:cubicBezTo>
                  <a:cubicBezTo>
                    <a:pt x="1251" y="1021"/>
                    <a:pt x="953" y="581"/>
                    <a:pt x="858" y="9"/>
                  </a:cubicBezTo>
                  <a:cubicBezTo>
                    <a:pt x="858" y="3"/>
                    <a:pt x="846" y="0"/>
                    <a:pt x="83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 name="Google Shape;227;p9"/>
            <p:cNvSpPr/>
            <p:nvPr/>
          </p:nvSpPr>
          <p:spPr>
            <a:xfrm>
              <a:off x="956427" y="932150"/>
              <a:ext cx="98280" cy="129928"/>
            </a:xfrm>
            <a:custGeom>
              <a:avLst/>
              <a:gdLst/>
              <a:ahLst/>
              <a:cxnLst/>
              <a:rect l="l" t="t" r="r" b="b"/>
              <a:pathLst>
                <a:path w="1680" h="2221" extrusionOk="0">
                  <a:moveTo>
                    <a:pt x="846" y="0"/>
                  </a:moveTo>
                  <a:cubicBezTo>
                    <a:pt x="834" y="0"/>
                    <a:pt x="822" y="3"/>
                    <a:pt x="822" y="9"/>
                  </a:cubicBezTo>
                  <a:cubicBezTo>
                    <a:pt x="715" y="581"/>
                    <a:pt x="429" y="1021"/>
                    <a:pt x="12" y="1093"/>
                  </a:cubicBezTo>
                  <a:lnTo>
                    <a:pt x="0" y="1117"/>
                  </a:lnTo>
                  <a:lnTo>
                    <a:pt x="0" y="1128"/>
                  </a:lnTo>
                  <a:lnTo>
                    <a:pt x="12" y="1128"/>
                  </a:lnTo>
                  <a:cubicBezTo>
                    <a:pt x="429" y="1200"/>
                    <a:pt x="727" y="1652"/>
                    <a:pt x="822" y="2212"/>
                  </a:cubicBezTo>
                  <a:cubicBezTo>
                    <a:pt x="822" y="2218"/>
                    <a:pt x="834" y="2221"/>
                    <a:pt x="846" y="2221"/>
                  </a:cubicBezTo>
                  <a:cubicBezTo>
                    <a:pt x="858" y="2221"/>
                    <a:pt x="870" y="2218"/>
                    <a:pt x="870" y="2212"/>
                  </a:cubicBezTo>
                  <a:cubicBezTo>
                    <a:pt x="965" y="1652"/>
                    <a:pt x="1251" y="1200"/>
                    <a:pt x="1679" y="1128"/>
                  </a:cubicBezTo>
                  <a:cubicBezTo>
                    <a:pt x="1679" y="1117"/>
                    <a:pt x="1667" y="1117"/>
                    <a:pt x="1667"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8" name="Google Shape;228;p9"/>
            <p:cNvSpPr/>
            <p:nvPr/>
          </p:nvSpPr>
          <p:spPr>
            <a:xfrm>
              <a:off x="400330" y="1113209"/>
              <a:ext cx="98280" cy="129987"/>
            </a:xfrm>
            <a:custGeom>
              <a:avLst/>
              <a:gdLst/>
              <a:ahLst/>
              <a:cxnLst/>
              <a:rect l="l" t="t" r="r" b="b"/>
              <a:pathLst>
                <a:path w="1680" h="2222" extrusionOk="0">
                  <a:moveTo>
                    <a:pt x="834" y="1"/>
                  </a:moveTo>
                  <a:cubicBezTo>
                    <a:pt x="822" y="1"/>
                    <a:pt x="810" y="4"/>
                    <a:pt x="810" y="10"/>
                  </a:cubicBezTo>
                  <a:cubicBezTo>
                    <a:pt x="715" y="581"/>
                    <a:pt x="429" y="1022"/>
                    <a:pt x="0" y="1093"/>
                  </a:cubicBezTo>
                  <a:cubicBezTo>
                    <a:pt x="0" y="1117"/>
                    <a:pt x="0" y="1117"/>
                    <a:pt x="12" y="1129"/>
                  </a:cubicBezTo>
                  <a:cubicBezTo>
                    <a:pt x="429" y="1201"/>
                    <a:pt x="727" y="1653"/>
                    <a:pt x="810" y="2213"/>
                  </a:cubicBezTo>
                  <a:cubicBezTo>
                    <a:pt x="810" y="2218"/>
                    <a:pt x="822" y="2221"/>
                    <a:pt x="834" y="2221"/>
                  </a:cubicBezTo>
                  <a:cubicBezTo>
                    <a:pt x="846" y="2221"/>
                    <a:pt x="858" y="2218"/>
                    <a:pt x="858" y="2213"/>
                  </a:cubicBezTo>
                  <a:cubicBezTo>
                    <a:pt x="965" y="1653"/>
                    <a:pt x="1251" y="1201"/>
                    <a:pt x="1667" y="1129"/>
                  </a:cubicBezTo>
                  <a:lnTo>
                    <a:pt x="1679" y="1117"/>
                  </a:lnTo>
                  <a:lnTo>
                    <a:pt x="1679" y="1093"/>
                  </a:lnTo>
                  <a:lnTo>
                    <a:pt x="1667" y="1093"/>
                  </a:ln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42033814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29"/>
        <p:cNvGrpSpPr/>
        <p:nvPr/>
      </p:nvGrpSpPr>
      <p:grpSpPr>
        <a:xfrm>
          <a:off x="0" y="0"/>
          <a:ext cx="0" cy="0"/>
          <a:chOff x="0" y="0"/>
          <a:chExt cx="0" cy="0"/>
        </a:xfrm>
      </p:grpSpPr>
      <p:sp>
        <p:nvSpPr>
          <p:cNvPr id="230" name="Google Shape;230;p10"/>
          <p:cNvSpPr/>
          <p:nvPr/>
        </p:nvSpPr>
        <p:spPr>
          <a:xfrm rot="10800000">
            <a:off x="1310222" y="395550"/>
            <a:ext cx="269026" cy="361026"/>
          </a:xfrm>
          <a:custGeom>
            <a:avLst/>
            <a:gdLst/>
            <a:ahLst/>
            <a:cxnLst/>
            <a:rect l="l" t="t" r="r" b="b"/>
            <a:pathLst>
              <a:path w="775" h="1040" extrusionOk="0">
                <a:moveTo>
                  <a:pt x="379" y="1"/>
                </a:moveTo>
                <a:cubicBezTo>
                  <a:pt x="373" y="1"/>
                  <a:pt x="370" y="4"/>
                  <a:pt x="370" y="10"/>
                </a:cubicBezTo>
                <a:cubicBezTo>
                  <a:pt x="322" y="284"/>
                  <a:pt x="191" y="486"/>
                  <a:pt x="1" y="522"/>
                </a:cubicBezTo>
                <a:cubicBezTo>
                  <a:pt x="191" y="558"/>
                  <a:pt x="322" y="760"/>
                  <a:pt x="370" y="1022"/>
                </a:cubicBezTo>
                <a:cubicBezTo>
                  <a:pt x="376" y="1034"/>
                  <a:pt x="385" y="1040"/>
                  <a:pt x="392" y="1040"/>
                </a:cubicBezTo>
                <a:cubicBezTo>
                  <a:pt x="399" y="1040"/>
                  <a:pt x="405" y="1034"/>
                  <a:pt x="405" y="1022"/>
                </a:cubicBezTo>
                <a:cubicBezTo>
                  <a:pt x="441" y="760"/>
                  <a:pt x="584" y="546"/>
                  <a:pt x="775" y="522"/>
                </a:cubicBezTo>
                <a:cubicBezTo>
                  <a:pt x="584" y="474"/>
                  <a:pt x="429" y="272"/>
                  <a:pt x="405" y="10"/>
                </a:cubicBezTo>
                <a:cubicBezTo>
                  <a:pt x="394" y="4"/>
                  <a:pt x="385" y="1"/>
                  <a:pt x="37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 name="Google Shape;231;p10"/>
          <p:cNvSpPr/>
          <p:nvPr/>
        </p:nvSpPr>
        <p:spPr>
          <a:xfrm rot="10800000">
            <a:off x="418154" y="1315550"/>
            <a:ext cx="141350" cy="189675"/>
          </a:xfrm>
          <a:custGeom>
            <a:avLst/>
            <a:gdLst/>
            <a:ahLst/>
            <a:cxnLst/>
            <a:rect l="l" t="t" r="r" b="b"/>
            <a:pathLst>
              <a:path w="775" h="1040" extrusionOk="0">
                <a:moveTo>
                  <a:pt x="379" y="1"/>
                </a:moveTo>
                <a:cubicBezTo>
                  <a:pt x="373" y="1"/>
                  <a:pt x="370" y="4"/>
                  <a:pt x="370" y="10"/>
                </a:cubicBezTo>
                <a:cubicBezTo>
                  <a:pt x="322" y="284"/>
                  <a:pt x="191" y="486"/>
                  <a:pt x="1" y="522"/>
                </a:cubicBezTo>
                <a:cubicBezTo>
                  <a:pt x="191" y="558"/>
                  <a:pt x="322" y="760"/>
                  <a:pt x="370" y="1022"/>
                </a:cubicBezTo>
                <a:cubicBezTo>
                  <a:pt x="376" y="1034"/>
                  <a:pt x="385" y="1040"/>
                  <a:pt x="392" y="1040"/>
                </a:cubicBezTo>
                <a:cubicBezTo>
                  <a:pt x="399" y="1040"/>
                  <a:pt x="405" y="1034"/>
                  <a:pt x="405" y="1022"/>
                </a:cubicBezTo>
                <a:cubicBezTo>
                  <a:pt x="441" y="760"/>
                  <a:pt x="584" y="546"/>
                  <a:pt x="775" y="522"/>
                </a:cubicBezTo>
                <a:cubicBezTo>
                  <a:pt x="584" y="474"/>
                  <a:pt x="429" y="272"/>
                  <a:pt x="405" y="10"/>
                </a:cubicBezTo>
                <a:cubicBezTo>
                  <a:pt x="394" y="4"/>
                  <a:pt x="385" y="1"/>
                  <a:pt x="37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 name="Google Shape;232;p10"/>
          <p:cNvSpPr/>
          <p:nvPr/>
        </p:nvSpPr>
        <p:spPr>
          <a:xfrm>
            <a:off x="5591175" y="-243074"/>
            <a:ext cx="6355135" cy="8085875"/>
          </a:xfrm>
          <a:custGeom>
            <a:avLst/>
            <a:gdLst/>
            <a:ahLst/>
            <a:cxnLst/>
            <a:rect l="l" t="t" r="r" b="b"/>
            <a:pathLst>
              <a:path w="34386" h="43750" extrusionOk="0">
                <a:moveTo>
                  <a:pt x="28567" y="1"/>
                </a:moveTo>
                <a:cubicBezTo>
                  <a:pt x="27976" y="1"/>
                  <a:pt x="27390" y="89"/>
                  <a:pt x="26849" y="264"/>
                </a:cubicBezTo>
                <a:cubicBezTo>
                  <a:pt x="23729" y="1729"/>
                  <a:pt x="20848" y="4813"/>
                  <a:pt x="19741" y="8123"/>
                </a:cubicBezTo>
                <a:cubicBezTo>
                  <a:pt x="18157" y="15147"/>
                  <a:pt x="21027" y="20958"/>
                  <a:pt x="13395" y="25565"/>
                </a:cubicBezTo>
                <a:cubicBezTo>
                  <a:pt x="9299" y="28268"/>
                  <a:pt x="3917" y="29971"/>
                  <a:pt x="1584" y="34626"/>
                </a:cubicBezTo>
                <a:cubicBezTo>
                  <a:pt x="0" y="37614"/>
                  <a:pt x="750" y="42865"/>
                  <a:pt x="4465" y="43746"/>
                </a:cubicBezTo>
                <a:cubicBezTo>
                  <a:pt x="4566" y="43748"/>
                  <a:pt x="4668" y="43750"/>
                  <a:pt x="4773" y="43750"/>
                </a:cubicBezTo>
                <a:cubicBezTo>
                  <a:pt x="7758" y="43750"/>
                  <a:pt x="12078" y="42750"/>
                  <a:pt x="13585" y="40150"/>
                </a:cubicBezTo>
                <a:cubicBezTo>
                  <a:pt x="14943" y="37591"/>
                  <a:pt x="13228" y="34435"/>
                  <a:pt x="13669" y="31554"/>
                </a:cubicBezTo>
                <a:cubicBezTo>
                  <a:pt x="14157" y="28268"/>
                  <a:pt x="17264" y="26065"/>
                  <a:pt x="18729" y="23077"/>
                </a:cubicBezTo>
                <a:cubicBezTo>
                  <a:pt x="21300" y="16397"/>
                  <a:pt x="18145" y="8575"/>
                  <a:pt x="27575" y="6182"/>
                </a:cubicBezTo>
                <a:cubicBezTo>
                  <a:pt x="30004" y="5920"/>
                  <a:pt x="34385" y="6337"/>
                  <a:pt x="33052" y="2479"/>
                </a:cubicBezTo>
                <a:cubicBezTo>
                  <a:pt x="32244" y="827"/>
                  <a:pt x="30380" y="1"/>
                  <a:pt x="2856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 name="Google Shape;233;p10"/>
          <p:cNvSpPr/>
          <p:nvPr/>
        </p:nvSpPr>
        <p:spPr>
          <a:xfrm rot="839032">
            <a:off x="5654001" y="629731"/>
            <a:ext cx="4984361" cy="8677490"/>
          </a:xfrm>
          <a:custGeom>
            <a:avLst/>
            <a:gdLst/>
            <a:ahLst/>
            <a:cxnLst/>
            <a:rect l="l" t="t" r="r" b="b"/>
            <a:pathLst>
              <a:path w="15182" h="26431" extrusionOk="0">
                <a:moveTo>
                  <a:pt x="14660" y="1"/>
                </a:moveTo>
                <a:cubicBezTo>
                  <a:pt x="14608" y="1"/>
                  <a:pt x="14551" y="4"/>
                  <a:pt x="14491" y="10"/>
                </a:cubicBezTo>
                <a:cubicBezTo>
                  <a:pt x="11371" y="463"/>
                  <a:pt x="8811" y="3285"/>
                  <a:pt x="8668" y="6464"/>
                </a:cubicBezTo>
                <a:cubicBezTo>
                  <a:pt x="8645" y="6940"/>
                  <a:pt x="8668" y="7416"/>
                  <a:pt x="8692" y="7892"/>
                </a:cubicBezTo>
                <a:cubicBezTo>
                  <a:pt x="8728" y="8869"/>
                  <a:pt x="8776" y="9881"/>
                  <a:pt x="8395" y="10774"/>
                </a:cubicBezTo>
                <a:cubicBezTo>
                  <a:pt x="7776" y="12143"/>
                  <a:pt x="6442" y="12857"/>
                  <a:pt x="5156" y="13548"/>
                </a:cubicBezTo>
                <a:cubicBezTo>
                  <a:pt x="4073" y="14107"/>
                  <a:pt x="2953" y="14715"/>
                  <a:pt x="2239" y="15703"/>
                </a:cubicBezTo>
                <a:cubicBezTo>
                  <a:pt x="1" y="19156"/>
                  <a:pt x="2763" y="22739"/>
                  <a:pt x="5001" y="25633"/>
                </a:cubicBezTo>
                <a:cubicBezTo>
                  <a:pt x="5204" y="25895"/>
                  <a:pt x="5418" y="26180"/>
                  <a:pt x="5609" y="26430"/>
                </a:cubicBezTo>
                <a:lnTo>
                  <a:pt x="5728" y="26371"/>
                </a:lnTo>
                <a:cubicBezTo>
                  <a:pt x="5513" y="26121"/>
                  <a:pt x="5311" y="25847"/>
                  <a:pt x="5097" y="25573"/>
                </a:cubicBezTo>
                <a:cubicBezTo>
                  <a:pt x="2894" y="22716"/>
                  <a:pt x="144" y="19156"/>
                  <a:pt x="2346" y="15762"/>
                </a:cubicBezTo>
                <a:cubicBezTo>
                  <a:pt x="3025" y="14798"/>
                  <a:pt x="4144" y="14203"/>
                  <a:pt x="5216" y="13631"/>
                </a:cubicBezTo>
                <a:cubicBezTo>
                  <a:pt x="6513" y="12929"/>
                  <a:pt x="7871" y="12214"/>
                  <a:pt x="8490" y="10821"/>
                </a:cubicBezTo>
                <a:cubicBezTo>
                  <a:pt x="8895" y="9893"/>
                  <a:pt x="8847" y="8881"/>
                  <a:pt x="8799" y="7892"/>
                </a:cubicBezTo>
                <a:cubicBezTo>
                  <a:pt x="8788" y="7428"/>
                  <a:pt x="8764" y="6940"/>
                  <a:pt x="8788" y="6475"/>
                </a:cubicBezTo>
                <a:cubicBezTo>
                  <a:pt x="8907" y="3344"/>
                  <a:pt x="11443" y="570"/>
                  <a:pt x="14514" y="129"/>
                </a:cubicBezTo>
                <a:cubicBezTo>
                  <a:pt x="14553" y="126"/>
                  <a:pt x="14600" y="124"/>
                  <a:pt x="14650" y="124"/>
                </a:cubicBezTo>
                <a:cubicBezTo>
                  <a:pt x="14799" y="124"/>
                  <a:pt x="14976" y="150"/>
                  <a:pt x="15038" y="284"/>
                </a:cubicBezTo>
                <a:cubicBezTo>
                  <a:pt x="15050" y="332"/>
                  <a:pt x="15074" y="356"/>
                  <a:pt x="15050" y="403"/>
                </a:cubicBezTo>
                <a:cubicBezTo>
                  <a:pt x="15003" y="546"/>
                  <a:pt x="14645" y="713"/>
                  <a:pt x="14193" y="927"/>
                </a:cubicBezTo>
                <a:cubicBezTo>
                  <a:pt x="13288" y="1320"/>
                  <a:pt x="11907" y="1951"/>
                  <a:pt x="11145" y="3368"/>
                </a:cubicBezTo>
                <a:cubicBezTo>
                  <a:pt x="9847" y="5404"/>
                  <a:pt x="10216" y="6976"/>
                  <a:pt x="10621" y="8631"/>
                </a:cubicBezTo>
                <a:cubicBezTo>
                  <a:pt x="10835" y="9500"/>
                  <a:pt x="11038" y="10369"/>
                  <a:pt x="11038" y="11357"/>
                </a:cubicBezTo>
                <a:cubicBezTo>
                  <a:pt x="10907" y="12488"/>
                  <a:pt x="10192" y="13441"/>
                  <a:pt x="9490" y="14345"/>
                </a:cubicBezTo>
                <a:cubicBezTo>
                  <a:pt x="9288" y="14631"/>
                  <a:pt x="9061" y="14929"/>
                  <a:pt x="8847" y="15227"/>
                </a:cubicBezTo>
                <a:cubicBezTo>
                  <a:pt x="6728" y="18334"/>
                  <a:pt x="6513" y="22620"/>
                  <a:pt x="8347" y="25906"/>
                </a:cubicBezTo>
                <a:lnTo>
                  <a:pt x="8454" y="25847"/>
                </a:lnTo>
                <a:cubicBezTo>
                  <a:pt x="6633" y="22597"/>
                  <a:pt x="6847" y="18346"/>
                  <a:pt x="8942" y="15286"/>
                </a:cubicBezTo>
                <a:cubicBezTo>
                  <a:pt x="9145" y="14988"/>
                  <a:pt x="9359" y="14691"/>
                  <a:pt x="9585" y="14405"/>
                </a:cubicBezTo>
                <a:cubicBezTo>
                  <a:pt x="10276" y="13464"/>
                  <a:pt x="11014" y="12512"/>
                  <a:pt x="11145" y="11357"/>
                </a:cubicBezTo>
                <a:cubicBezTo>
                  <a:pt x="11145" y="10345"/>
                  <a:pt x="10931" y="9464"/>
                  <a:pt x="10728" y="8607"/>
                </a:cubicBezTo>
                <a:cubicBezTo>
                  <a:pt x="10323" y="6964"/>
                  <a:pt x="9966" y="5428"/>
                  <a:pt x="11228" y="3427"/>
                </a:cubicBezTo>
                <a:cubicBezTo>
                  <a:pt x="11978" y="2034"/>
                  <a:pt x="13348" y="1427"/>
                  <a:pt x="14241" y="1022"/>
                </a:cubicBezTo>
                <a:cubicBezTo>
                  <a:pt x="14764" y="784"/>
                  <a:pt x="15086" y="641"/>
                  <a:pt x="15157" y="427"/>
                </a:cubicBezTo>
                <a:cubicBezTo>
                  <a:pt x="15181" y="356"/>
                  <a:pt x="15181" y="296"/>
                  <a:pt x="15134" y="225"/>
                </a:cubicBezTo>
                <a:cubicBezTo>
                  <a:pt x="15056" y="69"/>
                  <a:pt x="14898" y="1"/>
                  <a:pt x="14660" y="1"/>
                </a:cubicBezTo>
                <a:close/>
              </a:path>
            </a:pathLst>
          </a:custGeom>
          <a:solidFill>
            <a:schemeClr val="lt1"/>
          </a:solid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4" name="Google Shape;234;p10"/>
          <p:cNvSpPr/>
          <p:nvPr/>
        </p:nvSpPr>
        <p:spPr>
          <a:xfrm rot="994562">
            <a:off x="-1458819" y="-1664540"/>
            <a:ext cx="3668062" cy="4666949"/>
          </a:xfrm>
          <a:custGeom>
            <a:avLst/>
            <a:gdLst/>
            <a:ahLst/>
            <a:cxnLst/>
            <a:rect l="l" t="t" r="r" b="b"/>
            <a:pathLst>
              <a:path w="34386" h="43750" extrusionOk="0">
                <a:moveTo>
                  <a:pt x="28567" y="1"/>
                </a:moveTo>
                <a:cubicBezTo>
                  <a:pt x="27976" y="1"/>
                  <a:pt x="27390" y="89"/>
                  <a:pt x="26849" y="264"/>
                </a:cubicBezTo>
                <a:cubicBezTo>
                  <a:pt x="23729" y="1729"/>
                  <a:pt x="20848" y="4813"/>
                  <a:pt x="19741" y="8123"/>
                </a:cubicBezTo>
                <a:cubicBezTo>
                  <a:pt x="18157" y="15147"/>
                  <a:pt x="21027" y="20958"/>
                  <a:pt x="13395" y="25565"/>
                </a:cubicBezTo>
                <a:cubicBezTo>
                  <a:pt x="9299" y="28268"/>
                  <a:pt x="3917" y="29971"/>
                  <a:pt x="1584" y="34626"/>
                </a:cubicBezTo>
                <a:cubicBezTo>
                  <a:pt x="0" y="37614"/>
                  <a:pt x="750" y="42865"/>
                  <a:pt x="4465" y="43746"/>
                </a:cubicBezTo>
                <a:cubicBezTo>
                  <a:pt x="4566" y="43748"/>
                  <a:pt x="4668" y="43750"/>
                  <a:pt x="4773" y="43750"/>
                </a:cubicBezTo>
                <a:cubicBezTo>
                  <a:pt x="7758" y="43750"/>
                  <a:pt x="12078" y="42750"/>
                  <a:pt x="13585" y="40150"/>
                </a:cubicBezTo>
                <a:cubicBezTo>
                  <a:pt x="14943" y="37591"/>
                  <a:pt x="13228" y="34435"/>
                  <a:pt x="13669" y="31554"/>
                </a:cubicBezTo>
                <a:cubicBezTo>
                  <a:pt x="14157" y="28268"/>
                  <a:pt x="17264" y="26065"/>
                  <a:pt x="18729" y="23077"/>
                </a:cubicBezTo>
                <a:cubicBezTo>
                  <a:pt x="21300" y="16397"/>
                  <a:pt x="18145" y="8575"/>
                  <a:pt x="27575" y="6182"/>
                </a:cubicBezTo>
                <a:cubicBezTo>
                  <a:pt x="30004" y="5920"/>
                  <a:pt x="34385" y="6337"/>
                  <a:pt x="33052" y="2479"/>
                </a:cubicBezTo>
                <a:cubicBezTo>
                  <a:pt x="32244" y="827"/>
                  <a:pt x="30380" y="1"/>
                  <a:pt x="2856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5" name="Google Shape;235;p10"/>
          <p:cNvSpPr/>
          <p:nvPr/>
        </p:nvSpPr>
        <p:spPr>
          <a:xfrm rot="839032">
            <a:off x="-3810924" y="-1020531"/>
            <a:ext cx="4984361" cy="8677490"/>
          </a:xfrm>
          <a:custGeom>
            <a:avLst/>
            <a:gdLst/>
            <a:ahLst/>
            <a:cxnLst/>
            <a:rect l="l" t="t" r="r" b="b"/>
            <a:pathLst>
              <a:path w="15182" h="26431" extrusionOk="0">
                <a:moveTo>
                  <a:pt x="14660" y="1"/>
                </a:moveTo>
                <a:cubicBezTo>
                  <a:pt x="14608" y="1"/>
                  <a:pt x="14551" y="4"/>
                  <a:pt x="14491" y="10"/>
                </a:cubicBezTo>
                <a:cubicBezTo>
                  <a:pt x="11371" y="463"/>
                  <a:pt x="8811" y="3285"/>
                  <a:pt x="8668" y="6464"/>
                </a:cubicBezTo>
                <a:cubicBezTo>
                  <a:pt x="8645" y="6940"/>
                  <a:pt x="8668" y="7416"/>
                  <a:pt x="8692" y="7892"/>
                </a:cubicBezTo>
                <a:cubicBezTo>
                  <a:pt x="8728" y="8869"/>
                  <a:pt x="8776" y="9881"/>
                  <a:pt x="8395" y="10774"/>
                </a:cubicBezTo>
                <a:cubicBezTo>
                  <a:pt x="7776" y="12143"/>
                  <a:pt x="6442" y="12857"/>
                  <a:pt x="5156" y="13548"/>
                </a:cubicBezTo>
                <a:cubicBezTo>
                  <a:pt x="4073" y="14107"/>
                  <a:pt x="2953" y="14715"/>
                  <a:pt x="2239" y="15703"/>
                </a:cubicBezTo>
                <a:cubicBezTo>
                  <a:pt x="1" y="19156"/>
                  <a:pt x="2763" y="22739"/>
                  <a:pt x="5001" y="25633"/>
                </a:cubicBezTo>
                <a:cubicBezTo>
                  <a:pt x="5204" y="25895"/>
                  <a:pt x="5418" y="26180"/>
                  <a:pt x="5609" y="26430"/>
                </a:cubicBezTo>
                <a:lnTo>
                  <a:pt x="5728" y="26371"/>
                </a:lnTo>
                <a:cubicBezTo>
                  <a:pt x="5513" y="26121"/>
                  <a:pt x="5311" y="25847"/>
                  <a:pt x="5097" y="25573"/>
                </a:cubicBezTo>
                <a:cubicBezTo>
                  <a:pt x="2894" y="22716"/>
                  <a:pt x="144" y="19156"/>
                  <a:pt x="2346" y="15762"/>
                </a:cubicBezTo>
                <a:cubicBezTo>
                  <a:pt x="3025" y="14798"/>
                  <a:pt x="4144" y="14203"/>
                  <a:pt x="5216" y="13631"/>
                </a:cubicBezTo>
                <a:cubicBezTo>
                  <a:pt x="6513" y="12929"/>
                  <a:pt x="7871" y="12214"/>
                  <a:pt x="8490" y="10821"/>
                </a:cubicBezTo>
                <a:cubicBezTo>
                  <a:pt x="8895" y="9893"/>
                  <a:pt x="8847" y="8881"/>
                  <a:pt x="8799" y="7892"/>
                </a:cubicBezTo>
                <a:cubicBezTo>
                  <a:pt x="8788" y="7428"/>
                  <a:pt x="8764" y="6940"/>
                  <a:pt x="8788" y="6475"/>
                </a:cubicBezTo>
                <a:cubicBezTo>
                  <a:pt x="8907" y="3344"/>
                  <a:pt x="11443" y="570"/>
                  <a:pt x="14514" y="129"/>
                </a:cubicBezTo>
                <a:cubicBezTo>
                  <a:pt x="14553" y="126"/>
                  <a:pt x="14600" y="124"/>
                  <a:pt x="14650" y="124"/>
                </a:cubicBezTo>
                <a:cubicBezTo>
                  <a:pt x="14799" y="124"/>
                  <a:pt x="14976" y="150"/>
                  <a:pt x="15038" y="284"/>
                </a:cubicBezTo>
                <a:cubicBezTo>
                  <a:pt x="15050" y="332"/>
                  <a:pt x="15074" y="356"/>
                  <a:pt x="15050" y="403"/>
                </a:cubicBezTo>
                <a:cubicBezTo>
                  <a:pt x="15003" y="546"/>
                  <a:pt x="14645" y="713"/>
                  <a:pt x="14193" y="927"/>
                </a:cubicBezTo>
                <a:cubicBezTo>
                  <a:pt x="13288" y="1320"/>
                  <a:pt x="11907" y="1951"/>
                  <a:pt x="11145" y="3368"/>
                </a:cubicBezTo>
                <a:cubicBezTo>
                  <a:pt x="9847" y="5404"/>
                  <a:pt x="10216" y="6976"/>
                  <a:pt x="10621" y="8631"/>
                </a:cubicBezTo>
                <a:cubicBezTo>
                  <a:pt x="10835" y="9500"/>
                  <a:pt x="11038" y="10369"/>
                  <a:pt x="11038" y="11357"/>
                </a:cubicBezTo>
                <a:cubicBezTo>
                  <a:pt x="10907" y="12488"/>
                  <a:pt x="10192" y="13441"/>
                  <a:pt x="9490" y="14345"/>
                </a:cubicBezTo>
                <a:cubicBezTo>
                  <a:pt x="9288" y="14631"/>
                  <a:pt x="9061" y="14929"/>
                  <a:pt x="8847" y="15227"/>
                </a:cubicBezTo>
                <a:cubicBezTo>
                  <a:pt x="6728" y="18334"/>
                  <a:pt x="6513" y="22620"/>
                  <a:pt x="8347" y="25906"/>
                </a:cubicBezTo>
                <a:lnTo>
                  <a:pt x="8454" y="25847"/>
                </a:lnTo>
                <a:cubicBezTo>
                  <a:pt x="6633" y="22597"/>
                  <a:pt x="6847" y="18346"/>
                  <a:pt x="8942" y="15286"/>
                </a:cubicBezTo>
                <a:cubicBezTo>
                  <a:pt x="9145" y="14988"/>
                  <a:pt x="9359" y="14691"/>
                  <a:pt x="9585" y="14405"/>
                </a:cubicBezTo>
                <a:cubicBezTo>
                  <a:pt x="10276" y="13464"/>
                  <a:pt x="11014" y="12512"/>
                  <a:pt x="11145" y="11357"/>
                </a:cubicBezTo>
                <a:cubicBezTo>
                  <a:pt x="11145" y="10345"/>
                  <a:pt x="10931" y="9464"/>
                  <a:pt x="10728" y="8607"/>
                </a:cubicBezTo>
                <a:cubicBezTo>
                  <a:pt x="10323" y="6964"/>
                  <a:pt x="9966" y="5428"/>
                  <a:pt x="11228" y="3427"/>
                </a:cubicBezTo>
                <a:cubicBezTo>
                  <a:pt x="11978" y="2034"/>
                  <a:pt x="13348" y="1427"/>
                  <a:pt x="14241" y="1022"/>
                </a:cubicBezTo>
                <a:cubicBezTo>
                  <a:pt x="14764" y="784"/>
                  <a:pt x="15086" y="641"/>
                  <a:pt x="15157" y="427"/>
                </a:cubicBezTo>
                <a:cubicBezTo>
                  <a:pt x="15181" y="356"/>
                  <a:pt x="15181" y="296"/>
                  <a:pt x="15134" y="225"/>
                </a:cubicBezTo>
                <a:cubicBezTo>
                  <a:pt x="15056" y="69"/>
                  <a:pt x="14898" y="1"/>
                  <a:pt x="14660" y="1"/>
                </a:cubicBezTo>
                <a:close/>
              </a:path>
            </a:pathLst>
          </a:custGeom>
          <a:solidFill>
            <a:schemeClr val="lt1"/>
          </a:solid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6" name="Google Shape;236;p10"/>
          <p:cNvSpPr/>
          <p:nvPr/>
        </p:nvSpPr>
        <p:spPr>
          <a:xfrm>
            <a:off x="-2169212" y="3889403"/>
            <a:ext cx="5201779" cy="1967557"/>
          </a:xfrm>
          <a:custGeom>
            <a:avLst/>
            <a:gdLst/>
            <a:ahLst/>
            <a:cxnLst/>
            <a:rect l="l" t="t" r="r" b="b"/>
            <a:pathLst>
              <a:path w="53924" h="20395" extrusionOk="0">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37" name="Google Shape;237;p10"/>
          <p:cNvGrpSpPr/>
          <p:nvPr/>
        </p:nvGrpSpPr>
        <p:grpSpPr>
          <a:xfrm>
            <a:off x="7993876" y="787"/>
            <a:ext cx="2973465" cy="2819199"/>
            <a:chOff x="6831944" y="-3"/>
            <a:chExt cx="1849745" cy="1753778"/>
          </a:xfrm>
        </p:grpSpPr>
        <p:sp>
          <p:nvSpPr>
            <p:cNvPr id="238" name="Google Shape;238;p10"/>
            <p:cNvSpPr/>
            <p:nvPr/>
          </p:nvSpPr>
          <p:spPr>
            <a:xfrm>
              <a:off x="7215845" y="23907"/>
              <a:ext cx="94475" cy="126136"/>
            </a:xfrm>
            <a:custGeom>
              <a:avLst/>
              <a:gdLst/>
              <a:ahLst/>
              <a:cxnLst/>
              <a:rect l="l" t="t" r="r" b="b"/>
              <a:pathLst>
                <a:path w="2596" h="3466" extrusionOk="0">
                  <a:moveTo>
                    <a:pt x="1298" y="1"/>
                  </a:moveTo>
                  <a:cubicBezTo>
                    <a:pt x="1280" y="1"/>
                    <a:pt x="1262" y="7"/>
                    <a:pt x="1262" y="19"/>
                  </a:cubicBezTo>
                  <a:cubicBezTo>
                    <a:pt x="1107" y="912"/>
                    <a:pt x="667" y="1602"/>
                    <a:pt x="12" y="1721"/>
                  </a:cubicBezTo>
                  <a:lnTo>
                    <a:pt x="0" y="1733"/>
                  </a:lnTo>
                  <a:lnTo>
                    <a:pt x="0" y="1745"/>
                  </a:lnTo>
                  <a:lnTo>
                    <a:pt x="12" y="1745"/>
                  </a:lnTo>
                  <a:cubicBezTo>
                    <a:pt x="667" y="1864"/>
                    <a:pt x="1107" y="2555"/>
                    <a:pt x="1262" y="3448"/>
                  </a:cubicBezTo>
                  <a:cubicBezTo>
                    <a:pt x="1262" y="3460"/>
                    <a:pt x="1280" y="3466"/>
                    <a:pt x="1298" y="3466"/>
                  </a:cubicBezTo>
                  <a:cubicBezTo>
                    <a:pt x="1316" y="3466"/>
                    <a:pt x="1334" y="3460"/>
                    <a:pt x="1334" y="3448"/>
                  </a:cubicBezTo>
                  <a:cubicBezTo>
                    <a:pt x="1488" y="2555"/>
                    <a:pt x="1929" y="1864"/>
                    <a:pt x="2584" y="1745"/>
                  </a:cubicBezTo>
                  <a:lnTo>
                    <a:pt x="2596" y="1745"/>
                  </a:lnTo>
                  <a:cubicBezTo>
                    <a:pt x="2596" y="1733"/>
                    <a:pt x="2584" y="1733"/>
                    <a:pt x="2584" y="1721"/>
                  </a:cubicBezTo>
                  <a:cubicBezTo>
                    <a:pt x="1929" y="1602"/>
                    <a:pt x="1488" y="912"/>
                    <a:pt x="1334" y="19"/>
                  </a:cubicBezTo>
                  <a:cubicBezTo>
                    <a:pt x="1334" y="7"/>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9" name="Google Shape;239;p10"/>
            <p:cNvSpPr/>
            <p:nvPr/>
          </p:nvSpPr>
          <p:spPr>
            <a:xfrm>
              <a:off x="7420333" y="171114"/>
              <a:ext cx="61139" cy="80864"/>
            </a:xfrm>
            <a:custGeom>
              <a:avLst/>
              <a:gdLst/>
              <a:ahLst/>
              <a:cxnLst/>
              <a:rect l="l" t="t" r="r" b="b"/>
              <a:pathLst>
                <a:path w="1680" h="2222" extrusionOk="0">
                  <a:moveTo>
                    <a:pt x="846" y="1"/>
                  </a:moveTo>
                  <a:cubicBezTo>
                    <a:pt x="834" y="1"/>
                    <a:pt x="822" y="4"/>
                    <a:pt x="822" y="10"/>
                  </a:cubicBezTo>
                  <a:cubicBezTo>
                    <a:pt x="715" y="569"/>
                    <a:pt x="429" y="1022"/>
                    <a:pt x="13" y="1093"/>
                  </a:cubicBezTo>
                  <a:lnTo>
                    <a:pt x="1" y="1105"/>
                  </a:lnTo>
                  <a:lnTo>
                    <a:pt x="1" y="1129"/>
                  </a:lnTo>
                  <a:lnTo>
                    <a:pt x="13" y="1129"/>
                  </a:lnTo>
                  <a:cubicBezTo>
                    <a:pt x="429" y="1201"/>
                    <a:pt x="727" y="1641"/>
                    <a:pt x="822" y="2213"/>
                  </a:cubicBezTo>
                  <a:cubicBezTo>
                    <a:pt x="822" y="2219"/>
                    <a:pt x="834" y="2221"/>
                    <a:pt x="846" y="2221"/>
                  </a:cubicBezTo>
                  <a:cubicBezTo>
                    <a:pt x="858" y="2221"/>
                    <a:pt x="870" y="2219"/>
                    <a:pt x="870" y="2213"/>
                  </a:cubicBezTo>
                  <a:cubicBezTo>
                    <a:pt x="965" y="1641"/>
                    <a:pt x="1251" y="1201"/>
                    <a:pt x="1680" y="1129"/>
                  </a:cubicBezTo>
                  <a:cubicBezTo>
                    <a:pt x="1680" y="1105"/>
                    <a:pt x="1680" y="1105"/>
                    <a:pt x="1668" y="1093"/>
                  </a:cubicBezTo>
                  <a:cubicBezTo>
                    <a:pt x="1251" y="1022"/>
                    <a:pt x="953" y="569"/>
                    <a:pt x="870" y="10"/>
                  </a:cubicBezTo>
                  <a:cubicBezTo>
                    <a:pt x="870" y="4"/>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0" name="Google Shape;240;p10"/>
            <p:cNvSpPr/>
            <p:nvPr/>
          </p:nvSpPr>
          <p:spPr>
            <a:xfrm>
              <a:off x="8056869" y="93562"/>
              <a:ext cx="61321" cy="80864"/>
            </a:xfrm>
            <a:custGeom>
              <a:avLst/>
              <a:gdLst/>
              <a:ahLst/>
              <a:cxnLst/>
              <a:rect l="l" t="t" r="r" b="b"/>
              <a:pathLst>
                <a:path w="1685" h="2222" extrusionOk="0">
                  <a:moveTo>
                    <a:pt x="1683" y="1120"/>
                  </a:moveTo>
                  <a:cubicBezTo>
                    <a:pt x="1682" y="1120"/>
                    <a:pt x="1679" y="1123"/>
                    <a:pt x="1679" y="1129"/>
                  </a:cubicBezTo>
                  <a:cubicBezTo>
                    <a:pt x="1685" y="1123"/>
                    <a:pt x="1685" y="1120"/>
                    <a:pt x="1683" y="1120"/>
                  </a:cubicBezTo>
                  <a:close/>
                  <a:moveTo>
                    <a:pt x="839" y="1"/>
                  </a:moveTo>
                  <a:cubicBezTo>
                    <a:pt x="831" y="1"/>
                    <a:pt x="822" y="4"/>
                    <a:pt x="822" y="10"/>
                  </a:cubicBezTo>
                  <a:cubicBezTo>
                    <a:pt x="714" y="581"/>
                    <a:pt x="429" y="1022"/>
                    <a:pt x="12" y="1093"/>
                  </a:cubicBezTo>
                  <a:lnTo>
                    <a:pt x="0" y="1117"/>
                  </a:lnTo>
                  <a:lnTo>
                    <a:pt x="0" y="1129"/>
                  </a:lnTo>
                  <a:lnTo>
                    <a:pt x="12" y="1129"/>
                  </a:lnTo>
                  <a:cubicBezTo>
                    <a:pt x="429" y="1200"/>
                    <a:pt x="726" y="1653"/>
                    <a:pt x="822" y="2212"/>
                  </a:cubicBezTo>
                  <a:cubicBezTo>
                    <a:pt x="822" y="2218"/>
                    <a:pt x="831" y="2221"/>
                    <a:pt x="839" y="2221"/>
                  </a:cubicBezTo>
                  <a:cubicBezTo>
                    <a:pt x="848" y="2221"/>
                    <a:pt x="857" y="2218"/>
                    <a:pt x="857" y="2212"/>
                  </a:cubicBezTo>
                  <a:cubicBezTo>
                    <a:pt x="965" y="1653"/>
                    <a:pt x="1250" y="1200"/>
                    <a:pt x="1679" y="1129"/>
                  </a:cubicBezTo>
                  <a:cubicBezTo>
                    <a:pt x="1679" y="1117"/>
                    <a:pt x="1679" y="1117"/>
                    <a:pt x="1667" y="1093"/>
                  </a:cubicBezTo>
                  <a:cubicBezTo>
                    <a:pt x="1250" y="1022"/>
                    <a:pt x="953" y="581"/>
                    <a:pt x="857" y="10"/>
                  </a:cubicBezTo>
                  <a:cubicBezTo>
                    <a:pt x="857" y="4"/>
                    <a:pt x="848" y="1"/>
                    <a:pt x="83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1" name="Google Shape;241;p10"/>
            <p:cNvSpPr/>
            <p:nvPr/>
          </p:nvSpPr>
          <p:spPr>
            <a:xfrm>
              <a:off x="8244908" y="1312228"/>
              <a:ext cx="94475" cy="126318"/>
            </a:xfrm>
            <a:custGeom>
              <a:avLst/>
              <a:gdLst/>
              <a:ahLst/>
              <a:cxnLst/>
              <a:rect l="l" t="t" r="r" b="b"/>
              <a:pathLst>
                <a:path w="2596" h="3471" extrusionOk="0">
                  <a:moveTo>
                    <a:pt x="1298" y="0"/>
                  </a:moveTo>
                  <a:cubicBezTo>
                    <a:pt x="1280" y="0"/>
                    <a:pt x="1262" y="9"/>
                    <a:pt x="1262" y="27"/>
                  </a:cubicBezTo>
                  <a:cubicBezTo>
                    <a:pt x="1108" y="920"/>
                    <a:pt x="667" y="1598"/>
                    <a:pt x="12" y="1717"/>
                  </a:cubicBezTo>
                  <a:lnTo>
                    <a:pt x="0" y="1741"/>
                  </a:lnTo>
                  <a:lnTo>
                    <a:pt x="0" y="1753"/>
                  </a:lnTo>
                  <a:lnTo>
                    <a:pt x="12" y="1753"/>
                  </a:lnTo>
                  <a:cubicBezTo>
                    <a:pt x="667" y="1872"/>
                    <a:pt x="1108" y="2551"/>
                    <a:pt x="1262" y="3444"/>
                  </a:cubicBezTo>
                  <a:cubicBezTo>
                    <a:pt x="1262" y="3462"/>
                    <a:pt x="1280" y="3471"/>
                    <a:pt x="1298" y="3471"/>
                  </a:cubicBezTo>
                  <a:cubicBezTo>
                    <a:pt x="1316" y="3471"/>
                    <a:pt x="1334" y="3462"/>
                    <a:pt x="1334" y="3444"/>
                  </a:cubicBezTo>
                  <a:cubicBezTo>
                    <a:pt x="1489" y="2551"/>
                    <a:pt x="1929" y="1872"/>
                    <a:pt x="2584" y="1753"/>
                  </a:cubicBezTo>
                  <a:lnTo>
                    <a:pt x="2596" y="1753"/>
                  </a:lnTo>
                  <a:cubicBezTo>
                    <a:pt x="2596" y="1741"/>
                    <a:pt x="2596" y="1717"/>
                    <a:pt x="2584" y="1717"/>
                  </a:cubicBezTo>
                  <a:cubicBezTo>
                    <a:pt x="1929" y="1598"/>
                    <a:pt x="1489" y="920"/>
                    <a:pt x="1334" y="27"/>
                  </a:cubicBezTo>
                  <a:cubicBezTo>
                    <a:pt x="1334" y="9"/>
                    <a:pt x="1316" y="0"/>
                    <a:pt x="129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 name="Google Shape;242;p10"/>
            <p:cNvSpPr/>
            <p:nvPr/>
          </p:nvSpPr>
          <p:spPr>
            <a:xfrm>
              <a:off x="8587213" y="679586"/>
              <a:ext cx="94475" cy="126355"/>
            </a:xfrm>
            <a:custGeom>
              <a:avLst/>
              <a:gdLst/>
              <a:ahLst/>
              <a:cxnLst/>
              <a:rect l="l" t="t" r="r" b="b"/>
              <a:pathLst>
                <a:path w="2596" h="3472" extrusionOk="0">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 name="Google Shape;243;p10"/>
            <p:cNvSpPr/>
            <p:nvPr/>
          </p:nvSpPr>
          <p:spPr>
            <a:xfrm>
              <a:off x="8339346" y="1467113"/>
              <a:ext cx="61576" cy="80828"/>
            </a:xfrm>
            <a:custGeom>
              <a:avLst/>
              <a:gdLst/>
              <a:ahLst/>
              <a:cxnLst/>
              <a:rect l="l" t="t" r="r" b="b"/>
              <a:pathLst>
                <a:path w="1692" h="2221" extrusionOk="0">
                  <a:moveTo>
                    <a:pt x="846" y="0"/>
                  </a:moveTo>
                  <a:cubicBezTo>
                    <a:pt x="834" y="0"/>
                    <a:pt x="823" y="3"/>
                    <a:pt x="823" y="9"/>
                  </a:cubicBezTo>
                  <a:cubicBezTo>
                    <a:pt x="715" y="581"/>
                    <a:pt x="442" y="1021"/>
                    <a:pt x="25" y="1093"/>
                  </a:cubicBezTo>
                  <a:lnTo>
                    <a:pt x="1" y="1117"/>
                  </a:lnTo>
                  <a:lnTo>
                    <a:pt x="1" y="1129"/>
                  </a:lnTo>
                  <a:lnTo>
                    <a:pt x="25" y="1129"/>
                  </a:lnTo>
                  <a:cubicBezTo>
                    <a:pt x="442" y="1200"/>
                    <a:pt x="739" y="1652"/>
                    <a:pt x="823" y="2212"/>
                  </a:cubicBezTo>
                  <a:cubicBezTo>
                    <a:pt x="823" y="2218"/>
                    <a:pt x="834" y="2221"/>
                    <a:pt x="846" y="2221"/>
                  </a:cubicBezTo>
                  <a:cubicBezTo>
                    <a:pt x="858" y="2221"/>
                    <a:pt x="870" y="2218"/>
                    <a:pt x="870" y="2212"/>
                  </a:cubicBezTo>
                  <a:cubicBezTo>
                    <a:pt x="977" y="1652"/>
                    <a:pt x="1251" y="1200"/>
                    <a:pt x="1692" y="1129"/>
                  </a:cubicBezTo>
                  <a:cubicBezTo>
                    <a:pt x="1692" y="1117"/>
                    <a:pt x="1668" y="1117"/>
                    <a:pt x="1668"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 name="Google Shape;244;p10"/>
            <p:cNvSpPr/>
            <p:nvPr/>
          </p:nvSpPr>
          <p:spPr>
            <a:xfrm>
              <a:off x="8063784" y="854960"/>
              <a:ext cx="61139" cy="81192"/>
            </a:xfrm>
            <a:custGeom>
              <a:avLst/>
              <a:gdLst/>
              <a:ahLst/>
              <a:cxnLst/>
              <a:rect l="l" t="t" r="r" b="b"/>
              <a:pathLst>
                <a:path w="1680" h="2231" extrusionOk="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 name="Google Shape;245;p10"/>
            <p:cNvSpPr/>
            <p:nvPr/>
          </p:nvSpPr>
          <p:spPr>
            <a:xfrm>
              <a:off x="7989253" y="948124"/>
              <a:ext cx="61139" cy="81192"/>
            </a:xfrm>
            <a:custGeom>
              <a:avLst/>
              <a:gdLst/>
              <a:ahLst/>
              <a:cxnLst/>
              <a:rect l="l" t="t" r="r" b="b"/>
              <a:pathLst>
                <a:path w="1680" h="2231" extrusionOk="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6" name="Google Shape;246;p10"/>
            <p:cNvSpPr/>
            <p:nvPr/>
          </p:nvSpPr>
          <p:spPr>
            <a:xfrm>
              <a:off x="7651278" y="1426391"/>
              <a:ext cx="61139" cy="81155"/>
            </a:xfrm>
            <a:custGeom>
              <a:avLst/>
              <a:gdLst/>
              <a:ahLst/>
              <a:cxnLst/>
              <a:rect l="l" t="t" r="r" b="b"/>
              <a:pathLst>
                <a:path w="1680" h="2230" extrusionOk="0">
                  <a:moveTo>
                    <a:pt x="834" y="0"/>
                  </a:moveTo>
                  <a:cubicBezTo>
                    <a:pt x="822" y="0"/>
                    <a:pt x="810" y="3"/>
                    <a:pt x="810" y="9"/>
                  </a:cubicBezTo>
                  <a:cubicBezTo>
                    <a:pt x="715" y="581"/>
                    <a:pt x="429" y="1021"/>
                    <a:pt x="13" y="1105"/>
                  </a:cubicBezTo>
                  <a:lnTo>
                    <a:pt x="1" y="1117"/>
                  </a:lnTo>
                  <a:lnTo>
                    <a:pt x="1" y="1128"/>
                  </a:lnTo>
                  <a:lnTo>
                    <a:pt x="13" y="1128"/>
                  </a:lnTo>
                  <a:cubicBezTo>
                    <a:pt x="429" y="1200"/>
                    <a:pt x="727" y="1652"/>
                    <a:pt x="810" y="2212"/>
                  </a:cubicBezTo>
                  <a:cubicBezTo>
                    <a:pt x="810" y="2224"/>
                    <a:pt x="822" y="2230"/>
                    <a:pt x="834" y="2230"/>
                  </a:cubicBezTo>
                  <a:cubicBezTo>
                    <a:pt x="846" y="2230"/>
                    <a:pt x="858" y="2224"/>
                    <a:pt x="858" y="2212"/>
                  </a:cubicBezTo>
                  <a:cubicBezTo>
                    <a:pt x="965" y="1652"/>
                    <a:pt x="1251" y="1200"/>
                    <a:pt x="1680" y="1128"/>
                  </a:cubicBezTo>
                  <a:cubicBezTo>
                    <a:pt x="1680" y="1117"/>
                    <a:pt x="1680" y="1117"/>
                    <a:pt x="1668" y="1105"/>
                  </a:cubicBezTo>
                  <a:cubicBezTo>
                    <a:pt x="1251" y="1021"/>
                    <a:pt x="953" y="581"/>
                    <a:pt x="858" y="9"/>
                  </a:cubicBezTo>
                  <a:cubicBezTo>
                    <a:pt x="858" y="3"/>
                    <a:pt x="846" y="0"/>
                    <a:pt x="83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7" name="Google Shape;247;p10"/>
            <p:cNvSpPr/>
            <p:nvPr/>
          </p:nvSpPr>
          <p:spPr>
            <a:xfrm>
              <a:off x="8087621" y="1560278"/>
              <a:ext cx="61139" cy="80828"/>
            </a:xfrm>
            <a:custGeom>
              <a:avLst/>
              <a:gdLst/>
              <a:ahLst/>
              <a:cxnLst/>
              <a:rect l="l" t="t" r="r" b="b"/>
              <a:pathLst>
                <a:path w="1680" h="2221" extrusionOk="0">
                  <a:moveTo>
                    <a:pt x="846" y="0"/>
                  </a:moveTo>
                  <a:cubicBezTo>
                    <a:pt x="834" y="0"/>
                    <a:pt x="822" y="3"/>
                    <a:pt x="822" y="9"/>
                  </a:cubicBezTo>
                  <a:cubicBezTo>
                    <a:pt x="715" y="581"/>
                    <a:pt x="429" y="1021"/>
                    <a:pt x="12" y="1093"/>
                  </a:cubicBezTo>
                  <a:lnTo>
                    <a:pt x="0" y="1117"/>
                  </a:lnTo>
                  <a:lnTo>
                    <a:pt x="0" y="1128"/>
                  </a:lnTo>
                  <a:lnTo>
                    <a:pt x="12" y="1128"/>
                  </a:lnTo>
                  <a:cubicBezTo>
                    <a:pt x="429" y="1200"/>
                    <a:pt x="727" y="1652"/>
                    <a:pt x="822" y="2212"/>
                  </a:cubicBezTo>
                  <a:cubicBezTo>
                    <a:pt x="822" y="2218"/>
                    <a:pt x="834" y="2221"/>
                    <a:pt x="846" y="2221"/>
                  </a:cubicBezTo>
                  <a:cubicBezTo>
                    <a:pt x="858" y="2221"/>
                    <a:pt x="870" y="2218"/>
                    <a:pt x="870" y="2212"/>
                  </a:cubicBezTo>
                  <a:cubicBezTo>
                    <a:pt x="965" y="1652"/>
                    <a:pt x="1251" y="1200"/>
                    <a:pt x="1679" y="1128"/>
                  </a:cubicBezTo>
                  <a:cubicBezTo>
                    <a:pt x="1679" y="1117"/>
                    <a:pt x="1667" y="1117"/>
                    <a:pt x="1667"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8" name="Google Shape;248;p10"/>
            <p:cNvSpPr/>
            <p:nvPr/>
          </p:nvSpPr>
          <p:spPr>
            <a:xfrm>
              <a:off x="6893010" y="1186129"/>
              <a:ext cx="94511" cy="126318"/>
            </a:xfrm>
            <a:custGeom>
              <a:avLst/>
              <a:gdLst/>
              <a:ahLst/>
              <a:cxnLst/>
              <a:rect l="l" t="t" r="r" b="b"/>
              <a:pathLst>
                <a:path w="2597" h="3471" extrusionOk="0">
                  <a:moveTo>
                    <a:pt x="1299" y="0"/>
                  </a:moveTo>
                  <a:cubicBezTo>
                    <a:pt x="1281" y="0"/>
                    <a:pt x="1263" y="9"/>
                    <a:pt x="1263" y="27"/>
                  </a:cubicBezTo>
                  <a:cubicBezTo>
                    <a:pt x="1108" y="920"/>
                    <a:pt x="668" y="1599"/>
                    <a:pt x="13" y="1718"/>
                  </a:cubicBezTo>
                  <a:lnTo>
                    <a:pt x="1" y="1718"/>
                  </a:lnTo>
                  <a:cubicBezTo>
                    <a:pt x="1" y="1730"/>
                    <a:pt x="13" y="1753"/>
                    <a:pt x="13" y="1753"/>
                  </a:cubicBezTo>
                  <a:cubicBezTo>
                    <a:pt x="668" y="1873"/>
                    <a:pt x="1108" y="2551"/>
                    <a:pt x="1263" y="3444"/>
                  </a:cubicBezTo>
                  <a:cubicBezTo>
                    <a:pt x="1263" y="3462"/>
                    <a:pt x="1281" y="3471"/>
                    <a:pt x="1299" y="3471"/>
                  </a:cubicBezTo>
                  <a:cubicBezTo>
                    <a:pt x="1317" y="3471"/>
                    <a:pt x="1334" y="3462"/>
                    <a:pt x="1334" y="3444"/>
                  </a:cubicBezTo>
                  <a:cubicBezTo>
                    <a:pt x="1489" y="2551"/>
                    <a:pt x="1930" y="1873"/>
                    <a:pt x="2585" y="1753"/>
                  </a:cubicBezTo>
                  <a:lnTo>
                    <a:pt x="2596" y="1730"/>
                  </a:lnTo>
                  <a:lnTo>
                    <a:pt x="2596" y="1718"/>
                  </a:lnTo>
                  <a:lnTo>
                    <a:pt x="2585" y="1718"/>
                  </a:lnTo>
                  <a:cubicBezTo>
                    <a:pt x="1930" y="1599"/>
                    <a:pt x="1489" y="920"/>
                    <a:pt x="1334" y="27"/>
                  </a:cubicBezTo>
                  <a:cubicBezTo>
                    <a:pt x="1334" y="9"/>
                    <a:pt x="1317" y="0"/>
                    <a:pt x="129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9" name="Google Shape;249;p10"/>
            <p:cNvSpPr/>
            <p:nvPr/>
          </p:nvSpPr>
          <p:spPr>
            <a:xfrm>
              <a:off x="7167298" y="771767"/>
              <a:ext cx="94948" cy="126136"/>
            </a:xfrm>
            <a:custGeom>
              <a:avLst/>
              <a:gdLst/>
              <a:ahLst/>
              <a:cxnLst/>
              <a:rect l="l" t="t" r="r" b="b"/>
              <a:pathLst>
                <a:path w="2609" h="3466" extrusionOk="0">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0" name="Google Shape;250;p10"/>
            <p:cNvSpPr/>
            <p:nvPr/>
          </p:nvSpPr>
          <p:spPr>
            <a:xfrm>
              <a:off x="6831944" y="1076698"/>
              <a:ext cx="61540" cy="80864"/>
            </a:xfrm>
            <a:custGeom>
              <a:avLst/>
              <a:gdLst/>
              <a:ahLst/>
              <a:cxnLst/>
              <a:rect l="l" t="t" r="r" b="b"/>
              <a:pathLst>
                <a:path w="1691" h="2222" extrusionOk="0">
                  <a:moveTo>
                    <a:pt x="12" y="1093"/>
                  </a:moveTo>
                  <a:lnTo>
                    <a:pt x="12" y="1093"/>
                  </a:lnTo>
                  <a:cubicBezTo>
                    <a:pt x="0" y="1099"/>
                    <a:pt x="0" y="1102"/>
                    <a:pt x="3" y="1102"/>
                  </a:cubicBezTo>
                  <a:cubicBezTo>
                    <a:pt x="6" y="1102"/>
                    <a:pt x="12" y="1099"/>
                    <a:pt x="12" y="1093"/>
                  </a:cubicBezTo>
                  <a:close/>
                  <a:moveTo>
                    <a:pt x="845" y="1"/>
                  </a:moveTo>
                  <a:cubicBezTo>
                    <a:pt x="834" y="1"/>
                    <a:pt x="822" y="4"/>
                    <a:pt x="822" y="10"/>
                  </a:cubicBezTo>
                  <a:cubicBezTo>
                    <a:pt x="726" y="570"/>
                    <a:pt x="441" y="1022"/>
                    <a:pt x="12" y="1093"/>
                  </a:cubicBezTo>
                  <a:cubicBezTo>
                    <a:pt x="12" y="1105"/>
                    <a:pt x="12" y="1129"/>
                    <a:pt x="24" y="1129"/>
                  </a:cubicBezTo>
                  <a:cubicBezTo>
                    <a:pt x="441" y="1201"/>
                    <a:pt x="738" y="1641"/>
                    <a:pt x="822" y="2213"/>
                  </a:cubicBezTo>
                  <a:cubicBezTo>
                    <a:pt x="822" y="2219"/>
                    <a:pt x="834" y="2221"/>
                    <a:pt x="845" y="2221"/>
                  </a:cubicBezTo>
                  <a:cubicBezTo>
                    <a:pt x="857" y="2221"/>
                    <a:pt x="869" y="2219"/>
                    <a:pt x="869" y="2213"/>
                  </a:cubicBezTo>
                  <a:cubicBezTo>
                    <a:pt x="976" y="1641"/>
                    <a:pt x="1262" y="1201"/>
                    <a:pt x="1679" y="1129"/>
                  </a:cubicBezTo>
                  <a:lnTo>
                    <a:pt x="1691" y="1105"/>
                  </a:lnTo>
                  <a:lnTo>
                    <a:pt x="1691" y="1093"/>
                  </a:lnTo>
                  <a:lnTo>
                    <a:pt x="1679" y="1093"/>
                  </a:lnTo>
                  <a:cubicBezTo>
                    <a:pt x="1262" y="1022"/>
                    <a:pt x="965" y="570"/>
                    <a:pt x="869" y="10"/>
                  </a:cubicBezTo>
                  <a:cubicBezTo>
                    <a:pt x="869" y="4"/>
                    <a:pt x="857" y="1"/>
                    <a:pt x="84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1" name="Google Shape;251;p10"/>
            <p:cNvSpPr/>
            <p:nvPr/>
          </p:nvSpPr>
          <p:spPr>
            <a:xfrm>
              <a:off x="7103175" y="1672911"/>
              <a:ext cx="61139" cy="80864"/>
            </a:xfrm>
            <a:custGeom>
              <a:avLst/>
              <a:gdLst/>
              <a:ahLst/>
              <a:cxnLst/>
              <a:rect l="l" t="t" r="r" b="b"/>
              <a:pathLst>
                <a:path w="1680" h="2222" extrusionOk="0">
                  <a:moveTo>
                    <a:pt x="834" y="1"/>
                  </a:moveTo>
                  <a:cubicBezTo>
                    <a:pt x="822" y="1"/>
                    <a:pt x="810" y="4"/>
                    <a:pt x="810" y="10"/>
                  </a:cubicBezTo>
                  <a:cubicBezTo>
                    <a:pt x="715" y="581"/>
                    <a:pt x="429" y="1022"/>
                    <a:pt x="0" y="1093"/>
                  </a:cubicBezTo>
                  <a:cubicBezTo>
                    <a:pt x="0" y="1117"/>
                    <a:pt x="0" y="1117"/>
                    <a:pt x="12" y="1129"/>
                  </a:cubicBezTo>
                  <a:cubicBezTo>
                    <a:pt x="429" y="1201"/>
                    <a:pt x="727" y="1653"/>
                    <a:pt x="810" y="2213"/>
                  </a:cubicBezTo>
                  <a:cubicBezTo>
                    <a:pt x="810" y="2218"/>
                    <a:pt x="822" y="2221"/>
                    <a:pt x="834" y="2221"/>
                  </a:cubicBezTo>
                  <a:cubicBezTo>
                    <a:pt x="846" y="2221"/>
                    <a:pt x="858" y="2218"/>
                    <a:pt x="858" y="2213"/>
                  </a:cubicBezTo>
                  <a:cubicBezTo>
                    <a:pt x="965" y="1653"/>
                    <a:pt x="1251" y="1201"/>
                    <a:pt x="1667" y="1129"/>
                  </a:cubicBezTo>
                  <a:lnTo>
                    <a:pt x="1679" y="1117"/>
                  </a:lnTo>
                  <a:lnTo>
                    <a:pt x="1679" y="1093"/>
                  </a:lnTo>
                  <a:lnTo>
                    <a:pt x="1667" y="1093"/>
                  </a:ln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2" name="Google Shape;252;p10"/>
            <p:cNvSpPr/>
            <p:nvPr/>
          </p:nvSpPr>
          <p:spPr>
            <a:xfrm>
              <a:off x="8111458" y="-3"/>
              <a:ext cx="61139" cy="80828"/>
            </a:xfrm>
            <a:custGeom>
              <a:avLst/>
              <a:gdLst/>
              <a:ahLst/>
              <a:cxnLst/>
              <a:rect l="l" t="t" r="r" b="b"/>
              <a:pathLst>
                <a:path w="1680" h="2221" extrusionOk="0">
                  <a:moveTo>
                    <a:pt x="846" y="0"/>
                  </a:moveTo>
                  <a:cubicBezTo>
                    <a:pt x="834" y="0"/>
                    <a:pt x="822" y="3"/>
                    <a:pt x="822" y="9"/>
                  </a:cubicBezTo>
                  <a:cubicBezTo>
                    <a:pt x="715" y="569"/>
                    <a:pt x="429" y="1021"/>
                    <a:pt x="12" y="1092"/>
                  </a:cubicBezTo>
                  <a:lnTo>
                    <a:pt x="0" y="1104"/>
                  </a:lnTo>
                  <a:lnTo>
                    <a:pt x="0" y="1128"/>
                  </a:lnTo>
                  <a:lnTo>
                    <a:pt x="12" y="1128"/>
                  </a:lnTo>
                  <a:cubicBezTo>
                    <a:pt x="429" y="1200"/>
                    <a:pt x="727" y="1640"/>
                    <a:pt x="822" y="2212"/>
                  </a:cubicBezTo>
                  <a:cubicBezTo>
                    <a:pt x="822" y="2218"/>
                    <a:pt x="834" y="2221"/>
                    <a:pt x="846" y="2221"/>
                  </a:cubicBezTo>
                  <a:cubicBezTo>
                    <a:pt x="858" y="2221"/>
                    <a:pt x="869" y="2218"/>
                    <a:pt x="869" y="2212"/>
                  </a:cubicBezTo>
                  <a:cubicBezTo>
                    <a:pt x="965" y="1640"/>
                    <a:pt x="1250" y="1200"/>
                    <a:pt x="1679" y="1128"/>
                  </a:cubicBezTo>
                  <a:cubicBezTo>
                    <a:pt x="1679" y="1104"/>
                    <a:pt x="1679" y="1104"/>
                    <a:pt x="1667" y="1092"/>
                  </a:cubicBezTo>
                  <a:cubicBezTo>
                    <a:pt x="1250" y="1021"/>
                    <a:pt x="953" y="569"/>
                    <a:pt x="869" y="9"/>
                  </a:cubicBezTo>
                  <a:cubicBezTo>
                    <a:pt x="869"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53" name="Google Shape;253;p10"/>
          <p:cNvSpPr txBox="1">
            <a:spLocks noGrp="1"/>
          </p:cNvSpPr>
          <p:nvPr>
            <p:ph type="title"/>
          </p:nvPr>
        </p:nvSpPr>
        <p:spPr>
          <a:xfrm>
            <a:off x="713225" y="876525"/>
            <a:ext cx="3063000" cy="736200"/>
          </a:xfrm>
          <a:prstGeom prst="rect">
            <a:avLst/>
          </a:prstGeom>
        </p:spPr>
        <p:txBody>
          <a:bodyPr spcFirstLastPara="1" wrap="square" lIns="0" tIns="0" rIns="0" bIns="0" anchor="t" anchorCtr="0">
            <a:noAutofit/>
          </a:bodyPr>
          <a:lstStyle>
            <a:lvl1pPr lvl="0" algn="l" rtl="0">
              <a:lnSpc>
                <a:spcPct val="90000"/>
              </a:lnSpc>
              <a:spcBef>
                <a:spcPts val="0"/>
              </a:spcBef>
              <a:spcAft>
                <a:spcPts val="0"/>
              </a:spcAft>
              <a:buSzPts val="36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4849660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54"/>
        <p:cNvGrpSpPr/>
        <p:nvPr/>
      </p:nvGrpSpPr>
      <p:grpSpPr>
        <a:xfrm>
          <a:off x="0" y="0"/>
          <a:ext cx="0" cy="0"/>
          <a:chOff x="0" y="0"/>
          <a:chExt cx="0" cy="0"/>
        </a:xfrm>
      </p:grpSpPr>
      <p:sp>
        <p:nvSpPr>
          <p:cNvPr id="255" name="Google Shape;255;p11"/>
          <p:cNvSpPr/>
          <p:nvPr/>
        </p:nvSpPr>
        <p:spPr>
          <a:xfrm>
            <a:off x="4511950" y="-185478"/>
            <a:ext cx="3384001" cy="1279939"/>
          </a:xfrm>
          <a:custGeom>
            <a:avLst/>
            <a:gdLst/>
            <a:ahLst/>
            <a:cxnLst/>
            <a:rect l="l" t="t" r="r" b="b"/>
            <a:pathLst>
              <a:path w="53924" h="20395" extrusionOk="0">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6" name="Google Shape;256;p11"/>
          <p:cNvSpPr/>
          <p:nvPr/>
        </p:nvSpPr>
        <p:spPr>
          <a:xfrm>
            <a:off x="1019300" y="3361298"/>
            <a:ext cx="3384001" cy="1279939"/>
          </a:xfrm>
          <a:custGeom>
            <a:avLst/>
            <a:gdLst/>
            <a:ahLst/>
            <a:cxnLst/>
            <a:rect l="l" t="t" r="r" b="b"/>
            <a:pathLst>
              <a:path w="53924" h="20395" extrusionOk="0">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7" name="Google Shape;257;p11"/>
          <p:cNvSpPr/>
          <p:nvPr/>
        </p:nvSpPr>
        <p:spPr>
          <a:xfrm rot="10800000" flipH="1">
            <a:off x="-1646675" y="611634"/>
            <a:ext cx="4965199" cy="7017485"/>
          </a:xfrm>
          <a:custGeom>
            <a:avLst/>
            <a:gdLst/>
            <a:ahLst/>
            <a:cxnLst/>
            <a:rect l="l" t="t" r="r" b="b"/>
            <a:pathLst>
              <a:path w="30958" h="43754" extrusionOk="0">
                <a:moveTo>
                  <a:pt x="25505" y="0"/>
                </a:moveTo>
                <a:cubicBezTo>
                  <a:pt x="22516" y="0"/>
                  <a:pt x="18306" y="1000"/>
                  <a:pt x="17086" y="3611"/>
                </a:cubicBezTo>
                <a:cubicBezTo>
                  <a:pt x="16003" y="6171"/>
                  <a:pt x="18051" y="9326"/>
                  <a:pt x="17955" y="12196"/>
                </a:cubicBezTo>
                <a:cubicBezTo>
                  <a:pt x="17813" y="15482"/>
                  <a:pt x="14943" y="17685"/>
                  <a:pt x="13812" y="20673"/>
                </a:cubicBezTo>
                <a:cubicBezTo>
                  <a:pt x="11967" y="27364"/>
                  <a:pt x="15991" y="35175"/>
                  <a:pt x="6823" y="37568"/>
                </a:cubicBezTo>
                <a:cubicBezTo>
                  <a:pt x="4442" y="37842"/>
                  <a:pt x="1" y="37425"/>
                  <a:pt x="1763" y="41271"/>
                </a:cubicBezTo>
                <a:cubicBezTo>
                  <a:pt x="2736" y="42928"/>
                  <a:pt x="4703" y="43754"/>
                  <a:pt x="6526" y="43754"/>
                </a:cubicBezTo>
                <a:cubicBezTo>
                  <a:pt x="7113" y="43754"/>
                  <a:pt x="7685" y="43668"/>
                  <a:pt x="8204" y="43497"/>
                </a:cubicBezTo>
                <a:cubicBezTo>
                  <a:pt x="11169" y="42021"/>
                  <a:pt x="13693" y="38937"/>
                  <a:pt x="14455" y="35639"/>
                </a:cubicBezTo>
                <a:cubicBezTo>
                  <a:pt x="15253" y="28614"/>
                  <a:pt x="11740" y="22792"/>
                  <a:pt x="18872" y="18197"/>
                </a:cubicBezTo>
                <a:cubicBezTo>
                  <a:pt x="22682" y="15482"/>
                  <a:pt x="27873" y="13791"/>
                  <a:pt x="29707" y="9124"/>
                </a:cubicBezTo>
                <a:cubicBezTo>
                  <a:pt x="30957" y="6147"/>
                  <a:pt x="29636" y="885"/>
                  <a:pt x="25814" y="4"/>
                </a:cubicBezTo>
                <a:cubicBezTo>
                  <a:pt x="25712" y="1"/>
                  <a:pt x="25610" y="0"/>
                  <a:pt x="2550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8" name="Google Shape;258;p11"/>
          <p:cNvSpPr/>
          <p:nvPr/>
        </p:nvSpPr>
        <p:spPr>
          <a:xfrm rot="10800000" flipH="1">
            <a:off x="-1285650" y="1761438"/>
            <a:ext cx="2194227" cy="5116923"/>
          </a:xfrm>
          <a:custGeom>
            <a:avLst/>
            <a:gdLst/>
            <a:ahLst/>
            <a:cxnLst/>
            <a:rect l="l" t="t" r="r" b="b"/>
            <a:pathLst>
              <a:path w="13681" h="31904" extrusionOk="0">
                <a:moveTo>
                  <a:pt x="10573" y="1"/>
                </a:moveTo>
                <a:cubicBezTo>
                  <a:pt x="8635" y="1"/>
                  <a:pt x="10182" y="5975"/>
                  <a:pt x="10418" y="7146"/>
                </a:cubicBezTo>
                <a:cubicBezTo>
                  <a:pt x="10513" y="8694"/>
                  <a:pt x="11025" y="10194"/>
                  <a:pt x="10811" y="11694"/>
                </a:cubicBezTo>
                <a:cubicBezTo>
                  <a:pt x="10299" y="14075"/>
                  <a:pt x="8132" y="15552"/>
                  <a:pt x="7442" y="17814"/>
                </a:cubicBezTo>
                <a:cubicBezTo>
                  <a:pt x="5929" y="22148"/>
                  <a:pt x="12299" y="25731"/>
                  <a:pt x="6560" y="28756"/>
                </a:cubicBezTo>
                <a:cubicBezTo>
                  <a:pt x="4870" y="29589"/>
                  <a:pt x="2739" y="29303"/>
                  <a:pt x="941" y="29863"/>
                </a:cubicBezTo>
                <a:cubicBezTo>
                  <a:pt x="155" y="30160"/>
                  <a:pt x="0" y="31399"/>
                  <a:pt x="953" y="31708"/>
                </a:cubicBezTo>
                <a:cubicBezTo>
                  <a:pt x="1501" y="31841"/>
                  <a:pt x="2042" y="31904"/>
                  <a:pt x="2573" y="31904"/>
                </a:cubicBezTo>
                <a:cubicBezTo>
                  <a:pt x="5935" y="31904"/>
                  <a:pt x="8827" y="29388"/>
                  <a:pt x="9835" y="26374"/>
                </a:cubicBezTo>
                <a:cubicBezTo>
                  <a:pt x="10454" y="24826"/>
                  <a:pt x="10013" y="23064"/>
                  <a:pt x="9859" y="21374"/>
                </a:cubicBezTo>
                <a:cubicBezTo>
                  <a:pt x="9680" y="19481"/>
                  <a:pt x="9751" y="17635"/>
                  <a:pt x="10073" y="15813"/>
                </a:cubicBezTo>
                <a:cubicBezTo>
                  <a:pt x="10430" y="13908"/>
                  <a:pt x="12037" y="12634"/>
                  <a:pt x="12752" y="10872"/>
                </a:cubicBezTo>
                <a:cubicBezTo>
                  <a:pt x="13645" y="8705"/>
                  <a:pt x="13680" y="6312"/>
                  <a:pt x="13204" y="3883"/>
                </a:cubicBezTo>
                <a:cubicBezTo>
                  <a:pt x="12918" y="2467"/>
                  <a:pt x="12156" y="966"/>
                  <a:pt x="10942" y="62"/>
                </a:cubicBezTo>
                <a:cubicBezTo>
                  <a:pt x="10807" y="20"/>
                  <a:pt x="10684" y="1"/>
                  <a:pt x="1057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9" name="Google Shape;259;p11"/>
          <p:cNvSpPr/>
          <p:nvPr/>
        </p:nvSpPr>
        <p:spPr>
          <a:xfrm rot="10800000" flipH="1">
            <a:off x="7400652" y="-784038"/>
            <a:ext cx="2408224" cy="3064031"/>
          </a:xfrm>
          <a:custGeom>
            <a:avLst/>
            <a:gdLst/>
            <a:ahLst/>
            <a:cxnLst/>
            <a:rect l="l" t="t" r="r" b="b"/>
            <a:pathLst>
              <a:path w="34386" h="43750" extrusionOk="0">
                <a:moveTo>
                  <a:pt x="28567" y="1"/>
                </a:moveTo>
                <a:cubicBezTo>
                  <a:pt x="27976" y="1"/>
                  <a:pt x="27390" y="89"/>
                  <a:pt x="26849" y="264"/>
                </a:cubicBezTo>
                <a:cubicBezTo>
                  <a:pt x="23729" y="1729"/>
                  <a:pt x="20848" y="4813"/>
                  <a:pt x="19741" y="8123"/>
                </a:cubicBezTo>
                <a:cubicBezTo>
                  <a:pt x="18157" y="15147"/>
                  <a:pt x="21027" y="20958"/>
                  <a:pt x="13395" y="25565"/>
                </a:cubicBezTo>
                <a:cubicBezTo>
                  <a:pt x="9299" y="28268"/>
                  <a:pt x="3917" y="29971"/>
                  <a:pt x="1584" y="34626"/>
                </a:cubicBezTo>
                <a:cubicBezTo>
                  <a:pt x="0" y="37614"/>
                  <a:pt x="750" y="42865"/>
                  <a:pt x="4465" y="43746"/>
                </a:cubicBezTo>
                <a:cubicBezTo>
                  <a:pt x="4566" y="43748"/>
                  <a:pt x="4668" y="43750"/>
                  <a:pt x="4773" y="43750"/>
                </a:cubicBezTo>
                <a:cubicBezTo>
                  <a:pt x="7758" y="43750"/>
                  <a:pt x="12078" y="42750"/>
                  <a:pt x="13585" y="40150"/>
                </a:cubicBezTo>
                <a:cubicBezTo>
                  <a:pt x="14943" y="37591"/>
                  <a:pt x="13228" y="34435"/>
                  <a:pt x="13669" y="31554"/>
                </a:cubicBezTo>
                <a:cubicBezTo>
                  <a:pt x="14157" y="28268"/>
                  <a:pt x="17264" y="26065"/>
                  <a:pt x="18729" y="23077"/>
                </a:cubicBezTo>
                <a:cubicBezTo>
                  <a:pt x="21300" y="16397"/>
                  <a:pt x="18145" y="8575"/>
                  <a:pt x="27575" y="6182"/>
                </a:cubicBezTo>
                <a:cubicBezTo>
                  <a:pt x="30004" y="5920"/>
                  <a:pt x="34385" y="6337"/>
                  <a:pt x="33052" y="2479"/>
                </a:cubicBezTo>
                <a:cubicBezTo>
                  <a:pt x="32244" y="827"/>
                  <a:pt x="30380" y="1"/>
                  <a:pt x="2856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 name="Google Shape;260;p11"/>
          <p:cNvSpPr/>
          <p:nvPr/>
        </p:nvSpPr>
        <p:spPr>
          <a:xfrm rot="9431479" flipH="1">
            <a:off x="-3152891" y="-2058747"/>
            <a:ext cx="4984359" cy="8677487"/>
          </a:xfrm>
          <a:custGeom>
            <a:avLst/>
            <a:gdLst/>
            <a:ahLst/>
            <a:cxnLst/>
            <a:rect l="l" t="t" r="r" b="b"/>
            <a:pathLst>
              <a:path w="15182" h="26431" extrusionOk="0">
                <a:moveTo>
                  <a:pt x="14660" y="1"/>
                </a:moveTo>
                <a:cubicBezTo>
                  <a:pt x="14608" y="1"/>
                  <a:pt x="14551" y="4"/>
                  <a:pt x="14491" y="10"/>
                </a:cubicBezTo>
                <a:cubicBezTo>
                  <a:pt x="11371" y="463"/>
                  <a:pt x="8811" y="3285"/>
                  <a:pt x="8668" y="6464"/>
                </a:cubicBezTo>
                <a:cubicBezTo>
                  <a:pt x="8645" y="6940"/>
                  <a:pt x="8668" y="7416"/>
                  <a:pt x="8692" y="7892"/>
                </a:cubicBezTo>
                <a:cubicBezTo>
                  <a:pt x="8728" y="8869"/>
                  <a:pt x="8776" y="9881"/>
                  <a:pt x="8395" y="10774"/>
                </a:cubicBezTo>
                <a:cubicBezTo>
                  <a:pt x="7776" y="12143"/>
                  <a:pt x="6442" y="12857"/>
                  <a:pt x="5156" y="13548"/>
                </a:cubicBezTo>
                <a:cubicBezTo>
                  <a:pt x="4073" y="14107"/>
                  <a:pt x="2953" y="14715"/>
                  <a:pt x="2239" y="15703"/>
                </a:cubicBezTo>
                <a:cubicBezTo>
                  <a:pt x="1" y="19156"/>
                  <a:pt x="2763" y="22739"/>
                  <a:pt x="5001" y="25633"/>
                </a:cubicBezTo>
                <a:cubicBezTo>
                  <a:pt x="5204" y="25895"/>
                  <a:pt x="5418" y="26180"/>
                  <a:pt x="5609" y="26430"/>
                </a:cubicBezTo>
                <a:lnTo>
                  <a:pt x="5728" y="26371"/>
                </a:lnTo>
                <a:cubicBezTo>
                  <a:pt x="5513" y="26121"/>
                  <a:pt x="5311" y="25847"/>
                  <a:pt x="5097" y="25573"/>
                </a:cubicBezTo>
                <a:cubicBezTo>
                  <a:pt x="2894" y="22716"/>
                  <a:pt x="144" y="19156"/>
                  <a:pt x="2346" y="15762"/>
                </a:cubicBezTo>
                <a:cubicBezTo>
                  <a:pt x="3025" y="14798"/>
                  <a:pt x="4144" y="14203"/>
                  <a:pt x="5216" y="13631"/>
                </a:cubicBezTo>
                <a:cubicBezTo>
                  <a:pt x="6513" y="12929"/>
                  <a:pt x="7871" y="12214"/>
                  <a:pt x="8490" y="10821"/>
                </a:cubicBezTo>
                <a:cubicBezTo>
                  <a:pt x="8895" y="9893"/>
                  <a:pt x="8847" y="8881"/>
                  <a:pt x="8799" y="7892"/>
                </a:cubicBezTo>
                <a:cubicBezTo>
                  <a:pt x="8788" y="7428"/>
                  <a:pt x="8764" y="6940"/>
                  <a:pt x="8788" y="6475"/>
                </a:cubicBezTo>
                <a:cubicBezTo>
                  <a:pt x="8907" y="3344"/>
                  <a:pt x="11443" y="570"/>
                  <a:pt x="14514" y="129"/>
                </a:cubicBezTo>
                <a:cubicBezTo>
                  <a:pt x="14553" y="126"/>
                  <a:pt x="14600" y="124"/>
                  <a:pt x="14650" y="124"/>
                </a:cubicBezTo>
                <a:cubicBezTo>
                  <a:pt x="14799" y="124"/>
                  <a:pt x="14976" y="150"/>
                  <a:pt x="15038" y="284"/>
                </a:cubicBezTo>
                <a:cubicBezTo>
                  <a:pt x="15050" y="332"/>
                  <a:pt x="15074" y="356"/>
                  <a:pt x="15050" y="403"/>
                </a:cubicBezTo>
                <a:cubicBezTo>
                  <a:pt x="15003" y="546"/>
                  <a:pt x="14645" y="713"/>
                  <a:pt x="14193" y="927"/>
                </a:cubicBezTo>
                <a:cubicBezTo>
                  <a:pt x="13288" y="1320"/>
                  <a:pt x="11907" y="1951"/>
                  <a:pt x="11145" y="3368"/>
                </a:cubicBezTo>
                <a:cubicBezTo>
                  <a:pt x="9847" y="5404"/>
                  <a:pt x="10216" y="6976"/>
                  <a:pt x="10621" y="8631"/>
                </a:cubicBezTo>
                <a:cubicBezTo>
                  <a:pt x="10835" y="9500"/>
                  <a:pt x="11038" y="10369"/>
                  <a:pt x="11038" y="11357"/>
                </a:cubicBezTo>
                <a:cubicBezTo>
                  <a:pt x="10907" y="12488"/>
                  <a:pt x="10192" y="13441"/>
                  <a:pt x="9490" y="14345"/>
                </a:cubicBezTo>
                <a:cubicBezTo>
                  <a:pt x="9288" y="14631"/>
                  <a:pt x="9061" y="14929"/>
                  <a:pt x="8847" y="15227"/>
                </a:cubicBezTo>
                <a:cubicBezTo>
                  <a:pt x="6728" y="18334"/>
                  <a:pt x="6513" y="22620"/>
                  <a:pt x="8347" y="25906"/>
                </a:cubicBezTo>
                <a:lnTo>
                  <a:pt x="8454" y="25847"/>
                </a:lnTo>
                <a:cubicBezTo>
                  <a:pt x="6633" y="22597"/>
                  <a:pt x="6847" y="18346"/>
                  <a:pt x="8942" y="15286"/>
                </a:cubicBezTo>
                <a:cubicBezTo>
                  <a:pt x="9145" y="14988"/>
                  <a:pt x="9359" y="14691"/>
                  <a:pt x="9585" y="14405"/>
                </a:cubicBezTo>
                <a:cubicBezTo>
                  <a:pt x="10276" y="13464"/>
                  <a:pt x="11014" y="12512"/>
                  <a:pt x="11145" y="11357"/>
                </a:cubicBezTo>
                <a:cubicBezTo>
                  <a:pt x="11145" y="10345"/>
                  <a:pt x="10931" y="9464"/>
                  <a:pt x="10728" y="8607"/>
                </a:cubicBezTo>
                <a:cubicBezTo>
                  <a:pt x="10323" y="6964"/>
                  <a:pt x="9966" y="5428"/>
                  <a:pt x="11228" y="3427"/>
                </a:cubicBezTo>
                <a:cubicBezTo>
                  <a:pt x="11978" y="2034"/>
                  <a:pt x="13348" y="1427"/>
                  <a:pt x="14241" y="1022"/>
                </a:cubicBezTo>
                <a:cubicBezTo>
                  <a:pt x="14764" y="784"/>
                  <a:pt x="15086" y="641"/>
                  <a:pt x="15157" y="427"/>
                </a:cubicBezTo>
                <a:cubicBezTo>
                  <a:pt x="15181" y="356"/>
                  <a:pt x="15181" y="296"/>
                  <a:pt x="15134" y="225"/>
                </a:cubicBezTo>
                <a:cubicBezTo>
                  <a:pt x="15056" y="69"/>
                  <a:pt x="14898" y="1"/>
                  <a:pt x="14660" y="1"/>
                </a:cubicBezTo>
                <a:close/>
              </a:path>
            </a:pathLst>
          </a:custGeom>
          <a:solidFill>
            <a:schemeClr val="lt1"/>
          </a:solid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 name="Google Shape;261;p11"/>
          <p:cNvSpPr/>
          <p:nvPr/>
        </p:nvSpPr>
        <p:spPr>
          <a:xfrm rot="9960968" flipH="1">
            <a:off x="5058376" y="-5240274"/>
            <a:ext cx="4984361" cy="8677490"/>
          </a:xfrm>
          <a:custGeom>
            <a:avLst/>
            <a:gdLst/>
            <a:ahLst/>
            <a:cxnLst/>
            <a:rect l="l" t="t" r="r" b="b"/>
            <a:pathLst>
              <a:path w="15182" h="26431" extrusionOk="0">
                <a:moveTo>
                  <a:pt x="14660" y="1"/>
                </a:moveTo>
                <a:cubicBezTo>
                  <a:pt x="14608" y="1"/>
                  <a:pt x="14551" y="4"/>
                  <a:pt x="14491" y="10"/>
                </a:cubicBezTo>
                <a:cubicBezTo>
                  <a:pt x="11371" y="463"/>
                  <a:pt x="8811" y="3285"/>
                  <a:pt x="8668" y="6464"/>
                </a:cubicBezTo>
                <a:cubicBezTo>
                  <a:pt x="8645" y="6940"/>
                  <a:pt x="8668" y="7416"/>
                  <a:pt x="8692" y="7892"/>
                </a:cubicBezTo>
                <a:cubicBezTo>
                  <a:pt x="8728" y="8869"/>
                  <a:pt x="8776" y="9881"/>
                  <a:pt x="8395" y="10774"/>
                </a:cubicBezTo>
                <a:cubicBezTo>
                  <a:pt x="7776" y="12143"/>
                  <a:pt x="6442" y="12857"/>
                  <a:pt x="5156" y="13548"/>
                </a:cubicBezTo>
                <a:cubicBezTo>
                  <a:pt x="4073" y="14107"/>
                  <a:pt x="2953" y="14715"/>
                  <a:pt x="2239" y="15703"/>
                </a:cubicBezTo>
                <a:cubicBezTo>
                  <a:pt x="1" y="19156"/>
                  <a:pt x="2763" y="22739"/>
                  <a:pt x="5001" y="25633"/>
                </a:cubicBezTo>
                <a:cubicBezTo>
                  <a:pt x="5204" y="25895"/>
                  <a:pt x="5418" y="26180"/>
                  <a:pt x="5609" y="26430"/>
                </a:cubicBezTo>
                <a:lnTo>
                  <a:pt x="5728" y="26371"/>
                </a:lnTo>
                <a:cubicBezTo>
                  <a:pt x="5513" y="26121"/>
                  <a:pt x="5311" y="25847"/>
                  <a:pt x="5097" y="25573"/>
                </a:cubicBezTo>
                <a:cubicBezTo>
                  <a:pt x="2894" y="22716"/>
                  <a:pt x="144" y="19156"/>
                  <a:pt x="2346" y="15762"/>
                </a:cubicBezTo>
                <a:cubicBezTo>
                  <a:pt x="3025" y="14798"/>
                  <a:pt x="4144" y="14203"/>
                  <a:pt x="5216" y="13631"/>
                </a:cubicBezTo>
                <a:cubicBezTo>
                  <a:pt x="6513" y="12929"/>
                  <a:pt x="7871" y="12214"/>
                  <a:pt x="8490" y="10821"/>
                </a:cubicBezTo>
                <a:cubicBezTo>
                  <a:pt x="8895" y="9893"/>
                  <a:pt x="8847" y="8881"/>
                  <a:pt x="8799" y="7892"/>
                </a:cubicBezTo>
                <a:cubicBezTo>
                  <a:pt x="8788" y="7428"/>
                  <a:pt x="8764" y="6940"/>
                  <a:pt x="8788" y="6475"/>
                </a:cubicBezTo>
                <a:cubicBezTo>
                  <a:pt x="8907" y="3344"/>
                  <a:pt x="11443" y="570"/>
                  <a:pt x="14514" y="129"/>
                </a:cubicBezTo>
                <a:cubicBezTo>
                  <a:pt x="14553" y="126"/>
                  <a:pt x="14600" y="124"/>
                  <a:pt x="14650" y="124"/>
                </a:cubicBezTo>
                <a:cubicBezTo>
                  <a:pt x="14799" y="124"/>
                  <a:pt x="14976" y="150"/>
                  <a:pt x="15038" y="284"/>
                </a:cubicBezTo>
                <a:cubicBezTo>
                  <a:pt x="15050" y="332"/>
                  <a:pt x="15074" y="356"/>
                  <a:pt x="15050" y="403"/>
                </a:cubicBezTo>
                <a:cubicBezTo>
                  <a:pt x="15003" y="546"/>
                  <a:pt x="14645" y="713"/>
                  <a:pt x="14193" y="927"/>
                </a:cubicBezTo>
                <a:cubicBezTo>
                  <a:pt x="13288" y="1320"/>
                  <a:pt x="11907" y="1951"/>
                  <a:pt x="11145" y="3368"/>
                </a:cubicBezTo>
                <a:cubicBezTo>
                  <a:pt x="9847" y="5404"/>
                  <a:pt x="10216" y="6976"/>
                  <a:pt x="10621" y="8631"/>
                </a:cubicBezTo>
                <a:cubicBezTo>
                  <a:pt x="10835" y="9500"/>
                  <a:pt x="11038" y="10369"/>
                  <a:pt x="11038" y="11357"/>
                </a:cubicBezTo>
                <a:cubicBezTo>
                  <a:pt x="10907" y="12488"/>
                  <a:pt x="10192" y="13441"/>
                  <a:pt x="9490" y="14345"/>
                </a:cubicBezTo>
                <a:cubicBezTo>
                  <a:pt x="9288" y="14631"/>
                  <a:pt x="9061" y="14929"/>
                  <a:pt x="8847" y="15227"/>
                </a:cubicBezTo>
                <a:cubicBezTo>
                  <a:pt x="6728" y="18334"/>
                  <a:pt x="6513" y="22620"/>
                  <a:pt x="8347" y="25906"/>
                </a:cubicBezTo>
                <a:lnTo>
                  <a:pt x="8454" y="25847"/>
                </a:lnTo>
                <a:cubicBezTo>
                  <a:pt x="6633" y="22597"/>
                  <a:pt x="6847" y="18346"/>
                  <a:pt x="8942" y="15286"/>
                </a:cubicBezTo>
                <a:cubicBezTo>
                  <a:pt x="9145" y="14988"/>
                  <a:pt x="9359" y="14691"/>
                  <a:pt x="9585" y="14405"/>
                </a:cubicBezTo>
                <a:cubicBezTo>
                  <a:pt x="10276" y="13464"/>
                  <a:pt x="11014" y="12512"/>
                  <a:pt x="11145" y="11357"/>
                </a:cubicBezTo>
                <a:cubicBezTo>
                  <a:pt x="11145" y="10345"/>
                  <a:pt x="10931" y="9464"/>
                  <a:pt x="10728" y="8607"/>
                </a:cubicBezTo>
                <a:cubicBezTo>
                  <a:pt x="10323" y="6964"/>
                  <a:pt x="9966" y="5428"/>
                  <a:pt x="11228" y="3427"/>
                </a:cubicBezTo>
                <a:cubicBezTo>
                  <a:pt x="11978" y="2034"/>
                  <a:pt x="13348" y="1427"/>
                  <a:pt x="14241" y="1022"/>
                </a:cubicBezTo>
                <a:cubicBezTo>
                  <a:pt x="14764" y="784"/>
                  <a:pt x="15086" y="641"/>
                  <a:pt x="15157" y="427"/>
                </a:cubicBezTo>
                <a:cubicBezTo>
                  <a:pt x="15181" y="356"/>
                  <a:pt x="15181" y="296"/>
                  <a:pt x="15134" y="225"/>
                </a:cubicBezTo>
                <a:cubicBezTo>
                  <a:pt x="15056" y="69"/>
                  <a:pt x="14898" y="1"/>
                  <a:pt x="14660" y="1"/>
                </a:cubicBezTo>
                <a:close/>
              </a:path>
            </a:pathLst>
          </a:custGeom>
          <a:solidFill>
            <a:schemeClr val="lt1"/>
          </a:solid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 name="Google Shape;262;p11"/>
          <p:cNvSpPr/>
          <p:nvPr/>
        </p:nvSpPr>
        <p:spPr>
          <a:xfrm flipH="1">
            <a:off x="7823535" y="1761459"/>
            <a:ext cx="269026" cy="361026"/>
          </a:xfrm>
          <a:custGeom>
            <a:avLst/>
            <a:gdLst/>
            <a:ahLst/>
            <a:cxnLst/>
            <a:rect l="l" t="t" r="r" b="b"/>
            <a:pathLst>
              <a:path w="775" h="1040" extrusionOk="0">
                <a:moveTo>
                  <a:pt x="379" y="1"/>
                </a:moveTo>
                <a:cubicBezTo>
                  <a:pt x="373" y="1"/>
                  <a:pt x="370" y="4"/>
                  <a:pt x="370" y="10"/>
                </a:cubicBezTo>
                <a:cubicBezTo>
                  <a:pt x="322" y="284"/>
                  <a:pt x="191" y="486"/>
                  <a:pt x="1" y="522"/>
                </a:cubicBezTo>
                <a:cubicBezTo>
                  <a:pt x="191" y="558"/>
                  <a:pt x="322" y="760"/>
                  <a:pt x="370" y="1022"/>
                </a:cubicBezTo>
                <a:cubicBezTo>
                  <a:pt x="376" y="1034"/>
                  <a:pt x="385" y="1040"/>
                  <a:pt x="392" y="1040"/>
                </a:cubicBezTo>
                <a:cubicBezTo>
                  <a:pt x="399" y="1040"/>
                  <a:pt x="405" y="1034"/>
                  <a:pt x="405" y="1022"/>
                </a:cubicBezTo>
                <a:cubicBezTo>
                  <a:pt x="441" y="760"/>
                  <a:pt x="584" y="546"/>
                  <a:pt x="775" y="522"/>
                </a:cubicBezTo>
                <a:cubicBezTo>
                  <a:pt x="584" y="474"/>
                  <a:pt x="429" y="272"/>
                  <a:pt x="405" y="10"/>
                </a:cubicBezTo>
                <a:cubicBezTo>
                  <a:pt x="394" y="4"/>
                  <a:pt x="385" y="1"/>
                  <a:pt x="37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3" name="Google Shape;263;p11"/>
          <p:cNvSpPr/>
          <p:nvPr/>
        </p:nvSpPr>
        <p:spPr>
          <a:xfrm flipH="1">
            <a:off x="8271579" y="1532847"/>
            <a:ext cx="141350" cy="189675"/>
          </a:xfrm>
          <a:custGeom>
            <a:avLst/>
            <a:gdLst/>
            <a:ahLst/>
            <a:cxnLst/>
            <a:rect l="l" t="t" r="r" b="b"/>
            <a:pathLst>
              <a:path w="775" h="1040" extrusionOk="0">
                <a:moveTo>
                  <a:pt x="379" y="1"/>
                </a:moveTo>
                <a:cubicBezTo>
                  <a:pt x="373" y="1"/>
                  <a:pt x="370" y="4"/>
                  <a:pt x="370" y="10"/>
                </a:cubicBezTo>
                <a:cubicBezTo>
                  <a:pt x="322" y="284"/>
                  <a:pt x="191" y="486"/>
                  <a:pt x="1" y="522"/>
                </a:cubicBezTo>
                <a:cubicBezTo>
                  <a:pt x="191" y="558"/>
                  <a:pt x="322" y="760"/>
                  <a:pt x="370" y="1022"/>
                </a:cubicBezTo>
                <a:cubicBezTo>
                  <a:pt x="376" y="1034"/>
                  <a:pt x="385" y="1040"/>
                  <a:pt x="392" y="1040"/>
                </a:cubicBezTo>
                <a:cubicBezTo>
                  <a:pt x="399" y="1040"/>
                  <a:pt x="405" y="1034"/>
                  <a:pt x="405" y="1022"/>
                </a:cubicBezTo>
                <a:cubicBezTo>
                  <a:pt x="441" y="760"/>
                  <a:pt x="584" y="546"/>
                  <a:pt x="775" y="522"/>
                </a:cubicBezTo>
                <a:cubicBezTo>
                  <a:pt x="584" y="474"/>
                  <a:pt x="429" y="272"/>
                  <a:pt x="405" y="10"/>
                </a:cubicBezTo>
                <a:cubicBezTo>
                  <a:pt x="394" y="4"/>
                  <a:pt x="385" y="1"/>
                  <a:pt x="37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4" name="Google Shape;264;p11"/>
          <p:cNvSpPr/>
          <p:nvPr/>
        </p:nvSpPr>
        <p:spPr>
          <a:xfrm flipH="1">
            <a:off x="7887379" y="997834"/>
            <a:ext cx="141350" cy="189675"/>
          </a:xfrm>
          <a:custGeom>
            <a:avLst/>
            <a:gdLst/>
            <a:ahLst/>
            <a:cxnLst/>
            <a:rect l="l" t="t" r="r" b="b"/>
            <a:pathLst>
              <a:path w="775" h="1040" extrusionOk="0">
                <a:moveTo>
                  <a:pt x="379" y="1"/>
                </a:moveTo>
                <a:cubicBezTo>
                  <a:pt x="373" y="1"/>
                  <a:pt x="370" y="4"/>
                  <a:pt x="370" y="10"/>
                </a:cubicBezTo>
                <a:cubicBezTo>
                  <a:pt x="322" y="284"/>
                  <a:pt x="191" y="486"/>
                  <a:pt x="1" y="522"/>
                </a:cubicBezTo>
                <a:cubicBezTo>
                  <a:pt x="191" y="558"/>
                  <a:pt x="322" y="760"/>
                  <a:pt x="370" y="1022"/>
                </a:cubicBezTo>
                <a:cubicBezTo>
                  <a:pt x="376" y="1034"/>
                  <a:pt x="385" y="1040"/>
                  <a:pt x="392" y="1040"/>
                </a:cubicBezTo>
                <a:cubicBezTo>
                  <a:pt x="399" y="1040"/>
                  <a:pt x="405" y="1034"/>
                  <a:pt x="405" y="1022"/>
                </a:cubicBezTo>
                <a:cubicBezTo>
                  <a:pt x="441" y="760"/>
                  <a:pt x="584" y="546"/>
                  <a:pt x="775" y="522"/>
                </a:cubicBezTo>
                <a:cubicBezTo>
                  <a:pt x="584" y="474"/>
                  <a:pt x="429" y="272"/>
                  <a:pt x="405" y="10"/>
                </a:cubicBezTo>
                <a:cubicBezTo>
                  <a:pt x="394" y="4"/>
                  <a:pt x="385" y="1"/>
                  <a:pt x="37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5" name="Google Shape;265;p11"/>
          <p:cNvSpPr/>
          <p:nvPr/>
        </p:nvSpPr>
        <p:spPr>
          <a:xfrm flipH="1">
            <a:off x="1051260" y="3387759"/>
            <a:ext cx="269026" cy="361026"/>
          </a:xfrm>
          <a:custGeom>
            <a:avLst/>
            <a:gdLst/>
            <a:ahLst/>
            <a:cxnLst/>
            <a:rect l="l" t="t" r="r" b="b"/>
            <a:pathLst>
              <a:path w="775" h="1040" extrusionOk="0">
                <a:moveTo>
                  <a:pt x="379" y="1"/>
                </a:moveTo>
                <a:cubicBezTo>
                  <a:pt x="373" y="1"/>
                  <a:pt x="370" y="4"/>
                  <a:pt x="370" y="10"/>
                </a:cubicBezTo>
                <a:cubicBezTo>
                  <a:pt x="322" y="284"/>
                  <a:pt x="191" y="486"/>
                  <a:pt x="1" y="522"/>
                </a:cubicBezTo>
                <a:cubicBezTo>
                  <a:pt x="191" y="558"/>
                  <a:pt x="322" y="760"/>
                  <a:pt x="370" y="1022"/>
                </a:cubicBezTo>
                <a:cubicBezTo>
                  <a:pt x="376" y="1034"/>
                  <a:pt x="385" y="1040"/>
                  <a:pt x="392" y="1040"/>
                </a:cubicBezTo>
                <a:cubicBezTo>
                  <a:pt x="399" y="1040"/>
                  <a:pt x="405" y="1034"/>
                  <a:pt x="405" y="1022"/>
                </a:cubicBezTo>
                <a:cubicBezTo>
                  <a:pt x="441" y="760"/>
                  <a:pt x="584" y="546"/>
                  <a:pt x="775" y="522"/>
                </a:cubicBezTo>
                <a:cubicBezTo>
                  <a:pt x="584" y="474"/>
                  <a:pt x="429" y="272"/>
                  <a:pt x="405" y="10"/>
                </a:cubicBezTo>
                <a:cubicBezTo>
                  <a:pt x="394" y="4"/>
                  <a:pt x="385" y="1"/>
                  <a:pt x="37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6" name="Google Shape;266;p11"/>
          <p:cNvSpPr/>
          <p:nvPr/>
        </p:nvSpPr>
        <p:spPr>
          <a:xfrm flipH="1">
            <a:off x="1499304" y="3159147"/>
            <a:ext cx="141350" cy="189675"/>
          </a:xfrm>
          <a:custGeom>
            <a:avLst/>
            <a:gdLst/>
            <a:ahLst/>
            <a:cxnLst/>
            <a:rect l="l" t="t" r="r" b="b"/>
            <a:pathLst>
              <a:path w="775" h="1040" extrusionOk="0">
                <a:moveTo>
                  <a:pt x="379" y="1"/>
                </a:moveTo>
                <a:cubicBezTo>
                  <a:pt x="373" y="1"/>
                  <a:pt x="370" y="4"/>
                  <a:pt x="370" y="10"/>
                </a:cubicBezTo>
                <a:cubicBezTo>
                  <a:pt x="322" y="284"/>
                  <a:pt x="191" y="486"/>
                  <a:pt x="1" y="522"/>
                </a:cubicBezTo>
                <a:cubicBezTo>
                  <a:pt x="191" y="558"/>
                  <a:pt x="322" y="760"/>
                  <a:pt x="370" y="1022"/>
                </a:cubicBezTo>
                <a:cubicBezTo>
                  <a:pt x="376" y="1034"/>
                  <a:pt x="385" y="1040"/>
                  <a:pt x="392" y="1040"/>
                </a:cubicBezTo>
                <a:cubicBezTo>
                  <a:pt x="399" y="1040"/>
                  <a:pt x="405" y="1034"/>
                  <a:pt x="405" y="1022"/>
                </a:cubicBezTo>
                <a:cubicBezTo>
                  <a:pt x="441" y="760"/>
                  <a:pt x="584" y="546"/>
                  <a:pt x="775" y="522"/>
                </a:cubicBezTo>
                <a:cubicBezTo>
                  <a:pt x="584" y="474"/>
                  <a:pt x="429" y="272"/>
                  <a:pt x="405" y="10"/>
                </a:cubicBezTo>
                <a:cubicBezTo>
                  <a:pt x="394" y="4"/>
                  <a:pt x="385" y="1"/>
                  <a:pt x="37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67" name="Google Shape;267;p11"/>
          <p:cNvGrpSpPr/>
          <p:nvPr/>
        </p:nvGrpSpPr>
        <p:grpSpPr>
          <a:xfrm rot="10800000" flipH="1">
            <a:off x="-442540" y="-1503564"/>
            <a:ext cx="3585731" cy="2819199"/>
            <a:chOff x="6451063" y="-3"/>
            <a:chExt cx="2230626" cy="1753778"/>
          </a:xfrm>
        </p:grpSpPr>
        <p:sp>
          <p:nvSpPr>
            <p:cNvPr id="268" name="Google Shape;268;p11"/>
            <p:cNvSpPr/>
            <p:nvPr/>
          </p:nvSpPr>
          <p:spPr>
            <a:xfrm>
              <a:off x="7215845" y="23907"/>
              <a:ext cx="94475" cy="126136"/>
            </a:xfrm>
            <a:custGeom>
              <a:avLst/>
              <a:gdLst/>
              <a:ahLst/>
              <a:cxnLst/>
              <a:rect l="l" t="t" r="r" b="b"/>
              <a:pathLst>
                <a:path w="2596" h="3466" extrusionOk="0">
                  <a:moveTo>
                    <a:pt x="1298" y="1"/>
                  </a:moveTo>
                  <a:cubicBezTo>
                    <a:pt x="1280" y="1"/>
                    <a:pt x="1262" y="7"/>
                    <a:pt x="1262" y="19"/>
                  </a:cubicBezTo>
                  <a:cubicBezTo>
                    <a:pt x="1107" y="912"/>
                    <a:pt x="667" y="1602"/>
                    <a:pt x="12" y="1721"/>
                  </a:cubicBezTo>
                  <a:lnTo>
                    <a:pt x="0" y="1733"/>
                  </a:lnTo>
                  <a:lnTo>
                    <a:pt x="0" y="1745"/>
                  </a:lnTo>
                  <a:lnTo>
                    <a:pt x="12" y="1745"/>
                  </a:lnTo>
                  <a:cubicBezTo>
                    <a:pt x="667" y="1864"/>
                    <a:pt x="1107" y="2555"/>
                    <a:pt x="1262" y="3448"/>
                  </a:cubicBezTo>
                  <a:cubicBezTo>
                    <a:pt x="1262" y="3460"/>
                    <a:pt x="1280" y="3466"/>
                    <a:pt x="1298" y="3466"/>
                  </a:cubicBezTo>
                  <a:cubicBezTo>
                    <a:pt x="1316" y="3466"/>
                    <a:pt x="1334" y="3460"/>
                    <a:pt x="1334" y="3448"/>
                  </a:cubicBezTo>
                  <a:cubicBezTo>
                    <a:pt x="1488" y="2555"/>
                    <a:pt x="1929" y="1864"/>
                    <a:pt x="2584" y="1745"/>
                  </a:cubicBezTo>
                  <a:lnTo>
                    <a:pt x="2596" y="1745"/>
                  </a:lnTo>
                  <a:cubicBezTo>
                    <a:pt x="2596" y="1733"/>
                    <a:pt x="2584" y="1733"/>
                    <a:pt x="2584" y="1721"/>
                  </a:cubicBezTo>
                  <a:cubicBezTo>
                    <a:pt x="1929" y="1602"/>
                    <a:pt x="1488" y="912"/>
                    <a:pt x="1334" y="19"/>
                  </a:cubicBezTo>
                  <a:cubicBezTo>
                    <a:pt x="1334" y="7"/>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9" name="Google Shape;269;p11"/>
            <p:cNvSpPr/>
            <p:nvPr/>
          </p:nvSpPr>
          <p:spPr>
            <a:xfrm>
              <a:off x="7420333" y="171114"/>
              <a:ext cx="61139" cy="80864"/>
            </a:xfrm>
            <a:custGeom>
              <a:avLst/>
              <a:gdLst/>
              <a:ahLst/>
              <a:cxnLst/>
              <a:rect l="l" t="t" r="r" b="b"/>
              <a:pathLst>
                <a:path w="1680" h="2222" extrusionOk="0">
                  <a:moveTo>
                    <a:pt x="846" y="1"/>
                  </a:moveTo>
                  <a:cubicBezTo>
                    <a:pt x="834" y="1"/>
                    <a:pt x="822" y="4"/>
                    <a:pt x="822" y="10"/>
                  </a:cubicBezTo>
                  <a:cubicBezTo>
                    <a:pt x="715" y="569"/>
                    <a:pt x="429" y="1022"/>
                    <a:pt x="13" y="1093"/>
                  </a:cubicBezTo>
                  <a:lnTo>
                    <a:pt x="1" y="1105"/>
                  </a:lnTo>
                  <a:lnTo>
                    <a:pt x="1" y="1129"/>
                  </a:lnTo>
                  <a:lnTo>
                    <a:pt x="13" y="1129"/>
                  </a:lnTo>
                  <a:cubicBezTo>
                    <a:pt x="429" y="1201"/>
                    <a:pt x="727" y="1641"/>
                    <a:pt x="822" y="2213"/>
                  </a:cubicBezTo>
                  <a:cubicBezTo>
                    <a:pt x="822" y="2219"/>
                    <a:pt x="834" y="2221"/>
                    <a:pt x="846" y="2221"/>
                  </a:cubicBezTo>
                  <a:cubicBezTo>
                    <a:pt x="858" y="2221"/>
                    <a:pt x="870" y="2219"/>
                    <a:pt x="870" y="2213"/>
                  </a:cubicBezTo>
                  <a:cubicBezTo>
                    <a:pt x="965" y="1641"/>
                    <a:pt x="1251" y="1201"/>
                    <a:pt x="1680" y="1129"/>
                  </a:cubicBezTo>
                  <a:cubicBezTo>
                    <a:pt x="1680" y="1105"/>
                    <a:pt x="1680" y="1105"/>
                    <a:pt x="1668" y="1093"/>
                  </a:cubicBezTo>
                  <a:cubicBezTo>
                    <a:pt x="1251" y="1022"/>
                    <a:pt x="953" y="569"/>
                    <a:pt x="870" y="10"/>
                  </a:cubicBezTo>
                  <a:cubicBezTo>
                    <a:pt x="870" y="4"/>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0" name="Google Shape;270;p11"/>
            <p:cNvSpPr/>
            <p:nvPr/>
          </p:nvSpPr>
          <p:spPr>
            <a:xfrm>
              <a:off x="8056869" y="93562"/>
              <a:ext cx="61321" cy="80864"/>
            </a:xfrm>
            <a:custGeom>
              <a:avLst/>
              <a:gdLst/>
              <a:ahLst/>
              <a:cxnLst/>
              <a:rect l="l" t="t" r="r" b="b"/>
              <a:pathLst>
                <a:path w="1685" h="2222" extrusionOk="0">
                  <a:moveTo>
                    <a:pt x="1683" y="1120"/>
                  </a:moveTo>
                  <a:cubicBezTo>
                    <a:pt x="1682" y="1120"/>
                    <a:pt x="1679" y="1123"/>
                    <a:pt x="1679" y="1129"/>
                  </a:cubicBezTo>
                  <a:cubicBezTo>
                    <a:pt x="1685" y="1123"/>
                    <a:pt x="1685" y="1120"/>
                    <a:pt x="1683" y="1120"/>
                  </a:cubicBezTo>
                  <a:close/>
                  <a:moveTo>
                    <a:pt x="839" y="1"/>
                  </a:moveTo>
                  <a:cubicBezTo>
                    <a:pt x="831" y="1"/>
                    <a:pt x="822" y="4"/>
                    <a:pt x="822" y="10"/>
                  </a:cubicBezTo>
                  <a:cubicBezTo>
                    <a:pt x="714" y="581"/>
                    <a:pt x="429" y="1022"/>
                    <a:pt x="12" y="1093"/>
                  </a:cubicBezTo>
                  <a:lnTo>
                    <a:pt x="0" y="1117"/>
                  </a:lnTo>
                  <a:lnTo>
                    <a:pt x="0" y="1129"/>
                  </a:lnTo>
                  <a:lnTo>
                    <a:pt x="12" y="1129"/>
                  </a:lnTo>
                  <a:cubicBezTo>
                    <a:pt x="429" y="1200"/>
                    <a:pt x="726" y="1653"/>
                    <a:pt x="822" y="2212"/>
                  </a:cubicBezTo>
                  <a:cubicBezTo>
                    <a:pt x="822" y="2218"/>
                    <a:pt x="831" y="2221"/>
                    <a:pt x="839" y="2221"/>
                  </a:cubicBezTo>
                  <a:cubicBezTo>
                    <a:pt x="848" y="2221"/>
                    <a:pt x="857" y="2218"/>
                    <a:pt x="857" y="2212"/>
                  </a:cubicBezTo>
                  <a:cubicBezTo>
                    <a:pt x="965" y="1653"/>
                    <a:pt x="1250" y="1200"/>
                    <a:pt x="1679" y="1129"/>
                  </a:cubicBezTo>
                  <a:cubicBezTo>
                    <a:pt x="1679" y="1117"/>
                    <a:pt x="1679" y="1117"/>
                    <a:pt x="1667" y="1093"/>
                  </a:cubicBezTo>
                  <a:cubicBezTo>
                    <a:pt x="1250" y="1022"/>
                    <a:pt x="953" y="581"/>
                    <a:pt x="857" y="10"/>
                  </a:cubicBezTo>
                  <a:cubicBezTo>
                    <a:pt x="857" y="4"/>
                    <a:pt x="848" y="1"/>
                    <a:pt x="83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 name="Google Shape;271;p11"/>
            <p:cNvSpPr/>
            <p:nvPr/>
          </p:nvSpPr>
          <p:spPr>
            <a:xfrm>
              <a:off x="8244908" y="1312228"/>
              <a:ext cx="94475" cy="126318"/>
            </a:xfrm>
            <a:custGeom>
              <a:avLst/>
              <a:gdLst/>
              <a:ahLst/>
              <a:cxnLst/>
              <a:rect l="l" t="t" r="r" b="b"/>
              <a:pathLst>
                <a:path w="2596" h="3471" extrusionOk="0">
                  <a:moveTo>
                    <a:pt x="1298" y="0"/>
                  </a:moveTo>
                  <a:cubicBezTo>
                    <a:pt x="1280" y="0"/>
                    <a:pt x="1262" y="9"/>
                    <a:pt x="1262" y="27"/>
                  </a:cubicBezTo>
                  <a:cubicBezTo>
                    <a:pt x="1108" y="920"/>
                    <a:pt x="667" y="1598"/>
                    <a:pt x="12" y="1717"/>
                  </a:cubicBezTo>
                  <a:lnTo>
                    <a:pt x="0" y="1741"/>
                  </a:lnTo>
                  <a:lnTo>
                    <a:pt x="0" y="1753"/>
                  </a:lnTo>
                  <a:lnTo>
                    <a:pt x="12" y="1753"/>
                  </a:lnTo>
                  <a:cubicBezTo>
                    <a:pt x="667" y="1872"/>
                    <a:pt x="1108" y="2551"/>
                    <a:pt x="1262" y="3444"/>
                  </a:cubicBezTo>
                  <a:cubicBezTo>
                    <a:pt x="1262" y="3462"/>
                    <a:pt x="1280" y="3471"/>
                    <a:pt x="1298" y="3471"/>
                  </a:cubicBezTo>
                  <a:cubicBezTo>
                    <a:pt x="1316" y="3471"/>
                    <a:pt x="1334" y="3462"/>
                    <a:pt x="1334" y="3444"/>
                  </a:cubicBezTo>
                  <a:cubicBezTo>
                    <a:pt x="1489" y="2551"/>
                    <a:pt x="1929" y="1872"/>
                    <a:pt x="2584" y="1753"/>
                  </a:cubicBezTo>
                  <a:lnTo>
                    <a:pt x="2596" y="1753"/>
                  </a:lnTo>
                  <a:cubicBezTo>
                    <a:pt x="2596" y="1741"/>
                    <a:pt x="2596" y="1717"/>
                    <a:pt x="2584" y="1717"/>
                  </a:cubicBezTo>
                  <a:cubicBezTo>
                    <a:pt x="1929" y="1598"/>
                    <a:pt x="1489" y="920"/>
                    <a:pt x="1334" y="27"/>
                  </a:cubicBezTo>
                  <a:cubicBezTo>
                    <a:pt x="1334" y="9"/>
                    <a:pt x="1316" y="0"/>
                    <a:pt x="129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 name="Google Shape;272;p11"/>
            <p:cNvSpPr/>
            <p:nvPr/>
          </p:nvSpPr>
          <p:spPr>
            <a:xfrm>
              <a:off x="8587213" y="679586"/>
              <a:ext cx="94475" cy="126355"/>
            </a:xfrm>
            <a:custGeom>
              <a:avLst/>
              <a:gdLst/>
              <a:ahLst/>
              <a:cxnLst/>
              <a:rect l="l" t="t" r="r" b="b"/>
              <a:pathLst>
                <a:path w="2596" h="3472" extrusionOk="0">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3" name="Google Shape;273;p11"/>
            <p:cNvSpPr/>
            <p:nvPr/>
          </p:nvSpPr>
          <p:spPr>
            <a:xfrm>
              <a:off x="8339346" y="1467113"/>
              <a:ext cx="61576" cy="80828"/>
            </a:xfrm>
            <a:custGeom>
              <a:avLst/>
              <a:gdLst/>
              <a:ahLst/>
              <a:cxnLst/>
              <a:rect l="l" t="t" r="r" b="b"/>
              <a:pathLst>
                <a:path w="1692" h="2221" extrusionOk="0">
                  <a:moveTo>
                    <a:pt x="846" y="0"/>
                  </a:moveTo>
                  <a:cubicBezTo>
                    <a:pt x="834" y="0"/>
                    <a:pt x="823" y="3"/>
                    <a:pt x="823" y="9"/>
                  </a:cubicBezTo>
                  <a:cubicBezTo>
                    <a:pt x="715" y="581"/>
                    <a:pt x="442" y="1021"/>
                    <a:pt x="25" y="1093"/>
                  </a:cubicBezTo>
                  <a:lnTo>
                    <a:pt x="1" y="1117"/>
                  </a:lnTo>
                  <a:lnTo>
                    <a:pt x="1" y="1129"/>
                  </a:lnTo>
                  <a:lnTo>
                    <a:pt x="25" y="1129"/>
                  </a:lnTo>
                  <a:cubicBezTo>
                    <a:pt x="442" y="1200"/>
                    <a:pt x="739" y="1652"/>
                    <a:pt x="823" y="2212"/>
                  </a:cubicBezTo>
                  <a:cubicBezTo>
                    <a:pt x="823" y="2218"/>
                    <a:pt x="834" y="2221"/>
                    <a:pt x="846" y="2221"/>
                  </a:cubicBezTo>
                  <a:cubicBezTo>
                    <a:pt x="858" y="2221"/>
                    <a:pt x="870" y="2218"/>
                    <a:pt x="870" y="2212"/>
                  </a:cubicBezTo>
                  <a:cubicBezTo>
                    <a:pt x="977" y="1652"/>
                    <a:pt x="1251" y="1200"/>
                    <a:pt x="1692" y="1129"/>
                  </a:cubicBezTo>
                  <a:cubicBezTo>
                    <a:pt x="1692" y="1117"/>
                    <a:pt x="1668" y="1117"/>
                    <a:pt x="1668"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4" name="Google Shape;274;p11"/>
            <p:cNvSpPr/>
            <p:nvPr/>
          </p:nvSpPr>
          <p:spPr>
            <a:xfrm>
              <a:off x="8063784" y="854960"/>
              <a:ext cx="61139" cy="81192"/>
            </a:xfrm>
            <a:custGeom>
              <a:avLst/>
              <a:gdLst/>
              <a:ahLst/>
              <a:cxnLst/>
              <a:rect l="l" t="t" r="r" b="b"/>
              <a:pathLst>
                <a:path w="1680" h="2231" extrusionOk="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5" name="Google Shape;275;p11"/>
            <p:cNvSpPr/>
            <p:nvPr/>
          </p:nvSpPr>
          <p:spPr>
            <a:xfrm>
              <a:off x="7989253" y="948124"/>
              <a:ext cx="61139" cy="81192"/>
            </a:xfrm>
            <a:custGeom>
              <a:avLst/>
              <a:gdLst/>
              <a:ahLst/>
              <a:cxnLst/>
              <a:rect l="l" t="t" r="r" b="b"/>
              <a:pathLst>
                <a:path w="1680" h="2231" extrusionOk="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6" name="Google Shape;276;p11"/>
            <p:cNvSpPr/>
            <p:nvPr/>
          </p:nvSpPr>
          <p:spPr>
            <a:xfrm>
              <a:off x="7651278" y="1426391"/>
              <a:ext cx="61139" cy="81155"/>
            </a:xfrm>
            <a:custGeom>
              <a:avLst/>
              <a:gdLst/>
              <a:ahLst/>
              <a:cxnLst/>
              <a:rect l="l" t="t" r="r" b="b"/>
              <a:pathLst>
                <a:path w="1680" h="2230" extrusionOk="0">
                  <a:moveTo>
                    <a:pt x="834" y="0"/>
                  </a:moveTo>
                  <a:cubicBezTo>
                    <a:pt x="822" y="0"/>
                    <a:pt x="810" y="3"/>
                    <a:pt x="810" y="9"/>
                  </a:cubicBezTo>
                  <a:cubicBezTo>
                    <a:pt x="715" y="581"/>
                    <a:pt x="429" y="1021"/>
                    <a:pt x="13" y="1105"/>
                  </a:cubicBezTo>
                  <a:lnTo>
                    <a:pt x="1" y="1117"/>
                  </a:lnTo>
                  <a:lnTo>
                    <a:pt x="1" y="1128"/>
                  </a:lnTo>
                  <a:lnTo>
                    <a:pt x="13" y="1128"/>
                  </a:lnTo>
                  <a:cubicBezTo>
                    <a:pt x="429" y="1200"/>
                    <a:pt x="727" y="1652"/>
                    <a:pt x="810" y="2212"/>
                  </a:cubicBezTo>
                  <a:cubicBezTo>
                    <a:pt x="810" y="2224"/>
                    <a:pt x="822" y="2230"/>
                    <a:pt x="834" y="2230"/>
                  </a:cubicBezTo>
                  <a:cubicBezTo>
                    <a:pt x="846" y="2230"/>
                    <a:pt x="858" y="2224"/>
                    <a:pt x="858" y="2212"/>
                  </a:cubicBezTo>
                  <a:cubicBezTo>
                    <a:pt x="965" y="1652"/>
                    <a:pt x="1251" y="1200"/>
                    <a:pt x="1680" y="1128"/>
                  </a:cubicBezTo>
                  <a:cubicBezTo>
                    <a:pt x="1680" y="1117"/>
                    <a:pt x="1680" y="1117"/>
                    <a:pt x="1668" y="1105"/>
                  </a:cubicBezTo>
                  <a:cubicBezTo>
                    <a:pt x="1251" y="1021"/>
                    <a:pt x="953" y="581"/>
                    <a:pt x="858" y="9"/>
                  </a:cubicBezTo>
                  <a:cubicBezTo>
                    <a:pt x="858" y="3"/>
                    <a:pt x="846" y="0"/>
                    <a:pt x="83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7" name="Google Shape;277;p11"/>
            <p:cNvSpPr/>
            <p:nvPr/>
          </p:nvSpPr>
          <p:spPr>
            <a:xfrm>
              <a:off x="6451063" y="860928"/>
              <a:ext cx="61139" cy="81192"/>
            </a:xfrm>
            <a:custGeom>
              <a:avLst/>
              <a:gdLst/>
              <a:ahLst/>
              <a:cxnLst/>
              <a:rect l="l" t="t" r="r" b="b"/>
              <a:pathLst>
                <a:path w="1680" h="2231" extrusionOk="0">
                  <a:moveTo>
                    <a:pt x="834" y="1"/>
                  </a:moveTo>
                  <a:cubicBezTo>
                    <a:pt x="822" y="1"/>
                    <a:pt x="810" y="4"/>
                    <a:pt x="810" y="10"/>
                  </a:cubicBezTo>
                  <a:cubicBezTo>
                    <a:pt x="715" y="581"/>
                    <a:pt x="429" y="1022"/>
                    <a:pt x="12" y="1105"/>
                  </a:cubicBezTo>
                  <a:lnTo>
                    <a:pt x="1" y="1117"/>
                  </a:lnTo>
                  <a:lnTo>
                    <a:pt x="1" y="1129"/>
                  </a:lnTo>
                  <a:lnTo>
                    <a:pt x="12" y="1129"/>
                  </a:lnTo>
                  <a:cubicBezTo>
                    <a:pt x="429" y="1200"/>
                    <a:pt x="727" y="1653"/>
                    <a:pt x="810" y="2212"/>
                  </a:cubicBezTo>
                  <a:cubicBezTo>
                    <a:pt x="810" y="2224"/>
                    <a:pt x="822" y="2230"/>
                    <a:pt x="834" y="2230"/>
                  </a:cubicBezTo>
                  <a:cubicBezTo>
                    <a:pt x="846" y="2230"/>
                    <a:pt x="858" y="2224"/>
                    <a:pt x="858" y="2212"/>
                  </a:cubicBezTo>
                  <a:cubicBezTo>
                    <a:pt x="965" y="1653"/>
                    <a:pt x="1251" y="1200"/>
                    <a:pt x="1679" y="1129"/>
                  </a:cubicBezTo>
                  <a:cubicBezTo>
                    <a:pt x="1679" y="1117"/>
                    <a:pt x="1679" y="1117"/>
                    <a:pt x="1667" y="1105"/>
                  </a:cubicBez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8" name="Google Shape;278;p11"/>
            <p:cNvSpPr/>
            <p:nvPr/>
          </p:nvSpPr>
          <p:spPr>
            <a:xfrm>
              <a:off x="8087621" y="1560278"/>
              <a:ext cx="61139" cy="80828"/>
            </a:xfrm>
            <a:custGeom>
              <a:avLst/>
              <a:gdLst/>
              <a:ahLst/>
              <a:cxnLst/>
              <a:rect l="l" t="t" r="r" b="b"/>
              <a:pathLst>
                <a:path w="1680" h="2221" extrusionOk="0">
                  <a:moveTo>
                    <a:pt x="846" y="0"/>
                  </a:moveTo>
                  <a:cubicBezTo>
                    <a:pt x="834" y="0"/>
                    <a:pt x="822" y="3"/>
                    <a:pt x="822" y="9"/>
                  </a:cubicBezTo>
                  <a:cubicBezTo>
                    <a:pt x="715" y="581"/>
                    <a:pt x="429" y="1021"/>
                    <a:pt x="12" y="1093"/>
                  </a:cubicBezTo>
                  <a:lnTo>
                    <a:pt x="0" y="1117"/>
                  </a:lnTo>
                  <a:lnTo>
                    <a:pt x="0" y="1128"/>
                  </a:lnTo>
                  <a:lnTo>
                    <a:pt x="12" y="1128"/>
                  </a:lnTo>
                  <a:cubicBezTo>
                    <a:pt x="429" y="1200"/>
                    <a:pt x="727" y="1652"/>
                    <a:pt x="822" y="2212"/>
                  </a:cubicBezTo>
                  <a:cubicBezTo>
                    <a:pt x="822" y="2218"/>
                    <a:pt x="834" y="2221"/>
                    <a:pt x="846" y="2221"/>
                  </a:cubicBezTo>
                  <a:cubicBezTo>
                    <a:pt x="858" y="2221"/>
                    <a:pt x="870" y="2218"/>
                    <a:pt x="870" y="2212"/>
                  </a:cubicBezTo>
                  <a:cubicBezTo>
                    <a:pt x="965" y="1652"/>
                    <a:pt x="1251" y="1200"/>
                    <a:pt x="1679" y="1128"/>
                  </a:cubicBezTo>
                  <a:cubicBezTo>
                    <a:pt x="1679" y="1117"/>
                    <a:pt x="1667" y="1117"/>
                    <a:pt x="1667"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9" name="Google Shape;279;p11"/>
            <p:cNvSpPr/>
            <p:nvPr/>
          </p:nvSpPr>
          <p:spPr>
            <a:xfrm>
              <a:off x="6893010" y="1186129"/>
              <a:ext cx="94511" cy="126318"/>
            </a:xfrm>
            <a:custGeom>
              <a:avLst/>
              <a:gdLst/>
              <a:ahLst/>
              <a:cxnLst/>
              <a:rect l="l" t="t" r="r" b="b"/>
              <a:pathLst>
                <a:path w="2597" h="3471" extrusionOk="0">
                  <a:moveTo>
                    <a:pt x="1299" y="0"/>
                  </a:moveTo>
                  <a:cubicBezTo>
                    <a:pt x="1281" y="0"/>
                    <a:pt x="1263" y="9"/>
                    <a:pt x="1263" y="27"/>
                  </a:cubicBezTo>
                  <a:cubicBezTo>
                    <a:pt x="1108" y="920"/>
                    <a:pt x="668" y="1599"/>
                    <a:pt x="13" y="1718"/>
                  </a:cubicBezTo>
                  <a:lnTo>
                    <a:pt x="1" y="1718"/>
                  </a:lnTo>
                  <a:cubicBezTo>
                    <a:pt x="1" y="1730"/>
                    <a:pt x="13" y="1753"/>
                    <a:pt x="13" y="1753"/>
                  </a:cubicBezTo>
                  <a:cubicBezTo>
                    <a:pt x="668" y="1873"/>
                    <a:pt x="1108" y="2551"/>
                    <a:pt x="1263" y="3444"/>
                  </a:cubicBezTo>
                  <a:cubicBezTo>
                    <a:pt x="1263" y="3462"/>
                    <a:pt x="1281" y="3471"/>
                    <a:pt x="1299" y="3471"/>
                  </a:cubicBezTo>
                  <a:cubicBezTo>
                    <a:pt x="1317" y="3471"/>
                    <a:pt x="1334" y="3462"/>
                    <a:pt x="1334" y="3444"/>
                  </a:cubicBezTo>
                  <a:cubicBezTo>
                    <a:pt x="1489" y="2551"/>
                    <a:pt x="1930" y="1873"/>
                    <a:pt x="2585" y="1753"/>
                  </a:cubicBezTo>
                  <a:lnTo>
                    <a:pt x="2596" y="1730"/>
                  </a:lnTo>
                  <a:lnTo>
                    <a:pt x="2596" y="1718"/>
                  </a:lnTo>
                  <a:lnTo>
                    <a:pt x="2585" y="1718"/>
                  </a:lnTo>
                  <a:cubicBezTo>
                    <a:pt x="1930" y="1599"/>
                    <a:pt x="1489" y="920"/>
                    <a:pt x="1334" y="27"/>
                  </a:cubicBezTo>
                  <a:cubicBezTo>
                    <a:pt x="1334" y="9"/>
                    <a:pt x="1317" y="0"/>
                    <a:pt x="129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0" name="Google Shape;280;p11"/>
            <p:cNvSpPr/>
            <p:nvPr/>
          </p:nvSpPr>
          <p:spPr>
            <a:xfrm>
              <a:off x="7167298" y="771767"/>
              <a:ext cx="94948" cy="126136"/>
            </a:xfrm>
            <a:custGeom>
              <a:avLst/>
              <a:gdLst/>
              <a:ahLst/>
              <a:cxnLst/>
              <a:rect l="l" t="t" r="r" b="b"/>
              <a:pathLst>
                <a:path w="2609" h="3466" extrusionOk="0">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1" name="Google Shape;281;p11"/>
            <p:cNvSpPr/>
            <p:nvPr/>
          </p:nvSpPr>
          <p:spPr>
            <a:xfrm>
              <a:off x="6831944" y="1076698"/>
              <a:ext cx="61540" cy="80864"/>
            </a:xfrm>
            <a:custGeom>
              <a:avLst/>
              <a:gdLst/>
              <a:ahLst/>
              <a:cxnLst/>
              <a:rect l="l" t="t" r="r" b="b"/>
              <a:pathLst>
                <a:path w="1691" h="2222" extrusionOk="0">
                  <a:moveTo>
                    <a:pt x="12" y="1093"/>
                  </a:moveTo>
                  <a:lnTo>
                    <a:pt x="12" y="1093"/>
                  </a:lnTo>
                  <a:cubicBezTo>
                    <a:pt x="0" y="1099"/>
                    <a:pt x="0" y="1102"/>
                    <a:pt x="3" y="1102"/>
                  </a:cubicBezTo>
                  <a:cubicBezTo>
                    <a:pt x="6" y="1102"/>
                    <a:pt x="12" y="1099"/>
                    <a:pt x="12" y="1093"/>
                  </a:cubicBezTo>
                  <a:close/>
                  <a:moveTo>
                    <a:pt x="845" y="1"/>
                  </a:moveTo>
                  <a:cubicBezTo>
                    <a:pt x="834" y="1"/>
                    <a:pt x="822" y="4"/>
                    <a:pt x="822" y="10"/>
                  </a:cubicBezTo>
                  <a:cubicBezTo>
                    <a:pt x="726" y="570"/>
                    <a:pt x="441" y="1022"/>
                    <a:pt x="12" y="1093"/>
                  </a:cubicBezTo>
                  <a:cubicBezTo>
                    <a:pt x="12" y="1105"/>
                    <a:pt x="12" y="1129"/>
                    <a:pt x="24" y="1129"/>
                  </a:cubicBezTo>
                  <a:cubicBezTo>
                    <a:pt x="441" y="1201"/>
                    <a:pt x="738" y="1641"/>
                    <a:pt x="822" y="2213"/>
                  </a:cubicBezTo>
                  <a:cubicBezTo>
                    <a:pt x="822" y="2219"/>
                    <a:pt x="834" y="2221"/>
                    <a:pt x="845" y="2221"/>
                  </a:cubicBezTo>
                  <a:cubicBezTo>
                    <a:pt x="857" y="2221"/>
                    <a:pt x="869" y="2219"/>
                    <a:pt x="869" y="2213"/>
                  </a:cubicBezTo>
                  <a:cubicBezTo>
                    <a:pt x="976" y="1641"/>
                    <a:pt x="1262" y="1201"/>
                    <a:pt x="1679" y="1129"/>
                  </a:cubicBezTo>
                  <a:lnTo>
                    <a:pt x="1691" y="1105"/>
                  </a:lnTo>
                  <a:lnTo>
                    <a:pt x="1691" y="1093"/>
                  </a:lnTo>
                  <a:lnTo>
                    <a:pt x="1679" y="1093"/>
                  </a:lnTo>
                  <a:cubicBezTo>
                    <a:pt x="1262" y="1022"/>
                    <a:pt x="965" y="570"/>
                    <a:pt x="869" y="10"/>
                  </a:cubicBezTo>
                  <a:cubicBezTo>
                    <a:pt x="869" y="4"/>
                    <a:pt x="857" y="1"/>
                    <a:pt x="84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2" name="Google Shape;282;p11"/>
            <p:cNvSpPr/>
            <p:nvPr/>
          </p:nvSpPr>
          <p:spPr>
            <a:xfrm>
              <a:off x="7103175" y="1672911"/>
              <a:ext cx="61139" cy="80864"/>
            </a:xfrm>
            <a:custGeom>
              <a:avLst/>
              <a:gdLst/>
              <a:ahLst/>
              <a:cxnLst/>
              <a:rect l="l" t="t" r="r" b="b"/>
              <a:pathLst>
                <a:path w="1680" h="2222" extrusionOk="0">
                  <a:moveTo>
                    <a:pt x="834" y="1"/>
                  </a:moveTo>
                  <a:cubicBezTo>
                    <a:pt x="822" y="1"/>
                    <a:pt x="810" y="4"/>
                    <a:pt x="810" y="10"/>
                  </a:cubicBezTo>
                  <a:cubicBezTo>
                    <a:pt x="715" y="581"/>
                    <a:pt x="429" y="1022"/>
                    <a:pt x="0" y="1093"/>
                  </a:cubicBezTo>
                  <a:cubicBezTo>
                    <a:pt x="0" y="1117"/>
                    <a:pt x="0" y="1117"/>
                    <a:pt x="12" y="1129"/>
                  </a:cubicBezTo>
                  <a:cubicBezTo>
                    <a:pt x="429" y="1201"/>
                    <a:pt x="727" y="1653"/>
                    <a:pt x="810" y="2213"/>
                  </a:cubicBezTo>
                  <a:cubicBezTo>
                    <a:pt x="810" y="2218"/>
                    <a:pt x="822" y="2221"/>
                    <a:pt x="834" y="2221"/>
                  </a:cubicBezTo>
                  <a:cubicBezTo>
                    <a:pt x="846" y="2221"/>
                    <a:pt x="858" y="2218"/>
                    <a:pt x="858" y="2213"/>
                  </a:cubicBezTo>
                  <a:cubicBezTo>
                    <a:pt x="965" y="1653"/>
                    <a:pt x="1251" y="1201"/>
                    <a:pt x="1667" y="1129"/>
                  </a:cubicBezTo>
                  <a:lnTo>
                    <a:pt x="1679" y="1117"/>
                  </a:lnTo>
                  <a:lnTo>
                    <a:pt x="1679" y="1093"/>
                  </a:lnTo>
                  <a:lnTo>
                    <a:pt x="1667" y="1093"/>
                  </a:ln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 name="Google Shape;283;p11"/>
            <p:cNvSpPr/>
            <p:nvPr/>
          </p:nvSpPr>
          <p:spPr>
            <a:xfrm>
              <a:off x="8111458" y="-3"/>
              <a:ext cx="61139" cy="80828"/>
            </a:xfrm>
            <a:custGeom>
              <a:avLst/>
              <a:gdLst/>
              <a:ahLst/>
              <a:cxnLst/>
              <a:rect l="l" t="t" r="r" b="b"/>
              <a:pathLst>
                <a:path w="1680" h="2221" extrusionOk="0">
                  <a:moveTo>
                    <a:pt x="846" y="0"/>
                  </a:moveTo>
                  <a:cubicBezTo>
                    <a:pt x="834" y="0"/>
                    <a:pt x="822" y="3"/>
                    <a:pt x="822" y="9"/>
                  </a:cubicBezTo>
                  <a:cubicBezTo>
                    <a:pt x="715" y="569"/>
                    <a:pt x="429" y="1021"/>
                    <a:pt x="12" y="1092"/>
                  </a:cubicBezTo>
                  <a:lnTo>
                    <a:pt x="0" y="1104"/>
                  </a:lnTo>
                  <a:lnTo>
                    <a:pt x="0" y="1128"/>
                  </a:lnTo>
                  <a:lnTo>
                    <a:pt x="12" y="1128"/>
                  </a:lnTo>
                  <a:cubicBezTo>
                    <a:pt x="429" y="1200"/>
                    <a:pt x="727" y="1640"/>
                    <a:pt x="822" y="2212"/>
                  </a:cubicBezTo>
                  <a:cubicBezTo>
                    <a:pt x="822" y="2218"/>
                    <a:pt x="834" y="2221"/>
                    <a:pt x="846" y="2221"/>
                  </a:cubicBezTo>
                  <a:cubicBezTo>
                    <a:pt x="858" y="2221"/>
                    <a:pt x="869" y="2218"/>
                    <a:pt x="869" y="2212"/>
                  </a:cubicBezTo>
                  <a:cubicBezTo>
                    <a:pt x="965" y="1640"/>
                    <a:pt x="1250" y="1200"/>
                    <a:pt x="1679" y="1128"/>
                  </a:cubicBezTo>
                  <a:cubicBezTo>
                    <a:pt x="1679" y="1104"/>
                    <a:pt x="1679" y="1104"/>
                    <a:pt x="1667" y="1092"/>
                  </a:cubicBezTo>
                  <a:cubicBezTo>
                    <a:pt x="1250" y="1021"/>
                    <a:pt x="953" y="569"/>
                    <a:pt x="869" y="9"/>
                  </a:cubicBezTo>
                  <a:cubicBezTo>
                    <a:pt x="869"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84" name="Google Shape;284;p11"/>
          <p:cNvGrpSpPr/>
          <p:nvPr/>
        </p:nvGrpSpPr>
        <p:grpSpPr>
          <a:xfrm rot="10800000" flipH="1">
            <a:off x="5363010" y="3387761"/>
            <a:ext cx="3585731" cy="2819199"/>
            <a:chOff x="6451063" y="-3"/>
            <a:chExt cx="2230626" cy="1753778"/>
          </a:xfrm>
        </p:grpSpPr>
        <p:sp>
          <p:nvSpPr>
            <p:cNvPr id="285" name="Google Shape;285;p11"/>
            <p:cNvSpPr/>
            <p:nvPr/>
          </p:nvSpPr>
          <p:spPr>
            <a:xfrm>
              <a:off x="7215845" y="23907"/>
              <a:ext cx="94475" cy="126136"/>
            </a:xfrm>
            <a:custGeom>
              <a:avLst/>
              <a:gdLst/>
              <a:ahLst/>
              <a:cxnLst/>
              <a:rect l="l" t="t" r="r" b="b"/>
              <a:pathLst>
                <a:path w="2596" h="3466" extrusionOk="0">
                  <a:moveTo>
                    <a:pt x="1298" y="1"/>
                  </a:moveTo>
                  <a:cubicBezTo>
                    <a:pt x="1280" y="1"/>
                    <a:pt x="1262" y="7"/>
                    <a:pt x="1262" y="19"/>
                  </a:cubicBezTo>
                  <a:cubicBezTo>
                    <a:pt x="1107" y="912"/>
                    <a:pt x="667" y="1602"/>
                    <a:pt x="12" y="1721"/>
                  </a:cubicBezTo>
                  <a:lnTo>
                    <a:pt x="0" y="1733"/>
                  </a:lnTo>
                  <a:lnTo>
                    <a:pt x="0" y="1745"/>
                  </a:lnTo>
                  <a:lnTo>
                    <a:pt x="12" y="1745"/>
                  </a:lnTo>
                  <a:cubicBezTo>
                    <a:pt x="667" y="1864"/>
                    <a:pt x="1107" y="2555"/>
                    <a:pt x="1262" y="3448"/>
                  </a:cubicBezTo>
                  <a:cubicBezTo>
                    <a:pt x="1262" y="3460"/>
                    <a:pt x="1280" y="3466"/>
                    <a:pt x="1298" y="3466"/>
                  </a:cubicBezTo>
                  <a:cubicBezTo>
                    <a:pt x="1316" y="3466"/>
                    <a:pt x="1334" y="3460"/>
                    <a:pt x="1334" y="3448"/>
                  </a:cubicBezTo>
                  <a:cubicBezTo>
                    <a:pt x="1488" y="2555"/>
                    <a:pt x="1929" y="1864"/>
                    <a:pt x="2584" y="1745"/>
                  </a:cubicBezTo>
                  <a:lnTo>
                    <a:pt x="2596" y="1745"/>
                  </a:lnTo>
                  <a:cubicBezTo>
                    <a:pt x="2596" y="1733"/>
                    <a:pt x="2584" y="1733"/>
                    <a:pt x="2584" y="1721"/>
                  </a:cubicBezTo>
                  <a:cubicBezTo>
                    <a:pt x="1929" y="1602"/>
                    <a:pt x="1488" y="912"/>
                    <a:pt x="1334" y="19"/>
                  </a:cubicBezTo>
                  <a:cubicBezTo>
                    <a:pt x="1334" y="7"/>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 name="Google Shape;286;p11"/>
            <p:cNvSpPr/>
            <p:nvPr/>
          </p:nvSpPr>
          <p:spPr>
            <a:xfrm>
              <a:off x="7420333" y="171114"/>
              <a:ext cx="61139" cy="80864"/>
            </a:xfrm>
            <a:custGeom>
              <a:avLst/>
              <a:gdLst/>
              <a:ahLst/>
              <a:cxnLst/>
              <a:rect l="l" t="t" r="r" b="b"/>
              <a:pathLst>
                <a:path w="1680" h="2222" extrusionOk="0">
                  <a:moveTo>
                    <a:pt x="846" y="1"/>
                  </a:moveTo>
                  <a:cubicBezTo>
                    <a:pt x="834" y="1"/>
                    <a:pt x="822" y="4"/>
                    <a:pt x="822" y="10"/>
                  </a:cubicBezTo>
                  <a:cubicBezTo>
                    <a:pt x="715" y="569"/>
                    <a:pt x="429" y="1022"/>
                    <a:pt x="13" y="1093"/>
                  </a:cubicBezTo>
                  <a:lnTo>
                    <a:pt x="1" y="1105"/>
                  </a:lnTo>
                  <a:lnTo>
                    <a:pt x="1" y="1129"/>
                  </a:lnTo>
                  <a:lnTo>
                    <a:pt x="13" y="1129"/>
                  </a:lnTo>
                  <a:cubicBezTo>
                    <a:pt x="429" y="1201"/>
                    <a:pt x="727" y="1641"/>
                    <a:pt x="822" y="2213"/>
                  </a:cubicBezTo>
                  <a:cubicBezTo>
                    <a:pt x="822" y="2219"/>
                    <a:pt x="834" y="2221"/>
                    <a:pt x="846" y="2221"/>
                  </a:cubicBezTo>
                  <a:cubicBezTo>
                    <a:pt x="858" y="2221"/>
                    <a:pt x="870" y="2219"/>
                    <a:pt x="870" y="2213"/>
                  </a:cubicBezTo>
                  <a:cubicBezTo>
                    <a:pt x="965" y="1641"/>
                    <a:pt x="1251" y="1201"/>
                    <a:pt x="1680" y="1129"/>
                  </a:cubicBezTo>
                  <a:cubicBezTo>
                    <a:pt x="1680" y="1105"/>
                    <a:pt x="1680" y="1105"/>
                    <a:pt x="1668" y="1093"/>
                  </a:cubicBezTo>
                  <a:cubicBezTo>
                    <a:pt x="1251" y="1022"/>
                    <a:pt x="953" y="569"/>
                    <a:pt x="870" y="10"/>
                  </a:cubicBezTo>
                  <a:cubicBezTo>
                    <a:pt x="870" y="4"/>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 name="Google Shape;287;p11"/>
            <p:cNvSpPr/>
            <p:nvPr/>
          </p:nvSpPr>
          <p:spPr>
            <a:xfrm>
              <a:off x="8056869" y="93562"/>
              <a:ext cx="61321" cy="80864"/>
            </a:xfrm>
            <a:custGeom>
              <a:avLst/>
              <a:gdLst/>
              <a:ahLst/>
              <a:cxnLst/>
              <a:rect l="l" t="t" r="r" b="b"/>
              <a:pathLst>
                <a:path w="1685" h="2222" extrusionOk="0">
                  <a:moveTo>
                    <a:pt x="1683" y="1120"/>
                  </a:moveTo>
                  <a:cubicBezTo>
                    <a:pt x="1682" y="1120"/>
                    <a:pt x="1679" y="1123"/>
                    <a:pt x="1679" y="1129"/>
                  </a:cubicBezTo>
                  <a:cubicBezTo>
                    <a:pt x="1685" y="1123"/>
                    <a:pt x="1685" y="1120"/>
                    <a:pt x="1683" y="1120"/>
                  </a:cubicBezTo>
                  <a:close/>
                  <a:moveTo>
                    <a:pt x="839" y="1"/>
                  </a:moveTo>
                  <a:cubicBezTo>
                    <a:pt x="831" y="1"/>
                    <a:pt x="822" y="4"/>
                    <a:pt x="822" y="10"/>
                  </a:cubicBezTo>
                  <a:cubicBezTo>
                    <a:pt x="714" y="581"/>
                    <a:pt x="429" y="1022"/>
                    <a:pt x="12" y="1093"/>
                  </a:cubicBezTo>
                  <a:lnTo>
                    <a:pt x="0" y="1117"/>
                  </a:lnTo>
                  <a:lnTo>
                    <a:pt x="0" y="1129"/>
                  </a:lnTo>
                  <a:lnTo>
                    <a:pt x="12" y="1129"/>
                  </a:lnTo>
                  <a:cubicBezTo>
                    <a:pt x="429" y="1200"/>
                    <a:pt x="726" y="1653"/>
                    <a:pt x="822" y="2212"/>
                  </a:cubicBezTo>
                  <a:cubicBezTo>
                    <a:pt x="822" y="2218"/>
                    <a:pt x="831" y="2221"/>
                    <a:pt x="839" y="2221"/>
                  </a:cubicBezTo>
                  <a:cubicBezTo>
                    <a:pt x="848" y="2221"/>
                    <a:pt x="857" y="2218"/>
                    <a:pt x="857" y="2212"/>
                  </a:cubicBezTo>
                  <a:cubicBezTo>
                    <a:pt x="965" y="1653"/>
                    <a:pt x="1250" y="1200"/>
                    <a:pt x="1679" y="1129"/>
                  </a:cubicBezTo>
                  <a:cubicBezTo>
                    <a:pt x="1679" y="1117"/>
                    <a:pt x="1679" y="1117"/>
                    <a:pt x="1667" y="1093"/>
                  </a:cubicBezTo>
                  <a:cubicBezTo>
                    <a:pt x="1250" y="1022"/>
                    <a:pt x="953" y="581"/>
                    <a:pt x="857" y="10"/>
                  </a:cubicBezTo>
                  <a:cubicBezTo>
                    <a:pt x="857" y="4"/>
                    <a:pt x="848" y="1"/>
                    <a:pt x="83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 name="Google Shape;288;p11"/>
            <p:cNvSpPr/>
            <p:nvPr/>
          </p:nvSpPr>
          <p:spPr>
            <a:xfrm>
              <a:off x="8244908" y="1312228"/>
              <a:ext cx="94475" cy="126318"/>
            </a:xfrm>
            <a:custGeom>
              <a:avLst/>
              <a:gdLst/>
              <a:ahLst/>
              <a:cxnLst/>
              <a:rect l="l" t="t" r="r" b="b"/>
              <a:pathLst>
                <a:path w="2596" h="3471" extrusionOk="0">
                  <a:moveTo>
                    <a:pt x="1298" y="0"/>
                  </a:moveTo>
                  <a:cubicBezTo>
                    <a:pt x="1280" y="0"/>
                    <a:pt x="1262" y="9"/>
                    <a:pt x="1262" y="27"/>
                  </a:cubicBezTo>
                  <a:cubicBezTo>
                    <a:pt x="1108" y="920"/>
                    <a:pt x="667" y="1598"/>
                    <a:pt x="12" y="1717"/>
                  </a:cubicBezTo>
                  <a:lnTo>
                    <a:pt x="0" y="1741"/>
                  </a:lnTo>
                  <a:lnTo>
                    <a:pt x="0" y="1753"/>
                  </a:lnTo>
                  <a:lnTo>
                    <a:pt x="12" y="1753"/>
                  </a:lnTo>
                  <a:cubicBezTo>
                    <a:pt x="667" y="1872"/>
                    <a:pt x="1108" y="2551"/>
                    <a:pt x="1262" y="3444"/>
                  </a:cubicBezTo>
                  <a:cubicBezTo>
                    <a:pt x="1262" y="3462"/>
                    <a:pt x="1280" y="3471"/>
                    <a:pt x="1298" y="3471"/>
                  </a:cubicBezTo>
                  <a:cubicBezTo>
                    <a:pt x="1316" y="3471"/>
                    <a:pt x="1334" y="3462"/>
                    <a:pt x="1334" y="3444"/>
                  </a:cubicBezTo>
                  <a:cubicBezTo>
                    <a:pt x="1489" y="2551"/>
                    <a:pt x="1929" y="1872"/>
                    <a:pt x="2584" y="1753"/>
                  </a:cubicBezTo>
                  <a:lnTo>
                    <a:pt x="2596" y="1753"/>
                  </a:lnTo>
                  <a:cubicBezTo>
                    <a:pt x="2596" y="1741"/>
                    <a:pt x="2596" y="1717"/>
                    <a:pt x="2584" y="1717"/>
                  </a:cubicBezTo>
                  <a:cubicBezTo>
                    <a:pt x="1929" y="1598"/>
                    <a:pt x="1489" y="920"/>
                    <a:pt x="1334" y="27"/>
                  </a:cubicBezTo>
                  <a:cubicBezTo>
                    <a:pt x="1334" y="9"/>
                    <a:pt x="1316" y="0"/>
                    <a:pt x="129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 name="Google Shape;289;p11"/>
            <p:cNvSpPr/>
            <p:nvPr/>
          </p:nvSpPr>
          <p:spPr>
            <a:xfrm>
              <a:off x="8587213" y="679586"/>
              <a:ext cx="94475" cy="126355"/>
            </a:xfrm>
            <a:custGeom>
              <a:avLst/>
              <a:gdLst/>
              <a:ahLst/>
              <a:cxnLst/>
              <a:rect l="l" t="t" r="r" b="b"/>
              <a:pathLst>
                <a:path w="2596" h="3472" extrusionOk="0">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 name="Google Shape;290;p11"/>
            <p:cNvSpPr/>
            <p:nvPr/>
          </p:nvSpPr>
          <p:spPr>
            <a:xfrm>
              <a:off x="8339346" y="1467113"/>
              <a:ext cx="61576" cy="80828"/>
            </a:xfrm>
            <a:custGeom>
              <a:avLst/>
              <a:gdLst/>
              <a:ahLst/>
              <a:cxnLst/>
              <a:rect l="l" t="t" r="r" b="b"/>
              <a:pathLst>
                <a:path w="1692" h="2221" extrusionOk="0">
                  <a:moveTo>
                    <a:pt x="846" y="0"/>
                  </a:moveTo>
                  <a:cubicBezTo>
                    <a:pt x="834" y="0"/>
                    <a:pt x="823" y="3"/>
                    <a:pt x="823" y="9"/>
                  </a:cubicBezTo>
                  <a:cubicBezTo>
                    <a:pt x="715" y="581"/>
                    <a:pt x="442" y="1021"/>
                    <a:pt x="25" y="1093"/>
                  </a:cubicBezTo>
                  <a:lnTo>
                    <a:pt x="1" y="1117"/>
                  </a:lnTo>
                  <a:lnTo>
                    <a:pt x="1" y="1129"/>
                  </a:lnTo>
                  <a:lnTo>
                    <a:pt x="25" y="1129"/>
                  </a:lnTo>
                  <a:cubicBezTo>
                    <a:pt x="442" y="1200"/>
                    <a:pt x="739" y="1652"/>
                    <a:pt x="823" y="2212"/>
                  </a:cubicBezTo>
                  <a:cubicBezTo>
                    <a:pt x="823" y="2218"/>
                    <a:pt x="834" y="2221"/>
                    <a:pt x="846" y="2221"/>
                  </a:cubicBezTo>
                  <a:cubicBezTo>
                    <a:pt x="858" y="2221"/>
                    <a:pt x="870" y="2218"/>
                    <a:pt x="870" y="2212"/>
                  </a:cubicBezTo>
                  <a:cubicBezTo>
                    <a:pt x="977" y="1652"/>
                    <a:pt x="1251" y="1200"/>
                    <a:pt x="1692" y="1129"/>
                  </a:cubicBezTo>
                  <a:cubicBezTo>
                    <a:pt x="1692" y="1117"/>
                    <a:pt x="1668" y="1117"/>
                    <a:pt x="1668"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1" name="Google Shape;291;p11"/>
            <p:cNvSpPr/>
            <p:nvPr/>
          </p:nvSpPr>
          <p:spPr>
            <a:xfrm>
              <a:off x="8063784" y="854960"/>
              <a:ext cx="61139" cy="81192"/>
            </a:xfrm>
            <a:custGeom>
              <a:avLst/>
              <a:gdLst/>
              <a:ahLst/>
              <a:cxnLst/>
              <a:rect l="l" t="t" r="r" b="b"/>
              <a:pathLst>
                <a:path w="1680" h="2231" extrusionOk="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2" name="Google Shape;292;p11"/>
            <p:cNvSpPr/>
            <p:nvPr/>
          </p:nvSpPr>
          <p:spPr>
            <a:xfrm>
              <a:off x="7989253" y="948124"/>
              <a:ext cx="61139" cy="81192"/>
            </a:xfrm>
            <a:custGeom>
              <a:avLst/>
              <a:gdLst/>
              <a:ahLst/>
              <a:cxnLst/>
              <a:rect l="l" t="t" r="r" b="b"/>
              <a:pathLst>
                <a:path w="1680" h="2231" extrusionOk="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3" name="Google Shape;293;p11"/>
            <p:cNvSpPr/>
            <p:nvPr/>
          </p:nvSpPr>
          <p:spPr>
            <a:xfrm>
              <a:off x="7651278" y="1426391"/>
              <a:ext cx="61139" cy="81155"/>
            </a:xfrm>
            <a:custGeom>
              <a:avLst/>
              <a:gdLst/>
              <a:ahLst/>
              <a:cxnLst/>
              <a:rect l="l" t="t" r="r" b="b"/>
              <a:pathLst>
                <a:path w="1680" h="2230" extrusionOk="0">
                  <a:moveTo>
                    <a:pt x="834" y="0"/>
                  </a:moveTo>
                  <a:cubicBezTo>
                    <a:pt x="822" y="0"/>
                    <a:pt x="810" y="3"/>
                    <a:pt x="810" y="9"/>
                  </a:cubicBezTo>
                  <a:cubicBezTo>
                    <a:pt x="715" y="581"/>
                    <a:pt x="429" y="1021"/>
                    <a:pt x="13" y="1105"/>
                  </a:cubicBezTo>
                  <a:lnTo>
                    <a:pt x="1" y="1117"/>
                  </a:lnTo>
                  <a:lnTo>
                    <a:pt x="1" y="1128"/>
                  </a:lnTo>
                  <a:lnTo>
                    <a:pt x="13" y="1128"/>
                  </a:lnTo>
                  <a:cubicBezTo>
                    <a:pt x="429" y="1200"/>
                    <a:pt x="727" y="1652"/>
                    <a:pt x="810" y="2212"/>
                  </a:cubicBezTo>
                  <a:cubicBezTo>
                    <a:pt x="810" y="2224"/>
                    <a:pt x="822" y="2230"/>
                    <a:pt x="834" y="2230"/>
                  </a:cubicBezTo>
                  <a:cubicBezTo>
                    <a:pt x="846" y="2230"/>
                    <a:pt x="858" y="2224"/>
                    <a:pt x="858" y="2212"/>
                  </a:cubicBezTo>
                  <a:cubicBezTo>
                    <a:pt x="965" y="1652"/>
                    <a:pt x="1251" y="1200"/>
                    <a:pt x="1680" y="1128"/>
                  </a:cubicBezTo>
                  <a:cubicBezTo>
                    <a:pt x="1680" y="1117"/>
                    <a:pt x="1680" y="1117"/>
                    <a:pt x="1668" y="1105"/>
                  </a:cubicBezTo>
                  <a:cubicBezTo>
                    <a:pt x="1251" y="1021"/>
                    <a:pt x="953" y="581"/>
                    <a:pt x="858" y="9"/>
                  </a:cubicBezTo>
                  <a:cubicBezTo>
                    <a:pt x="858" y="3"/>
                    <a:pt x="846" y="0"/>
                    <a:pt x="83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4" name="Google Shape;294;p11"/>
            <p:cNvSpPr/>
            <p:nvPr/>
          </p:nvSpPr>
          <p:spPr>
            <a:xfrm>
              <a:off x="6451063" y="860928"/>
              <a:ext cx="61139" cy="81192"/>
            </a:xfrm>
            <a:custGeom>
              <a:avLst/>
              <a:gdLst/>
              <a:ahLst/>
              <a:cxnLst/>
              <a:rect l="l" t="t" r="r" b="b"/>
              <a:pathLst>
                <a:path w="1680" h="2231" extrusionOk="0">
                  <a:moveTo>
                    <a:pt x="834" y="1"/>
                  </a:moveTo>
                  <a:cubicBezTo>
                    <a:pt x="822" y="1"/>
                    <a:pt x="810" y="4"/>
                    <a:pt x="810" y="10"/>
                  </a:cubicBezTo>
                  <a:cubicBezTo>
                    <a:pt x="715" y="581"/>
                    <a:pt x="429" y="1022"/>
                    <a:pt x="12" y="1105"/>
                  </a:cubicBezTo>
                  <a:lnTo>
                    <a:pt x="1" y="1117"/>
                  </a:lnTo>
                  <a:lnTo>
                    <a:pt x="1" y="1129"/>
                  </a:lnTo>
                  <a:lnTo>
                    <a:pt x="12" y="1129"/>
                  </a:lnTo>
                  <a:cubicBezTo>
                    <a:pt x="429" y="1200"/>
                    <a:pt x="727" y="1653"/>
                    <a:pt x="810" y="2212"/>
                  </a:cubicBezTo>
                  <a:cubicBezTo>
                    <a:pt x="810" y="2224"/>
                    <a:pt x="822" y="2230"/>
                    <a:pt x="834" y="2230"/>
                  </a:cubicBezTo>
                  <a:cubicBezTo>
                    <a:pt x="846" y="2230"/>
                    <a:pt x="858" y="2224"/>
                    <a:pt x="858" y="2212"/>
                  </a:cubicBezTo>
                  <a:cubicBezTo>
                    <a:pt x="965" y="1653"/>
                    <a:pt x="1251" y="1200"/>
                    <a:pt x="1679" y="1129"/>
                  </a:cubicBezTo>
                  <a:cubicBezTo>
                    <a:pt x="1679" y="1117"/>
                    <a:pt x="1679" y="1117"/>
                    <a:pt x="1667" y="1105"/>
                  </a:cubicBez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5" name="Google Shape;295;p11"/>
            <p:cNvSpPr/>
            <p:nvPr/>
          </p:nvSpPr>
          <p:spPr>
            <a:xfrm>
              <a:off x="8087621" y="1560278"/>
              <a:ext cx="61139" cy="80828"/>
            </a:xfrm>
            <a:custGeom>
              <a:avLst/>
              <a:gdLst/>
              <a:ahLst/>
              <a:cxnLst/>
              <a:rect l="l" t="t" r="r" b="b"/>
              <a:pathLst>
                <a:path w="1680" h="2221" extrusionOk="0">
                  <a:moveTo>
                    <a:pt x="846" y="0"/>
                  </a:moveTo>
                  <a:cubicBezTo>
                    <a:pt x="834" y="0"/>
                    <a:pt x="822" y="3"/>
                    <a:pt x="822" y="9"/>
                  </a:cubicBezTo>
                  <a:cubicBezTo>
                    <a:pt x="715" y="581"/>
                    <a:pt x="429" y="1021"/>
                    <a:pt x="12" y="1093"/>
                  </a:cubicBezTo>
                  <a:lnTo>
                    <a:pt x="0" y="1117"/>
                  </a:lnTo>
                  <a:lnTo>
                    <a:pt x="0" y="1128"/>
                  </a:lnTo>
                  <a:lnTo>
                    <a:pt x="12" y="1128"/>
                  </a:lnTo>
                  <a:cubicBezTo>
                    <a:pt x="429" y="1200"/>
                    <a:pt x="727" y="1652"/>
                    <a:pt x="822" y="2212"/>
                  </a:cubicBezTo>
                  <a:cubicBezTo>
                    <a:pt x="822" y="2218"/>
                    <a:pt x="834" y="2221"/>
                    <a:pt x="846" y="2221"/>
                  </a:cubicBezTo>
                  <a:cubicBezTo>
                    <a:pt x="858" y="2221"/>
                    <a:pt x="870" y="2218"/>
                    <a:pt x="870" y="2212"/>
                  </a:cubicBezTo>
                  <a:cubicBezTo>
                    <a:pt x="965" y="1652"/>
                    <a:pt x="1251" y="1200"/>
                    <a:pt x="1679" y="1128"/>
                  </a:cubicBezTo>
                  <a:cubicBezTo>
                    <a:pt x="1679" y="1117"/>
                    <a:pt x="1667" y="1117"/>
                    <a:pt x="1667"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6" name="Google Shape;296;p11"/>
            <p:cNvSpPr/>
            <p:nvPr/>
          </p:nvSpPr>
          <p:spPr>
            <a:xfrm>
              <a:off x="6893010" y="1186129"/>
              <a:ext cx="94511" cy="126318"/>
            </a:xfrm>
            <a:custGeom>
              <a:avLst/>
              <a:gdLst/>
              <a:ahLst/>
              <a:cxnLst/>
              <a:rect l="l" t="t" r="r" b="b"/>
              <a:pathLst>
                <a:path w="2597" h="3471" extrusionOk="0">
                  <a:moveTo>
                    <a:pt x="1299" y="0"/>
                  </a:moveTo>
                  <a:cubicBezTo>
                    <a:pt x="1281" y="0"/>
                    <a:pt x="1263" y="9"/>
                    <a:pt x="1263" y="27"/>
                  </a:cubicBezTo>
                  <a:cubicBezTo>
                    <a:pt x="1108" y="920"/>
                    <a:pt x="668" y="1599"/>
                    <a:pt x="13" y="1718"/>
                  </a:cubicBezTo>
                  <a:lnTo>
                    <a:pt x="1" y="1718"/>
                  </a:lnTo>
                  <a:cubicBezTo>
                    <a:pt x="1" y="1730"/>
                    <a:pt x="13" y="1753"/>
                    <a:pt x="13" y="1753"/>
                  </a:cubicBezTo>
                  <a:cubicBezTo>
                    <a:pt x="668" y="1873"/>
                    <a:pt x="1108" y="2551"/>
                    <a:pt x="1263" y="3444"/>
                  </a:cubicBezTo>
                  <a:cubicBezTo>
                    <a:pt x="1263" y="3462"/>
                    <a:pt x="1281" y="3471"/>
                    <a:pt x="1299" y="3471"/>
                  </a:cubicBezTo>
                  <a:cubicBezTo>
                    <a:pt x="1317" y="3471"/>
                    <a:pt x="1334" y="3462"/>
                    <a:pt x="1334" y="3444"/>
                  </a:cubicBezTo>
                  <a:cubicBezTo>
                    <a:pt x="1489" y="2551"/>
                    <a:pt x="1930" y="1873"/>
                    <a:pt x="2585" y="1753"/>
                  </a:cubicBezTo>
                  <a:lnTo>
                    <a:pt x="2596" y="1730"/>
                  </a:lnTo>
                  <a:lnTo>
                    <a:pt x="2596" y="1718"/>
                  </a:lnTo>
                  <a:lnTo>
                    <a:pt x="2585" y="1718"/>
                  </a:lnTo>
                  <a:cubicBezTo>
                    <a:pt x="1930" y="1599"/>
                    <a:pt x="1489" y="920"/>
                    <a:pt x="1334" y="27"/>
                  </a:cubicBezTo>
                  <a:cubicBezTo>
                    <a:pt x="1334" y="9"/>
                    <a:pt x="1317" y="0"/>
                    <a:pt x="129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7" name="Google Shape;297;p11"/>
            <p:cNvSpPr/>
            <p:nvPr/>
          </p:nvSpPr>
          <p:spPr>
            <a:xfrm>
              <a:off x="7167298" y="771767"/>
              <a:ext cx="94948" cy="126136"/>
            </a:xfrm>
            <a:custGeom>
              <a:avLst/>
              <a:gdLst/>
              <a:ahLst/>
              <a:cxnLst/>
              <a:rect l="l" t="t" r="r" b="b"/>
              <a:pathLst>
                <a:path w="2609" h="3466" extrusionOk="0">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8" name="Google Shape;298;p11"/>
            <p:cNvSpPr/>
            <p:nvPr/>
          </p:nvSpPr>
          <p:spPr>
            <a:xfrm>
              <a:off x="6831944" y="1076698"/>
              <a:ext cx="61540" cy="80864"/>
            </a:xfrm>
            <a:custGeom>
              <a:avLst/>
              <a:gdLst/>
              <a:ahLst/>
              <a:cxnLst/>
              <a:rect l="l" t="t" r="r" b="b"/>
              <a:pathLst>
                <a:path w="1691" h="2222" extrusionOk="0">
                  <a:moveTo>
                    <a:pt x="12" y="1093"/>
                  </a:moveTo>
                  <a:lnTo>
                    <a:pt x="12" y="1093"/>
                  </a:lnTo>
                  <a:cubicBezTo>
                    <a:pt x="0" y="1099"/>
                    <a:pt x="0" y="1102"/>
                    <a:pt x="3" y="1102"/>
                  </a:cubicBezTo>
                  <a:cubicBezTo>
                    <a:pt x="6" y="1102"/>
                    <a:pt x="12" y="1099"/>
                    <a:pt x="12" y="1093"/>
                  </a:cubicBezTo>
                  <a:close/>
                  <a:moveTo>
                    <a:pt x="845" y="1"/>
                  </a:moveTo>
                  <a:cubicBezTo>
                    <a:pt x="834" y="1"/>
                    <a:pt x="822" y="4"/>
                    <a:pt x="822" y="10"/>
                  </a:cubicBezTo>
                  <a:cubicBezTo>
                    <a:pt x="726" y="570"/>
                    <a:pt x="441" y="1022"/>
                    <a:pt x="12" y="1093"/>
                  </a:cubicBezTo>
                  <a:cubicBezTo>
                    <a:pt x="12" y="1105"/>
                    <a:pt x="12" y="1129"/>
                    <a:pt x="24" y="1129"/>
                  </a:cubicBezTo>
                  <a:cubicBezTo>
                    <a:pt x="441" y="1201"/>
                    <a:pt x="738" y="1641"/>
                    <a:pt x="822" y="2213"/>
                  </a:cubicBezTo>
                  <a:cubicBezTo>
                    <a:pt x="822" y="2219"/>
                    <a:pt x="834" y="2221"/>
                    <a:pt x="845" y="2221"/>
                  </a:cubicBezTo>
                  <a:cubicBezTo>
                    <a:pt x="857" y="2221"/>
                    <a:pt x="869" y="2219"/>
                    <a:pt x="869" y="2213"/>
                  </a:cubicBezTo>
                  <a:cubicBezTo>
                    <a:pt x="976" y="1641"/>
                    <a:pt x="1262" y="1201"/>
                    <a:pt x="1679" y="1129"/>
                  </a:cubicBezTo>
                  <a:lnTo>
                    <a:pt x="1691" y="1105"/>
                  </a:lnTo>
                  <a:lnTo>
                    <a:pt x="1691" y="1093"/>
                  </a:lnTo>
                  <a:lnTo>
                    <a:pt x="1679" y="1093"/>
                  </a:lnTo>
                  <a:cubicBezTo>
                    <a:pt x="1262" y="1022"/>
                    <a:pt x="965" y="570"/>
                    <a:pt x="869" y="10"/>
                  </a:cubicBezTo>
                  <a:cubicBezTo>
                    <a:pt x="869" y="4"/>
                    <a:pt x="857" y="1"/>
                    <a:pt x="84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9" name="Google Shape;299;p11"/>
            <p:cNvSpPr/>
            <p:nvPr/>
          </p:nvSpPr>
          <p:spPr>
            <a:xfrm>
              <a:off x="7103175" y="1672911"/>
              <a:ext cx="61139" cy="80864"/>
            </a:xfrm>
            <a:custGeom>
              <a:avLst/>
              <a:gdLst/>
              <a:ahLst/>
              <a:cxnLst/>
              <a:rect l="l" t="t" r="r" b="b"/>
              <a:pathLst>
                <a:path w="1680" h="2222" extrusionOk="0">
                  <a:moveTo>
                    <a:pt x="834" y="1"/>
                  </a:moveTo>
                  <a:cubicBezTo>
                    <a:pt x="822" y="1"/>
                    <a:pt x="810" y="4"/>
                    <a:pt x="810" y="10"/>
                  </a:cubicBezTo>
                  <a:cubicBezTo>
                    <a:pt x="715" y="581"/>
                    <a:pt x="429" y="1022"/>
                    <a:pt x="0" y="1093"/>
                  </a:cubicBezTo>
                  <a:cubicBezTo>
                    <a:pt x="0" y="1117"/>
                    <a:pt x="0" y="1117"/>
                    <a:pt x="12" y="1129"/>
                  </a:cubicBezTo>
                  <a:cubicBezTo>
                    <a:pt x="429" y="1201"/>
                    <a:pt x="727" y="1653"/>
                    <a:pt x="810" y="2213"/>
                  </a:cubicBezTo>
                  <a:cubicBezTo>
                    <a:pt x="810" y="2218"/>
                    <a:pt x="822" y="2221"/>
                    <a:pt x="834" y="2221"/>
                  </a:cubicBezTo>
                  <a:cubicBezTo>
                    <a:pt x="846" y="2221"/>
                    <a:pt x="858" y="2218"/>
                    <a:pt x="858" y="2213"/>
                  </a:cubicBezTo>
                  <a:cubicBezTo>
                    <a:pt x="965" y="1653"/>
                    <a:pt x="1251" y="1201"/>
                    <a:pt x="1667" y="1129"/>
                  </a:cubicBezTo>
                  <a:lnTo>
                    <a:pt x="1679" y="1117"/>
                  </a:lnTo>
                  <a:lnTo>
                    <a:pt x="1679" y="1093"/>
                  </a:lnTo>
                  <a:lnTo>
                    <a:pt x="1667" y="1093"/>
                  </a:ln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0" name="Google Shape;300;p11"/>
            <p:cNvSpPr/>
            <p:nvPr/>
          </p:nvSpPr>
          <p:spPr>
            <a:xfrm>
              <a:off x="8111458" y="-3"/>
              <a:ext cx="61139" cy="80828"/>
            </a:xfrm>
            <a:custGeom>
              <a:avLst/>
              <a:gdLst/>
              <a:ahLst/>
              <a:cxnLst/>
              <a:rect l="l" t="t" r="r" b="b"/>
              <a:pathLst>
                <a:path w="1680" h="2221" extrusionOk="0">
                  <a:moveTo>
                    <a:pt x="846" y="0"/>
                  </a:moveTo>
                  <a:cubicBezTo>
                    <a:pt x="834" y="0"/>
                    <a:pt x="822" y="3"/>
                    <a:pt x="822" y="9"/>
                  </a:cubicBezTo>
                  <a:cubicBezTo>
                    <a:pt x="715" y="569"/>
                    <a:pt x="429" y="1021"/>
                    <a:pt x="12" y="1092"/>
                  </a:cubicBezTo>
                  <a:lnTo>
                    <a:pt x="0" y="1104"/>
                  </a:lnTo>
                  <a:lnTo>
                    <a:pt x="0" y="1128"/>
                  </a:lnTo>
                  <a:lnTo>
                    <a:pt x="12" y="1128"/>
                  </a:lnTo>
                  <a:cubicBezTo>
                    <a:pt x="429" y="1200"/>
                    <a:pt x="727" y="1640"/>
                    <a:pt x="822" y="2212"/>
                  </a:cubicBezTo>
                  <a:cubicBezTo>
                    <a:pt x="822" y="2218"/>
                    <a:pt x="834" y="2221"/>
                    <a:pt x="846" y="2221"/>
                  </a:cubicBezTo>
                  <a:cubicBezTo>
                    <a:pt x="858" y="2221"/>
                    <a:pt x="869" y="2218"/>
                    <a:pt x="869" y="2212"/>
                  </a:cubicBezTo>
                  <a:cubicBezTo>
                    <a:pt x="965" y="1640"/>
                    <a:pt x="1250" y="1200"/>
                    <a:pt x="1679" y="1128"/>
                  </a:cubicBezTo>
                  <a:cubicBezTo>
                    <a:pt x="1679" y="1104"/>
                    <a:pt x="1679" y="1104"/>
                    <a:pt x="1667" y="1092"/>
                  </a:cubicBezTo>
                  <a:cubicBezTo>
                    <a:pt x="1250" y="1021"/>
                    <a:pt x="953" y="569"/>
                    <a:pt x="869" y="9"/>
                  </a:cubicBezTo>
                  <a:cubicBezTo>
                    <a:pt x="869"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01" name="Google Shape;301;p11"/>
          <p:cNvSpPr/>
          <p:nvPr/>
        </p:nvSpPr>
        <p:spPr>
          <a:xfrm rot="2019084">
            <a:off x="7789322" y="3518864"/>
            <a:ext cx="2423175" cy="2177353"/>
          </a:xfrm>
          <a:custGeom>
            <a:avLst/>
            <a:gdLst/>
            <a:ahLst/>
            <a:cxnLst/>
            <a:rect l="l" t="t" r="r" b="b"/>
            <a:pathLst>
              <a:path w="22682" h="20381" extrusionOk="0">
                <a:moveTo>
                  <a:pt x="15910" y="0"/>
                </a:moveTo>
                <a:cubicBezTo>
                  <a:pt x="12387" y="0"/>
                  <a:pt x="8521" y="1281"/>
                  <a:pt x="5834" y="2910"/>
                </a:cubicBezTo>
                <a:cubicBezTo>
                  <a:pt x="3989" y="4029"/>
                  <a:pt x="2357" y="5637"/>
                  <a:pt x="1405" y="7637"/>
                </a:cubicBezTo>
                <a:cubicBezTo>
                  <a:pt x="953" y="8637"/>
                  <a:pt x="607" y="9756"/>
                  <a:pt x="405" y="10935"/>
                </a:cubicBezTo>
                <a:cubicBezTo>
                  <a:pt x="0" y="13257"/>
                  <a:pt x="167" y="15745"/>
                  <a:pt x="1179" y="17698"/>
                </a:cubicBezTo>
                <a:cubicBezTo>
                  <a:pt x="1976" y="19281"/>
                  <a:pt x="3084" y="19448"/>
                  <a:pt x="4512" y="19936"/>
                </a:cubicBezTo>
                <a:cubicBezTo>
                  <a:pt x="5365" y="20234"/>
                  <a:pt x="6288" y="20381"/>
                  <a:pt x="7220" y="20381"/>
                </a:cubicBezTo>
                <a:cubicBezTo>
                  <a:pt x="9307" y="20381"/>
                  <a:pt x="11443" y="19645"/>
                  <a:pt x="12966" y="18222"/>
                </a:cubicBezTo>
                <a:cubicBezTo>
                  <a:pt x="14240" y="17031"/>
                  <a:pt x="14680" y="15733"/>
                  <a:pt x="15276" y="14114"/>
                </a:cubicBezTo>
                <a:cubicBezTo>
                  <a:pt x="15942" y="12328"/>
                  <a:pt x="16847" y="10649"/>
                  <a:pt x="17967" y="9125"/>
                </a:cubicBezTo>
                <a:cubicBezTo>
                  <a:pt x="18740" y="8066"/>
                  <a:pt x="19633" y="6970"/>
                  <a:pt x="20645" y="6149"/>
                </a:cubicBezTo>
                <a:cubicBezTo>
                  <a:pt x="21550" y="5422"/>
                  <a:pt x="22681" y="4553"/>
                  <a:pt x="22324" y="3184"/>
                </a:cubicBezTo>
                <a:cubicBezTo>
                  <a:pt x="22074" y="2172"/>
                  <a:pt x="20765" y="1017"/>
                  <a:pt x="19836" y="660"/>
                </a:cubicBezTo>
                <a:cubicBezTo>
                  <a:pt x="18644" y="201"/>
                  <a:pt x="17304" y="0"/>
                  <a:pt x="1591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2" name="Google Shape;302;p11"/>
          <p:cNvSpPr/>
          <p:nvPr/>
        </p:nvSpPr>
        <p:spPr>
          <a:xfrm rot="2019084">
            <a:off x="5839035" y="4420128"/>
            <a:ext cx="2003430" cy="1580480"/>
          </a:xfrm>
          <a:custGeom>
            <a:avLst/>
            <a:gdLst/>
            <a:ahLst/>
            <a:cxnLst/>
            <a:rect l="l" t="t" r="r" b="b"/>
            <a:pathLst>
              <a:path w="18753" h="14794" extrusionOk="0">
                <a:moveTo>
                  <a:pt x="8784" y="0"/>
                </a:moveTo>
                <a:cubicBezTo>
                  <a:pt x="6575" y="0"/>
                  <a:pt x="4399" y="641"/>
                  <a:pt x="2644" y="2158"/>
                </a:cubicBezTo>
                <a:cubicBezTo>
                  <a:pt x="739" y="3813"/>
                  <a:pt x="0" y="6242"/>
                  <a:pt x="262" y="8552"/>
                </a:cubicBezTo>
                <a:cubicBezTo>
                  <a:pt x="560" y="11016"/>
                  <a:pt x="2025" y="13338"/>
                  <a:pt x="4513" y="14350"/>
                </a:cubicBezTo>
                <a:cubicBezTo>
                  <a:pt x="5259" y="14660"/>
                  <a:pt x="6014" y="14794"/>
                  <a:pt x="6766" y="14794"/>
                </a:cubicBezTo>
                <a:cubicBezTo>
                  <a:pt x="8412" y="14794"/>
                  <a:pt x="10038" y="14149"/>
                  <a:pt x="11502" y="13290"/>
                </a:cubicBezTo>
                <a:cubicBezTo>
                  <a:pt x="13562" y="12088"/>
                  <a:pt x="16157" y="10349"/>
                  <a:pt x="17562" y="8337"/>
                </a:cubicBezTo>
                <a:cubicBezTo>
                  <a:pt x="18348" y="7206"/>
                  <a:pt x="18753" y="5658"/>
                  <a:pt x="18229" y="4361"/>
                </a:cubicBezTo>
                <a:cubicBezTo>
                  <a:pt x="17193" y="1765"/>
                  <a:pt x="13204" y="574"/>
                  <a:pt x="10788" y="170"/>
                </a:cubicBezTo>
                <a:cubicBezTo>
                  <a:pt x="10124" y="59"/>
                  <a:pt x="9452" y="0"/>
                  <a:pt x="878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3" name="Google Shape;303;p11"/>
          <p:cNvSpPr/>
          <p:nvPr/>
        </p:nvSpPr>
        <p:spPr>
          <a:xfrm rot="2019084">
            <a:off x="6257993" y="4581375"/>
            <a:ext cx="1202079" cy="1023990"/>
          </a:xfrm>
          <a:custGeom>
            <a:avLst/>
            <a:gdLst/>
            <a:ahLst/>
            <a:cxnLst/>
            <a:rect l="l" t="t" r="r" b="b"/>
            <a:pathLst>
              <a:path w="11252" h="9585" fill="none" extrusionOk="0">
                <a:moveTo>
                  <a:pt x="11252" y="9585"/>
                </a:moveTo>
                <a:cubicBezTo>
                  <a:pt x="8633" y="2036"/>
                  <a:pt x="2334" y="358"/>
                  <a:pt x="1" y="0"/>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4" name="Google Shape;304;p11"/>
          <p:cNvSpPr/>
          <p:nvPr/>
        </p:nvSpPr>
        <p:spPr>
          <a:xfrm rot="2019084">
            <a:off x="6010007" y="4587285"/>
            <a:ext cx="1054544" cy="1069821"/>
          </a:xfrm>
          <a:custGeom>
            <a:avLst/>
            <a:gdLst/>
            <a:ahLst/>
            <a:cxnLst/>
            <a:rect l="l" t="t" r="r" b="b"/>
            <a:pathLst>
              <a:path w="9871" h="10014" fill="none" extrusionOk="0">
                <a:moveTo>
                  <a:pt x="9871" y="10013"/>
                </a:moveTo>
                <a:cubicBezTo>
                  <a:pt x="8347" y="2572"/>
                  <a:pt x="1656" y="417"/>
                  <a:pt x="1" y="0"/>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5" name="Google Shape;305;p11"/>
          <p:cNvSpPr/>
          <p:nvPr/>
        </p:nvSpPr>
        <p:spPr>
          <a:xfrm rot="2019084">
            <a:off x="8092810" y="3526381"/>
            <a:ext cx="1759211" cy="1614239"/>
          </a:xfrm>
          <a:custGeom>
            <a:avLst/>
            <a:gdLst/>
            <a:ahLst/>
            <a:cxnLst/>
            <a:rect l="l" t="t" r="r" b="b"/>
            <a:pathLst>
              <a:path w="16467" h="15110" extrusionOk="0">
                <a:moveTo>
                  <a:pt x="9859" y="0"/>
                </a:moveTo>
                <a:cubicBezTo>
                  <a:pt x="7835" y="524"/>
                  <a:pt x="5918" y="1334"/>
                  <a:pt x="4382" y="2274"/>
                </a:cubicBezTo>
                <a:cubicBezTo>
                  <a:pt x="2560" y="3381"/>
                  <a:pt x="941" y="4953"/>
                  <a:pt x="0" y="6929"/>
                </a:cubicBezTo>
                <a:cubicBezTo>
                  <a:pt x="314" y="6904"/>
                  <a:pt x="623" y="6891"/>
                  <a:pt x="928" y="6891"/>
                </a:cubicBezTo>
                <a:cubicBezTo>
                  <a:pt x="6266" y="6891"/>
                  <a:pt x="10321" y="10739"/>
                  <a:pt x="13193" y="15109"/>
                </a:cubicBezTo>
                <a:cubicBezTo>
                  <a:pt x="13419" y="14597"/>
                  <a:pt x="13609" y="14049"/>
                  <a:pt x="13836" y="13466"/>
                </a:cubicBezTo>
                <a:cubicBezTo>
                  <a:pt x="14478" y="11716"/>
                  <a:pt x="15383" y="10049"/>
                  <a:pt x="16467" y="8537"/>
                </a:cubicBezTo>
                <a:cubicBezTo>
                  <a:pt x="14502" y="4060"/>
                  <a:pt x="11788" y="1417"/>
                  <a:pt x="98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6" name="Google Shape;306;p11"/>
          <p:cNvSpPr/>
          <p:nvPr/>
        </p:nvSpPr>
        <p:spPr>
          <a:xfrm rot="2019084">
            <a:off x="7599306" y="4326145"/>
            <a:ext cx="1422154" cy="867587"/>
          </a:xfrm>
          <a:custGeom>
            <a:avLst/>
            <a:gdLst/>
            <a:ahLst/>
            <a:cxnLst/>
            <a:rect l="l" t="t" r="r" b="b"/>
            <a:pathLst>
              <a:path w="13312" h="8121" extrusionOk="0">
                <a:moveTo>
                  <a:pt x="322" y="0"/>
                </a:moveTo>
                <a:lnTo>
                  <a:pt x="322" y="36"/>
                </a:lnTo>
                <a:cubicBezTo>
                  <a:pt x="0" y="1941"/>
                  <a:pt x="60" y="3953"/>
                  <a:pt x="631" y="5715"/>
                </a:cubicBezTo>
                <a:cubicBezTo>
                  <a:pt x="1672" y="5331"/>
                  <a:pt x="2715" y="5172"/>
                  <a:pt x="3729" y="5172"/>
                </a:cubicBezTo>
                <a:cubicBezTo>
                  <a:pt x="7241" y="5172"/>
                  <a:pt x="10402" y="7076"/>
                  <a:pt x="11871" y="8120"/>
                </a:cubicBezTo>
                <a:cubicBezTo>
                  <a:pt x="12228" y="7882"/>
                  <a:pt x="12573" y="7620"/>
                  <a:pt x="12895" y="7335"/>
                </a:cubicBezTo>
                <a:cubicBezTo>
                  <a:pt x="13050" y="7192"/>
                  <a:pt x="13192" y="7061"/>
                  <a:pt x="13311" y="6906"/>
                </a:cubicBezTo>
                <a:cubicBezTo>
                  <a:pt x="11573" y="4620"/>
                  <a:pt x="10156" y="3965"/>
                  <a:pt x="10156" y="3965"/>
                </a:cubicBezTo>
                <a:cubicBezTo>
                  <a:pt x="5037" y="596"/>
                  <a:pt x="1786" y="36"/>
                  <a:pt x="32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7" name="Google Shape;307;p11"/>
          <p:cNvSpPr txBox="1">
            <a:spLocks noGrp="1"/>
          </p:cNvSpPr>
          <p:nvPr>
            <p:ph type="title" hasCustomPrompt="1"/>
          </p:nvPr>
        </p:nvSpPr>
        <p:spPr>
          <a:xfrm>
            <a:off x="1490625" y="1874401"/>
            <a:ext cx="5986200" cy="975900"/>
          </a:xfrm>
          <a:prstGeom prst="rect">
            <a:avLst/>
          </a:prstGeom>
        </p:spPr>
        <p:txBody>
          <a:bodyPr spcFirstLastPara="1" wrap="square" lIns="0" tIns="0" rIns="0" bIns="0" anchor="t" anchorCtr="0">
            <a:noAutofit/>
          </a:bodyPr>
          <a:lstStyle>
            <a:lvl1pPr lvl="0" algn="ctr">
              <a:spcBef>
                <a:spcPts val="0"/>
              </a:spcBef>
              <a:spcAft>
                <a:spcPts val="0"/>
              </a:spcAft>
              <a:buSzPts val="12000"/>
              <a:buNone/>
              <a:defRPr sz="6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308" name="Google Shape;308;p11"/>
          <p:cNvSpPr txBox="1">
            <a:spLocks noGrp="1"/>
          </p:cNvSpPr>
          <p:nvPr>
            <p:ph type="subTitle" idx="1"/>
          </p:nvPr>
        </p:nvSpPr>
        <p:spPr>
          <a:xfrm>
            <a:off x="1489125" y="2941500"/>
            <a:ext cx="5989200" cy="327600"/>
          </a:xfrm>
          <a:prstGeom prst="rect">
            <a:avLst/>
          </a:prstGeom>
        </p:spPr>
        <p:txBody>
          <a:bodyPr spcFirstLastPara="1" wrap="square" lIns="0" tIns="0" rIns="0" bIns="0" anchor="t" anchorCtr="0">
            <a:noAutofit/>
          </a:bodyPr>
          <a:lstStyle>
            <a:lvl1pPr marR="182880" lvl="0" algn="ctr" rtl="0">
              <a:lnSpc>
                <a:spcPct val="100000"/>
              </a:lnSpc>
              <a:spcBef>
                <a:spcPts val="0"/>
              </a:spcBef>
              <a:spcAft>
                <a:spcPts val="0"/>
              </a:spcAft>
              <a:buClr>
                <a:schemeClr val="accent1"/>
              </a:buClr>
              <a:buSzPts val="1600"/>
              <a:buFont typeface="Open Sans"/>
              <a:buNone/>
              <a:defRPr sz="1600"/>
            </a:lvl1pPr>
            <a:lvl2pPr lvl="1"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a:endParaRPr/>
          </a:p>
        </p:txBody>
      </p:sp>
    </p:spTree>
    <p:extLst>
      <p:ext uri="{BB962C8B-B14F-4D97-AF65-F5344CB8AC3E}">
        <p14:creationId xmlns:p14="http://schemas.microsoft.com/office/powerpoint/2010/main" val="27297437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309"/>
        <p:cNvGrpSpPr/>
        <p:nvPr/>
      </p:nvGrpSpPr>
      <p:grpSpPr>
        <a:xfrm>
          <a:off x="0" y="0"/>
          <a:ext cx="0" cy="0"/>
          <a:chOff x="0" y="0"/>
          <a:chExt cx="0" cy="0"/>
        </a:xfrm>
      </p:grpSpPr>
    </p:spTree>
    <p:extLst>
      <p:ext uri="{BB962C8B-B14F-4D97-AF65-F5344CB8AC3E}">
        <p14:creationId xmlns:p14="http://schemas.microsoft.com/office/powerpoint/2010/main" val="1899213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310"/>
        <p:cNvGrpSpPr/>
        <p:nvPr/>
      </p:nvGrpSpPr>
      <p:grpSpPr>
        <a:xfrm>
          <a:off x="0" y="0"/>
          <a:ext cx="0" cy="0"/>
          <a:chOff x="0" y="0"/>
          <a:chExt cx="0" cy="0"/>
        </a:xfrm>
      </p:grpSpPr>
      <p:sp>
        <p:nvSpPr>
          <p:cNvPr id="311" name="Google Shape;311;p13"/>
          <p:cNvSpPr/>
          <p:nvPr/>
        </p:nvSpPr>
        <p:spPr>
          <a:xfrm>
            <a:off x="-1628825" y="-2777372"/>
            <a:ext cx="4965199" cy="7017485"/>
          </a:xfrm>
          <a:custGeom>
            <a:avLst/>
            <a:gdLst/>
            <a:ahLst/>
            <a:cxnLst/>
            <a:rect l="l" t="t" r="r" b="b"/>
            <a:pathLst>
              <a:path w="30958" h="43754" extrusionOk="0">
                <a:moveTo>
                  <a:pt x="25505" y="0"/>
                </a:moveTo>
                <a:cubicBezTo>
                  <a:pt x="22516" y="0"/>
                  <a:pt x="18306" y="1000"/>
                  <a:pt x="17086" y="3611"/>
                </a:cubicBezTo>
                <a:cubicBezTo>
                  <a:pt x="16003" y="6171"/>
                  <a:pt x="18051" y="9326"/>
                  <a:pt x="17955" y="12196"/>
                </a:cubicBezTo>
                <a:cubicBezTo>
                  <a:pt x="17813" y="15482"/>
                  <a:pt x="14943" y="17685"/>
                  <a:pt x="13812" y="20673"/>
                </a:cubicBezTo>
                <a:cubicBezTo>
                  <a:pt x="11967" y="27364"/>
                  <a:pt x="15991" y="35175"/>
                  <a:pt x="6823" y="37568"/>
                </a:cubicBezTo>
                <a:cubicBezTo>
                  <a:pt x="4442" y="37842"/>
                  <a:pt x="1" y="37425"/>
                  <a:pt x="1763" y="41271"/>
                </a:cubicBezTo>
                <a:cubicBezTo>
                  <a:pt x="2736" y="42928"/>
                  <a:pt x="4703" y="43754"/>
                  <a:pt x="6526" y="43754"/>
                </a:cubicBezTo>
                <a:cubicBezTo>
                  <a:pt x="7113" y="43754"/>
                  <a:pt x="7685" y="43668"/>
                  <a:pt x="8204" y="43497"/>
                </a:cubicBezTo>
                <a:cubicBezTo>
                  <a:pt x="11169" y="42021"/>
                  <a:pt x="13693" y="38937"/>
                  <a:pt x="14455" y="35639"/>
                </a:cubicBezTo>
                <a:cubicBezTo>
                  <a:pt x="15253" y="28614"/>
                  <a:pt x="11740" y="22792"/>
                  <a:pt x="18872" y="18197"/>
                </a:cubicBezTo>
                <a:cubicBezTo>
                  <a:pt x="22682" y="15482"/>
                  <a:pt x="27873" y="13791"/>
                  <a:pt x="29707" y="9124"/>
                </a:cubicBezTo>
                <a:cubicBezTo>
                  <a:pt x="30957" y="6147"/>
                  <a:pt x="29636" y="885"/>
                  <a:pt x="25814" y="4"/>
                </a:cubicBezTo>
                <a:cubicBezTo>
                  <a:pt x="25712" y="1"/>
                  <a:pt x="25610" y="0"/>
                  <a:pt x="2550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2" name="Google Shape;312;p13"/>
          <p:cNvSpPr/>
          <p:nvPr/>
        </p:nvSpPr>
        <p:spPr>
          <a:xfrm>
            <a:off x="-1267800" y="-2026614"/>
            <a:ext cx="2194227" cy="5116923"/>
          </a:xfrm>
          <a:custGeom>
            <a:avLst/>
            <a:gdLst/>
            <a:ahLst/>
            <a:cxnLst/>
            <a:rect l="l" t="t" r="r" b="b"/>
            <a:pathLst>
              <a:path w="13681" h="31904" extrusionOk="0">
                <a:moveTo>
                  <a:pt x="10573" y="1"/>
                </a:moveTo>
                <a:cubicBezTo>
                  <a:pt x="8635" y="1"/>
                  <a:pt x="10182" y="5975"/>
                  <a:pt x="10418" y="7146"/>
                </a:cubicBezTo>
                <a:cubicBezTo>
                  <a:pt x="10513" y="8694"/>
                  <a:pt x="11025" y="10194"/>
                  <a:pt x="10811" y="11694"/>
                </a:cubicBezTo>
                <a:cubicBezTo>
                  <a:pt x="10299" y="14075"/>
                  <a:pt x="8132" y="15552"/>
                  <a:pt x="7442" y="17814"/>
                </a:cubicBezTo>
                <a:cubicBezTo>
                  <a:pt x="5929" y="22148"/>
                  <a:pt x="12299" y="25731"/>
                  <a:pt x="6560" y="28756"/>
                </a:cubicBezTo>
                <a:cubicBezTo>
                  <a:pt x="4870" y="29589"/>
                  <a:pt x="2739" y="29303"/>
                  <a:pt x="941" y="29863"/>
                </a:cubicBezTo>
                <a:cubicBezTo>
                  <a:pt x="155" y="30160"/>
                  <a:pt x="0" y="31399"/>
                  <a:pt x="953" y="31708"/>
                </a:cubicBezTo>
                <a:cubicBezTo>
                  <a:pt x="1501" y="31841"/>
                  <a:pt x="2042" y="31904"/>
                  <a:pt x="2573" y="31904"/>
                </a:cubicBezTo>
                <a:cubicBezTo>
                  <a:pt x="5935" y="31904"/>
                  <a:pt x="8827" y="29388"/>
                  <a:pt x="9835" y="26374"/>
                </a:cubicBezTo>
                <a:cubicBezTo>
                  <a:pt x="10454" y="24826"/>
                  <a:pt x="10013" y="23064"/>
                  <a:pt x="9859" y="21374"/>
                </a:cubicBezTo>
                <a:cubicBezTo>
                  <a:pt x="9680" y="19481"/>
                  <a:pt x="9751" y="17635"/>
                  <a:pt x="10073" y="15813"/>
                </a:cubicBezTo>
                <a:cubicBezTo>
                  <a:pt x="10430" y="13908"/>
                  <a:pt x="12037" y="12634"/>
                  <a:pt x="12752" y="10872"/>
                </a:cubicBezTo>
                <a:cubicBezTo>
                  <a:pt x="13645" y="8705"/>
                  <a:pt x="13680" y="6312"/>
                  <a:pt x="13204" y="3883"/>
                </a:cubicBezTo>
                <a:cubicBezTo>
                  <a:pt x="12918" y="2467"/>
                  <a:pt x="12156" y="966"/>
                  <a:pt x="10942" y="62"/>
                </a:cubicBezTo>
                <a:cubicBezTo>
                  <a:pt x="10807" y="20"/>
                  <a:pt x="10684" y="1"/>
                  <a:pt x="1057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3" name="Google Shape;313;p13"/>
          <p:cNvSpPr/>
          <p:nvPr/>
        </p:nvSpPr>
        <p:spPr>
          <a:xfrm>
            <a:off x="7418502" y="2571754"/>
            <a:ext cx="2408224" cy="3064031"/>
          </a:xfrm>
          <a:custGeom>
            <a:avLst/>
            <a:gdLst/>
            <a:ahLst/>
            <a:cxnLst/>
            <a:rect l="l" t="t" r="r" b="b"/>
            <a:pathLst>
              <a:path w="34386" h="43750" extrusionOk="0">
                <a:moveTo>
                  <a:pt x="28567" y="1"/>
                </a:moveTo>
                <a:cubicBezTo>
                  <a:pt x="27976" y="1"/>
                  <a:pt x="27390" y="89"/>
                  <a:pt x="26849" y="264"/>
                </a:cubicBezTo>
                <a:cubicBezTo>
                  <a:pt x="23729" y="1729"/>
                  <a:pt x="20848" y="4813"/>
                  <a:pt x="19741" y="8123"/>
                </a:cubicBezTo>
                <a:cubicBezTo>
                  <a:pt x="18157" y="15147"/>
                  <a:pt x="21027" y="20958"/>
                  <a:pt x="13395" y="25565"/>
                </a:cubicBezTo>
                <a:cubicBezTo>
                  <a:pt x="9299" y="28268"/>
                  <a:pt x="3917" y="29971"/>
                  <a:pt x="1584" y="34626"/>
                </a:cubicBezTo>
                <a:cubicBezTo>
                  <a:pt x="0" y="37614"/>
                  <a:pt x="750" y="42865"/>
                  <a:pt x="4465" y="43746"/>
                </a:cubicBezTo>
                <a:cubicBezTo>
                  <a:pt x="4566" y="43748"/>
                  <a:pt x="4668" y="43750"/>
                  <a:pt x="4773" y="43750"/>
                </a:cubicBezTo>
                <a:cubicBezTo>
                  <a:pt x="7758" y="43750"/>
                  <a:pt x="12078" y="42750"/>
                  <a:pt x="13585" y="40150"/>
                </a:cubicBezTo>
                <a:cubicBezTo>
                  <a:pt x="14943" y="37591"/>
                  <a:pt x="13228" y="34435"/>
                  <a:pt x="13669" y="31554"/>
                </a:cubicBezTo>
                <a:cubicBezTo>
                  <a:pt x="14157" y="28268"/>
                  <a:pt x="17264" y="26065"/>
                  <a:pt x="18729" y="23077"/>
                </a:cubicBezTo>
                <a:cubicBezTo>
                  <a:pt x="21300" y="16397"/>
                  <a:pt x="18145" y="8575"/>
                  <a:pt x="27575" y="6182"/>
                </a:cubicBezTo>
                <a:cubicBezTo>
                  <a:pt x="30004" y="5920"/>
                  <a:pt x="34385" y="6337"/>
                  <a:pt x="33052" y="2479"/>
                </a:cubicBezTo>
                <a:cubicBezTo>
                  <a:pt x="32244" y="827"/>
                  <a:pt x="30380" y="1"/>
                  <a:pt x="2856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4" name="Google Shape;314;p13"/>
          <p:cNvSpPr/>
          <p:nvPr/>
        </p:nvSpPr>
        <p:spPr>
          <a:xfrm rot="1368521">
            <a:off x="-3135041" y="-1766993"/>
            <a:ext cx="4984359" cy="8677487"/>
          </a:xfrm>
          <a:custGeom>
            <a:avLst/>
            <a:gdLst/>
            <a:ahLst/>
            <a:cxnLst/>
            <a:rect l="l" t="t" r="r" b="b"/>
            <a:pathLst>
              <a:path w="15182" h="26431" extrusionOk="0">
                <a:moveTo>
                  <a:pt x="14660" y="1"/>
                </a:moveTo>
                <a:cubicBezTo>
                  <a:pt x="14608" y="1"/>
                  <a:pt x="14551" y="4"/>
                  <a:pt x="14491" y="10"/>
                </a:cubicBezTo>
                <a:cubicBezTo>
                  <a:pt x="11371" y="463"/>
                  <a:pt x="8811" y="3285"/>
                  <a:pt x="8668" y="6464"/>
                </a:cubicBezTo>
                <a:cubicBezTo>
                  <a:pt x="8645" y="6940"/>
                  <a:pt x="8668" y="7416"/>
                  <a:pt x="8692" y="7892"/>
                </a:cubicBezTo>
                <a:cubicBezTo>
                  <a:pt x="8728" y="8869"/>
                  <a:pt x="8776" y="9881"/>
                  <a:pt x="8395" y="10774"/>
                </a:cubicBezTo>
                <a:cubicBezTo>
                  <a:pt x="7776" y="12143"/>
                  <a:pt x="6442" y="12857"/>
                  <a:pt x="5156" y="13548"/>
                </a:cubicBezTo>
                <a:cubicBezTo>
                  <a:pt x="4073" y="14107"/>
                  <a:pt x="2953" y="14715"/>
                  <a:pt x="2239" y="15703"/>
                </a:cubicBezTo>
                <a:cubicBezTo>
                  <a:pt x="1" y="19156"/>
                  <a:pt x="2763" y="22739"/>
                  <a:pt x="5001" y="25633"/>
                </a:cubicBezTo>
                <a:cubicBezTo>
                  <a:pt x="5204" y="25895"/>
                  <a:pt x="5418" y="26180"/>
                  <a:pt x="5609" y="26430"/>
                </a:cubicBezTo>
                <a:lnTo>
                  <a:pt x="5728" y="26371"/>
                </a:lnTo>
                <a:cubicBezTo>
                  <a:pt x="5513" y="26121"/>
                  <a:pt x="5311" y="25847"/>
                  <a:pt x="5097" y="25573"/>
                </a:cubicBezTo>
                <a:cubicBezTo>
                  <a:pt x="2894" y="22716"/>
                  <a:pt x="144" y="19156"/>
                  <a:pt x="2346" y="15762"/>
                </a:cubicBezTo>
                <a:cubicBezTo>
                  <a:pt x="3025" y="14798"/>
                  <a:pt x="4144" y="14203"/>
                  <a:pt x="5216" y="13631"/>
                </a:cubicBezTo>
                <a:cubicBezTo>
                  <a:pt x="6513" y="12929"/>
                  <a:pt x="7871" y="12214"/>
                  <a:pt x="8490" y="10821"/>
                </a:cubicBezTo>
                <a:cubicBezTo>
                  <a:pt x="8895" y="9893"/>
                  <a:pt x="8847" y="8881"/>
                  <a:pt x="8799" y="7892"/>
                </a:cubicBezTo>
                <a:cubicBezTo>
                  <a:pt x="8788" y="7428"/>
                  <a:pt x="8764" y="6940"/>
                  <a:pt x="8788" y="6475"/>
                </a:cubicBezTo>
                <a:cubicBezTo>
                  <a:pt x="8907" y="3344"/>
                  <a:pt x="11443" y="570"/>
                  <a:pt x="14514" y="129"/>
                </a:cubicBezTo>
                <a:cubicBezTo>
                  <a:pt x="14553" y="126"/>
                  <a:pt x="14600" y="124"/>
                  <a:pt x="14650" y="124"/>
                </a:cubicBezTo>
                <a:cubicBezTo>
                  <a:pt x="14799" y="124"/>
                  <a:pt x="14976" y="150"/>
                  <a:pt x="15038" y="284"/>
                </a:cubicBezTo>
                <a:cubicBezTo>
                  <a:pt x="15050" y="332"/>
                  <a:pt x="15074" y="356"/>
                  <a:pt x="15050" y="403"/>
                </a:cubicBezTo>
                <a:cubicBezTo>
                  <a:pt x="15003" y="546"/>
                  <a:pt x="14645" y="713"/>
                  <a:pt x="14193" y="927"/>
                </a:cubicBezTo>
                <a:cubicBezTo>
                  <a:pt x="13288" y="1320"/>
                  <a:pt x="11907" y="1951"/>
                  <a:pt x="11145" y="3368"/>
                </a:cubicBezTo>
                <a:cubicBezTo>
                  <a:pt x="9847" y="5404"/>
                  <a:pt x="10216" y="6976"/>
                  <a:pt x="10621" y="8631"/>
                </a:cubicBezTo>
                <a:cubicBezTo>
                  <a:pt x="10835" y="9500"/>
                  <a:pt x="11038" y="10369"/>
                  <a:pt x="11038" y="11357"/>
                </a:cubicBezTo>
                <a:cubicBezTo>
                  <a:pt x="10907" y="12488"/>
                  <a:pt x="10192" y="13441"/>
                  <a:pt x="9490" y="14345"/>
                </a:cubicBezTo>
                <a:cubicBezTo>
                  <a:pt x="9288" y="14631"/>
                  <a:pt x="9061" y="14929"/>
                  <a:pt x="8847" y="15227"/>
                </a:cubicBezTo>
                <a:cubicBezTo>
                  <a:pt x="6728" y="18334"/>
                  <a:pt x="6513" y="22620"/>
                  <a:pt x="8347" y="25906"/>
                </a:cubicBezTo>
                <a:lnTo>
                  <a:pt x="8454" y="25847"/>
                </a:lnTo>
                <a:cubicBezTo>
                  <a:pt x="6633" y="22597"/>
                  <a:pt x="6847" y="18346"/>
                  <a:pt x="8942" y="15286"/>
                </a:cubicBezTo>
                <a:cubicBezTo>
                  <a:pt x="9145" y="14988"/>
                  <a:pt x="9359" y="14691"/>
                  <a:pt x="9585" y="14405"/>
                </a:cubicBezTo>
                <a:cubicBezTo>
                  <a:pt x="10276" y="13464"/>
                  <a:pt x="11014" y="12512"/>
                  <a:pt x="11145" y="11357"/>
                </a:cubicBezTo>
                <a:cubicBezTo>
                  <a:pt x="11145" y="10345"/>
                  <a:pt x="10931" y="9464"/>
                  <a:pt x="10728" y="8607"/>
                </a:cubicBezTo>
                <a:cubicBezTo>
                  <a:pt x="10323" y="6964"/>
                  <a:pt x="9966" y="5428"/>
                  <a:pt x="11228" y="3427"/>
                </a:cubicBezTo>
                <a:cubicBezTo>
                  <a:pt x="11978" y="2034"/>
                  <a:pt x="13348" y="1427"/>
                  <a:pt x="14241" y="1022"/>
                </a:cubicBezTo>
                <a:cubicBezTo>
                  <a:pt x="14764" y="784"/>
                  <a:pt x="15086" y="641"/>
                  <a:pt x="15157" y="427"/>
                </a:cubicBezTo>
                <a:cubicBezTo>
                  <a:pt x="15181" y="356"/>
                  <a:pt x="15181" y="296"/>
                  <a:pt x="15134" y="225"/>
                </a:cubicBezTo>
                <a:cubicBezTo>
                  <a:pt x="15056" y="69"/>
                  <a:pt x="14898" y="1"/>
                  <a:pt x="14660" y="1"/>
                </a:cubicBezTo>
                <a:close/>
              </a:path>
            </a:pathLst>
          </a:custGeom>
          <a:solidFill>
            <a:schemeClr val="lt1"/>
          </a:solid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5" name="Google Shape;315;p13"/>
          <p:cNvSpPr/>
          <p:nvPr/>
        </p:nvSpPr>
        <p:spPr>
          <a:xfrm rot="839032">
            <a:off x="5263476" y="724981"/>
            <a:ext cx="4984361" cy="8677490"/>
          </a:xfrm>
          <a:custGeom>
            <a:avLst/>
            <a:gdLst/>
            <a:ahLst/>
            <a:cxnLst/>
            <a:rect l="l" t="t" r="r" b="b"/>
            <a:pathLst>
              <a:path w="15182" h="26431" extrusionOk="0">
                <a:moveTo>
                  <a:pt x="14660" y="1"/>
                </a:moveTo>
                <a:cubicBezTo>
                  <a:pt x="14608" y="1"/>
                  <a:pt x="14551" y="4"/>
                  <a:pt x="14491" y="10"/>
                </a:cubicBezTo>
                <a:cubicBezTo>
                  <a:pt x="11371" y="463"/>
                  <a:pt x="8811" y="3285"/>
                  <a:pt x="8668" y="6464"/>
                </a:cubicBezTo>
                <a:cubicBezTo>
                  <a:pt x="8645" y="6940"/>
                  <a:pt x="8668" y="7416"/>
                  <a:pt x="8692" y="7892"/>
                </a:cubicBezTo>
                <a:cubicBezTo>
                  <a:pt x="8728" y="8869"/>
                  <a:pt x="8776" y="9881"/>
                  <a:pt x="8395" y="10774"/>
                </a:cubicBezTo>
                <a:cubicBezTo>
                  <a:pt x="7776" y="12143"/>
                  <a:pt x="6442" y="12857"/>
                  <a:pt x="5156" y="13548"/>
                </a:cubicBezTo>
                <a:cubicBezTo>
                  <a:pt x="4073" y="14107"/>
                  <a:pt x="2953" y="14715"/>
                  <a:pt x="2239" y="15703"/>
                </a:cubicBezTo>
                <a:cubicBezTo>
                  <a:pt x="1" y="19156"/>
                  <a:pt x="2763" y="22739"/>
                  <a:pt x="5001" y="25633"/>
                </a:cubicBezTo>
                <a:cubicBezTo>
                  <a:pt x="5204" y="25895"/>
                  <a:pt x="5418" y="26180"/>
                  <a:pt x="5609" y="26430"/>
                </a:cubicBezTo>
                <a:lnTo>
                  <a:pt x="5728" y="26371"/>
                </a:lnTo>
                <a:cubicBezTo>
                  <a:pt x="5513" y="26121"/>
                  <a:pt x="5311" y="25847"/>
                  <a:pt x="5097" y="25573"/>
                </a:cubicBezTo>
                <a:cubicBezTo>
                  <a:pt x="2894" y="22716"/>
                  <a:pt x="144" y="19156"/>
                  <a:pt x="2346" y="15762"/>
                </a:cubicBezTo>
                <a:cubicBezTo>
                  <a:pt x="3025" y="14798"/>
                  <a:pt x="4144" y="14203"/>
                  <a:pt x="5216" y="13631"/>
                </a:cubicBezTo>
                <a:cubicBezTo>
                  <a:pt x="6513" y="12929"/>
                  <a:pt x="7871" y="12214"/>
                  <a:pt x="8490" y="10821"/>
                </a:cubicBezTo>
                <a:cubicBezTo>
                  <a:pt x="8895" y="9893"/>
                  <a:pt x="8847" y="8881"/>
                  <a:pt x="8799" y="7892"/>
                </a:cubicBezTo>
                <a:cubicBezTo>
                  <a:pt x="8788" y="7428"/>
                  <a:pt x="8764" y="6940"/>
                  <a:pt x="8788" y="6475"/>
                </a:cubicBezTo>
                <a:cubicBezTo>
                  <a:pt x="8907" y="3344"/>
                  <a:pt x="11443" y="570"/>
                  <a:pt x="14514" y="129"/>
                </a:cubicBezTo>
                <a:cubicBezTo>
                  <a:pt x="14553" y="126"/>
                  <a:pt x="14600" y="124"/>
                  <a:pt x="14650" y="124"/>
                </a:cubicBezTo>
                <a:cubicBezTo>
                  <a:pt x="14799" y="124"/>
                  <a:pt x="14976" y="150"/>
                  <a:pt x="15038" y="284"/>
                </a:cubicBezTo>
                <a:cubicBezTo>
                  <a:pt x="15050" y="332"/>
                  <a:pt x="15074" y="356"/>
                  <a:pt x="15050" y="403"/>
                </a:cubicBezTo>
                <a:cubicBezTo>
                  <a:pt x="15003" y="546"/>
                  <a:pt x="14645" y="713"/>
                  <a:pt x="14193" y="927"/>
                </a:cubicBezTo>
                <a:cubicBezTo>
                  <a:pt x="13288" y="1320"/>
                  <a:pt x="11907" y="1951"/>
                  <a:pt x="11145" y="3368"/>
                </a:cubicBezTo>
                <a:cubicBezTo>
                  <a:pt x="9847" y="5404"/>
                  <a:pt x="10216" y="6976"/>
                  <a:pt x="10621" y="8631"/>
                </a:cubicBezTo>
                <a:cubicBezTo>
                  <a:pt x="10835" y="9500"/>
                  <a:pt x="11038" y="10369"/>
                  <a:pt x="11038" y="11357"/>
                </a:cubicBezTo>
                <a:cubicBezTo>
                  <a:pt x="10907" y="12488"/>
                  <a:pt x="10192" y="13441"/>
                  <a:pt x="9490" y="14345"/>
                </a:cubicBezTo>
                <a:cubicBezTo>
                  <a:pt x="9288" y="14631"/>
                  <a:pt x="9061" y="14929"/>
                  <a:pt x="8847" y="15227"/>
                </a:cubicBezTo>
                <a:cubicBezTo>
                  <a:pt x="6728" y="18334"/>
                  <a:pt x="6513" y="22620"/>
                  <a:pt x="8347" y="25906"/>
                </a:cubicBezTo>
                <a:lnTo>
                  <a:pt x="8454" y="25847"/>
                </a:lnTo>
                <a:cubicBezTo>
                  <a:pt x="6633" y="22597"/>
                  <a:pt x="6847" y="18346"/>
                  <a:pt x="8942" y="15286"/>
                </a:cubicBezTo>
                <a:cubicBezTo>
                  <a:pt x="9145" y="14988"/>
                  <a:pt x="9359" y="14691"/>
                  <a:pt x="9585" y="14405"/>
                </a:cubicBezTo>
                <a:cubicBezTo>
                  <a:pt x="10276" y="13464"/>
                  <a:pt x="11014" y="12512"/>
                  <a:pt x="11145" y="11357"/>
                </a:cubicBezTo>
                <a:cubicBezTo>
                  <a:pt x="11145" y="10345"/>
                  <a:pt x="10931" y="9464"/>
                  <a:pt x="10728" y="8607"/>
                </a:cubicBezTo>
                <a:cubicBezTo>
                  <a:pt x="10323" y="6964"/>
                  <a:pt x="9966" y="5428"/>
                  <a:pt x="11228" y="3427"/>
                </a:cubicBezTo>
                <a:cubicBezTo>
                  <a:pt x="11978" y="2034"/>
                  <a:pt x="13348" y="1427"/>
                  <a:pt x="14241" y="1022"/>
                </a:cubicBezTo>
                <a:cubicBezTo>
                  <a:pt x="14764" y="784"/>
                  <a:pt x="15086" y="641"/>
                  <a:pt x="15157" y="427"/>
                </a:cubicBezTo>
                <a:cubicBezTo>
                  <a:pt x="15181" y="356"/>
                  <a:pt x="15181" y="296"/>
                  <a:pt x="15134" y="225"/>
                </a:cubicBezTo>
                <a:cubicBezTo>
                  <a:pt x="15056" y="69"/>
                  <a:pt x="14898" y="1"/>
                  <a:pt x="14660" y="1"/>
                </a:cubicBezTo>
                <a:close/>
              </a:path>
            </a:pathLst>
          </a:custGeom>
          <a:solidFill>
            <a:schemeClr val="lt1"/>
          </a:solid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6" name="Google Shape;316;p13"/>
          <p:cNvSpPr txBox="1">
            <a:spLocks noGrp="1"/>
          </p:cNvSpPr>
          <p:nvPr>
            <p:ph type="subTitle" idx="1"/>
          </p:nvPr>
        </p:nvSpPr>
        <p:spPr>
          <a:xfrm>
            <a:off x="713200" y="3326612"/>
            <a:ext cx="1911000" cy="820500"/>
          </a:xfrm>
          <a:prstGeom prst="rect">
            <a:avLst/>
          </a:prstGeom>
        </p:spPr>
        <p:txBody>
          <a:bodyPr spcFirstLastPara="1" wrap="square" lIns="0" tIns="0" rIns="0" bIns="0" anchor="t" anchorCtr="0">
            <a:noAutofit/>
          </a:bodyPr>
          <a:lstStyle>
            <a:lvl1pPr marR="91440" lvl="0" algn="ctr" rtl="0">
              <a:lnSpc>
                <a:spcPct val="100000"/>
              </a:lnSpc>
              <a:spcBef>
                <a:spcPts val="0"/>
              </a:spcBef>
              <a:spcAft>
                <a:spcPts val="0"/>
              </a:spcAft>
              <a:buClr>
                <a:schemeClr val="accent1"/>
              </a:buClr>
              <a:buSzPts val="1600"/>
              <a:buFont typeface="Open Sans"/>
              <a:buNone/>
              <a:defRPr sz="1600"/>
            </a:lvl1pPr>
            <a:lvl2pPr lvl="1"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a:endParaRPr/>
          </a:p>
        </p:txBody>
      </p:sp>
      <p:sp>
        <p:nvSpPr>
          <p:cNvPr id="317" name="Google Shape;317;p13"/>
          <p:cNvSpPr txBox="1">
            <a:spLocks noGrp="1"/>
          </p:cNvSpPr>
          <p:nvPr>
            <p:ph type="subTitle" idx="2"/>
          </p:nvPr>
        </p:nvSpPr>
        <p:spPr>
          <a:xfrm>
            <a:off x="713200" y="2880678"/>
            <a:ext cx="19110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sz="2500">
                <a:solidFill>
                  <a:schemeClr val="dk2"/>
                </a:solidFill>
                <a:latin typeface="Lexend SemiBold"/>
                <a:ea typeface="Lexend SemiBold"/>
                <a:cs typeface="Lexend SemiBold"/>
                <a:sym typeface="Lexend SemiBold"/>
              </a:defRPr>
            </a:lvl1pPr>
            <a:lvl2pPr lvl="1"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9pPr>
          </a:lstStyle>
          <a:p>
            <a:endParaRPr/>
          </a:p>
        </p:txBody>
      </p:sp>
      <p:sp>
        <p:nvSpPr>
          <p:cNvPr id="318" name="Google Shape;318;p13"/>
          <p:cNvSpPr txBox="1">
            <a:spLocks noGrp="1"/>
          </p:cNvSpPr>
          <p:nvPr>
            <p:ph type="title" hasCustomPrompt="1"/>
          </p:nvPr>
        </p:nvSpPr>
        <p:spPr>
          <a:xfrm>
            <a:off x="713213" y="2468071"/>
            <a:ext cx="1911000" cy="355800"/>
          </a:xfrm>
          <a:prstGeom prst="rect">
            <a:avLst/>
          </a:prstGeom>
        </p:spPr>
        <p:txBody>
          <a:bodyPr spcFirstLastPara="1" wrap="square" lIns="0" tIns="0" rIns="0" bIns="0" anchor="b" anchorCtr="0">
            <a:noAutofit/>
          </a:bodyPr>
          <a:lstStyle>
            <a:lvl1pPr lvl="0" algn="ctr" rtl="0">
              <a:spcBef>
                <a:spcPts val="0"/>
              </a:spcBef>
              <a:spcAft>
                <a:spcPts val="0"/>
              </a:spcAft>
              <a:buSzPts val="2900"/>
              <a:buNone/>
              <a:defRPr sz="2100">
                <a:solidFill>
                  <a:schemeClr val="lt2"/>
                </a:solidFill>
              </a:defRPr>
            </a:lvl1pPr>
            <a:lvl2pPr lvl="1" algn="ctr" rtl="0">
              <a:spcBef>
                <a:spcPts val="0"/>
              </a:spcBef>
              <a:spcAft>
                <a:spcPts val="0"/>
              </a:spcAft>
              <a:buSzPts val="2900"/>
              <a:buNone/>
              <a:defRPr sz="2900"/>
            </a:lvl2pPr>
            <a:lvl3pPr lvl="2" algn="ctr" rtl="0">
              <a:spcBef>
                <a:spcPts val="0"/>
              </a:spcBef>
              <a:spcAft>
                <a:spcPts val="0"/>
              </a:spcAft>
              <a:buSzPts val="2900"/>
              <a:buNone/>
              <a:defRPr sz="2900"/>
            </a:lvl3pPr>
            <a:lvl4pPr lvl="3" algn="ctr" rtl="0">
              <a:spcBef>
                <a:spcPts val="0"/>
              </a:spcBef>
              <a:spcAft>
                <a:spcPts val="0"/>
              </a:spcAft>
              <a:buSzPts val="2900"/>
              <a:buNone/>
              <a:defRPr sz="2900"/>
            </a:lvl4pPr>
            <a:lvl5pPr lvl="4" algn="ctr" rtl="0">
              <a:spcBef>
                <a:spcPts val="0"/>
              </a:spcBef>
              <a:spcAft>
                <a:spcPts val="0"/>
              </a:spcAft>
              <a:buSzPts val="2900"/>
              <a:buNone/>
              <a:defRPr sz="2900"/>
            </a:lvl5pPr>
            <a:lvl6pPr lvl="5" algn="ctr" rtl="0">
              <a:spcBef>
                <a:spcPts val="0"/>
              </a:spcBef>
              <a:spcAft>
                <a:spcPts val="0"/>
              </a:spcAft>
              <a:buSzPts val="2900"/>
              <a:buNone/>
              <a:defRPr sz="2900"/>
            </a:lvl6pPr>
            <a:lvl7pPr lvl="6" algn="ctr" rtl="0">
              <a:spcBef>
                <a:spcPts val="0"/>
              </a:spcBef>
              <a:spcAft>
                <a:spcPts val="0"/>
              </a:spcAft>
              <a:buSzPts val="2900"/>
              <a:buNone/>
              <a:defRPr sz="2900"/>
            </a:lvl7pPr>
            <a:lvl8pPr lvl="7" algn="ctr" rtl="0">
              <a:spcBef>
                <a:spcPts val="0"/>
              </a:spcBef>
              <a:spcAft>
                <a:spcPts val="0"/>
              </a:spcAft>
              <a:buSzPts val="2900"/>
              <a:buNone/>
              <a:defRPr sz="2900"/>
            </a:lvl8pPr>
            <a:lvl9pPr lvl="8" algn="ctr" rtl="0">
              <a:spcBef>
                <a:spcPts val="0"/>
              </a:spcBef>
              <a:spcAft>
                <a:spcPts val="0"/>
              </a:spcAft>
              <a:buSzPts val="2900"/>
              <a:buNone/>
              <a:defRPr sz="2900"/>
            </a:lvl9pPr>
          </a:lstStyle>
          <a:p>
            <a:r>
              <a:t>xx%</a:t>
            </a:r>
          </a:p>
        </p:txBody>
      </p:sp>
      <p:sp>
        <p:nvSpPr>
          <p:cNvPr id="319" name="Google Shape;319;p13"/>
          <p:cNvSpPr txBox="1">
            <a:spLocks noGrp="1"/>
          </p:cNvSpPr>
          <p:nvPr>
            <p:ph type="subTitle" idx="3"/>
          </p:nvPr>
        </p:nvSpPr>
        <p:spPr>
          <a:xfrm>
            <a:off x="2650214" y="3326612"/>
            <a:ext cx="1911000" cy="820500"/>
          </a:xfrm>
          <a:prstGeom prst="rect">
            <a:avLst/>
          </a:prstGeom>
        </p:spPr>
        <p:txBody>
          <a:bodyPr spcFirstLastPara="1" wrap="square" lIns="0" tIns="0" rIns="0" bIns="0" anchor="t" anchorCtr="0">
            <a:noAutofit/>
          </a:bodyPr>
          <a:lstStyle>
            <a:lvl1pPr marR="91440" lvl="0" algn="ctr" rtl="0">
              <a:lnSpc>
                <a:spcPct val="100000"/>
              </a:lnSpc>
              <a:spcBef>
                <a:spcPts val="0"/>
              </a:spcBef>
              <a:spcAft>
                <a:spcPts val="0"/>
              </a:spcAft>
              <a:buClr>
                <a:schemeClr val="accent1"/>
              </a:buClr>
              <a:buSzPts val="1600"/>
              <a:buFont typeface="Open Sans"/>
              <a:buNone/>
              <a:defRPr sz="1600"/>
            </a:lvl1pPr>
            <a:lvl2pPr lvl="1"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a:endParaRPr/>
          </a:p>
        </p:txBody>
      </p:sp>
      <p:sp>
        <p:nvSpPr>
          <p:cNvPr id="320" name="Google Shape;320;p13"/>
          <p:cNvSpPr txBox="1">
            <a:spLocks noGrp="1"/>
          </p:cNvSpPr>
          <p:nvPr>
            <p:ph type="subTitle" idx="4"/>
          </p:nvPr>
        </p:nvSpPr>
        <p:spPr>
          <a:xfrm>
            <a:off x="2650214" y="2880678"/>
            <a:ext cx="19110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sz="2500">
                <a:solidFill>
                  <a:schemeClr val="dk2"/>
                </a:solidFill>
                <a:latin typeface="Lexend SemiBold"/>
                <a:ea typeface="Lexend SemiBold"/>
                <a:cs typeface="Lexend SemiBold"/>
                <a:sym typeface="Lexend SemiBold"/>
              </a:defRPr>
            </a:lvl1pPr>
            <a:lvl2pPr lvl="1"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9pPr>
          </a:lstStyle>
          <a:p>
            <a:endParaRPr/>
          </a:p>
        </p:txBody>
      </p:sp>
      <p:sp>
        <p:nvSpPr>
          <p:cNvPr id="321" name="Google Shape;321;p13"/>
          <p:cNvSpPr txBox="1">
            <a:spLocks noGrp="1"/>
          </p:cNvSpPr>
          <p:nvPr>
            <p:ph type="title" idx="5" hasCustomPrompt="1"/>
          </p:nvPr>
        </p:nvSpPr>
        <p:spPr>
          <a:xfrm>
            <a:off x="2648722" y="2468071"/>
            <a:ext cx="1911000" cy="355800"/>
          </a:xfrm>
          <a:prstGeom prst="rect">
            <a:avLst/>
          </a:prstGeom>
        </p:spPr>
        <p:txBody>
          <a:bodyPr spcFirstLastPara="1" wrap="square" lIns="0" tIns="0" rIns="0" bIns="0" anchor="b" anchorCtr="0">
            <a:noAutofit/>
          </a:bodyPr>
          <a:lstStyle>
            <a:lvl1pPr lvl="0" algn="ctr" rtl="0">
              <a:spcBef>
                <a:spcPts val="0"/>
              </a:spcBef>
              <a:spcAft>
                <a:spcPts val="0"/>
              </a:spcAft>
              <a:buSzPts val="2900"/>
              <a:buNone/>
              <a:defRPr sz="2100">
                <a:solidFill>
                  <a:schemeClr val="lt2"/>
                </a:solidFill>
              </a:defRPr>
            </a:lvl1pPr>
            <a:lvl2pPr lvl="1" algn="ctr" rtl="0">
              <a:spcBef>
                <a:spcPts val="0"/>
              </a:spcBef>
              <a:spcAft>
                <a:spcPts val="0"/>
              </a:spcAft>
              <a:buSzPts val="2900"/>
              <a:buNone/>
              <a:defRPr sz="2900"/>
            </a:lvl2pPr>
            <a:lvl3pPr lvl="2" algn="ctr" rtl="0">
              <a:spcBef>
                <a:spcPts val="0"/>
              </a:spcBef>
              <a:spcAft>
                <a:spcPts val="0"/>
              </a:spcAft>
              <a:buSzPts val="2900"/>
              <a:buNone/>
              <a:defRPr sz="2900"/>
            </a:lvl3pPr>
            <a:lvl4pPr lvl="3" algn="ctr" rtl="0">
              <a:spcBef>
                <a:spcPts val="0"/>
              </a:spcBef>
              <a:spcAft>
                <a:spcPts val="0"/>
              </a:spcAft>
              <a:buSzPts val="2900"/>
              <a:buNone/>
              <a:defRPr sz="2900"/>
            </a:lvl4pPr>
            <a:lvl5pPr lvl="4" algn="ctr" rtl="0">
              <a:spcBef>
                <a:spcPts val="0"/>
              </a:spcBef>
              <a:spcAft>
                <a:spcPts val="0"/>
              </a:spcAft>
              <a:buSzPts val="2900"/>
              <a:buNone/>
              <a:defRPr sz="2900"/>
            </a:lvl5pPr>
            <a:lvl6pPr lvl="5" algn="ctr" rtl="0">
              <a:spcBef>
                <a:spcPts val="0"/>
              </a:spcBef>
              <a:spcAft>
                <a:spcPts val="0"/>
              </a:spcAft>
              <a:buSzPts val="2900"/>
              <a:buNone/>
              <a:defRPr sz="2900"/>
            </a:lvl6pPr>
            <a:lvl7pPr lvl="6" algn="ctr" rtl="0">
              <a:spcBef>
                <a:spcPts val="0"/>
              </a:spcBef>
              <a:spcAft>
                <a:spcPts val="0"/>
              </a:spcAft>
              <a:buSzPts val="2900"/>
              <a:buNone/>
              <a:defRPr sz="2900"/>
            </a:lvl7pPr>
            <a:lvl8pPr lvl="7" algn="ctr" rtl="0">
              <a:spcBef>
                <a:spcPts val="0"/>
              </a:spcBef>
              <a:spcAft>
                <a:spcPts val="0"/>
              </a:spcAft>
              <a:buSzPts val="2900"/>
              <a:buNone/>
              <a:defRPr sz="2900"/>
            </a:lvl8pPr>
            <a:lvl9pPr lvl="8" algn="ctr" rtl="0">
              <a:spcBef>
                <a:spcPts val="0"/>
              </a:spcBef>
              <a:spcAft>
                <a:spcPts val="0"/>
              </a:spcAft>
              <a:buSzPts val="2900"/>
              <a:buNone/>
              <a:defRPr sz="2900"/>
            </a:lvl9pPr>
          </a:lstStyle>
          <a:p>
            <a:r>
              <a:t>xx%</a:t>
            </a:r>
          </a:p>
        </p:txBody>
      </p:sp>
      <p:sp>
        <p:nvSpPr>
          <p:cNvPr id="322" name="Google Shape;322;p13"/>
          <p:cNvSpPr txBox="1">
            <a:spLocks noGrp="1"/>
          </p:cNvSpPr>
          <p:nvPr>
            <p:ph type="subTitle" idx="6"/>
          </p:nvPr>
        </p:nvSpPr>
        <p:spPr>
          <a:xfrm>
            <a:off x="4585679" y="3326612"/>
            <a:ext cx="1911000" cy="820500"/>
          </a:xfrm>
          <a:prstGeom prst="rect">
            <a:avLst/>
          </a:prstGeom>
        </p:spPr>
        <p:txBody>
          <a:bodyPr spcFirstLastPara="1" wrap="square" lIns="0" tIns="0" rIns="0" bIns="0" anchor="t" anchorCtr="0">
            <a:noAutofit/>
          </a:bodyPr>
          <a:lstStyle>
            <a:lvl1pPr marR="91440" lvl="0" algn="ctr" rtl="0">
              <a:lnSpc>
                <a:spcPct val="100000"/>
              </a:lnSpc>
              <a:spcBef>
                <a:spcPts val="0"/>
              </a:spcBef>
              <a:spcAft>
                <a:spcPts val="0"/>
              </a:spcAft>
              <a:buClr>
                <a:schemeClr val="accent1"/>
              </a:buClr>
              <a:buSzPts val="1600"/>
              <a:buFont typeface="Open Sans"/>
              <a:buNone/>
              <a:defRPr sz="1600"/>
            </a:lvl1pPr>
            <a:lvl2pPr lvl="1"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a:endParaRPr/>
          </a:p>
        </p:txBody>
      </p:sp>
      <p:sp>
        <p:nvSpPr>
          <p:cNvPr id="323" name="Google Shape;323;p13"/>
          <p:cNvSpPr txBox="1">
            <a:spLocks noGrp="1"/>
          </p:cNvSpPr>
          <p:nvPr>
            <p:ph type="subTitle" idx="7"/>
          </p:nvPr>
        </p:nvSpPr>
        <p:spPr>
          <a:xfrm>
            <a:off x="4585679" y="2880678"/>
            <a:ext cx="19110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sz="2500">
                <a:solidFill>
                  <a:schemeClr val="dk2"/>
                </a:solidFill>
                <a:latin typeface="Lexend SemiBold"/>
                <a:ea typeface="Lexend SemiBold"/>
                <a:cs typeface="Lexend SemiBold"/>
                <a:sym typeface="Lexend SemiBold"/>
              </a:defRPr>
            </a:lvl1pPr>
            <a:lvl2pPr lvl="1"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9pPr>
          </a:lstStyle>
          <a:p>
            <a:endParaRPr/>
          </a:p>
        </p:txBody>
      </p:sp>
      <p:sp>
        <p:nvSpPr>
          <p:cNvPr id="324" name="Google Shape;324;p13"/>
          <p:cNvSpPr txBox="1">
            <a:spLocks noGrp="1"/>
          </p:cNvSpPr>
          <p:nvPr>
            <p:ph type="title" idx="8" hasCustomPrompt="1"/>
          </p:nvPr>
        </p:nvSpPr>
        <p:spPr>
          <a:xfrm>
            <a:off x="4584231" y="2468071"/>
            <a:ext cx="1911000" cy="355800"/>
          </a:xfrm>
          <a:prstGeom prst="rect">
            <a:avLst/>
          </a:prstGeom>
        </p:spPr>
        <p:txBody>
          <a:bodyPr spcFirstLastPara="1" wrap="square" lIns="0" tIns="0" rIns="0" bIns="0" anchor="b" anchorCtr="0">
            <a:noAutofit/>
          </a:bodyPr>
          <a:lstStyle>
            <a:lvl1pPr lvl="0" algn="ctr" rtl="0">
              <a:spcBef>
                <a:spcPts val="0"/>
              </a:spcBef>
              <a:spcAft>
                <a:spcPts val="0"/>
              </a:spcAft>
              <a:buSzPts val="2900"/>
              <a:buNone/>
              <a:defRPr sz="2100">
                <a:solidFill>
                  <a:schemeClr val="lt2"/>
                </a:solidFill>
              </a:defRPr>
            </a:lvl1pPr>
            <a:lvl2pPr lvl="1" algn="ctr" rtl="0">
              <a:spcBef>
                <a:spcPts val="0"/>
              </a:spcBef>
              <a:spcAft>
                <a:spcPts val="0"/>
              </a:spcAft>
              <a:buSzPts val="2900"/>
              <a:buNone/>
              <a:defRPr sz="2900"/>
            </a:lvl2pPr>
            <a:lvl3pPr lvl="2" algn="ctr" rtl="0">
              <a:spcBef>
                <a:spcPts val="0"/>
              </a:spcBef>
              <a:spcAft>
                <a:spcPts val="0"/>
              </a:spcAft>
              <a:buSzPts val="2900"/>
              <a:buNone/>
              <a:defRPr sz="2900"/>
            </a:lvl3pPr>
            <a:lvl4pPr lvl="3" algn="ctr" rtl="0">
              <a:spcBef>
                <a:spcPts val="0"/>
              </a:spcBef>
              <a:spcAft>
                <a:spcPts val="0"/>
              </a:spcAft>
              <a:buSzPts val="2900"/>
              <a:buNone/>
              <a:defRPr sz="2900"/>
            </a:lvl4pPr>
            <a:lvl5pPr lvl="4" algn="ctr" rtl="0">
              <a:spcBef>
                <a:spcPts val="0"/>
              </a:spcBef>
              <a:spcAft>
                <a:spcPts val="0"/>
              </a:spcAft>
              <a:buSzPts val="2900"/>
              <a:buNone/>
              <a:defRPr sz="2900"/>
            </a:lvl5pPr>
            <a:lvl6pPr lvl="5" algn="ctr" rtl="0">
              <a:spcBef>
                <a:spcPts val="0"/>
              </a:spcBef>
              <a:spcAft>
                <a:spcPts val="0"/>
              </a:spcAft>
              <a:buSzPts val="2900"/>
              <a:buNone/>
              <a:defRPr sz="2900"/>
            </a:lvl6pPr>
            <a:lvl7pPr lvl="6" algn="ctr" rtl="0">
              <a:spcBef>
                <a:spcPts val="0"/>
              </a:spcBef>
              <a:spcAft>
                <a:spcPts val="0"/>
              </a:spcAft>
              <a:buSzPts val="2900"/>
              <a:buNone/>
              <a:defRPr sz="2900"/>
            </a:lvl7pPr>
            <a:lvl8pPr lvl="7" algn="ctr" rtl="0">
              <a:spcBef>
                <a:spcPts val="0"/>
              </a:spcBef>
              <a:spcAft>
                <a:spcPts val="0"/>
              </a:spcAft>
              <a:buSzPts val="2900"/>
              <a:buNone/>
              <a:defRPr sz="2900"/>
            </a:lvl8pPr>
            <a:lvl9pPr lvl="8" algn="ctr" rtl="0">
              <a:spcBef>
                <a:spcPts val="0"/>
              </a:spcBef>
              <a:spcAft>
                <a:spcPts val="0"/>
              </a:spcAft>
              <a:buSzPts val="2900"/>
              <a:buNone/>
              <a:defRPr sz="2900"/>
            </a:lvl9pPr>
          </a:lstStyle>
          <a:p>
            <a:r>
              <a:t>xx%</a:t>
            </a:r>
          </a:p>
        </p:txBody>
      </p:sp>
      <p:sp>
        <p:nvSpPr>
          <p:cNvPr id="325" name="Google Shape;325;p13"/>
          <p:cNvSpPr txBox="1">
            <a:spLocks noGrp="1"/>
          </p:cNvSpPr>
          <p:nvPr>
            <p:ph type="subTitle" idx="9"/>
          </p:nvPr>
        </p:nvSpPr>
        <p:spPr>
          <a:xfrm>
            <a:off x="6519738" y="3326612"/>
            <a:ext cx="1911000" cy="820500"/>
          </a:xfrm>
          <a:prstGeom prst="rect">
            <a:avLst/>
          </a:prstGeom>
        </p:spPr>
        <p:txBody>
          <a:bodyPr spcFirstLastPara="1" wrap="square" lIns="0" tIns="0" rIns="0" bIns="0" anchor="t" anchorCtr="0">
            <a:noAutofit/>
          </a:bodyPr>
          <a:lstStyle>
            <a:lvl1pPr marR="91440" lvl="0" algn="ctr" rtl="0">
              <a:lnSpc>
                <a:spcPct val="100000"/>
              </a:lnSpc>
              <a:spcBef>
                <a:spcPts val="0"/>
              </a:spcBef>
              <a:spcAft>
                <a:spcPts val="0"/>
              </a:spcAft>
              <a:buClr>
                <a:schemeClr val="accent1"/>
              </a:buClr>
              <a:buSzPts val="1600"/>
              <a:buFont typeface="Open Sans"/>
              <a:buNone/>
              <a:defRPr sz="1600"/>
            </a:lvl1pPr>
            <a:lvl2pPr lvl="1"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a:endParaRPr/>
          </a:p>
        </p:txBody>
      </p:sp>
      <p:sp>
        <p:nvSpPr>
          <p:cNvPr id="326" name="Google Shape;326;p13"/>
          <p:cNvSpPr txBox="1">
            <a:spLocks noGrp="1"/>
          </p:cNvSpPr>
          <p:nvPr>
            <p:ph type="subTitle" idx="13"/>
          </p:nvPr>
        </p:nvSpPr>
        <p:spPr>
          <a:xfrm>
            <a:off x="6519738" y="2880678"/>
            <a:ext cx="19110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sz="2500">
                <a:solidFill>
                  <a:schemeClr val="dk2"/>
                </a:solidFill>
                <a:latin typeface="Lexend SemiBold"/>
                <a:ea typeface="Lexend SemiBold"/>
                <a:cs typeface="Lexend SemiBold"/>
                <a:sym typeface="Lexend SemiBold"/>
              </a:defRPr>
            </a:lvl1pPr>
            <a:lvl2pPr lvl="1"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9pPr>
          </a:lstStyle>
          <a:p>
            <a:endParaRPr/>
          </a:p>
        </p:txBody>
      </p:sp>
      <p:sp>
        <p:nvSpPr>
          <p:cNvPr id="327" name="Google Shape;327;p13"/>
          <p:cNvSpPr txBox="1">
            <a:spLocks noGrp="1"/>
          </p:cNvSpPr>
          <p:nvPr>
            <p:ph type="title" idx="14" hasCustomPrompt="1"/>
          </p:nvPr>
        </p:nvSpPr>
        <p:spPr>
          <a:xfrm>
            <a:off x="6519741" y="2468071"/>
            <a:ext cx="1911000" cy="355800"/>
          </a:xfrm>
          <a:prstGeom prst="rect">
            <a:avLst/>
          </a:prstGeom>
        </p:spPr>
        <p:txBody>
          <a:bodyPr spcFirstLastPara="1" wrap="square" lIns="0" tIns="0" rIns="0" bIns="0" anchor="b" anchorCtr="0">
            <a:noAutofit/>
          </a:bodyPr>
          <a:lstStyle>
            <a:lvl1pPr lvl="0" algn="ctr" rtl="0">
              <a:spcBef>
                <a:spcPts val="0"/>
              </a:spcBef>
              <a:spcAft>
                <a:spcPts val="0"/>
              </a:spcAft>
              <a:buSzPts val="2900"/>
              <a:buNone/>
              <a:defRPr sz="2100">
                <a:solidFill>
                  <a:schemeClr val="lt2"/>
                </a:solidFill>
              </a:defRPr>
            </a:lvl1pPr>
            <a:lvl2pPr lvl="1" algn="ctr" rtl="0">
              <a:spcBef>
                <a:spcPts val="0"/>
              </a:spcBef>
              <a:spcAft>
                <a:spcPts val="0"/>
              </a:spcAft>
              <a:buSzPts val="2900"/>
              <a:buNone/>
              <a:defRPr sz="2900"/>
            </a:lvl2pPr>
            <a:lvl3pPr lvl="2" algn="ctr" rtl="0">
              <a:spcBef>
                <a:spcPts val="0"/>
              </a:spcBef>
              <a:spcAft>
                <a:spcPts val="0"/>
              </a:spcAft>
              <a:buSzPts val="2900"/>
              <a:buNone/>
              <a:defRPr sz="2900"/>
            </a:lvl3pPr>
            <a:lvl4pPr lvl="3" algn="ctr" rtl="0">
              <a:spcBef>
                <a:spcPts val="0"/>
              </a:spcBef>
              <a:spcAft>
                <a:spcPts val="0"/>
              </a:spcAft>
              <a:buSzPts val="2900"/>
              <a:buNone/>
              <a:defRPr sz="2900"/>
            </a:lvl4pPr>
            <a:lvl5pPr lvl="4" algn="ctr" rtl="0">
              <a:spcBef>
                <a:spcPts val="0"/>
              </a:spcBef>
              <a:spcAft>
                <a:spcPts val="0"/>
              </a:spcAft>
              <a:buSzPts val="2900"/>
              <a:buNone/>
              <a:defRPr sz="2900"/>
            </a:lvl5pPr>
            <a:lvl6pPr lvl="5" algn="ctr" rtl="0">
              <a:spcBef>
                <a:spcPts val="0"/>
              </a:spcBef>
              <a:spcAft>
                <a:spcPts val="0"/>
              </a:spcAft>
              <a:buSzPts val="2900"/>
              <a:buNone/>
              <a:defRPr sz="2900"/>
            </a:lvl6pPr>
            <a:lvl7pPr lvl="6" algn="ctr" rtl="0">
              <a:spcBef>
                <a:spcPts val="0"/>
              </a:spcBef>
              <a:spcAft>
                <a:spcPts val="0"/>
              </a:spcAft>
              <a:buSzPts val="2900"/>
              <a:buNone/>
              <a:defRPr sz="2900"/>
            </a:lvl7pPr>
            <a:lvl8pPr lvl="7" algn="ctr" rtl="0">
              <a:spcBef>
                <a:spcPts val="0"/>
              </a:spcBef>
              <a:spcAft>
                <a:spcPts val="0"/>
              </a:spcAft>
              <a:buSzPts val="2900"/>
              <a:buNone/>
              <a:defRPr sz="2900"/>
            </a:lvl8pPr>
            <a:lvl9pPr lvl="8" algn="ctr" rtl="0">
              <a:spcBef>
                <a:spcPts val="0"/>
              </a:spcBef>
              <a:spcAft>
                <a:spcPts val="0"/>
              </a:spcAft>
              <a:buSzPts val="2900"/>
              <a:buNone/>
              <a:defRPr sz="2900"/>
            </a:lvl9pPr>
          </a:lstStyle>
          <a:p>
            <a:r>
              <a:t>xx%</a:t>
            </a:r>
          </a:p>
        </p:txBody>
      </p:sp>
      <p:sp>
        <p:nvSpPr>
          <p:cNvPr id="328" name="Google Shape;328;p13"/>
          <p:cNvSpPr txBox="1">
            <a:spLocks noGrp="1"/>
          </p:cNvSpPr>
          <p:nvPr>
            <p:ph type="title" idx="15"/>
          </p:nvPr>
        </p:nvSpPr>
        <p:spPr>
          <a:xfrm>
            <a:off x="713225" y="445025"/>
            <a:ext cx="7717500" cy="572700"/>
          </a:xfrm>
          <a:prstGeom prst="rect">
            <a:avLst/>
          </a:prstGeom>
        </p:spPr>
        <p:txBody>
          <a:bodyPr spcFirstLastPara="1" wrap="square" lIns="0" tIns="0" rIns="0" bIns="0" anchor="b" anchorCtr="0">
            <a:noAutofit/>
          </a:bodyPr>
          <a:lstStyle>
            <a:lvl1pPr lvl="0"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3428355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329"/>
        <p:cNvGrpSpPr/>
        <p:nvPr/>
      </p:nvGrpSpPr>
      <p:grpSpPr>
        <a:xfrm>
          <a:off x="0" y="0"/>
          <a:ext cx="0" cy="0"/>
          <a:chOff x="0" y="0"/>
          <a:chExt cx="0" cy="0"/>
        </a:xfrm>
      </p:grpSpPr>
      <p:sp>
        <p:nvSpPr>
          <p:cNvPr id="330" name="Google Shape;330;p14"/>
          <p:cNvSpPr/>
          <p:nvPr/>
        </p:nvSpPr>
        <p:spPr>
          <a:xfrm flipH="1">
            <a:off x="-633722" y="-857622"/>
            <a:ext cx="4965199" cy="7017485"/>
          </a:xfrm>
          <a:custGeom>
            <a:avLst/>
            <a:gdLst/>
            <a:ahLst/>
            <a:cxnLst/>
            <a:rect l="l" t="t" r="r" b="b"/>
            <a:pathLst>
              <a:path w="30958" h="43754" extrusionOk="0">
                <a:moveTo>
                  <a:pt x="25505" y="0"/>
                </a:moveTo>
                <a:cubicBezTo>
                  <a:pt x="22516" y="0"/>
                  <a:pt x="18306" y="1000"/>
                  <a:pt x="17086" y="3611"/>
                </a:cubicBezTo>
                <a:cubicBezTo>
                  <a:pt x="16003" y="6171"/>
                  <a:pt x="18051" y="9326"/>
                  <a:pt x="17955" y="12196"/>
                </a:cubicBezTo>
                <a:cubicBezTo>
                  <a:pt x="17813" y="15482"/>
                  <a:pt x="14943" y="17685"/>
                  <a:pt x="13812" y="20673"/>
                </a:cubicBezTo>
                <a:cubicBezTo>
                  <a:pt x="11967" y="27364"/>
                  <a:pt x="15991" y="35175"/>
                  <a:pt x="6823" y="37568"/>
                </a:cubicBezTo>
                <a:cubicBezTo>
                  <a:pt x="4442" y="37842"/>
                  <a:pt x="1" y="37425"/>
                  <a:pt x="1763" y="41271"/>
                </a:cubicBezTo>
                <a:cubicBezTo>
                  <a:pt x="2736" y="42928"/>
                  <a:pt x="4703" y="43754"/>
                  <a:pt x="6526" y="43754"/>
                </a:cubicBezTo>
                <a:cubicBezTo>
                  <a:pt x="7113" y="43754"/>
                  <a:pt x="7685" y="43668"/>
                  <a:pt x="8204" y="43497"/>
                </a:cubicBezTo>
                <a:cubicBezTo>
                  <a:pt x="11169" y="42021"/>
                  <a:pt x="13693" y="38937"/>
                  <a:pt x="14455" y="35639"/>
                </a:cubicBezTo>
                <a:cubicBezTo>
                  <a:pt x="15253" y="28614"/>
                  <a:pt x="11740" y="22792"/>
                  <a:pt x="18872" y="18197"/>
                </a:cubicBezTo>
                <a:cubicBezTo>
                  <a:pt x="22682" y="15482"/>
                  <a:pt x="27873" y="13791"/>
                  <a:pt x="29707" y="9124"/>
                </a:cubicBezTo>
                <a:cubicBezTo>
                  <a:pt x="30957" y="6147"/>
                  <a:pt x="29636" y="885"/>
                  <a:pt x="25814" y="4"/>
                </a:cubicBezTo>
                <a:cubicBezTo>
                  <a:pt x="25712" y="1"/>
                  <a:pt x="25610" y="0"/>
                  <a:pt x="2550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1" name="Google Shape;331;p14"/>
          <p:cNvSpPr/>
          <p:nvPr/>
        </p:nvSpPr>
        <p:spPr>
          <a:xfrm rot="-1368521" flipH="1">
            <a:off x="83234" y="-848893"/>
            <a:ext cx="4984359" cy="8677487"/>
          </a:xfrm>
          <a:custGeom>
            <a:avLst/>
            <a:gdLst/>
            <a:ahLst/>
            <a:cxnLst/>
            <a:rect l="l" t="t" r="r" b="b"/>
            <a:pathLst>
              <a:path w="15182" h="26431" extrusionOk="0">
                <a:moveTo>
                  <a:pt x="14660" y="1"/>
                </a:moveTo>
                <a:cubicBezTo>
                  <a:pt x="14608" y="1"/>
                  <a:pt x="14551" y="4"/>
                  <a:pt x="14491" y="10"/>
                </a:cubicBezTo>
                <a:cubicBezTo>
                  <a:pt x="11371" y="463"/>
                  <a:pt x="8811" y="3285"/>
                  <a:pt x="8668" y="6464"/>
                </a:cubicBezTo>
                <a:cubicBezTo>
                  <a:pt x="8645" y="6940"/>
                  <a:pt x="8668" y="7416"/>
                  <a:pt x="8692" y="7892"/>
                </a:cubicBezTo>
                <a:cubicBezTo>
                  <a:pt x="8728" y="8869"/>
                  <a:pt x="8776" y="9881"/>
                  <a:pt x="8395" y="10774"/>
                </a:cubicBezTo>
                <a:cubicBezTo>
                  <a:pt x="7776" y="12143"/>
                  <a:pt x="6442" y="12857"/>
                  <a:pt x="5156" y="13548"/>
                </a:cubicBezTo>
                <a:cubicBezTo>
                  <a:pt x="4073" y="14107"/>
                  <a:pt x="2953" y="14715"/>
                  <a:pt x="2239" y="15703"/>
                </a:cubicBezTo>
                <a:cubicBezTo>
                  <a:pt x="1" y="19156"/>
                  <a:pt x="2763" y="22739"/>
                  <a:pt x="5001" y="25633"/>
                </a:cubicBezTo>
                <a:cubicBezTo>
                  <a:pt x="5204" y="25895"/>
                  <a:pt x="5418" y="26180"/>
                  <a:pt x="5609" y="26430"/>
                </a:cubicBezTo>
                <a:lnTo>
                  <a:pt x="5728" y="26371"/>
                </a:lnTo>
                <a:cubicBezTo>
                  <a:pt x="5513" y="26121"/>
                  <a:pt x="5311" y="25847"/>
                  <a:pt x="5097" y="25573"/>
                </a:cubicBezTo>
                <a:cubicBezTo>
                  <a:pt x="2894" y="22716"/>
                  <a:pt x="144" y="19156"/>
                  <a:pt x="2346" y="15762"/>
                </a:cubicBezTo>
                <a:cubicBezTo>
                  <a:pt x="3025" y="14798"/>
                  <a:pt x="4144" y="14203"/>
                  <a:pt x="5216" y="13631"/>
                </a:cubicBezTo>
                <a:cubicBezTo>
                  <a:pt x="6513" y="12929"/>
                  <a:pt x="7871" y="12214"/>
                  <a:pt x="8490" y="10821"/>
                </a:cubicBezTo>
                <a:cubicBezTo>
                  <a:pt x="8895" y="9893"/>
                  <a:pt x="8847" y="8881"/>
                  <a:pt x="8799" y="7892"/>
                </a:cubicBezTo>
                <a:cubicBezTo>
                  <a:pt x="8788" y="7428"/>
                  <a:pt x="8764" y="6940"/>
                  <a:pt x="8788" y="6475"/>
                </a:cubicBezTo>
                <a:cubicBezTo>
                  <a:pt x="8907" y="3344"/>
                  <a:pt x="11443" y="570"/>
                  <a:pt x="14514" y="129"/>
                </a:cubicBezTo>
                <a:cubicBezTo>
                  <a:pt x="14553" y="126"/>
                  <a:pt x="14600" y="124"/>
                  <a:pt x="14650" y="124"/>
                </a:cubicBezTo>
                <a:cubicBezTo>
                  <a:pt x="14799" y="124"/>
                  <a:pt x="14976" y="150"/>
                  <a:pt x="15038" y="284"/>
                </a:cubicBezTo>
                <a:cubicBezTo>
                  <a:pt x="15050" y="332"/>
                  <a:pt x="15074" y="356"/>
                  <a:pt x="15050" y="403"/>
                </a:cubicBezTo>
                <a:cubicBezTo>
                  <a:pt x="15003" y="546"/>
                  <a:pt x="14645" y="713"/>
                  <a:pt x="14193" y="927"/>
                </a:cubicBezTo>
                <a:cubicBezTo>
                  <a:pt x="13288" y="1320"/>
                  <a:pt x="11907" y="1951"/>
                  <a:pt x="11145" y="3368"/>
                </a:cubicBezTo>
                <a:cubicBezTo>
                  <a:pt x="9847" y="5404"/>
                  <a:pt x="10216" y="6976"/>
                  <a:pt x="10621" y="8631"/>
                </a:cubicBezTo>
                <a:cubicBezTo>
                  <a:pt x="10835" y="9500"/>
                  <a:pt x="11038" y="10369"/>
                  <a:pt x="11038" y="11357"/>
                </a:cubicBezTo>
                <a:cubicBezTo>
                  <a:pt x="10907" y="12488"/>
                  <a:pt x="10192" y="13441"/>
                  <a:pt x="9490" y="14345"/>
                </a:cubicBezTo>
                <a:cubicBezTo>
                  <a:pt x="9288" y="14631"/>
                  <a:pt x="9061" y="14929"/>
                  <a:pt x="8847" y="15227"/>
                </a:cubicBezTo>
                <a:cubicBezTo>
                  <a:pt x="6728" y="18334"/>
                  <a:pt x="6513" y="22620"/>
                  <a:pt x="8347" y="25906"/>
                </a:cubicBezTo>
                <a:lnTo>
                  <a:pt x="8454" y="25847"/>
                </a:lnTo>
                <a:cubicBezTo>
                  <a:pt x="6633" y="22597"/>
                  <a:pt x="6847" y="18346"/>
                  <a:pt x="8942" y="15286"/>
                </a:cubicBezTo>
                <a:cubicBezTo>
                  <a:pt x="9145" y="14988"/>
                  <a:pt x="9359" y="14691"/>
                  <a:pt x="9585" y="14405"/>
                </a:cubicBezTo>
                <a:cubicBezTo>
                  <a:pt x="10276" y="13464"/>
                  <a:pt x="11014" y="12512"/>
                  <a:pt x="11145" y="11357"/>
                </a:cubicBezTo>
                <a:cubicBezTo>
                  <a:pt x="11145" y="10345"/>
                  <a:pt x="10931" y="9464"/>
                  <a:pt x="10728" y="8607"/>
                </a:cubicBezTo>
                <a:cubicBezTo>
                  <a:pt x="10323" y="6964"/>
                  <a:pt x="9966" y="5428"/>
                  <a:pt x="11228" y="3427"/>
                </a:cubicBezTo>
                <a:cubicBezTo>
                  <a:pt x="11978" y="2034"/>
                  <a:pt x="13348" y="1427"/>
                  <a:pt x="14241" y="1022"/>
                </a:cubicBezTo>
                <a:cubicBezTo>
                  <a:pt x="14764" y="784"/>
                  <a:pt x="15086" y="641"/>
                  <a:pt x="15157" y="427"/>
                </a:cubicBezTo>
                <a:cubicBezTo>
                  <a:pt x="15181" y="356"/>
                  <a:pt x="15181" y="296"/>
                  <a:pt x="15134" y="225"/>
                </a:cubicBezTo>
                <a:cubicBezTo>
                  <a:pt x="15056" y="69"/>
                  <a:pt x="14898" y="1"/>
                  <a:pt x="14660" y="1"/>
                </a:cubicBezTo>
                <a:close/>
              </a:path>
            </a:pathLst>
          </a:custGeom>
          <a:solidFill>
            <a:schemeClr val="lt1"/>
          </a:solid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32" name="Google Shape;332;p14"/>
          <p:cNvGrpSpPr/>
          <p:nvPr/>
        </p:nvGrpSpPr>
        <p:grpSpPr>
          <a:xfrm>
            <a:off x="-1005490" y="761775"/>
            <a:ext cx="3585731" cy="2819199"/>
            <a:chOff x="6451063" y="-3"/>
            <a:chExt cx="2230626" cy="1753778"/>
          </a:xfrm>
        </p:grpSpPr>
        <p:sp>
          <p:nvSpPr>
            <p:cNvPr id="333" name="Google Shape;333;p14"/>
            <p:cNvSpPr/>
            <p:nvPr/>
          </p:nvSpPr>
          <p:spPr>
            <a:xfrm>
              <a:off x="7215845" y="23907"/>
              <a:ext cx="94475" cy="126136"/>
            </a:xfrm>
            <a:custGeom>
              <a:avLst/>
              <a:gdLst/>
              <a:ahLst/>
              <a:cxnLst/>
              <a:rect l="l" t="t" r="r" b="b"/>
              <a:pathLst>
                <a:path w="2596" h="3466" extrusionOk="0">
                  <a:moveTo>
                    <a:pt x="1298" y="1"/>
                  </a:moveTo>
                  <a:cubicBezTo>
                    <a:pt x="1280" y="1"/>
                    <a:pt x="1262" y="7"/>
                    <a:pt x="1262" y="19"/>
                  </a:cubicBezTo>
                  <a:cubicBezTo>
                    <a:pt x="1107" y="912"/>
                    <a:pt x="667" y="1602"/>
                    <a:pt x="12" y="1721"/>
                  </a:cubicBezTo>
                  <a:lnTo>
                    <a:pt x="0" y="1733"/>
                  </a:lnTo>
                  <a:lnTo>
                    <a:pt x="0" y="1745"/>
                  </a:lnTo>
                  <a:lnTo>
                    <a:pt x="12" y="1745"/>
                  </a:lnTo>
                  <a:cubicBezTo>
                    <a:pt x="667" y="1864"/>
                    <a:pt x="1107" y="2555"/>
                    <a:pt x="1262" y="3448"/>
                  </a:cubicBezTo>
                  <a:cubicBezTo>
                    <a:pt x="1262" y="3460"/>
                    <a:pt x="1280" y="3466"/>
                    <a:pt x="1298" y="3466"/>
                  </a:cubicBezTo>
                  <a:cubicBezTo>
                    <a:pt x="1316" y="3466"/>
                    <a:pt x="1334" y="3460"/>
                    <a:pt x="1334" y="3448"/>
                  </a:cubicBezTo>
                  <a:cubicBezTo>
                    <a:pt x="1488" y="2555"/>
                    <a:pt x="1929" y="1864"/>
                    <a:pt x="2584" y="1745"/>
                  </a:cubicBezTo>
                  <a:lnTo>
                    <a:pt x="2596" y="1745"/>
                  </a:lnTo>
                  <a:cubicBezTo>
                    <a:pt x="2596" y="1733"/>
                    <a:pt x="2584" y="1733"/>
                    <a:pt x="2584" y="1721"/>
                  </a:cubicBezTo>
                  <a:cubicBezTo>
                    <a:pt x="1929" y="1602"/>
                    <a:pt x="1488" y="912"/>
                    <a:pt x="1334" y="19"/>
                  </a:cubicBezTo>
                  <a:cubicBezTo>
                    <a:pt x="1334" y="7"/>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4" name="Google Shape;334;p14"/>
            <p:cNvSpPr/>
            <p:nvPr/>
          </p:nvSpPr>
          <p:spPr>
            <a:xfrm>
              <a:off x="7420333" y="171114"/>
              <a:ext cx="61139" cy="80864"/>
            </a:xfrm>
            <a:custGeom>
              <a:avLst/>
              <a:gdLst/>
              <a:ahLst/>
              <a:cxnLst/>
              <a:rect l="l" t="t" r="r" b="b"/>
              <a:pathLst>
                <a:path w="1680" h="2222" extrusionOk="0">
                  <a:moveTo>
                    <a:pt x="846" y="1"/>
                  </a:moveTo>
                  <a:cubicBezTo>
                    <a:pt x="834" y="1"/>
                    <a:pt x="822" y="4"/>
                    <a:pt x="822" y="10"/>
                  </a:cubicBezTo>
                  <a:cubicBezTo>
                    <a:pt x="715" y="569"/>
                    <a:pt x="429" y="1022"/>
                    <a:pt x="13" y="1093"/>
                  </a:cubicBezTo>
                  <a:lnTo>
                    <a:pt x="1" y="1105"/>
                  </a:lnTo>
                  <a:lnTo>
                    <a:pt x="1" y="1129"/>
                  </a:lnTo>
                  <a:lnTo>
                    <a:pt x="13" y="1129"/>
                  </a:lnTo>
                  <a:cubicBezTo>
                    <a:pt x="429" y="1201"/>
                    <a:pt x="727" y="1641"/>
                    <a:pt x="822" y="2213"/>
                  </a:cubicBezTo>
                  <a:cubicBezTo>
                    <a:pt x="822" y="2219"/>
                    <a:pt x="834" y="2221"/>
                    <a:pt x="846" y="2221"/>
                  </a:cubicBezTo>
                  <a:cubicBezTo>
                    <a:pt x="858" y="2221"/>
                    <a:pt x="870" y="2219"/>
                    <a:pt x="870" y="2213"/>
                  </a:cubicBezTo>
                  <a:cubicBezTo>
                    <a:pt x="965" y="1641"/>
                    <a:pt x="1251" y="1201"/>
                    <a:pt x="1680" y="1129"/>
                  </a:cubicBezTo>
                  <a:cubicBezTo>
                    <a:pt x="1680" y="1105"/>
                    <a:pt x="1680" y="1105"/>
                    <a:pt x="1668" y="1093"/>
                  </a:cubicBezTo>
                  <a:cubicBezTo>
                    <a:pt x="1251" y="1022"/>
                    <a:pt x="953" y="569"/>
                    <a:pt x="870" y="10"/>
                  </a:cubicBezTo>
                  <a:cubicBezTo>
                    <a:pt x="870" y="4"/>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5" name="Google Shape;335;p14"/>
            <p:cNvSpPr/>
            <p:nvPr/>
          </p:nvSpPr>
          <p:spPr>
            <a:xfrm>
              <a:off x="8056869" y="93562"/>
              <a:ext cx="61321" cy="80864"/>
            </a:xfrm>
            <a:custGeom>
              <a:avLst/>
              <a:gdLst/>
              <a:ahLst/>
              <a:cxnLst/>
              <a:rect l="l" t="t" r="r" b="b"/>
              <a:pathLst>
                <a:path w="1685" h="2222" extrusionOk="0">
                  <a:moveTo>
                    <a:pt x="1683" y="1120"/>
                  </a:moveTo>
                  <a:cubicBezTo>
                    <a:pt x="1682" y="1120"/>
                    <a:pt x="1679" y="1123"/>
                    <a:pt x="1679" y="1129"/>
                  </a:cubicBezTo>
                  <a:cubicBezTo>
                    <a:pt x="1685" y="1123"/>
                    <a:pt x="1685" y="1120"/>
                    <a:pt x="1683" y="1120"/>
                  </a:cubicBezTo>
                  <a:close/>
                  <a:moveTo>
                    <a:pt x="839" y="1"/>
                  </a:moveTo>
                  <a:cubicBezTo>
                    <a:pt x="831" y="1"/>
                    <a:pt x="822" y="4"/>
                    <a:pt x="822" y="10"/>
                  </a:cubicBezTo>
                  <a:cubicBezTo>
                    <a:pt x="714" y="581"/>
                    <a:pt x="429" y="1022"/>
                    <a:pt x="12" y="1093"/>
                  </a:cubicBezTo>
                  <a:lnTo>
                    <a:pt x="0" y="1117"/>
                  </a:lnTo>
                  <a:lnTo>
                    <a:pt x="0" y="1129"/>
                  </a:lnTo>
                  <a:lnTo>
                    <a:pt x="12" y="1129"/>
                  </a:lnTo>
                  <a:cubicBezTo>
                    <a:pt x="429" y="1200"/>
                    <a:pt x="726" y="1653"/>
                    <a:pt x="822" y="2212"/>
                  </a:cubicBezTo>
                  <a:cubicBezTo>
                    <a:pt x="822" y="2218"/>
                    <a:pt x="831" y="2221"/>
                    <a:pt x="839" y="2221"/>
                  </a:cubicBezTo>
                  <a:cubicBezTo>
                    <a:pt x="848" y="2221"/>
                    <a:pt x="857" y="2218"/>
                    <a:pt x="857" y="2212"/>
                  </a:cubicBezTo>
                  <a:cubicBezTo>
                    <a:pt x="965" y="1653"/>
                    <a:pt x="1250" y="1200"/>
                    <a:pt x="1679" y="1129"/>
                  </a:cubicBezTo>
                  <a:cubicBezTo>
                    <a:pt x="1679" y="1117"/>
                    <a:pt x="1679" y="1117"/>
                    <a:pt x="1667" y="1093"/>
                  </a:cubicBezTo>
                  <a:cubicBezTo>
                    <a:pt x="1250" y="1022"/>
                    <a:pt x="953" y="581"/>
                    <a:pt x="857" y="10"/>
                  </a:cubicBezTo>
                  <a:cubicBezTo>
                    <a:pt x="857" y="4"/>
                    <a:pt x="848" y="1"/>
                    <a:pt x="83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6" name="Google Shape;336;p14"/>
            <p:cNvSpPr/>
            <p:nvPr/>
          </p:nvSpPr>
          <p:spPr>
            <a:xfrm>
              <a:off x="8244908" y="1312228"/>
              <a:ext cx="94475" cy="126318"/>
            </a:xfrm>
            <a:custGeom>
              <a:avLst/>
              <a:gdLst/>
              <a:ahLst/>
              <a:cxnLst/>
              <a:rect l="l" t="t" r="r" b="b"/>
              <a:pathLst>
                <a:path w="2596" h="3471" extrusionOk="0">
                  <a:moveTo>
                    <a:pt x="1298" y="0"/>
                  </a:moveTo>
                  <a:cubicBezTo>
                    <a:pt x="1280" y="0"/>
                    <a:pt x="1262" y="9"/>
                    <a:pt x="1262" y="27"/>
                  </a:cubicBezTo>
                  <a:cubicBezTo>
                    <a:pt x="1108" y="920"/>
                    <a:pt x="667" y="1598"/>
                    <a:pt x="12" y="1717"/>
                  </a:cubicBezTo>
                  <a:lnTo>
                    <a:pt x="0" y="1741"/>
                  </a:lnTo>
                  <a:lnTo>
                    <a:pt x="0" y="1753"/>
                  </a:lnTo>
                  <a:lnTo>
                    <a:pt x="12" y="1753"/>
                  </a:lnTo>
                  <a:cubicBezTo>
                    <a:pt x="667" y="1872"/>
                    <a:pt x="1108" y="2551"/>
                    <a:pt x="1262" y="3444"/>
                  </a:cubicBezTo>
                  <a:cubicBezTo>
                    <a:pt x="1262" y="3462"/>
                    <a:pt x="1280" y="3471"/>
                    <a:pt x="1298" y="3471"/>
                  </a:cubicBezTo>
                  <a:cubicBezTo>
                    <a:pt x="1316" y="3471"/>
                    <a:pt x="1334" y="3462"/>
                    <a:pt x="1334" y="3444"/>
                  </a:cubicBezTo>
                  <a:cubicBezTo>
                    <a:pt x="1489" y="2551"/>
                    <a:pt x="1929" y="1872"/>
                    <a:pt x="2584" y="1753"/>
                  </a:cubicBezTo>
                  <a:lnTo>
                    <a:pt x="2596" y="1753"/>
                  </a:lnTo>
                  <a:cubicBezTo>
                    <a:pt x="2596" y="1741"/>
                    <a:pt x="2596" y="1717"/>
                    <a:pt x="2584" y="1717"/>
                  </a:cubicBezTo>
                  <a:cubicBezTo>
                    <a:pt x="1929" y="1598"/>
                    <a:pt x="1489" y="920"/>
                    <a:pt x="1334" y="27"/>
                  </a:cubicBezTo>
                  <a:cubicBezTo>
                    <a:pt x="1334" y="9"/>
                    <a:pt x="1316" y="0"/>
                    <a:pt x="129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7" name="Google Shape;337;p14"/>
            <p:cNvSpPr/>
            <p:nvPr/>
          </p:nvSpPr>
          <p:spPr>
            <a:xfrm>
              <a:off x="8587213" y="679586"/>
              <a:ext cx="94475" cy="126355"/>
            </a:xfrm>
            <a:custGeom>
              <a:avLst/>
              <a:gdLst/>
              <a:ahLst/>
              <a:cxnLst/>
              <a:rect l="l" t="t" r="r" b="b"/>
              <a:pathLst>
                <a:path w="2596" h="3472" extrusionOk="0">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8" name="Google Shape;338;p14"/>
            <p:cNvSpPr/>
            <p:nvPr/>
          </p:nvSpPr>
          <p:spPr>
            <a:xfrm>
              <a:off x="8339346" y="1467113"/>
              <a:ext cx="61576" cy="80828"/>
            </a:xfrm>
            <a:custGeom>
              <a:avLst/>
              <a:gdLst/>
              <a:ahLst/>
              <a:cxnLst/>
              <a:rect l="l" t="t" r="r" b="b"/>
              <a:pathLst>
                <a:path w="1692" h="2221" extrusionOk="0">
                  <a:moveTo>
                    <a:pt x="846" y="0"/>
                  </a:moveTo>
                  <a:cubicBezTo>
                    <a:pt x="834" y="0"/>
                    <a:pt x="823" y="3"/>
                    <a:pt x="823" y="9"/>
                  </a:cubicBezTo>
                  <a:cubicBezTo>
                    <a:pt x="715" y="581"/>
                    <a:pt x="442" y="1021"/>
                    <a:pt x="25" y="1093"/>
                  </a:cubicBezTo>
                  <a:lnTo>
                    <a:pt x="1" y="1117"/>
                  </a:lnTo>
                  <a:lnTo>
                    <a:pt x="1" y="1129"/>
                  </a:lnTo>
                  <a:lnTo>
                    <a:pt x="25" y="1129"/>
                  </a:lnTo>
                  <a:cubicBezTo>
                    <a:pt x="442" y="1200"/>
                    <a:pt x="739" y="1652"/>
                    <a:pt x="823" y="2212"/>
                  </a:cubicBezTo>
                  <a:cubicBezTo>
                    <a:pt x="823" y="2218"/>
                    <a:pt x="834" y="2221"/>
                    <a:pt x="846" y="2221"/>
                  </a:cubicBezTo>
                  <a:cubicBezTo>
                    <a:pt x="858" y="2221"/>
                    <a:pt x="870" y="2218"/>
                    <a:pt x="870" y="2212"/>
                  </a:cubicBezTo>
                  <a:cubicBezTo>
                    <a:pt x="977" y="1652"/>
                    <a:pt x="1251" y="1200"/>
                    <a:pt x="1692" y="1129"/>
                  </a:cubicBezTo>
                  <a:cubicBezTo>
                    <a:pt x="1692" y="1117"/>
                    <a:pt x="1668" y="1117"/>
                    <a:pt x="1668"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9" name="Google Shape;339;p14"/>
            <p:cNvSpPr/>
            <p:nvPr/>
          </p:nvSpPr>
          <p:spPr>
            <a:xfrm>
              <a:off x="8063784" y="854960"/>
              <a:ext cx="61139" cy="81192"/>
            </a:xfrm>
            <a:custGeom>
              <a:avLst/>
              <a:gdLst/>
              <a:ahLst/>
              <a:cxnLst/>
              <a:rect l="l" t="t" r="r" b="b"/>
              <a:pathLst>
                <a:path w="1680" h="2231" extrusionOk="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0" name="Google Shape;340;p14"/>
            <p:cNvSpPr/>
            <p:nvPr/>
          </p:nvSpPr>
          <p:spPr>
            <a:xfrm>
              <a:off x="7989253" y="948124"/>
              <a:ext cx="61139" cy="81192"/>
            </a:xfrm>
            <a:custGeom>
              <a:avLst/>
              <a:gdLst/>
              <a:ahLst/>
              <a:cxnLst/>
              <a:rect l="l" t="t" r="r" b="b"/>
              <a:pathLst>
                <a:path w="1680" h="2231" extrusionOk="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1" name="Google Shape;341;p14"/>
            <p:cNvSpPr/>
            <p:nvPr/>
          </p:nvSpPr>
          <p:spPr>
            <a:xfrm>
              <a:off x="7651278" y="1426391"/>
              <a:ext cx="61139" cy="81155"/>
            </a:xfrm>
            <a:custGeom>
              <a:avLst/>
              <a:gdLst/>
              <a:ahLst/>
              <a:cxnLst/>
              <a:rect l="l" t="t" r="r" b="b"/>
              <a:pathLst>
                <a:path w="1680" h="2230" extrusionOk="0">
                  <a:moveTo>
                    <a:pt x="834" y="0"/>
                  </a:moveTo>
                  <a:cubicBezTo>
                    <a:pt x="822" y="0"/>
                    <a:pt x="810" y="3"/>
                    <a:pt x="810" y="9"/>
                  </a:cubicBezTo>
                  <a:cubicBezTo>
                    <a:pt x="715" y="581"/>
                    <a:pt x="429" y="1021"/>
                    <a:pt x="13" y="1105"/>
                  </a:cubicBezTo>
                  <a:lnTo>
                    <a:pt x="1" y="1117"/>
                  </a:lnTo>
                  <a:lnTo>
                    <a:pt x="1" y="1128"/>
                  </a:lnTo>
                  <a:lnTo>
                    <a:pt x="13" y="1128"/>
                  </a:lnTo>
                  <a:cubicBezTo>
                    <a:pt x="429" y="1200"/>
                    <a:pt x="727" y="1652"/>
                    <a:pt x="810" y="2212"/>
                  </a:cubicBezTo>
                  <a:cubicBezTo>
                    <a:pt x="810" y="2224"/>
                    <a:pt x="822" y="2230"/>
                    <a:pt x="834" y="2230"/>
                  </a:cubicBezTo>
                  <a:cubicBezTo>
                    <a:pt x="846" y="2230"/>
                    <a:pt x="858" y="2224"/>
                    <a:pt x="858" y="2212"/>
                  </a:cubicBezTo>
                  <a:cubicBezTo>
                    <a:pt x="965" y="1652"/>
                    <a:pt x="1251" y="1200"/>
                    <a:pt x="1680" y="1128"/>
                  </a:cubicBezTo>
                  <a:cubicBezTo>
                    <a:pt x="1680" y="1117"/>
                    <a:pt x="1680" y="1117"/>
                    <a:pt x="1668" y="1105"/>
                  </a:cubicBezTo>
                  <a:cubicBezTo>
                    <a:pt x="1251" y="1021"/>
                    <a:pt x="953" y="581"/>
                    <a:pt x="858" y="9"/>
                  </a:cubicBezTo>
                  <a:cubicBezTo>
                    <a:pt x="858" y="3"/>
                    <a:pt x="846" y="0"/>
                    <a:pt x="83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2" name="Google Shape;342;p14"/>
            <p:cNvSpPr/>
            <p:nvPr/>
          </p:nvSpPr>
          <p:spPr>
            <a:xfrm>
              <a:off x="6451063" y="860928"/>
              <a:ext cx="61139" cy="81192"/>
            </a:xfrm>
            <a:custGeom>
              <a:avLst/>
              <a:gdLst/>
              <a:ahLst/>
              <a:cxnLst/>
              <a:rect l="l" t="t" r="r" b="b"/>
              <a:pathLst>
                <a:path w="1680" h="2231" extrusionOk="0">
                  <a:moveTo>
                    <a:pt x="834" y="1"/>
                  </a:moveTo>
                  <a:cubicBezTo>
                    <a:pt x="822" y="1"/>
                    <a:pt x="810" y="4"/>
                    <a:pt x="810" y="10"/>
                  </a:cubicBezTo>
                  <a:cubicBezTo>
                    <a:pt x="715" y="581"/>
                    <a:pt x="429" y="1022"/>
                    <a:pt x="12" y="1105"/>
                  </a:cubicBezTo>
                  <a:lnTo>
                    <a:pt x="1" y="1117"/>
                  </a:lnTo>
                  <a:lnTo>
                    <a:pt x="1" y="1129"/>
                  </a:lnTo>
                  <a:lnTo>
                    <a:pt x="12" y="1129"/>
                  </a:lnTo>
                  <a:cubicBezTo>
                    <a:pt x="429" y="1200"/>
                    <a:pt x="727" y="1653"/>
                    <a:pt x="810" y="2212"/>
                  </a:cubicBezTo>
                  <a:cubicBezTo>
                    <a:pt x="810" y="2224"/>
                    <a:pt x="822" y="2230"/>
                    <a:pt x="834" y="2230"/>
                  </a:cubicBezTo>
                  <a:cubicBezTo>
                    <a:pt x="846" y="2230"/>
                    <a:pt x="858" y="2224"/>
                    <a:pt x="858" y="2212"/>
                  </a:cubicBezTo>
                  <a:cubicBezTo>
                    <a:pt x="965" y="1653"/>
                    <a:pt x="1251" y="1200"/>
                    <a:pt x="1679" y="1129"/>
                  </a:cubicBezTo>
                  <a:cubicBezTo>
                    <a:pt x="1679" y="1117"/>
                    <a:pt x="1679" y="1117"/>
                    <a:pt x="1667" y="1105"/>
                  </a:cubicBez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3" name="Google Shape;343;p14"/>
            <p:cNvSpPr/>
            <p:nvPr/>
          </p:nvSpPr>
          <p:spPr>
            <a:xfrm>
              <a:off x="8087621" y="1560278"/>
              <a:ext cx="61139" cy="80828"/>
            </a:xfrm>
            <a:custGeom>
              <a:avLst/>
              <a:gdLst/>
              <a:ahLst/>
              <a:cxnLst/>
              <a:rect l="l" t="t" r="r" b="b"/>
              <a:pathLst>
                <a:path w="1680" h="2221" extrusionOk="0">
                  <a:moveTo>
                    <a:pt x="846" y="0"/>
                  </a:moveTo>
                  <a:cubicBezTo>
                    <a:pt x="834" y="0"/>
                    <a:pt x="822" y="3"/>
                    <a:pt x="822" y="9"/>
                  </a:cubicBezTo>
                  <a:cubicBezTo>
                    <a:pt x="715" y="581"/>
                    <a:pt x="429" y="1021"/>
                    <a:pt x="12" y="1093"/>
                  </a:cubicBezTo>
                  <a:lnTo>
                    <a:pt x="0" y="1117"/>
                  </a:lnTo>
                  <a:lnTo>
                    <a:pt x="0" y="1128"/>
                  </a:lnTo>
                  <a:lnTo>
                    <a:pt x="12" y="1128"/>
                  </a:lnTo>
                  <a:cubicBezTo>
                    <a:pt x="429" y="1200"/>
                    <a:pt x="727" y="1652"/>
                    <a:pt x="822" y="2212"/>
                  </a:cubicBezTo>
                  <a:cubicBezTo>
                    <a:pt x="822" y="2218"/>
                    <a:pt x="834" y="2221"/>
                    <a:pt x="846" y="2221"/>
                  </a:cubicBezTo>
                  <a:cubicBezTo>
                    <a:pt x="858" y="2221"/>
                    <a:pt x="870" y="2218"/>
                    <a:pt x="870" y="2212"/>
                  </a:cubicBezTo>
                  <a:cubicBezTo>
                    <a:pt x="965" y="1652"/>
                    <a:pt x="1251" y="1200"/>
                    <a:pt x="1679" y="1128"/>
                  </a:cubicBezTo>
                  <a:cubicBezTo>
                    <a:pt x="1679" y="1117"/>
                    <a:pt x="1667" y="1117"/>
                    <a:pt x="1667"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4" name="Google Shape;344;p14"/>
            <p:cNvSpPr/>
            <p:nvPr/>
          </p:nvSpPr>
          <p:spPr>
            <a:xfrm>
              <a:off x="6893010" y="1186129"/>
              <a:ext cx="94511" cy="126318"/>
            </a:xfrm>
            <a:custGeom>
              <a:avLst/>
              <a:gdLst/>
              <a:ahLst/>
              <a:cxnLst/>
              <a:rect l="l" t="t" r="r" b="b"/>
              <a:pathLst>
                <a:path w="2597" h="3471" extrusionOk="0">
                  <a:moveTo>
                    <a:pt x="1299" y="0"/>
                  </a:moveTo>
                  <a:cubicBezTo>
                    <a:pt x="1281" y="0"/>
                    <a:pt x="1263" y="9"/>
                    <a:pt x="1263" y="27"/>
                  </a:cubicBezTo>
                  <a:cubicBezTo>
                    <a:pt x="1108" y="920"/>
                    <a:pt x="668" y="1599"/>
                    <a:pt x="13" y="1718"/>
                  </a:cubicBezTo>
                  <a:lnTo>
                    <a:pt x="1" y="1718"/>
                  </a:lnTo>
                  <a:cubicBezTo>
                    <a:pt x="1" y="1730"/>
                    <a:pt x="13" y="1753"/>
                    <a:pt x="13" y="1753"/>
                  </a:cubicBezTo>
                  <a:cubicBezTo>
                    <a:pt x="668" y="1873"/>
                    <a:pt x="1108" y="2551"/>
                    <a:pt x="1263" y="3444"/>
                  </a:cubicBezTo>
                  <a:cubicBezTo>
                    <a:pt x="1263" y="3462"/>
                    <a:pt x="1281" y="3471"/>
                    <a:pt x="1299" y="3471"/>
                  </a:cubicBezTo>
                  <a:cubicBezTo>
                    <a:pt x="1317" y="3471"/>
                    <a:pt x="1334" y="3462"/>
                    <a:pt x="1334" y="3444"/>
                  </a:cubicBezTo>
                  <a:cubicBezTo>
                    <a:pt x="1489" y="2551"/>
                    <a:pt x="1930" y="1873"/>
                    <a:pt x="2585" y="1753"/>
                  </a:cubicBezTo>
                  <a:lnTo>
                    <a:pt x="2596" y="1730"/>
                  </a:lnTo>
                  <a:lnTo>
                    <a:pt x="2596" y="1718"/>
                  </a:lnTo>
                  <a:lnTo>
                    <a:pt x="2585" y="1718"/>
                  </a:lnTo>
                  <a:cubicBezTo>
                    <a:pt x="1930" y="1599"/>
                    <a:pt x="1489" y="920"/>
                    <a:pt x="1334" y="27"/>
                  </a:cubicBezTo>
                  <a:cubicBezTo>
                    <a:pt x="1334" y="9"/>
                    <a:pt x="1317" y="0"/>
                    <a:pt x="129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5" name="Google Shape;345;p14"/>
            <p:cNvSpPr/>
            <p:nvPr/>
          </p:nvSpPr>
          <p:spPr>
            <a:xfrm>
              <a:off x="7167298" y="771767"/>
              <a:ext cx="94948" cy="126136"/>
            </a:xfrm>
            <a:custGeom>
              <a:avLst/>
              <a:gdLst/>
              <a:ahLst/>
              <a:cxnLst/>
              <a:rect l="l" t="t" r="r" b="b"/>
              <a:pathLst>
                <a:path w="2609" h="3466" extrusionOk="0">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6" name="Google Shape;346;p14"/>
            <p:cNvSpPr/>
            <p:nvPr/>
          </p:nvSpPr>
          <p:spPr>
            <a:xfrm>
              <a:off x="6831944" y="1076698"/>
              <a:ext cx="61540" cy="80864"/>
            </a:xfrm>
            <a:custGeom>
              <a:avLst/>
              <a:gdLst/>
              <a:ahLst/>
              <a:cxnLst/>
              <a:rect l="l" t="t" r="r" b="b"/>
              <a:pathLst>
                <a:path w="1691" h="2222" extrusionOk="0">
                  <a:moveTo>
                    <a:pt x="12" y="1093"/>
                  </a:moveTo>
                  <a:lnTo>
                    <a:pt x="12" y="1093"/>
                  </a:lnTo>
                  <a:cubicBezTo>
                    <a:pt x="0" y="1099"/>
                    <a:pt x="0" y="1102"/>
                    <a:pt x="3" y="1102"/>
                  </a:cubicBezTo>
                  <a:cubicBezTo>
                    <a:pt x="6" y="1102"/>
                    <a:pt x="12" y="1099"/>
                    <a:pt x="12" y="1093"/>
                  </a:cubicBezTo>
                  <a:close/>
                  <a:moveTo>
                    <a:pt x="845" y="1"/>
                  </a:moveTo>
                  <a:cubicBezTo>
                    <a:pt x="834" y="1"/>
                    <a:pt x="822" y="4"/>
                    <a:pt x="822" y="10"/>
                  </a:cubicBezTo>
                  <a:cubicBezTo>
                    <a:pt x="726" y="570"/>
                    <a:pt x="441" y="1022"/>
                    <a:pt x="12" y="1093"/>
                  </a:cubicBezTo>
                  <a:cubicBezTo>
                    <a:pt x="12" y="1105"/>
                    <a:pt x="12" y="1129"/>
                    <a:pt x="24" y="1129"/>
                  </a:cubicBezTo>
                  <a:cubicBezTo>
                    <a:pt x="441" y="1201"/>
                    <a:pt x="738" y="1641"/>
                    <a:pt x="822" y="2213"/>
                  </a:cubicBezTo>
                  <a:cubicBezTo>
                    <a:pt x="822" y="2219"/>
                    <a:pt x="834" y="2221"/>
                    <a:pt x="845" y="2221"/>
                  </a:cubicBezTo>
                  <a:cubicBezTo>
                    <a:pt x="857" y="2221"/>
                    <a:pt x="869" y="2219"/>
                    <a:pt x="869" y="2213"/>
                  </a:cubicBezTo>
                  <a:cubicBezTo>
                    <a:pt x="976" y="1641"/>
                    <a:pt x="1262" y="1201"/>
                    <a:pt x="1679" y="1129"/>
                  </a:cubicBezTo>
                  <a:lnTo>
                    <a:pt x="1691" y="1105"/>
                  </a:lnTo>
                  <a:lnTo>
                    <a:pt x="1691" y="1093"/>
                  </a:lnTo>
                  <a:lnTo>
                    <a:pt x="1679" y="1093"/>
                  </a:lnTo>
                  <a:cubicBezTo>
                    <a:pt x="1262" y="1022"/>
                    <a:pt x="965" y="570"/>
                    <a:pt x="869" y="10"/>
                  </a:cubicBezTo>
                  <a:cubicBezTo>
                    <a:pt x="869" y="4"/>
                    <a:pt x="857" y="1"/>
                    <a:pt x="84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7" name="Google Shape;347;p14"/>
            <p:cNvSpPr/>
            <p:nvPr/>
          </p:nvSpPr>
          <p:spPr>
            <a:xfrm>
              <a:off x="7103175" y="1672911"/>
              <a:ext cx="61139" cy="80864"/>
            </a:xfrm>
            <a:custGeom>
              <a:avLst/>
              <a:gdLst/>
              <a:ahLst/>
              <a:cxnLst/>
              <a:rect l="l" t="t" r="r" b="b"/>
              <a:pathLst>
                <a:path w="1680" h="2222" extrusionOk="0">
                  <a:moveTo>
                    <a:pt x="834" y="1"/>
                  </a:moveTo>
                  <a:cubicBezTo>
                    <a:pt x="822" y="1"/>
                    <a:pt x="810" y="4"/>
                    <a:pt x="810" y="10"/>
                  </a:cubicBezTo>
                  <a:cubicBezTo>
                    <a:pt x="715" y="581"/>
                    <a:pt x="429" y="1022"/>
                    <a:pt x="0" y="1093"/>
                  </a:cubicBezTo>
                  <a:cubicBezTo>
                    <a:pt x="0" y="1117"/>
                    <a:pt x="0" y="1117"/>
                    <a:pt x="12" y="1129"/>
                  </a:cubicBezTo>
                  <a:cubicBezTo>
                    <a:pt x="429" y="1201"/>
                    <a:pt x="727" y="1653"/>
                    <a:pt x="810" y="2213"/>
                  </a:cubicBezTo>
                  <a:cubicBezTo>
                    <a:pt x="810" y="2218"/>
                    <a:pt x="822" y="2221"/>
                    <a:pt x="834" y="2221"/>
                  </a:cubicBezTo>
                  <a:cubicBezTo>
                    <a:pt x="846" y="2221"/>
                    <a:pt x="858" y="2218"/>
                    <a:pt x="858" y="2213"/>
                  </a:cubicBezTo>
                  <a:cubicBezTo>
                    <a:pt x="965" y="1653"/>
                    <a:pt x="1251" y="1201"/>
                    <a:pt x="1667" y="1129"/>
                  </a:cubicBezTo>
                  <a:lnTo>
                    <a:pt x="1679" y="1117"/>
                  </a:lnTo>
                  <a:lnTo>
                    <a:pt x="1679" y="1093"/>
                  </a:lnTo>
                  <a:lnTo>
                    <a:pt x="1667" y="1093"/>
                  </a:ln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8" name="Google Shape;348;p14"/>
            <p:cNvSpPr/>
            <p:nvPr/>
          </p:nvSpPr>
          <p:spPr>
            <a:xfrm>
              <a:off x="8111458" y="-3"/>
              <a:ext cx="61139" cy="80828"/>
            </a:xfrm>
            <a:custGeom>
              <a:avLst/>
              <a:gdLst/>
              <a:ahLst/>
              <a:cxnLst/>
              <a:rect l="l" t="t" r="r" b="b"/>
              <a:pathLst>
                <a:path w="1680" h="2221" extrusionOk="0">
                  <a:moveTo>
                    <a:pt x="846" y="0"/>
                  </a:moveTo>
                  <a:cubicBezTo>
                    <a:pt x="834" y="0"/>
                    <a:pt x="822" y="3"/>
                    <a:pt x="822" y="9"/>
                  </a:cubicBezTo>
                  <a:cubicBezTo>
                    <a:pt x="715" y="569"/>
                    <a:pt x="429" y="1021"/>
                    <a:pt x="12" y="1092"/>
                  </a:cubicBezTo>
                  <a:lnTo>
                    <a:pt x="0" y="1104"/>
                  </a:lnTo>
                  <a:lnTo>
                    <a:pt x="0" y="1128"/>
                  </a:lnTo>
                  <a:lnTo>
                    <a:pt x="12" y="1128"/>
                  </a:lnTo>
                  <a:cubicBezTo>
                    <a:pt x="429" y="1200"/>
                    <a:pt x="727" y="1640"/>
                    <a:pt x="822" y="2212"/>
                  </a:cubicBezTo>
                  <a:cubicBezTo>
                    <a:pt x="822" y="2218"/>
                    <a:pt x="834" y="2221"/>
                    <a:pt x="846" y="2221"/>
                  </a:cubicBezTo>
                  <a:cubicBezTo>
                    <a:pt x="858" y="2221"/>
                    <a:pt x="869" y="2218"/>
                    <a:pt x="869" y="2212"/>
                  </a:cubicBezTo>
                  <a:cubicBezTo>
                    <a:pt x="965" y="1640"/>
                    <a:pt x="1250" y="1200"/>
                    <a:pt x="1679" y="1128"/>
                  </a:cubicBezTo>
                  <a:cubicBezTo>
                    <a:pt x="1679" y="1104"/>
                    <a:pt x="1679" y="1104"/>
                    <a:pt x="1667" y="1092"/>
                  </a:cubicBezTo>
                  <a:cubicBezTo>
                    <a:pt x="1250" y="1021"/>
                    <a:pt x="953" y="569"/>
                    <a:pt x="869" y="9"/>
                  </a:cubicBezTo>
                  <a:cubicBezTo>
                    <a:pt x="869"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49" name="Google Shape;349;p14"/>
          <p:cNvGrpSpPr/>
          <p:nvPr/>
        </p:nvGrpSpPr>
        <p:grpSpPr>
          <a:xfrm>
            <a:off x="135636" y="2843680"/>
            <a:ext cx="1602760" cy="2318981"/>
            <a:chOff x="389800" y="2651475"/>
            <a:chExt cx="1828174" cy="2645125"/>
          </a:xfrm>
        </p:grpSpPr>
        <p:sp>
          <p:nvSpPr>
            <p:cNvPr id="350" name="Google Shape;350;p14"/>
            <p:cNvSpPr/>
            <p:nvPr/>
          </p:nvSpPr>
          <p:spPr>
            <a:xfrm>
              <a:off x="1418976" y="4611289"/>
              <a:ext cx="456406" cy="685310"/>
            </a:xfrm>
            <a:custGeom>
              <a:avLst/>
              <a:gdLst/>
              <a:ahLst/>
              <a:cxnLst/>
              <a:rect l="l" t="t" r="r" b="b"/>
              <a:pathLst>
                <a:path w="3585" h="5383" extrusionOk="0">
                  <a:moveTo>
                    <a:pt x="1" y="1"/>
                  </a:moveTo>
                  <a:lnTo>
                    <a:pt x="1" y="5382"/>
                  </a:lnTo>
                  <a:lnTo>
                    <a:pt x="3584" y="5382"/>
                  </a:lnTo>
                  <a:lnTo>
                    <a:pt x="3584"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1" name="Google Shape;351;p14"/>
            <p:cNvSpPr/>
            <p:nvPr/>
          </p:nvSpPr>
          <p:spPr>
            <a:xfrm>
              <a:off x="961168" y="4611289"/>
              <a:ext cx="457934" cy="685310"/>
            </a:xfrm>
            <a:custGeom>
              <a:avLst/>
              <a:gdLst/>
              <a:ahLst/>
              <a:cxnLst/>
              <a:rect l="l" t="t" r="r" b="b"/>
              <a:pathLst>
                <a:path w="3597" h="5383" extrusionOk="0">
                  <a:moveTo>
                    <a:pt x="1" y="1"/>
                  </a:moveTo>
                  <a:lnTo>
                    <a:pt x="1" y="5382"/>
                  </a:lnTo>
                  <a:lnTo>
                    <a:pt x="3597" y="5382"/>
                  </a:lnTo>
                  <a:lnTo>
                    <a:pt x="3597"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2" name="Google Shape;352;p14"/>
            <p:cNvSpPr/>
            <p:nvPr/>
          </p:nvSpPr>
          <p:spPr>
            <a:xfrm>
              <a:off x="417044" y="3696565"/>
              <a:ext cx="629166" cy="572004"/>
            </a:xfrm>
            <a:custGeom>
              <a:avLst/>
              <a:gdLst/>
              <a:ahLst/>
              <a:cxnLst/>
              <a:rect l="l" t="t" r="r" b="b"/>
              <a:pathLst>
                <a:path w="4942" h="4493" extrusionOk="0">
                  <a:moveTo>
                    <a:pt x="2471" y="0"/>
                  </a:moveTo>
                  <a:cubicBezTo>
                    <a:pt x="1897" y="0"/>
                    <a:pt x="1322" y="221"/>
                    <a:pt x="882" y="661"/>
                  </a:cubicBezTo>
                  <a:cubicBezTo>
                    <a:pt x="1" y="1530"/>
                    <a:pt x="1" y="2959"/>
                    <a:pt x="882" y="3840"/>
                  </a:cubicBezTo>
                  <a:cubicBezTo>
                    <a:pt x="1322" y="4275"/>
                    <a:pt x="1897" y="4492"/>
                    <a:pt x="2471" y="4492"/>
                  </a:cubicBezTo>
                  <a:cubicBezTo>
                    <a:pt x="3046" y="4492"/>
                    <a:pt x="3620" y="4275"/>
                    <a:pt x="4061" y="3840"/>
                  </a:cubicBezTo>
                  <a:cubicBezTo>
                    <a:pt x="4942" y="2959"/>
                    <a:pt x="4942" y="1530"/>
                    <a:pt x="4061" y="661"/>
                  </a:cubicBezTo>
                  <a:cubicBezTo>
                    <a:pt x="3620" y="221"/>
                    <a:pt x="3046" y="0"/>
                    <a:pt x="247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3" name="Google Shape;353;p14"/>
            <p:cNvSpPr/>
            <p:nvPr/>
          </p:nvSpPr>
          <p:spPr>
            <a:xfrm>
              <a:off x="1418976" y="2669553"/>
              <a:ext cx="754948" cy="504911"/>
            </a:xfrm>
            <a:custGeom>
              <a:avLst/>
              <a:gdLst/>
              <a:ahLst/>
              <a:cxnLst/>
              <a:rect l="l" t="t" r="r" b="b"/>
              <a:pathLst>
                <a:path w="5930" h="3966" extrusionOk="0">
                  <a:moveTo>
                    <a:pt x="1" y="1"/>
                  </a:moveTo>
                  <a:lnTo>
                    <a:pt x="1" y="3966"/>
                  </a:lnTo>
                  <a:lnTo>
                    <a:pt x="5930" y="3966"/>
                  </a:lnTo>
                  <a:cubicBezTo>
                    <a:pt x="4620" y="1"/>
                    <a:pt x="1" y="1"/>
                    <a:pt x="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4" name="Google Shape;354;p14"/>
            <p:cNvSpPr/>
            <p:nvPr/>
          </p:nvSpPr>
          <p:spPr>
            <a:xfrm>
              <a:off x="1418976" y="3171283"/>
              <a:ext cx="798998" cy="1537141"/>
            </a:xfrm>
            <a:custGeom>
              <a:avLst/>
              <a:gdLst/>
              <a:ahLst/>
              <a:cxnLst/>
              <a:rect l="l" t="t" r="r" b="b"/>
              <a:pathLst>
                <a:path w="6276" h="12074" extrusionOk="0">
                  <a:moveTo>
                    <a:pt x="1" y="1"/>
                  </a:moveTo>
                  <a:lnTo>
                    <a:pt x="1" y="13"/>
                  </a:lnTo>
                  <a:lnTo>
                    <a:pt x="1" y="10859"/>
                  </a:lnTo>
                  <a:lnTo>
                    <a:pt x="2120" y="10859"/>
                  </a:lnTo>
                  <a:cubicBezTo>
                    <a:pt x="2120" y="10859"/>
                    <a:pt x="2122" y="10859"/>
                    <a:pt x="2125" y="10859"/>
                  </a:cubicBezTo>
                  <a:cubicBezTo>
                    <a:pt x="2220" y="10859"/>
                    <a:pt x="3493" y="10881"/>
                    <a:pt x="3584" y="12074"/>
                  </a:cubicBezTo>
                  <a:cubicBezTo>
                    <a:pt x="5811" y="10407"/>
                    <a:pt x="6275" y="6811"/>
                    <a:pt x="6275" y="2323"/>
                  </a:cubicBezTo>
                  <a:cubicBezTo>
                    <a:pt x="6275" y="1430"/>
                    <a:pt x="6144" y="668"/>
                    <a:pt x="593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5" name="Google Shape;355;p14"/>
            <p:cNvSpPr/>
            <p:nvPr/>
          </p:nvSpPr>
          <p:spPr>
            <a:xfrm>
              <a:off x="1418976" y="4553745"/>
              <a:ext cx="456406" cy="285047"/>
            </a:xfrm>
            <a:custGeom>
              <a:avLst/>
              <a:gdLst/>
              <a:ahLst/>
              <a:cxnLst/>
              <a:rect l="l" t="t" r="r" b="b"/>
              <a:pathLst>
                <a:path w="3585" h="2239" extrusionOk="0">
                  <a:moveTo>
                    <a:pt x="2125" y="0"/>
                  </a:moveTo>
                  <a:cubicBezTo>
                    <a:pt x="2122" y="0"/>
                    <a:pt x="2120" y="0"/>
                    <a:pt x="2120" y="0"/>
                  </a:cubicBezTo>
                  <a:lnTo>
                    <a:pt x="1" y="0"/>
                  </a:lnTo>
                  <a:lnTo>
                    <a:pt x="1" y="2239"/>
                  </a:lnTo>
                  <a:cubicBezTo>
                    <a:pt x="1525" y="2239"/>
                    <a:pt x="2691" y="1882"/>
                    <a:pt x="3584" y="1215"/>
                  </a:cubicBezTo>
                  <a:cubicBezTo>
                    <a:pt x="3493" y="22"/>
                    <a:pt x="2220" y="0"/>
                    <a:pt x="212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6" name="Google Shape;356;p14"/>
            <p:cNvSpPr/>
            <p:nvPr/>
          </p:nvSpPr>
          <p:spPr>
            <a:xfrm>
              <a:off x="618704" y="2669553"/>
              <a:ext cx="800398" cy="2170763"/>
            </a:xfrm>
            <a:custGeom>
              <a:avLst/>
              <a:gdLst/>
              <a:ahLst/>
              <a:cxnLst/>
              <a:rect l="l" t="t" r="r" b="b"/>
              <a:pathLst>
                <a:path w="6287" h="17051" extrusionOk="0">
                  <a:moveTo>
                    <a:pt x="6287" y="1"/>
                  </a:moveTo>
                  <a:cubicBezTo>
                    <a:pt x="6287" y="1"/>
                    <a:pt x="0" y="1"/>
                    <a:pt x="0" y="6276"/>
                  </a:cubicBezTo>
                  <a:cubicBezTo>
                    <a:pt x="0" y="12562"/>
                    <a:pt x="893" y="17051"/>
                    <a:pt x="6287" y="17051"/>
                  </a:cubicBezTo>
                  <a:lnTo>
                    <a:pt x="628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7" name="Google Shape;357;p14"/>
            <p:cNvSpPr/>
            <p:nvPr/>
          </p:nvSpPr>
          <p:spPr>
            <a:xfrm>
              <a:off x="1519042" y="3568491"/>
              <a:ext cx="485178" cy="485178"/>
            </a:xfrm>
            <a:custGeom>
              <a:avLst/>
              <a:gdLst/>
              <a:ahLst/>
              <a:cxnLst/>
              <a:rect l="l" t="t" r="r" b="b"/>
              <a:pathLst>
                <a:path w="3811" h="3811" extrusionOk="0">
                  <a:moveTo>
                    <a:pt x="1905" y="0"/>
                  </a:moveTo>
                  <a:cubicBezTo>
                    <a:pt x="846" y="0"/>
                    <a:pt x="0" y="858"/>
                    <a:pt x="0" y="1905"/>
                  </a:cubicBezTo>
                  <a:cubicBezTo>
                    <a:pt x="0" y="2965"/>
                    <a:pt x="846" y="3810"/>
                    <a:pt x="1905" y="3810"/>
                  </a:cubicBezTo>
                  <a:cubicBezTo>
                    <a:pt x="2953" y="3810"/>
                    <a:pt x="3810" y="2965"/>
                    <a:pt x="3810" y="1905"/>
                  </a:cubicBezTo>
                  <a:cubicBezTo>
                    <a:pt x="3810" y="858"/>
                    <a:pt x="2953" y="0"/>
                    <a:pt x="190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8" name="Google Shape;358;p14"/>
            <p:cNvSpPr/>
            <p:nvPr/>
          </p:nvSpPr>
          <p:spPr>
            <a:xfrm>
              <a:off x="389800" y="2651475"/>
              <a:ext cx="1029301" cy="1068640"/>
            </a:xfrm>
            <a:custGeom>
              <a:avLst/>
              <a:gdLst/>
              <a:ahLst/>
              <a:cxnLst/>
              <a:rect l="l" t="t" r="r" b="b"/>
              <a:pathLst>
                <a:path w="8085" h="8394" extrusionOk="0">
                  <a:moveTo>
                    <a:pt x="6967" y="1"/>
                  </a:moveTo>
                  <a:cubicBezTo>
                    <a:pt x="5930" y="1"/>
                    <a:pt x="4308" y="323"/>
                    <a:pt x="2691" y="1941"/>
                  </a:cubicBezTo>
                  <a:cubicBezTo>
                    <a:pt x="0" y="4632"/>
                    <a:pt x="1834" y="8394"/>
                    <a:pt x="1834" y="8394"/>
                  </a:cubicBezTo>
                  <a:cubicBezTo>
                    <a:pt x="1834" y="8394"/>
                    <a:pt x="1798" y="6429"/>
                    <a:pt x="3584" y="4632"/>
                  </a:cubicBezTo>
                  <a:cubicBezTo>
                    <a:pt x="5382" y="2834"/>
                    <a:pt x="8085" y="2834"/>
                    <a:pt x="8085" y="2834"/>
                  </a:cubicBezTo>
                  <a:lnTo>
                    <a:pt x="8085" y="143"/>
                  </a:lnTo>
                  <a:cubicBezTo>
                    <a:pt x="8085" y="143"/>
                    <a:pt x="7654" y="1"/>
                    <a:pt x="696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9" name="Google Shape;359;p14"/>
            <p:cNvSpPr/>
            <p:nvPr/>
          </p:nvSpPr>
          <p:spPr>
            <a:xfrm>
              <a:off x="846080" y="3696438"/>
              <a:ext cx="456279" cy="204333"/>
            </a:xfrm>
            <a:custGeom>
              <a:avLst/>
              <a:gdLst/>
              <a:ahLst/>
              <a:cxnLst/>
              <a:rect l="l" t="t" r="r" b="b"/>
              <a:pathLst>
                <a:path w="3584" h="1605" extrusionOk="0">
                  <a:moveTo>
                    <a:pt x="1861" y="1"/>
                  </a:moveTo>
                  <a:cubicBezTo>
                    <a:pt x="799" y="1"/>
                    <a:pt x="0" y="805"/>
                    <a:pt x="0" y="805"/>
                  </a:cubicBezTo>
                  <a:cubicBezTo>
                    <a:pt x="0" y="805"/>
                    <a:pt x="799" y="1604"/>
                    <a:pt x="1861" y="1604"/>
                  </a:cubicBezTo>
                  <a:cubicBezTo>
                    <a:pt x="2392" y="1604"/>
                    <a:pt x="2989" y="1404"/>
                    <a:pt x="3584" y="805"/>
                  </a:cubicBezTo>
                  <a:cubicBezTo>
                    <a:pt x="2989" y="202"/>
                    <a:pt x="2392" y="1"/>
                    <a:pt x="186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0" name="Google Shape;360;p14"/>
            <p:cNvSpPr/>
            <p:nvPr/>
          </p:nvSpPr>
          <p:spPr>
            <a:xfrm>
              <a:off x="1647880" y="3697329"/>
              <a:ext cx="227503" cy="227503"/>
            </a:xfrm>
            <a:custGeom>
              <a:avLst/>
              <a:gdLst/>
              <a:ahLst/>
              <a:cxnLst/>
              <a:rect l="l" t="t" r="r" b="b"/>
              <a:pathLst>
                <a:path w="1787" h="1787" extrusionOk="0">
                  <a:moveTo>
                    <a:pt x="893" y="0"/>
                  </a:moveTo>
                  <a:cubicBezTo>
                    <a:pt x="405" y="0"/>
                    <a:pt x="0" y="405"/>
                    <a:pt x="0" y="893"/>
                  </a:cubicBezTo>
                  <a:cubicBezTo>
                    <a:pt x="0" y="1393"/>
                    <a:pt x="405" y="1786"/>
                    <a:pt x="893" y="1786"/>
                  </a:cubicBezTo>
                  <a:cubicBezTo>
                    <a:pt x="1382" y="1786"/>
                    <a:pt x="1786" y="1393"/>
                    <a:pt x="1786" y="893"/>
                  </a:cubicBezTo>
                  <a:cubicBezTo>
                    <a:pt x="1786" y="405"/>
                    <a:pt x="1382" y="0"/>
                    <a:pt x="89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1" name="Google Shape;361;p14"/>
            <p:cNvSpPr/>
            <p:nvPr/>
          </p:nvSpPr>
          <p:spPr>
            <a:xfrm>
              <a:off x="817180" y="3524696"/>
              <a:ext cx="491289" cy="156082"/>
            </a:xfrm>
            <a:custGeom>
              <a:avLst/>
              <a:gdLst/>
              <a:ahLst/>
              <a:cxnLst/>
              <a:rect l="l" t="t" r="r" b="b"/>
              <a:pathLst>
                <a:path w="3859" h="1226" extrusionOk="0">
                  <a:moveTo>
                    <a:pt x="2404" y="0"/>
                  </a:moveTo>
                  <a:cubicBezTo>
                    <a:pt x="969" y="0"/>
                    <a:pt x="58" y="1026"/>
                    <a:pt x="48" y="1035"/>
                  </a:cubicBezTo>
                  <a:cubicBezTo>
                    <a:pt x="1" y="1083"/>
                    <a:pt x="25" y="1154"/>
                    <a:pt x="60" y="1202"/>
                  </a:cubicBezTo>
                  <a:cubicBezTo>
                    <a:pt x="72" y="1214"/>
                    <a:pt x="108" y="1225"/>
                    <a:pt x="132" y="1225"/>
                  </a:cubicBezTo>
                  <a:cubicBezTo>
                    <a:pt x="168" y="1225"/>
                    <a:pt x="203" y="1214"/>
                    <a:pt x="227" y="1178"/>
                  </a:cubicBezTo>
                  <a:cubicBezTo>
                    <a:pt x="236" y="1169"/>
                    <a:pt x="1076" y="229"/>
                    <a:pt x="2407" y="229"/>
                  </a:cubicBezTo>
                  <a:cubicBezTo>
                    <a:pt x="2793" y="229"/>
                    <a:pt x="3220" y="308"/>
                    <a:pt x="3680" y="511"/>
                  </a:cubicBezTo>
                  <a:cubicBezTo>
                    <a:pt x="3696" y="521"/>
                    <a:pt x="3713" y="525"/>
                    <a:pt x="3729" y="525"/>
                  </a:cubicBezTo>
                  <a:cubicBezTo>
                    <a:pt x="3770" y="525"/>
                    <a:pt x="3809" y="495"/>
                    <a:pt x="3835" y="452"/>
                  </a:cubicBezTo>
                  <a:cubicBezTo>
                    <a:pt x="3858" y="392"/>
                    <a:pt x="3835" y="332"/>
                    <a:pt x="3775" y="309"/>
                  </a:cubicBezTo>
                  <a:cubicBezTo>
                    <a:pt x="3280" y="87"/>
                    <a:pt x="2820" y="0"/>
                    <a:pt x="240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2" name="Google Shape;362;p14"/>
            <p:cNvSpPr/>
            <p:nvPr/>
          </p:nvSpPr>
          <p:spPr>
            <a:xfrm>
              <a:off x="1305288" y="4209625"/>
              <a:ext cx="113815" cy="77404"/>
            </a:xfrm>
            <a:custGeom>
              <a:avLst/>
              <a:gdLst/>
              <a:ahLst/>
              <a:cxnLst/>
              <a:rect l="l" t="t" r="r" b="b"/>
              <a:pathLst>
                <a:path w="894" h="608" extrusionOk="0">
                  <a:moveTo>
                    <a:pt x="1" y="1"/>
                  </a:moveTo>
                  <a:lnTo>
                    <a:pt x="894" y="608"/>
                  </a:lnTo>
                  <a:lnTo>
                    <a:pt x="894"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3" name="Google Shape;363;p14"/>
            <p:cNvSpPr/>
            <p:nvPr/>
          </p:nvSpPr>
          <p:spPr>
            <a:xfrm>
              <a:off x="980901" y="3703440"/>
              <a:ext cx="189565" cy="189565"/>
            </a:xfrm>
            <a:custGeom>
              <a:avLst/>
              <a:gdLst/>
              <a:ahLst/>
              <a:cxnLst/>
              <a:rect l="l" t="t" r="r" b="b"/>
              <a:pathLst>
                <a:path w="1489" h="1489" extrusionOk="0">
                  <a:moveTo>
                    <a:pt x="739" y="0"/>
                  </a:moveTo>
                  <a:cubicBezTo>
                    <a:pt x="334" y="0"/>
                    <a:pt x="1" y="333"/>
                    <a:pt x="1" y="738"/>
                  </a:cubicBezTo>
                  <a:cubicBezTo>
                    <a:pt x="1" y="1155"/>
                    <a:pt x="334" y="1488"/>
                    <a:pt x="739" y="1488"/>
                  </a:cubicBezTo>
                  <a:cubicBezTo>
                    <a:pt x="1156" y="1488"/>
                    <a:pt x="1489" y="1155"/>
                    <a:pt x="1489" y="738"/>
                  </a:cubicBezTo>
                  <a:cubicBezTo>
                    <a:pt x="1489" y="333"/>
                    <a:pt x="1156" y="0"/>
                    <a:pt x="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14"/>
            <p:cNvSpPr/>
            <p:nvPr/>
          </p:nvSpPr>
          <p:spPr>
            <a:xfrm>
              <a:off x="1418976" y="4353613"/>
              <a:ext cx="269897" cy="31955"/>
            </a:xfrm>
            <a:custGeom>
              <a:avLst/>
              <a:gdLst/>
              <a:ahLst/>
              <a:cxnLst/>
              <a:rect l="l" t="t" r="r" b="b"/>
              <a:pathLst>
                <a:path w="2120" h="251" extrusionOk="0">
                  <a:moveTo>
                    <a:pt x="1" y="1"/>
                  </a:moveTo>
                  <a:lnTo>
                    <a:pt x="1" y="251"/>
                  </a:lnTo>
                  <a:lnTo>
                    <a:pt x="2120" y="251"/>
                  </a:lnTo>
                  <a:lnTo>
                    <a:pt x="212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14"/>
            <p:cNvSpPr/>
            <p:nvPr/>
          </p:nvSpPr>
          <p:spPr>
            <a:xfrm>
              <a:off x="1020368" y="3742778"/>
              <a:ext cx="110760" cy="110760"/>
            </a:xfrm>
            <a:custGeom>
              <a:avLst/>
              <a:gdLst/>
              <a:ahLst/>
              <a:cxnLst/>
              <a:rect l="l" t="t" r="r" b="b"/>
              <a:pathLst>
                <a:path w="870" h="870" extrusionOk="0">
                  <a:moveTo>
                    <a:pt x="429" y="1"/>
                  </a:moveTo>
                  <a:cubicBezTo>
                    <a:pt x="191" y="1"/>
                    <a:pt x="0" y="203"/>
                    <a:pt x="0" y="441"/>
                  </a:cubicBezTo>
                  <a:cubicBezTo>
                    <a:pt x="0" y="679"/>
                    <a:pt x="191" y="870"/>
                    <a:pt x="429" y="870"/>
                  </a:cubicBezTo>
                  <a:cubicBezTo>
                    <a:pt x="667" y="870"/>
                    <a:pt x="869" y="679"/>
                    <a:pt x="869" y="441"/>
                  </a:cubicBezTo>
                  <a:cubicBezTo>
                    <a:pt x="869" y="203"/>
                    <a:pt x="667" y="1"/>
                    <a:pt x="42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6" name="Google Shape;366;p14"/>
            <p:cNvSpPr/>
            <p:nvPr/>
          </p:nvSpPr>
          <p:spPr>
            <a:xfrm>
              <a:off x="1705424" y="3756401"/>
              <a:ext cx="110887" cy="110760"/>
            </a:xfrm>
            <a:custGeom>
              <a:avLst/>
              <a:gdLst/>
              <a:ahLst/>
              <a:cxnLst/>
              <a:rect l="l" t="t" r="r" b="b"/>
              <a:pathLst>
                <a:path w="871" h="870" extrusionOk="0">
                  <a:moveTo>
                    <a:pt x="441" y="1"/>
                  </a:moveTo>
                  <a:cubicBezTo>
                    <a:pt x="203" y="1"/>
                    <a:pt x="1" y="191"/>
                    <a:pt x="1" y="429"/>
                  </a:cubicBezTo>
                  <a:cubicBezTo>
                    <a:pt x="1" y="667"/>
                    <a:pt x="203" y="870"/>
                    <a:pt x="441" y="870"/>
                  </a:cubicBezTo>
                  <a:cubicBezTo>
                    <a:pt x="680" y="870"/>
                    <a:pt x="870" y="667"/>
                    <a:pt x="870" y="429"/>
                  </a:cubicBezTo>
                  <a:cubicBezTo>
                    <a:pt x="870" y="191"/>
                    <a:pt x="680" y="1"/>
                    <a:pt x="441" y="1"/>
                  </a:cubicBezTo>
                  <a:close/>
                </a:path>
              </a:pathLst>
            </a:custGeom>
            <a:solidFill>
              <a:srgbClr val="2277A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7" name="Google Shape;367;p14"/>
            <p:cNvSpPr/>
            <p:nvPr/>
          </p:nvSpPr>
          <p:spPr>
            <a:xfrm>
              <a:off x="767148" y="5109963"/>
              <a:ext cx="600394" cy="186636"/>
            </a:xfrm>
            <a:custGeom>
              <a:avLst/>
              <a:gdLst/>
              <a:ahLst/>
              <a:cxnLst/>
              <a:rect l="l" t="t" r="r" b="b"/>
              <a:pathLst>
                <a:path w="4716" h="1466" extrusionOk="0">
                  <a:moveTo>
                    <a:pt x="1049" y="1"/>
                  </a:moveTo>
                  <a:lnTo>
                    <a:pt x="1" y="1465"/>
                  </a:lnTo>
                  <a:lnTo>
                    <a:pt x="4716" y="1465"/>
                  </a:lnTo>
                  <a:lnTo>
                    <a:pt x="1049"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8" name="Google Shape;368;p14"/>
            <p:cNvSpPr/>
            <p:nvPr/>
          </p:nvSpPr>
          <p:spPr>
            <a:xfrm>
              <a:off x="1126417" y="4358960"/>
              <a:ext cx="292686" cy="131257"/>
            </a:xfrm>
            <a:custGeom>
              <a:avLst/>
              <a:gdLst/>
              <a:ahLst/>
              <a:cxnLst/>
              <a:rect l="l" t="t" r="r" b="b"/>
              <a:pathLst>
                <a:path w="2299" h="1031" extrusionOk="0">
                  <a:moveTo>
                    <a:pt x="109" y="1"/>
                  </a:moveTo>
                  <a:cubicBezTo>
                    <a:pt x="93" y="1"/>
                    <a:pt x="77" y="6"/>
                    <a:pt x="60" y="18"/>
                  </a:cubicBezTo>
                  <a:cubicBezTo>
                    <a:pt x="13" y="42"/>
                    <a:pt x="1" y="90"/>
                    <a:pt x="36" y="137"/>
                  </a:cubicBezTo>
                  <a:cubicBezTo>
                    <a:pt x="48" y="161"/>
                    <a:pt x="572" y="1030"/>
                    <a:pt x="2299" y="1030"/>
                  </a:cubicBezTo>
                  <a:lnTo>
                    <a:pt x="2299" y="852"/>
                  </a:lnTo>
                  <a:cubicBezTo>
                    <a:pt x="679" y="852"/>
                    <a:pt x="191" y="42"/>
                    <a:pt x="179" y="42"/>
                  </a:cubicBezTo>
                  <a:cubicBezTo>
                    <a:pt x="164" y="19"/>
                    <a:pt x="138" y="1"/>
                    <a:pt x="10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9" name="Google Shape;369;p14"/>
            <p:cNvSpPr/>
            <p:nvPr/>
          </p:nvSpPr>
          <p:spPr>
            <a:xfrm>
              <a:off x="1761568" y="3568491"/>
              <a:ext cx="242653" cy="483651"/>
            </a:xfrm>
            <a:custGeom>
              <a:avLst/>
              <a:gdLst/>
              <a:ahLst/>
              <a:cxnLst/>
              <a:rect l="l" t="t" r="r" b="b"/>
              <a:pathLst>
                <a:path w="1906" h="3799" extrusionOk="0">
                  <a:moveTo>
                    <a:pt x="0" y="0"/>
                  </a:moveTo>
                  <a:lnTo>
                    <a:pt x="0" y="3798"/>
                  </a:lnTo>
                  <a:cubicBezTo>
                    <a:pt x="1048" y="3798"/>
                    <a:pt x="1905" y="2953"/>
                    <a:pt x="1905" y="1893"/>
                  </a:cubicBezTo>
                  <a:cubicBezTo>
                    <a:pt x="1905" y="834"/>
                    <a:pt x="1036" y="0"/>
                    <a:pt x="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0" name="Google Shape;370;p14"/>
            <p:cNvSpPr/>
            <p:nvPr/>
          </p:nvSpPr>
          <p:spPr>
            <a:xfrm>
              <a:off x="700564" y="3879255"/>
              <a:ext cx="260731" cy="262259"/>
            </a:xfrm>
            <a:custGeom>
              <a:avLst/>
              <a:gdLst/>
              <a:ahLst/>
              <a:cxnLst/>
              <a:rect l="l" t="t" r="r" b="b"/>
              <a:pathLst>
                <a:path w="2048" h="2060" extrusionOk="0">
                  <a:moveTo>
                    <a:pt x="1024" y="0"/>
                  </a:moveTo>
                  <a:cubicBezTo>
                    <a:pt x="453" y="0"/>
                    <a:pt x="0" y="464"/>
                    <a:pt x="0" y="1036"/>
                  </a:cubicBezTo>
                  <a:cubicBezTo>
                    <a:pt x="0" y="1596"/>
                    <a:pt x="453" y="2060"/>
                    <a:pt x="1024" y="2060"/>
                  </a:cubicBezTo>
                  <a:cubicBezTo>
                    <a:pt x="1596" y="2060"/>
                    <a:pt x="2048" y="1596"/>
                    <a:pt x="2048" y="1036"/>
                  </a:cubicBezTo>
                  <a:cubicBezTo>
                    <a:pt x="2048" y="464"/>
                    <a:pt x="1596" y="0"/>
                    <a:pt x="102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 name="Google Shape;371;p14"/>
            <p:cNvSpPr/>
            <p:nvPr/>
          </p:nvSpPr>
          <p:spPr>
            <a:xfrm>
              <a:off x="1417448" y="3106100"/>
              <a:ext cx="741326" cy="38066"/>
            </a:xfrm>
            <a:custGeom>
              <a:avLst/>
              <a:gdLst/>
              <a:ahLst/>
              <a:cxnLst/>
              <a:rect l="l" t="t" r="r" b="b"/>
              <a:pathLst>
                <a:path w="5823" h="299" extrusionOk="0">
                  <a:moveTo>
                    <a:pt x="1" y="1"/>
                  </a:moveTo>
                  <a:lnTo>
                    <a:pt x="1" y="299"/>
                  </a:lnTo>
                  <a:lnTo>
                    <a:pt x="882" y="299"/>
                  </a:lnTo>
                  <a:lnTo>
                    <a:pt x="882" y="1"/>
                  </a:lnTo>
                  <a:close/>
                  <a:moveTo>
                    <a:pt x="1763" y="1"/>
                  </a:moveTo>
                  <a:lnTo>
                    <a:pt x="1763" y="299"/>
                  </a:lnTo>
                  <a:lnTo>
                    <a:pt x="2644" y="299"/>
                  </a:lnTo>
                  <a:lnTo>
                    <a:pt x="2644" y="1"/>
                  </a:lnTo>
                  <a:close/>
                  <a:moveTo>
                    <a:pt x="3501" y="1"/>
                  </a:moveTo>
                  <a:lnTo>
                    <a:pt x="3501" y="299"/>
                  </a:lnTo>
                  <a:lnTo>
                    <a:pt x="4382" y="299"/>
                  </a:lnTo>
                  <a:lnTo>
                    <a:pt x="4382" y="1"/>
                  </a:lnTo>
                  <a:close/>
                  <a:moveTo>
                    <a:pt x="5263" y="1"/>
                  </a:moveTo>
                  <a:lnTo>
                    <a:pt x="5263" y="299"/>
                  </a:lnTo>
                  <a:lnTo>
                    <a:pt x="5823" y="299"/>
                  </a:lnTo>
                  <a:lnTo>
                    <a:pt x="58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2" name="Google Shape;372;p14"/>
            <p:cNvSpPr/>
            <p:nvPr/>
          </p:nvSpPr>
          <p:spPr>
            <a:xfrm>
              <a:off x="1417448" y="5034214"/>
              <a:ext cx="457934" cy="38066"/>
            </a:xfrm>
            <a:custGeom>
              <a:avLst/>
              <a:gdLst/>
              <a:ahLst/>
              <a:cxnLst/>
              <a:rect l="l" t="t" r="r" b="b"/>
              <a:pathLst>
                <a:path w="3597" h="299" extrusionOk="0">
                  <a:moveTo>
                    <a:pt x="1" y="1"/>
                  </a:moveTo>
                  <a:lnTo>
                    <a:pt x="1" y="298"/>
                  </a:lnTo>
                  <a:lnTo>
                    <a:pt x="882" y="298"/>
                  </a:lnTo>
                  <a:lnTo>
                    <a:pt x="882" y="1"/>
                  </a:lnTo>
                  <a:close/>
                  <a:moveTo>
                    <a:pt x="1763" y="1"/>
                  </a:moveTo>
                  <a:lnTo>
                    <a:pt x="1763" y="298"/>
                  </a:lnTo>
                  <a:lnTo>
                    <a:pt x="2644" y="298"/>
                  </a:lnTo>
                  <a:lnTo>
                    <a:pt x="2644" y="1"/>
                  </a:lnTo>
                  <a:close/>
                  <a:moveTo>
                    <a:pt x="3525" y="1"/>
                  </a:moveTo>
                  <a:lnTo>
                    <a:pt x="3525" y="298"/>
                  </a:lnTo>
                  <a:lnTo>
                    <a:pt x="3596" y="298"/>
                  </a:lnTo>
                  <a:lnTo>
                    <a:pt x="359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73" name="Google Shape;373;p14"/>
          <p:cNvSpPr/>
          <p:nvPr/>
        </p:nvSpPr>
        <p:spPr>
          <a:xfrm>
            <a:off x="761275" y="539500"/>
            <a:ext cx="1532116" cy="579524"/>
          </a:xfrm>
          <a:custGeom>
            <a:avLst/>
            <a:gdLst/>
            <a:ahLst/>
            <a:cxnLst/>
            <a:rect l="l" t="t" r="r" b="b"/>
            <a:pathLst>
              <a:path w="53924" h="20395" extrusionOk="0">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4" name="Google Shape;374;p14"/>
          <p:cNvSpPr txBox="1">
            <a:spLocks noGrp="1"/>
          </p:cNvSpPr>
          <p:nvPr>
            <p:ph type="title"/>
          </p:nvPr>
        </p:nvSpPr>
        <p:spPr>
          <a:xfrm>
            <a:off x="2293400" y="3084719"/>
            <a:ext cx="5769900" cy="455700"/>
          </a:xfrm>
          <a:prstGeom prst="rect">
            <a:avLst/>
          </a:prstGeom>
        </p:spPr>
        <p:txBody>
          <a:bodyPr spcFirstLastPara="1" wrap="square" lIns="0" tIns="0" rIns="0" bIns="0" anchor="t" anchorCtr="0">
            <a:noAutofit/>
          </a:bodyPr>
          <a:lstStyle>
            <a:lvl1pPr lvl="0" algn="r" rtl="0">
              <a:spcBef>
                <a:spcPts val="0"/>
              </a:spcBef>
              <a:spcAft>
                <a:spcPts val="0"/>
              </a:spcAft>
              <a:buSzPts val="3600"/>
              <a:buNone/>
              <a:defRPr sz="2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75" name="Google Shape;375;p14"/>
          <p:cNvSpPr txBox="1">
            <a:spLocks noGrp="1"/>
          </p:cNvSpPr>
          <p:nvPr>
            <p:ph type="subTitle" idx="1"/>
          </p:nvPr>
        </p:nvSpPr>
        <p:spPr>
          <a:xfrm>
            <a:off x="2294900" y="1603081"/>
            <a:ext cx="5766900" cy="13080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1600"/>
              <a:buFont typeface="Lato"/>
              <a:buNone/>
              <a:defRPr sz="2500"/>
            </a:lvl1pPr>
            <a:lvl2pPr lvl="1"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2pPr>
            <a:lvl3pPr lvl="2"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3pPr>
            <a:lvl4pPr lvl="3"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4pPr>
            <a:lvl5pPr lvl="4"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5pPr>
            <a:lvl6pPr lvl="5"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6pPr>
            <a:lvl7pPr lvl="6"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7pPr>
            <a:lvl8pPr lvl="7"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8pPr>
            <a:lvl9pPr lvl="8"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9pPr>
          </a:lstStyle>
          <a:p>
            <a:endParaRPr/>
          </a:p>
        </p:txBody>
      </p:sp>
    </p:spTree>
    <p:extLst>
      <p:ext uri="{BB962C8B-B14F-4D97-AF65-F5344CB8AC3E}">
        <p14:creationId xmlns:p14="http://schemas.microsoft.com/office/powerpoint/2010/main" val="23040824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376"/>
        <p:cNvGrpSpPr/>
        <p:nvPr/>
      </p:nvGrpSpPr>
      <p:grpSpPr>
        <a:xfrm>
          <a:off x="0" y="0"/>
          <a:ext cx="0" cy="0"/>
          <a:chOff x="0" y="0"/>
          <a:chExt cx="0" cy="0"/>
        </a:xfrm>
      </p:grpSpPr>
      <p:grpSp>
        <p:nvGrpSpPr>
          <p:cNvPr id="377" name="Google Shape;377;p15"/>
          <p:cNvGrpSpPr/>
          <p:nvPr/>
        </p:nvGrpSpPr>
        <p:grpSpPr>
          <a:xfrm rot="2019020">
            <a:off x="6521450" y="2847577"/>
            <a:ext cx="3629660" cy="3271824"/>
            <a:chOff x="-1155400" y="2779603"/>
            <a:chExt cx="3629811" cy="3271961"/>
          </a:xfrm>
        </p:grpSpPr>
        <p:sp>
          <p:nvSpPr>
            <p:cNvPr id="378" name="Google Shape;378;p15"/>
            <p:cNvSpPr/>
            <p:nvPr/>
          </p:nvSpPr>
          <p:spPr>
            <a:xfrm>
              <a:off x="-610709" y="2783593"/>
              <a:ext cx="1052331" cy="945576"/>
            </a:xfrm>
            <a:custGeom>
              <a:avLst/>
              <a:gdLst/>
              <a:ahLst/>
              <a:cxnLst/>
              <a:rect l="l" t="t" r="r" b="b"/>
              <a:pathLst>
                <a:path w="22682" h="20381" extrusionOk="0">
                  <a:moveTo>
                    <a:pt x="15910" y="0"/>
                  </a:moveTo>
                  <a:cubicBezTo>
                    <a:pt x="12387" y="0"/>
                    <a:pt x="8521" y="1281"/>
                    <a:pt x="5834" y="2910"/>
                  </a:cubicBezTo>
                  <a:cubicBezTo>
                    <a:pt x="3989" y="4029"/>
                    <a:pt x="2357" y="5637"/>
                    <a:pt x="1405" y="7637"/>
                  </a:cubicBezTo>
                  <a:cubicBezTo>
                    <a:pt x="953" y="8637"/>
                    <a:pt x="607" y="9756"/>
                    <a:pt x="405" y="10935"/>
                  </a:cubicBezTo>
                  <a:cubicBezTo>
                    <a:pt x="0" y="13257"/>
                    <a:pt x="167" y="15745"/>
                    <a:pt x="1179" y="17698"/>
                  </a:cubicBezTo>
                  <a:cubicBezTo>
                    <a:pt x="1976" y="19281"/>
                    <a:pt x="3084" y="19448"/>
                    <a:pt x="4512" y="19936"/>
                  </a:cubicBezTo>
                  <a:cubicBezTo>
                    <a:pt x="5365" y="20234"/>
                    <a:pt x="6288" y="20381"/>
                    <a:pt x="7220" y="20381"/>
                  </a:cubicBezTo>
                  <a:cubicBezTo>
                    <a:pt x="9307" y="20381"/>
                    <a:pt x="11443" y="19645"/>
                    <a:pt x="12966" y="18222"/>
                  </a:cubicBezTo>
                  <a:cubicBezTo>
                    <a:pt x="14240" y="17031"/>
                    <a:pt x="14680" y="15733"/>
                    <a:pt x="15276" y="14114"/>
                  </a:cubicBezTo>
                  <a:cubicBezTo>
                    <a:pt x="15942" y="12328"/>
                    <a:pt x="16847" y="10649"/>
                    <a:pt x="17967" y="9125"/>
                  </a:cubicBezTo>
                  <a:cubicBezTo>
                    <a:pt x="18740" y="8066"/>
                    <a:pt x="19633" y="6970"/>
                    <a:pt x="20645" y="6149"/>
                  </a:cubicBezTo>
                  <a:cubicBezTo>
                    <a:pt x="21550" y="5422"/>
                    <a:pt x="22681" y="4553"/>
                    <a:pt x="22324" y="3184"/>
                  </a:cubicBezTo>
                  <a:cubicBezTo>
                    <a:pt x="22074" y="2172"/>
                    <a:pt x="20765" y="1017"/>
                    <a:pt x="19836" y="660"/>
                  </a:cubicBezTo>
                  <a:cubicBezTo>
                    <a:pt x="18644" y="201"/>
                    <a:pt x="17304" y="0"/>
                    <a:pt x="1591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9" name="Google Shape;379;p15"/>
            <p:cNvSpPr/>
            <p:nvPr/>
          </p:nvSpPr>
          <p:spPr>
            <a:xfrm>
              <a:off x="-933905" y="2779603"/>
              <a:ext cx="3408316" cy="3271961"/>
            </a:xfrm>
            <a:custGeom>
              <a:avLst/>
              <a:gdLst/>
              <a:ahLst/>
              <a:cxnLst/>
              <a:rect l="l" t="t" r="r" b="b"/>
              <a:pathLst>
                <a:path w="73463" h="70524" extrusionOk="0">
                  <a:moveTo>
                    <a:pt x="47889" y="1"/>
                  </a:moveTo>
                  <a:cubicBezTo>
                    <a:pt x="47418" y="1"/>
                    <a:pt x="46960" y="16"/>
                    <a:pt x="46519" y="44"/>
                  </a:cubicBezTo>
                  <a:cubicBezTo>
                    <a:pt x="43113" y="282"/>
                    <a:pt x="39780" y="1270"/>
                    <a:pt x="36732" y="2889"/>
                  </a:cubicBezTo>
                  <a:cubicBezTo>
                    <a:pt x="32124" y="5330"/>
                    <a:pt x="28576" y="9295"/>
                    <a:pt x="25647" y="13712"/>
                  </a:cubicBezTo>
                  <a:cubicBezTo>
                    <a:pt x="22694" y="18165"/>
                    <a:pt x="20301" y="23046"/>
                    <a:pt x="16896" y="27118"/>
                  </a:cubicBezTo>
                  <a:cubicBezTo>
                    <a:pt x="13622" y="31035"/>
                    <a:pt x="8704" y="32869"/>
                    <a:pt x="5430" y="36774"/>
                  </a:cubicBezTo>
                  <a:cubicBezTo>
                    <a:pt x="2144" y="40703"/>
                    <a:pt x="1" y="45871"/>
                    <a:pt x="132" y="51157"/>
                  </a:cubicBezTo>
                  <a:cubicBezTo>
                    <a:pt x="287" y="57277"/>
                    <a:pt x="3870" y="62646"/>
                    <a:pt x="8919" y="65516"/>
                  </a:cubicBezTo>
                  <a:cubicBezTo>
                    <a:pt x="11779" y="67145"/>
                    <a:pt x="14992" y="67834"/>
                    <a:pt x="18222" y="67834"/>
                  </a:cubicBezTo>
                  <a:cubicBezTo>
                    <a:pt x="20208" y="67834"/>
                    <a:pt x="22201" y="67574"/>
                    <a:pt x="24123" y="67111"/>
                  </a:cubicBezTo>
                  <a:cubicBezTo>
                    <a:pt x="27611" y="66266"/>
                    <a:pt x="30671" y="64242"/>
                    <a:pt x="34184" y="63432"/>
                  </a:cubicBezTo>
                  <a:cubicBezTo>
                    <a:pt x="36050" y="63005"/>
                    <a:pt x="37952" y="62789"/>
                    <a:pt x="39849" y="62789"/>
                  </a:cubicBezTo>
                  <a:cubicBezTo>
                    <a:pt x="43713" y="62789"/>
                    <a:pt x="47561" y="63683"/>
                    <a:pt x="51067" y="65504"/>
                  </a:cubicBezTo>
                  <a:cubicBezTo>
                    <a:pt x="54555" y="67314"/>
                    <a:pt x="57853" y="69814"/>
                    <a:pt x="61806" y="70409"/>
                  </a:cubicBezTo>
                  <a:cubicBezTo>
                    <a:pt x="62316" y="70486"/>
                    <a:pt x="62816" y="70523"/>
                    <a:pt x="63304" y="70523"/>
                  </a:cubicBezTo>
                  <a:cubicBezTo>
                    <a:pt x="68131" y="70523"/>
                    <a:pt x="71826" y="66889"/>
                    <a:pt x="72712" y="61753"/>
                  </a:cubicBezTo>
                  <a:cubicBezTo>
                    <a:pt x="73462" y="57479"/>
                    <a:pt x="72284" y="52990"/>
                    <a:pt x="69938" y="49454"/>
                  </a:cubicBezTo>
                  <a:cubicBezTo>
                    <a:pt x="67164" y="45287"/>
                    <a:pt x="63009" y="42168"/>
                    <a:pt x="60377" y="37822"/>
                  </a:cubicBezTo>
                  <a:cubicBezTo>
                    <a:pt x="57710" y="33417"/>
                    <a:pt x="56317" y="27321"/>
                    <a:pt x="57972" y="22261"/>
                  </a:cubicBezTo>
                  <a:cubicBezTo>
                    <a:pt x="58925" y="19367"/>
                    <a:pt x="60020" y="16415"/>
                    <a:pt x="60449" y="13367"/>
                  </a:cubicBezTo>
                  <a:cubicBezTo>
                    <a:pt x="60961" y="9759"/>
                    <a:pt x="60092" y="5830"/>
                    <a:pt x="57591" y="3211"/>
                  </a:cubicBezTo>
                  <a:cubicBezTo>
                    <a:pt x="55261" y="775"/>
                    <a:pt x="51270" y="1"/>
                    <a:pt x="4788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0" name="Google Shape;380;p15"/>
            <p:cNvSpPr/>
            <p:nvPr/>
          </p:nvSpPr>
          <p:spPr>
            <a:xfrm>
              <a:off x="-1155400" y="3650965"/>
              <a:ext cx="870045" cy="686368"/>
            </a:xfrm>
            <a:custGeom>
              <a:avLst/>
              <a:gdLst/>
              <a:ahLst/>
              <a:cxnLst/>
              <a:rect l="l" t="t" r="r" b="b"/>
              <a:pathLst>
                <a:path w="18753" h="14794" extrusionOk="0">
                  <a:moveTo>
                    <a:pt x="8784" y="0"/>
                  </a:moveTo>
                  <a:cubicBezTo>
                    <a:pt x="6575" y="0"/>
                    <a:pt x="4399" y="641"/>
                    <a:pt x="2644" y="2158"/>
                  </a:cubicBezTo>
                  <a:cubicBezTo>
                    <a:pt x="739" y="3813"/>
                    <a:pt x="0" y="6242"/>
                    <a:pt x="262" y="8552"/>
                  </a:cubicBezTo>
                  <a:cubicBezTo>
                    <a:pt x="560" y="11016"/>
                    <a:pt x="2025" y="13338"/>
                    <a:pt x="4513" y="14350"/>
                  </a:cubicBezTo>
                  <a:cubicBezTo>
                    <a:pt x="5259" y="14660"/>
                    <a:pt x="6014" y="14794"/>
                    <a:pt x="6766" y="14794"/>
                  </a:cubicBezTo>
                  <a:cubicBezTo>
                    <a:pt x="8412" y="14794"/>
                    <a:pt x="10038" y="14149"/>
                    <a:pt x="11502" y="13290"/>
                  </a:cubicBezTo>
                  <a:cubicBezTo>
                    <a:pt x="13562" y="12088"/>
                    <a:pt x="16157" y="10349"/>
                    <a:pt x="17562" y="8337"/>
                  </a:cubicBezTo>
                  <a:cubicBezTo>
                    <a:pt x="18348" y="7206"/>
                    <a:pt x="18753" y="5658"/>
                    <a:pt x="18229" y="4361"/>
                  </a:cubicBezTo>
                  <a:cubicBezTo>
                    <a:pt x="17193" y="1765"/>
                    <a:pt x="13204" y="574"/>
                    <a:pt x="10788" y="170"/>
                  </a:cubicBezTo>
                  <a:cubicBezTo>
                    <a:pt x="10124" y="59"/>
                    <a:pt x="9452" y="0"/>
                    <a:pt x="878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1" name="Google Shape;381;p15"/>
            <p:cNvSpPr/>
            <p:nvPr/>
          </p:nvSpPr>
          <p:spPr>
            <a:xfrm>
              <a:off x="751484" y="2869982"/>
              <a:ext cx="1040779" cy="818129"/>
            </a:xfrm>
            <a:custGeom>
              <a:avLst/>
              <a:gdLst/>
              <a:ahLst/>
              <a:cxnLst/>
              <a:rect l="l" t="t" r="r" b="b"/>
              <a:pathLst>
                <a:path w="22433" h="17634" fill="none" extrusionOk="0">
                  <a:moveTo>
                    <a:pt x="1191" y="1"/>
                  </a:moveTo>
                  <a:cubicBezTo>
                    <a:pt x="1191" y="1"/>
                    <a:pt x="1" y="4322"/>
                    <a:pt x="1334" y="7882"/>
                  </a:cubicBezTo>
                  <a:cubicBezTo>
                    <a:pt x="2168" y="10097"/>
                    <a:pt x="4144" y="15038"/>
                    <a:pt x="15324" y="16264"/>
                  </a:cubicBezTo>
                  <a:cubicBezTo>
                    <a:pt x="15324" y="16264"/>
                    <a:pt x="19027" y="16776"/>
                    <a:pt x="22432" y="17634"/>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2" name="Google Shape;382;p15"/>
            <p:cNvSpPr/>
            <p:nvPr/>
          </p:nvSpPr>
          <p:spPr>
            <a:xfrm>
              <a:off x="496862" y="3114674"/>
              <a:ext cx="1941677" cy="2295810"/>
            </a:xfrm>
            <a:custGeom>
              <a:avLst/>
              <a:gdLst/>
              <a:ahLst/>
              <a:cxnLst/>
              <a:rect l="l" t="t" r="r" b="b"/>
              <a:pathLst>
                <a:path w="41851" h="49484" fill="none" extrusionOk="0">
                  <a:moveTo>
                    <a:pt x="41851" y="49483"/>
                  </a:moveTo>
                  <a:cubicBezTo>
                    <a:pt x="40005" y="47793"/>
                    <a:pt x="37374" y="44625"/>
                    <a:pt x="34064" y="38827"/>
                  </a:cubicBezTo>
                  <a:cubicBezTo>
                    <a:pt x="34064" y="38827"/>
                    <a:pt x="28706" y="31636"/>
                    <a:pt x="16907" y="26611"/>
                  </a:cubicBezTo>
                  <a:cubicBezTo>
                    <a:pt x="16907" y="26611"/>
                    <a:pt x="8465" y="23409"/>
                    <a:pt x="4084" y="10979"/>
                  </a:cubicBezTo>
                  <a:cubicBezTo>
                    <a:pt x="4084" y="10979"/>
                    <a:pt x="2393" y="5156"/>
                    <a:pt x="964" y="2096"/>
                  </a:cubicBezTo>
                  <a:lnTo>
                    <a:pt x="429" y="965"/>
                  </a:lnTo>
                  <a:cubicBezTo>
                    <a:pt x="298" y="632"/>
                    <a:pt x="167" y="311"/>
                    <a:pt x="0" y="1"/>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3" name="Google Shape;383;p15"/>
            <p:cNvSpPr/>
            <p:nvPr/>
          </p:nvSpPr>
          <p:spPr>
            <a:xfrm>
              <a:off x="396321" y="3221849"/>
              <a:ext cx="2045509" cy="2395791"/>
            </a:xfrm>
            <a:custGeom>
              <a:avLst/>
              <a:gdLst/>
              <a:ahLst/>
              <a:cxnLst/>
              <a:rect l="l" t="t" r="r" b="b"/>
              <a:pathLst>
                <a:path w="44089" h="51639" fill="none" extrusionOk="0">
                  <a:moveTo>
                    <a:pt x="44089" y="51638"/>
                  </a:moveTo>
                  <a:lnTo>
                    <a:pt x="43601" y="51221"/>
                  </a:lnTo>
                  <a:cubicBezTo>
                    <a:pt x="37183" y="47602"/>
                    <a:pt x="34147" y="39565"/>
                    <a:pt x="34147" y="39565"/>
                  </a:cubicBezTo>
                  <a:cubicBezTo>
                    <a:pt x="31635" y="35279"/>
                    <a:pt x="25241" y="35446"/>
                    <a:pt x="25241" y="35446"/>
                  </a:cubicBezTo>
                  <a:cubicBezTo>
                    <a:pt x="9073" y="35803"/>
                    <a:pt x="6037" y="20813"/>
                    <a:pt x="6037" y="20813"/>
                  </a:cubicBezTo>
                  <a:cubicBezTo>
                    <a:pt x="1512" y="4061"/>
                    <a:pt x="238" y="572"/>
                    <a:pt x="238" y="572"/>
                  </a:cubicBezTo>
                  <a:cubicBezTo>
                    <a:pt x="155" y="382"/>
                    <a:pt x="83" y="179"/>
                    <a:pt x="0" y="1"/>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4" name="Google Shape;384;p15"/>
            <p:cNvSpPr/>
            <p:nvPr/>
          </p:nvSpPr>
          <p:spPr>
            <a:xfrm>
              <a:off x="-1002942" y="3725106"/>
              <a:ext cx="522037" cy="444696"/>
            </a:xfrm>
            <a:custGeom>
              <a:avLst/>
              <a:gdLst/>
              <a:ahLst/>
              <a:cxnLst/>
              <a:rect l="l" t="t" r="r" b="b"/>
              <a:pathLst>
                <a:path w="11252" h="9585" fill="none" extrusionOk="0">
                  <a:moveTo>
                    <a:pt x="11252" y="9585"/>
                  </a:moveTo>
                  <a:cubicBezTo>
                    <a:pt x="8633" y="2036"/>
                    <a:pt x="2334" y="358"/>
                    <a:pt x="1" y="0"/>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5" name="Google Shape;385;p15"/>
            <p:cNvSpPr/>
            <p:nvPr/>
          </p:nvSpPr>
          <p:spPr>
            <a:xfrm>
              <a:off x="-473747" y="4279723"/>
              <a:ext cx="1046857" cy="1556135"/>
            </a:xfrm>
            <a:custGeom>
              <a:avLst/>
              <a:gdLst/>
              <a:ahLst/>
              <a:cxnLst/>
              <a:rect l="l" t="t" r="r" b="b"/>
              <a:pathLst>
                <a:path w="22564" h="33541" fill="none" extrusionOk="0">
                  <a:moveTo>
                    <a:pt x="18777" y="33540"/>
                  </a:moveTo>
                  <a:cubicBezTo>
                    <a:pt x="22563" y="20479"/>
                    <a:pt x="15669" y="17133"/>
                    <a:pt x="15669" y="17133"/>
                  </a:cubicBezTo>
                  <a:cubicBezTo>
                    <a:pt x="13907" y="15645"/>
                    <a:pt x="8037" y="14014"/>
                    <a:pt x="8037" y="14014"/>
                  </a:cubicBezTo>
                  <a:cubicBezTo>
                    <a:pt x="1" y="12168"/>
                    <a:pt x="739" y="1381"/>
                    <a:pt x="739" y="1381"/>
                  </a:cubicBezTo>
                  <a:cubicBezTo>
                    <a:pt x="691" y="1036"/>
                    <a:pt x="870" y="322"/>
                    <a:pt x="810" y="0"/>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6" name="Google Shape;386;p15"/>
            <p:cNvSpPr/>
            <p:nvPr/>
          </p:nvSpPr>
          <p:spPr>
            <a:xfrm>
              <a:off x="-1080285" y="3803004"/>
              <a:ext cx="457965" cy="464600"/>
            </a:xfrm>
            <a:custGeom>
              <a:avLst/>
              <a:gdLst/>
              <a:ahLst/>
              <a:cxnLst/>
              <a:rect l="l" t="t" r="r" b="b"/>
              <a:pathLst>
                <a:path w="9871" h="10014" fill="none" extrusionOk="0">
                  <a:moveTo>
                    <a:pt x="9871" y="10013"/>
                  </a:moveTo>
                  <a:cubicBezTo>
                    <a:pt x="8347" y="2572"/>
                    <a:pt x="1656" y="417"/>
                    <a:pt x="1" y="0"/>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7" name="Google Shape;387;p15"/>
            <p:cNvSpPr/>
            <p:nvPr/>
          </p:nvSpPr>
          <p:spPr>
            <a:xfrm>
              <a:off x="-699093" y="4415616"/>
              <a:ext cx="645772" cy="1525189"/>
            </a:xfrm>
            <a:custGeom>
              <a:avLst/>
              <a:gdLst/>
              <a:ahLst/>
              <a:cxnLst/>
              <a:rect l="l" t="t" r="r" b="b"/>
              <a:pathLst>
                <a:path w="13919" h="32874" fill="none" extrusionOk="0">
                  <a:moveTo>
                    <a:pt x="13918" y="32873"/>
                  </a:moveTo>
                  <a:cubicBezTo>
                    <a:pt x="13918" y="23574"/>
                    <a:pt x="10263" y="18883"/>
                    <a:pt x="10263" y="18883"/>
                  </a:cubicBezTo>
                  <a:cubicBezTo>
                    <a:pt x="7025" y="14633"/>
                    <a:pt x="3858" y="12347"/>
                    <a:pt x="3858" y="12347"/>
                  </a:cubicBezTo>
                  <a:cubicBezTo>
                    <a:pt x="0" y="9073"/>
                    <a:pt x="1965" y="0"/>
                    <a:pt x="1965" y="0"/>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8" name="Google Shape;388;p15"/>
            <p:cNvSpPr/>
            <p:nvPr/>
          </p:nvSpPr>
          <p:spPr>
            <a:xfrm>
              <a:off x="-542784" y="2813657"/>
              <a:ext cx="763986" cy="701028"/>
            </a:xfrm>
            <a:custGeom>
              <a:avLst/>
              <a:gdLst/>
              <a:ahLst/>
              <a:cxnLst/>
              <a:rect l="l" t="t" r="r" b="b"/>
              <a:pathLst>
                <a:path w="16467" h="15110" extrusionOk="0">
                  <a:moveTo>
                    <a:pt x="9859" y="0"/>
                  </a:moveTo>
                  <a:cubicBezTo>
                    <a:pt x="7835" y="524"/>
                    <a:pt x="5918" y="1334"/>
                    <a:pt x="4382" y="2274"/>
                  </a:cubicBezTo>
                  <a:cubicBezTo>
                    <a:pt x="2560" y="3381"/>
                    <a:pt x="941" y="4953"/>
                    <a:pt x="0" y="6929"/>
                  </a:cubicBezTo>
                  <a:cubicBezTo>
                    <a:pt x="314" y="6904"/>
                    <a:pt x="623" y="6891"/>
                    <a:pt x="928" y="6891"/>
                  </a:cubicBezTo>
                  <a:cubicBezTo>
                    <a:pt x="6266" y="6891"/>
                    <a:pt x="10321" y="10739"/>
                    <a:pt x="13193" y="15109"/>
                  </a:cubicBezTo>
                  <a:cubicBezTo>
                    <a:pt x="13419" y="14597"/>
                    <a:pt x="13609" y="14049"/>
                    <a:pt x="13836" y="13466"/>
                  </a:cubicBezTo>
                  <a:cubicBezTo>
                    <a:pt x="14478" y="11716"/>
                    <a:pt x="15383" y="10049"/>
                    <a:pt x="16467" y="8537"/>
                  </a:cubicBezTo>
                  <a:cubicBezTo>
                    <a:pt x="14502" y="4060"/>
                    <a:pt x="11788" y="1417"/>
                    <a:pt x="98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9" name="Google Shape;389;p15"/>
            <p:cNvSpPr/>
            <p:nvPr/>
          </p:nvSpPr>
          <p:spPr>
            <a:xfrm>
              <a:off x="131167" y="3388132"/>
              <a:ext cx="2288573" cy="2662934"/>
            </a:xfrm>
            <a:custGeom>
              <a:avLst/>
              <a:gdLst/>
              <a:ahLst/>
              <a:cxnLst/>
              <a:rect l="l" t="t" r="r" b="b"/>
              <a:pathLst>
                <a:path w="49328" h="57397" extrusionOk="0">
                  <a:moveTo>
                    <a:pt x="3096" y="1"/>
                  </a:moveTo>
                  <a:cubicBezTo>
                    <a:pt x="2953" y="191"/>
                    <a:pt x="2822" y="382"/>
                    <a:pt x="2691" y="596"/>
                  </a:cubicBezTo>
                  <a:cubicBezTo>
                    <a:pt x="1750" y="2013"/>
                    <a:pt x="869" y="3465"/>
                    <a:pt x="0" y="4942"/>
                  </a:cubicBezTo>
                  <a:cubicBezTo>
                    <a:pt x="2870" y="10085"/>
                    <a:pt x="4203" y="15229"/>
                    <a:pt x="4203" y="15229"/>
                  </a:cubicBezTo>
                  <a:cubicBezTo>
                    <a:pt x="6620" y="29814"/>
                    <a:pt x="13037" y="34219"/>
                    <a:pt x="13037" y="34219"/>
                  </a:cubicBezTo>
                  <a:cubicBezTo>
                    <a:pt x="20693" y="40803"/>
                    <a:pt x="22753" y="46959"/>
                    <a:pt x="23241" y="50495"/>
                  </a:cubicBezTo>
                  <a:cubicBezTo>
                    <a:pt x="24908" y="50947"/>
                    <a:pt x="26551" y="51566"/>
                    <a:pt x="28111" y="52376"/>
                  </a:cubicBezTo>
                  <a:cubicBezTo>
                    <a:pt x="31611" y="54186"/>
                    <a:pt x="34897" y="56686"/>
                    <a:pt x="38850" y="57281"/>
                  </a:cubicBezTo>
                  <a:cubicBezTo>
                    <a:pt x="39364" y="57359"/>
                    <a:pt x="39868" y="57397"/>
                    <a:pt x="40360" y="57397"/>
                  </a:cubicBezTo>
                  <a:cubicBezTo>
                    <a:pt x="44619" y="57397"/>
                    <a:pt x="47983" y="54570"/>
                    <a:pt x="49328" y="50376"/>
                  </a:cubicBezTo>
                  <a:cubicBezTo>
                    <a:pt x="45565" y="43982"/>
                    <a:pt x="36338" y="39970"/>
                    <a:pt x="36338" y="39970"/>
                  </a:cubicBezTo>
                  <a:cubicBezTo>
                    <a:pt x="17955" y="33719"/>
                    <a:pt x="14383" y="29957"/>
                    <a:pt x="14383" y="29957"/>
                  </a:cubicBezTo>
                  <a:cubicBezTo>
                    <a:pt x="6965" y="23218"/>
                    <a:pt x="6144" y="14609"/>
                    <a:pt x="6144" y="14609"/>
                  </a:cubicBezTo>
                  <a:cubicBezTo>
                    <a:pt x="5203" y="9514"/>
                    <a:pt x="3822" y="3287"/>
                    <a:pt x="309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0" name="Google Shape;390;p15"/>
            <p:cNvSpPr/>
            <p:nvPr/>
          </p:nvSpPr>
          <p:spPr>
            <a:xfrm>
              <a:off x="-606301" y="3289262"/>
              <a:ext cx="617610" cy="376774"/>
            </a:xfrm>
            <a:custGeom>
              <a:avLst/>
              <a:gdLst/>
              <a:ahLst/>
              <a:cxnLst/>
              <a:rect l="l" t="t" r="r" b="b"/>
              <a:pathLst>
                <a:path w="13312" h="8121" extrusionOk="0">
                  <a:moveTo>
                    <a:pt x="322" y="0"/>
                  </a:moveTo>
                  <a:lnTo>
                    <a:pt x="322" y="36"/>
                  </a:lnTo>
                  <a:cubicBezTo>
                    <a:pt x="0" y="1941"/>
                    <a:pt x="60" y="3953"/>
                    <a:pt x="631" y="5715"/>
                  </a:cubicBezTo>
                  <a:cubicBezTo>
                    <a:pt x="1672" y="5331"/>
                    <a:pt x="2715" y="5172"/>
                    <a:pt x="3729" y="5172"/>
                  </a:cubicBezTo>
                  <a:cubicBezTo>
                    <a:pt x="7241" y="5172"/>
                    <a:pt x="10402" y="7076"/>
                    <a:pt x="11871" y="8120"/>
                  </a:cubicBezTo>
                  <a:cubicBezTo>
                    <a:pt x="12228" y="7882"/>
                    <a:pt x="12573" y="7620"/>
                    <a:pt x="12895" y="7335"/>
                  </a:cubicBezTo>
                  <a:cubicBezTo>
                    <a:pt x="13050" y="7192"/>
                    <a:pt x="13192" y="7061"/>
                    <a:pt x="13311" y="6906"/>
                  </a:cubicBezTo>
                  <a:cubicBezTo>
                    <a:pt x="11573" y="4620"/>
                    <a:pt x="10156" y="3965"/>
                    <a:pt x="10156" y="3965"/>
                  </a:cubicBezTo>
                  <a:cubicBezTo>
                    <a:pt x="5037" y="596"/>
                    <a:pt x="1786" y="36"/>
                    <a:pt x="32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1" name="Google Shape;391;p15"/>
            <p:cNvSpPr/>
            <p:nvPr/>
          </p:nvSpPr>
          <p:spPr>
            <a:xfrm>
              <a:off x="-63280" y="3709099"/>
              <a:ext cx="1065600" cy="2005749"/>
            </a:xfrm>
            <a:custGeom>
              <a:avLst/>
              <a:gdLst/>
              <a:ahLst/>
              <a:cxnLst/>
              <a:rect l="l" t="t" r="r" b="b"/>
              <a:pathLst>
                <a:path w="22968" h="43232" extrusionOk="0">
                  <a:moveTo>
                    <a:pt x="2977" y="0"/>
                  </a:moveTo>
                  <a:cubicBezTo>
                    <a:pt x="2667" y="524"/>
                    <a:pt x="2334" y="1060"/>
                    <a:pt x="2012" y="1584"/>
                  </a:cubicBezTo>
                  <a:cubicBezTo>
                    <a:pt x="3012" y="4691"/>
                    <a:pt x="2298" y="9692"/>
                    <a:pt x="2298" y="9692"/>
                  </a:cubicBezTo>
                  <a:cubicBezTo>
                    <a:pt x="0" y="19419"/>
                    <a:pt x="6822" y="24467"/>
                    <a:pt x="6822" y="24467"/>
                  </a:cubicBezTo>
                  <a:cubicBezTo>
                    <a:pt x="15300" y="30373"/>
                    <a:pt x="16288" y="39267"/>
                    <a:pt x="16252" y="43232"/>
                  </a:cubicBezTo>
                  <a:cubicBezTo>
                    <a:pt x="17824" y="42927"/>
                    <a:pt x="19420" y="42773"/>
                    <a:pt x="21015" y="42773"/>
                  </a:cubicBezTo>
                  <a:cubicBezTo>
                    <a:pt x="21667" y="42773"/>
                    <a:pt x="22318" y="42799"/>
                    <a:pt x="22967" y="42851"/>
                  </a:cubicBezTo>
                  <a:cubicBezTo>
                    <a:pt x="21300" y="34350"/>
                    <a:pt x="14311" y="28587"/>
                    <a:pt x="14311" y="28587"/>
                  </a:cubicBezTo>
                  <a:cubicBezTo>
                    <a:pt x="7894" y="22836"/>
                    <a:pt x="7334" y="15812"/>
                    <a:pt x="7334" y="15812"/>
                  </a:cubicBezTo>
                  <a:cubicBezTo>
                    <a:pt x="6572" y="8108"/>
                    <a:pt x="4763" y="3155"/>
                    <a:pt x="297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92" name="Google Shape;392;p15"/>
          <p:cNvSpPr/>
          <p:nvPr/>
        </p:nvSpPr>
        <p:spPr>
          <a:xfrm>
            <a:off x="-1173500" y="-1978522"/>
            <a:ext cx="4965199" cy="7017485"/>
          </a:xfrm>
          <a:custGeom>
            <a:avLst/>
            <a:gdLst/>
            <a:ahLst/>
            <a:cxnLst/>
            <a:rect l="l" t="t" r="r" b="b"/>
            <a:pathLst>
              <a:path w="30958" h="43754" extrusionOk="0">
                <a:moveTo>
                  <a:pt x="25505" y="0"/>
                </a:moveTo>
                <a:cubicBezTo>
                  <a:pt x="22516" y="0"/>
                  <a:pt x="18306" y="1000"/>
                  <a:pt x="17086" y="3611"/>
                </a:cubicBezTo>
                <a:cubicBezTo>
                  <a:pt x="16003" y="6171"/>
                  <a:pt x="18051" y="9326"/>
                  <a:pt x="17955" y="12196"/>
                </a:cubicBezTo>
                <a:cubicBezTo>
                  <a:pt x="17813" y="15482"/>
                  <a:pt x="14943" y="17685"/>
                  <a:pt x="13812" y="20673"/>
                </a:cubicBezTo>
                <a:cubicBezTo>
                  <a:pt x="11967" y="27364"/>
                  <a:pt x="15991" y="35175"/>
                  <a:pt x="6823" y="37568"/>
                </a:cubicBezTo>
                <a:cubicBezTo>
                  <a:pt x="4442" y="37842"/>
                  <a:pt x="1" y="37425"/>
                  <a:pt x="1763" y="41271"/>
                </a:cubicBezTo>
                <a:cubicBezTo>
                  <a:pt x="2736" y="42928"/>
                  <a:pt x="4703" y="43754"/>
                  <a:pt x="6526" y="43754"/>
                </a:cubicBezTo>
                <a:cubicBezTo>
                  <a:pt x="7113" y="43754"/>
                  <a:pt x="7685" y="43668"/>
                  <a:pt x="8204" y="43497"/>
                </a:cubicBezTo>
                <a:cubicBezTo>
                  <a:pt x="11169" y="42021"/>
                  <a:pt x="13693" y="38937"/>
                  <a:pt x="14455" y="35639"/>
                </a:cubicBezTo>
                <a:cubicBezTo>
                  <a:pt x="15253" y="28614"/>
                  <a:pt x="11740" y="22792"/>
                  <a:pt x="18872" y="18197"/>
                </a:cubicBezTo>
                <a:cubicBezTo>
                  <a:pt x="22682" y="15482"/>
                  <a:pt x="27873" y="13791"/>
                  <a:pt x="29707" y="9124"/>
                </a:cubicBezTo>
                <a:cubicBezTo>
                  <a:pt x="30957" y="6147"/>
                  <a:pt x="29636" y="885"/>
                  <a:pt x="25814" y="4"/>
                </a:cubicBezTo>
                <a:cubicBezTo>
                  <a:pt x="25712" y="1"/>
                  <a:pt x="25610" y="0"/>
                  <a:pt x="2550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3" name="Google Shape;393;p15"/>
          <p:cNvSpPr/>
          <p:nvPr/>
        </p:nvSpPr>
        <p:spPr>
          <a:xfrm>
            <a:off x="-812475" y="-1227764"/>
            <a:ext cx="2194227" cy="5116923"/>
          </a:xfrm>
          <a:custGeom>
            <a:avLst/>
            <a:gdLst/>
            <a:ahLst/>
            <a:cxnLst/>
            <a:rect l="l" t="t" r="r" b="b"/>
            <a:pathLst>
              <a:path w="13681" h="31904" extrusionOk="0">
                <a:moveTo>
                  <a:pt x="10573" y="1"/>
                </a:moveTo>
                <a:cubicBezTo>
                  <a:pt x="8635" y="1"/>
                  <a:pt x="10182" y="5975"/>
                  <a:pt x="10418" y="7146"/>
                </a:cubicBezTo>
                <a:cubicBezTo>
                  <a:pt x="10513" y="8694"/>
                  <a:pt x="11025" y="10194"/>
                  <a:pt x="10811" y="11694"/>
                </a:cubicBezTo>
                <a:cubicBezTo>
                  <a:pt x="10299" y="14075"/>
                  <a:pt x="8132" y="15552"/>
                  <a:pt x="7442" y="17814"/>
                </a:cubicBezTo>
                <a:cubicBezTo>
                  <a:pt x="5929" y="22148"/>
                  <a:pt x="12299" y="25731"/>
                  <a:pt x="6560" y="28756"/>
                </a:cubicBezTo>
                <a:cubicBezTo>
                  <a:pt x="4870" y="29589"/>
                  <a:pt x="2739" y="29303"/>
                  <a:pt x="941" y="29863"/>
                </a:cubicBezTo>
                <a:cubicBezTo>
                  <a:pt x="155" y="30160"/>
                  <a:pt x="0" y="31399"/>
                  <a:pt x="953" y="31708"/>
                </a:cubicBezTo>
                <a:cubicBezTo>
                  <a:pt x="1501" y="31841"/>
                  <a:pt x="2042" y="31904"/>
                  <a:pt x="2573" y="31904"/>
                </a:cubicBezTo>
                <a:cubicBezTo>
                  <a:pt x="5935" y="31904"/>
                  <a:pt x="8827" y="29388"/>
                  <a:pt x="9835" y="26374"/>
                </a:cubicBezTo>
                <a:cubicBezTo>
                  <a:pt x="10454" y="24826"/>
                  <a:pt x="10013" y="23064"/>
                  <a:pt x="9859" y="21374"/>
                </a:cubicBezTo>
                <a:cubicBezTo>
                  <a:pt x="9680" y="19481"/>
                  <a:pt x="9751" y="17635"/>
                  <a:pt x="10073" y="15813"/>
                </a:cubicBezTo>
                <a:cubicBezTo>
                  <a:pt x="10430" y="13908"/>
                  <a:pt x="12037" y="12634"/>
                  <a:pt x="12752" y="10872"/>
                </a:cubicBezTo>
                <a:cubicBezTo>
                  <a:pt x="13645" y="8705"/>
                  <a:pt x="13680" y="6312"/>
                  <a:pt x="13204" y="3883"/>
                </a:cubicBezTo>
                <a:cubicBezTo>
                  <a:pt x="12918" y="2467"/>
                  <a:pt x="12156" y="966"/>
                  <a:pt x="10942" y="62"/>
                </a:cubicBezTo>
                <a:cubicBezTo>
                  <a:pt x="10807" y="20"/>
                  <a:pt x="10684" y="1"/>
                  <a:pt x="1057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4" name="Google Shape;394;p15"/>
          <p:cNvSpPr/>
          <p:nvPr/>
        </p:nvSpPr>
        <p:spPr>
          <a:xfrm rot="1368521">
            <a:off x="-2239541" y="-1623168"/>
            <a:ext cx="4984359" cy="8677487"/>
          </a:xfrm>
          <a:custGeom>
            <a:avLst/>
            <a:gdLst/>
            <a:ahLst/>
            <a:cxnLst/>
            <a:rect l="l" t="t" r="r" b="b"/>
            <a:pathLst>
              <a:path w="15182" h="26431" extrusionOk="0">
                <a:moveTo>
                  <a:pt x="14660" y="1"/>
                </a:moveTo>
                <a:cubicBezTo>
                  <a:pt x="14608" y="1"/>
                  <a:pt x="14551" y="4"/>
                  <a:pt x="14491" y="10"/>
                </a:cubicBezTo>
                <a:cubicBezTo>
                  <a:pt x="11371" y="463"/>
                  <a:pt x="8811" y="3285"/>
                  <a:pt x="8668" y="6464"/>
                </a:cubicBezTo>
                <a:cubicBezTo>
                  <a:pt x="8645" y="6940"/>
                  <a:pt x="8668" y="7416"/>
                  <a:pt x="8692" y="7892"/>
                </a:cubicBezTo>
                <a:cubicBezTo>
                  <a:pt x="8728" y="8869"/>
                  <a:pt x="8776" y="9881"/>
                  <a:pt x="8395" y="10774"/>
                </a:cubicBezTo>
                <a:cubicBezTo>
                  <a:pt x="7776" y="12143"/>
                  <a:pt x="6442" y="12857"/>
                  <a:pt x="5156" y="13548"/>
                </a:cubicBezTo>
                <a:cubicBezTo>
                  <a:pt x="4073" y="14107"/>
                  <a:pt x="2953" y="14715"/>
                  <a:pt x="2239" y="15703"/>
                </a:cubicBezTo>
                <a:cubicBezTo>
                  <a:pt x="1" y="19156"/>
                  <a:pt x="2763" y="22739"/>
                  <a:pt x="5001" y="25633"/>
                </a:cubicBezTo>
                <a:cubicBezTo>
                  <a:pt x="5204" y="25895"/>
                  <a:pt x="5418" y="26180"/>
                  <a:pt x="5609" y="26430"/>
                </a:cubicBezTo>
                <a:lnTo>
                  <a:pt x="5728" y="26371"/>
                </a:lnTo>
                <a:cubicBezTo>
                  <a:pt x="5513" y="26121"/>
                  <a:pt x="5311" y="25847"/>
                  <a:pt x="5097" y="25573"/>
                </a:cubicBezTo>
                <a:cubicBezTo>
                  <a:pt x="2894" y="22716"/>
                  <a:pt x="144" y="19156"/>
                  <a:pt x="2346" y="15762"/>
                </a:cubicBezTo>
                <a:cubicBezTo>
                  <a:pt x="3025" y="14798"/>
                  <a:pt x="4144" y="14203"/>
                  <a:pt x="5216" y="13631"/>
                </a:cubicBezTo>
                <a:cubicBezTo>
                  <a:pt x="6513" y="12929"/>
                  <a:pt x="7871" y="12214"/>
                  <a:pt x="8490" y="10821"/>
                </a:cubicBezTo>
                <a:cubicBezTo>
                  <a:pt x="8895" y="9893"/>
                  <a:pt x="8847" y="8881"/>
                  <a:pt x="8799" y="7892"/>
                </a:cubicBezTo>
                <a:cubicBezTo>
                  <a:pt x="8788" y="7428"/>
                  <a:pt x="8764" y="6940"/>
                  <a:pt x="8788" y="6475"/>
                </a:cubicBezTo>
                <a:cubicBezTo>
                  <a:pt x="8907" y="3344"/>
                  <a:pt x="11443" y="570"/>
                  <a:pt x="14514" y="129"/>
                </a:cubicBezTo>
                <a:cubicBezTo>
                  <a:pt x="14553" y="126"/>
                  <a:pt x="14600" y="124"/>
                  <a:pt x="14650" y="124"/>
                </a:cubicBezTo>
                <a:cubicBezTo>
                  <a:pt x="14799" y="124"/>
                  <a:pt x="14976" y="150"/>
                  <a:pt x="15038" y="284"/>
                </a:cubicBezTo>
                <a:cubicBezTo>
                  <a:pt x="15050" y="332"/>
                  <a:pt x="15074" y="356"/>
                  <a:pt x="15050" y="403"/>
                </a:cubicBezTo>
                <a:cubicBezTo>
                  <a:pt x="15003" y="546"/>
                  <a:pt x="14645" y="713"/>
                  <a:pt x="14193" y="927"/>
                </a:cubicBezTo>
                <a:cubicBezTo>
                  <a:pt x="13288" y="1320"/>
                  <a:pt x="11907" y="1951"/>
                  <a:pt x="11145" y="3368"/>
                </a:cubicBezTo>
                <a:cubicBezTo>
                  <a:pt x="9847" y="5404"/>
                  <a:pt x="10216" y="6976"/>
                  <a:pt x="10621" y="8631"/>
                </a:cubicBezTo>
                <a:cubicBezTo>
                  <a:pt x="10835" y="9500"/>
                  <a:pt x="11038" y="10369"/>
                  <a:pt x="11038" y="11357"/>
                </a:cubicBezTo>
                <a:cubicBezTo>
                  <a:pt x="10907" y="12488"/>
                  <a:pt x="10192" y="13441"/>
                  <a:pt x="9490" y="14345"/>
                </a:cubicBezTo>
                <a:cubicBezTo>
                  <a:pt x="9288" y="14631"/>
                  <a:pt x="9061" y="14929"/>
                  <a:pt x="8847" y="15227"/>
                </a:cubicBezTo>
                <a:cubicBezTo>
                  <a:pt x="6728" y="18334"/>
                  <a:pt x="6513" y="22620"/>
                  <a:pt x="8347" y="25906"/>
                </a:cubicBezTo>
                <a:lnTo>
                  <a:pt x="8454" y="25847"/>
                </a:lnTo>
                <a:cubicBezTo>
                  <a:pt x="6633" y="22597"/>
                  <a:pt x="6847" y="18346"/>
                  <a:pt x="8942" y="15286"/>
                </a:cubicBezTo>
                <a:cubicBezTo>
                  <a:pt x="9145" y="14988"/>
                  <a:pt x="9359" y="14691"/>
                  <a:pt x="9585" y="14405"/>
                </a:cubicBezTo>
                <a:cubicBezTo>
                  <a:pt x="10276" y="13464"/>
                  <a:pt x="11014" y="12512"/>
                  <a:pt x="11145" y="11357"/>
                </a:cubicBezTo>
                <a:cubicBezTo>
                  <a:pt x="11145" y="10345"/>
                  <a:pt x="10931" y="9464"/>
                  <a:pt x="10728" y="8607"/>
                </a:cubicBezTo>
                <a:cubicBezTo>
                  <a:pt x="10323" y="6964"/>
                  <a:pt x="9966" y="5428"/>
                  <a:pt x="11228" y="3427"/>
                </a:cubicBezTo>
                <a:cubicBezTo>
                  <a:pt x="11978" y="2034"/>
                  <a:pt x="13348" y="1427"/>
                  <a:pt x="14241" y="1022"/>
                </a:cubicBezTo>
                <a:cubicBezTo>
                  <a:pt x="14764" y="784"/>
                  <a:pt x="15086" y="641"/>
                  <a:pt x="15157" y="427"/>
                </a:cubicBezTo>
                <a:cubicBezTo>
                  <a:pt x="15181" y="356"/>
                  <a:pt x="15181" y="296"/>
                  <a:pt x="15134" y="225"/>
                </a:cubicBezTo>
                <a:cubicBezTo>
                  <a:pt x="15056" y="69"/>
                  <a:pt x="14898" y="1"/>
                  <a:pt x="14660" y="1"/>
                </a:cubicBezTo>
                <a:close/>
              </a:path>
            </a:pathLst>
          </a:custGeom>
          <a:solidFill>
            <a:schemeClr val="lt1"/>
          </a:solid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5" name="Google Shape;395;p15"/>
          <p:cNvSpPr txBox="1">
            <a:spLocks noGrp="1"/>
          </p:cNvSpPr>
          <p:nvPr>
            <p:ph type="title"/>
          </p:nvPr>
        </p:nvSpPr>
        <p:spPr>
          <a:xfrm>
            <a:off x="2674650" y="1334838"/>
            <a:ext cx="3794700" cy="1274700"/>
          </a:xfrm>
          <a:prstGeom prst="rect">
            <a:avLst/>
          </a:prstGeom>
        </p:spPr>
        <p:txBody>
          <a:bodyPr spcFirstLastPara="1" wrap="square" lIns="0" tIns="0" rIns="0" bIns="0" anchor="b" anchorCtr="0">
            <a:noAutofit/>
          </a:bodyPr>
          <a:lstStyle>
            <a:lvl1pPr lvl="0" algn="ctr" rtl="0">
              <a:spcBef>
                <a:spcPts val="0"/>
              </a:spcBef>
              <a:spcAft>
                <a:spcPts val="0"/>
              </a:spcAft>
              <a:buSzPts val="3600"/>
              <a:buNone/>
              <a:defRPr sz="8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96" name="Google Shape;396;p15"/>
          <p:cNvSpPr txBox="1">
            <a:spLocks noGrp="1"/>
          </p:cNvSpPr>
          <p:nvPr>
            <p:ph type="subTitle" idx="1"/>
          </p:nvPr>
        </p:nvSpPr>
        <p:spPr>
          <a:xfrm>
            <a:off x="2673450" y="2751463"/>
            <a:ext cx="3797100" cy="8547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dk1"/>
              </a:buClr>
              <a:buSzPts val="1600"/>
              <a:buFont typeface="Lato"/>
              <a:buNone/>
              <a:defRPr sz="1600"/>
            </a:lvl1pPr>
            <a:lvl2pPr lvl="1"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2pPr>
            <a:lvl3pPr lvl="2"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3pPr>
            <a:lvl4pPr lvl="3"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4pPr>
            <a:lvl5pPr lvl="4"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5pPr>
            <a:lvl6pPr lvl="5"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6pPr>
            <a:lvl7pPr lvl="6"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7pPr>
            <a:lvl8pPr lvl="7"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8pPr>
            <a:lvl9pPr lvl="8"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9pPr>
          </a:lstStyle>
          <a:p>
            <a:endParaRPr/>
          </a:p>
        </p:txBody>
      </p:sp>
    </p:spTree>
    <p:extLst>
      <p:ext uri="{BB962C8B-B14F-4D97-AF65-F5344CB8AC3E}">
        <p14:creationId xmlns:p14="http://schemas.microsoft.com/office/powerpoint/2010/main" val="20347028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397"/>
        <p:cNvGrpSpPr/>
        <p:nvPr/>
      </p:nvGrpSpPr>
      <p:grpSpPr>
        <a:xfrm>
          <a:off x="0" y="0"/>
          <a:ext cx="0" cy="0"/>
          <a:chOff x="0" y="0"/>
          <a:chExt cx="0" cy="0"/>
        </a:xfrm>
      </p:grpSpPr>
      <p:grpSp>
        <p:nvGrpSpPr>
          <p:cNvPr id="398" name="Google Shape;398;p16"/>
          <p:cNvGrpSpPr/>
          <p:nvPr/>
        </p:nvGrpSpPr>
        <p:grpSpPr>
          <a:xfrm rot="-2700000">
            <a:off x="-3398815" y="2665753"/>
            <a:ext cx="6376107" cy="5747509"/>
            <a:chOff x="-1155400" y="2779603"/>
            <a:chExt cx="3629811" cy="3271961"/>
          </a:xfrm>
        </p:grpSpPr>
        <p:sp>
          <p:nvSpPr>
            <p:cNvPr id="399" name="Google Shape;399;p16"/>
            <p:cNvSpPr/>
            <p:nvPr/>
          </p:nvSpPr>
          <p:spPr>
            <a:xfrm>
              <a:off x="-610709" y="2783593"/>
              <a:ext cx="1052331" cy="945576"/>
            </a:xfrm>
            <a:custGeom>
              <a:avLst/>
              <a:gdLst/>
              <a:ahLst/>
              <a:cxnLst/>
              <a:rect l="l" t="t" r="r" b="b"/>
              <a:pathLst>
                <a:path w="22682" h="20381" extrusionOk="0">
                  <a:moveTo>
                    <a:pt x="15910" y="0"/>
                  </a:moveTo>
                  <a:cubicBezTo>
                    <a:pt x="12387" y="0"/>
                    <a:pt x="8521" y="1281"/>
                    <a:pt x="5834" y="2910"/>
                  </a:cubicBezTo>
                  <a:cubicBezTo>
                    <a:pt x="3989" y="4029"/>
                    <a:pt x="2357" y="5637"/>
                    <a:pt x="1405" y="7637"/>
                  </a:cubicBezTo>
                  <a:cubicBezTo>
                    <a:pt x="953" y="8637"/>
                    <a:pt x="607" y="9756"/>
                    <a:pt x="405" y="10935"/>
                  </a:cubicBezTo>
                  <a:cubicBezTo>
                    <a:pt x="0" y="13257"/>
                    <a:pt x="167" y="15745"/>
                    <a:pt x="1179" y="17698"/>
                  </a:cubicBezTo>
                  <a:cubicBezTo>
                    <a:pt x="1976" y="19281"/>
                    <a:pt x="3084" y="19448"/>
                    <a:pt x="4512" y="19936"/>
                  </a:cubicBezTo>
                  <a:cubicBezTo>
                    <a:pt x="5365" y="20234"/>
                    <a:pt x="6288" y="20381"/>
                    <a:pt x="7220" y="20381"/>
                  </a:cubicBezTo>
                  <a:cubicBezTo>
                    <a:pt x="9307" y="20381"/>
                    <a:pt x="11443" y="19645"/>
                    <a:pt x="12966" y="18222"/>
                  </a:cubicBezTo>
                  <a:cubicBezTo>
                    <a:pt x="14240" y="17031"/>
                    <a:pt x="14680" y="15733"/>
                    <a:pt x="15276" y="14114"/>
                  </a:cubicBezTo>
                  <a:cubicBezTo>
                    <a:pt x="15942" y="12328"/>
                    <a:pt x="16847" y="10649"/>
                    <a:pt x="17967" y="9125"/>
                  </a:cubicBezTo>
                  <a:cubicBezTo>
                    <a:pt x="18740" y="8066"/>
                    <a:pt x="19633" y="6970"/>
                    <a:pt x="20645" y="6149"/>
                  </a:cubicBezTo>
                  <a:cubicBezTo>
                    <a:pt x="21550" y="5422"/>
                    <a:pt x="22681" y="4553"/>
                    <a:pt x="22324" y="3184"/>
                  </a:cubicBezTo>
                  <a:cubicBezTo>
                    <a:pt x="22074" y="2172"/>
                    <a:pt x="20765" y="1017"/>
                    <a:pt x="19836" y="660"/>
                  </a:cubicBezTo>
                  <a:cubicBezTo>
                    <a:pt x="18644" y="201"/>
                    <a:pt x="17304" y="0"/>
                    <a:pt x="1591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0" name="Google Shape;400;p16"/>
            <p:cNvSpPr/>
            <p:nvPr/>
          </p:nvSpPr>
          <p:spPr>
            <a:xfrm>
              <a:off x="-933905" y="2779603"/>
              <a:ext cx="3408316" cy="3271961"/>
            </a:xfrm>
            <a:custGeom>
              <a:avLst/>
              <a:gdLst/>
              <a:ahLst/>
              <a:cxnLst/>
              <a:rect l="l" t="t" r="r" b="b"/>
              <a:pathLst>
                <a:path w="73463" h="70524" extrusionOk="0">
                  <a:moveTo>
                    <a:pt x="47889" y="1"/>
                  </a:moveTo>
                  <a:cubicBezTo>
                    <a:pt x="47418" y="1"/>
                    <a:pt x="46960" y="16"/>
                    <a:pt x="46519" y="44"/>
                  </a:cubicBezTo>
                  <a:cubicBezTo>
                    <a:pt x="43113" y="282"/>
                    <a:pt x="39780" y="1270"/>
                    <a:pt x="36732" y="2889"/>
                  </a:cubicBezTo>
                  <a:cubicBezTo>
                    <a:pt x="32124" y="5330"/>
                    <a:pt x="28576" y="9295"/>
                    <a:pt x="25647" y="13712"/>
                  </a:cubicBezTo>
                  <a:cubicBezTo>
                    <a:pt x="22694" y="18165"/>
                    <a:pt x="20301" y="23046"/>
                    <a:pt x="16896" y="27118"/>
                  </a:cubicBezTo>
                  <a:cubicBezTo>
                    <a:pt x="13622" y="31035"/>
                    <a:pt x="8704" y="32869"/>
                    <a:pt x="5430" y="36774"/>
                  </a:cubicBezTo>
                  <a:cubicBezTo>
                    <a:pt x="2144" y="40703"/>
                    <a:pt x="1" y="45871"/>
                    <a:pt x="132" y="51157"/>
                  </a:cubicBezTo>
                  <a:cubicBezTo>
                    <a:pt x="287" y="57277"/>
                    <a:pt x="3870" y="62646"/>
                    <a:pt x="8919" y="65516"/>
                  </a:cubicBezTo>
                  <a:cubicBezTo>
                    <a:pt x="11779" y="67145"/>
                    <a:pt x="14992" y="67834"/>
                    <a:pt x="18222" y="67834"/>
                  </a:cubicBezTo>
                  <a:cubicBezTo>
                    <a:pt x="20208" y="67834"/>
                    <a:pt x="22201" y="67574"/>
                    <a:pt x="24123" y="67111"/>
                  </a:cubicBezTo>
                  <a:cubicBezTo>
                    <a:pt x="27611" y="66266"/>
                    <a:pt x="30671" y="64242"/>
                    <a:pt x="34184" y="63432"/>
                  </a:cubicBezTo>
                  <a:cubicBezTo>
                    <a:pt x="36050" y="63005"/>
                    <a:pt x="37952" y="62789"/>
                    <a:pt x="39849" y="62789"/>
                  </a:cubicBezTo>
                  <a:cubicBezTo>
                    <a:pt x="43713" y="62789"/>
                    <a:pt x="47561" y="63683"/>
                    <a:pt x="51067" y="65504"/>
                  </a:cubicBezTo>
                  <a:cubicBezTo>
                    <a:pt x="54555" y="67314"/>
                    <a:pt x="57853" y="69814"/>
                    <a:pt x="61806" y="70409"/>
                  </a:cubicBezTo>
                  <a:cubicBezTo>
                    <a:pt x="62316" y="70486"/>
                    <a:pt x="62816" y="70523"/>
                    <a:pt x="63304" y="70523"/>
                  </a:cubicBezTo>
                  <a:cubicBezTo>
                    <a:pt x="68131" y="70523"/>
                    <a:pt x="71826" y="66889"/>
                    <a:pt x="72712" y="61753"/>
                  </a:cubicBezTo>
                  <a:cubicBezTo>
                    <a:pt x="73462" y="57479"/>
                    <a:pt x="72284" y="52990"/>
                    <a:pt x="69938" y="49454"/>
                  </a:cubicBezTo>
                  <a:cubicBezTo>
                    <a:pt x="67164" y="45287"/>
                    <a:pt x="63009" y="42168"/>
                    <a:pt x="60377" y="37822"/>
                  </a:cubicBezTo>
                  <a:cubicBezTo>
                    <a:pt x="57710" y="33417"/>
                    <a:pt x="56317" y="27321"/>
                    <a:pt x="57972" y="22261"/>
                  </a:cubicBezTo>
                  <a:cubicBezTo>
                    <a:pt x="58925" y="19367"/>
                    <a:pt x="60020" y="16415"/>
                    <a:pt x="60449" y="13367"/>
                  </a:cubicBezTo>
                  <a:cubicBezTo>
                    <a:pt x="60961" y="9759"/>
                    <a:pt x="60092" y="5830"/>
                    <a:pt x="57591" y="3211"/>
                  </a:cubicBezTo>
                  <a:cubicBezTo>
                    <a:pt x="55261" y="775"/>
                    <a:pt x="51270" y="1"/>
                    <a:pt x="4788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1" name="Google Shape;401;p16"/>
            <p:cNvSpPr/>
            <p:nvPr/>
          </p:nvSpPr>
          <p:spPr>
            <a:xfrm>
              <a:off x="-1155400" y="3650965"/>
              <a:ext cx="870045" cy="686368"/>
            </a:xfrm>
            <a:custGeom>
              <a:avLst/>
              <a:gdLst/>
              <a:ahLst/>
              <a:cxnLst/>
              <a:rect l="l" t="t" r="r" b="b"/>
              <a:pathLst>
                <a:path w="18753" h="14794" extrusionOk="0">
                  <a:moveTo>
                    <a:pt x="8784" y="0"/>
                  </a:moveTo>
                  <a:cubicBezTo>
                    <a:pt x="6575" y="0"/>
                    <a:pt x="4399" y="641"/>
                    <a:pt x="2644" y="2158"/>
                  </a:cubicBezTo>
                  <a:cubicBezTo>
                    <a:pt x="739" y="3813"/>
                    <a:pt x="0" y="6242"/>
                    <a:pt x="262" y="8552"/>
                  </a:cubicBezTo>
                  <a:cubicBezTo>
                    <a:pt x="560" y="11016"/>
                    <a:pt x="2025" y="13338"/>
                    <a:pt x="4513" y="14350"/>
                  </a:cubicBezTo>
                  <a:cubicBezTo>
                    <a:pt x="5259" y="14660"/>
                    <a:pt x="6014" y="14794"/>
                    <a:pt x="6766" y="14794"/>
                  </a:cubicBezTo>
                  <a:cubicBezTo>
                    <a:pt x="8412" y="14794"/>
                    <a:pt x="10038" y="14149"/>
                    <a:pt x="11502" y="13290"/>
                  </a:cubicBezTo>
                  <a:cubicBezTo>
                    <a:pt x="13562" y="12088"/>
                    <a:pt x="16157" y="10349"/>
                    <a:pt x="17562" y="8337"/>
                  </a:cubicBezTo>
                  <a:cubicBezTo>
                    <a:pt x="18348" y="7206"/>
                    <a:pt x="18753" y="5658"/>
                    <a:pt x="18229" y="4361"/>
                  </a:cubicBezTo>
                  <a:cubicBezTo>
                    <a:pt x="17193" y="1765"/>
                    <a:pt x="13204" y="574"/>
                    <a:pt x="10788" y="170"/>
                  </a:cubicBezTo>
                  <a:cubicBezTo>
                    <a:pt x="10124" y="59"/>
                    <a:pt x="9452" y="0"/>
                    <a:pt x="878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2" name="Google Shape;402;p16"/>
            <p:cNvSpPr/>
            <p:nvPr/>
          </p:nvSpPr>
          <p:spPr>
            <a:xfrm>
              <a:off x="751484" y="2869982"/>
              <a:ext cx="1040779" cy="818129"/>
            </a:xfrm>
            <a:custGeom>
              <a:avLst/>
              <a:gdLst/>
              <a:ahLst/>
              <a:cxnLst/>
              <a:rect l="l" t="t" r="r" b="b"/>
              <a:pathLst>
                <a:path w="22433" h="17634" fill="none" extrusionOk="0">
                  <a:moveTo>
                    <a:pt x="1191" y="1"/>
                  </a:moveTo>
                  <a:cubicBezTo>
                    <a:pt x="1191" y="1"/>
                    <a:pt x="1" y="4322"/>
                    <a:pt x="1334" y="7882"/>
                  </a:cubicBezTo>
                  <a:cubicBezTo>
                    <a:pt x="2168" y="10097"/>
                    <a:pt x="4144" y="15038"/>
                    <a:pt x="15324" y="16264"/>
                  </a:cubicBezTo>
                  <a:cubicBezTo>
                    <a:pt x="15324" y="16264"/>
                    <a:pt x="19027" y="16776"/>
                    <a:pt x="22432" y="17634"/>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3" name="Google Shape;403;p16"/>
            <p:cNvSpPr/>
            <p:nvPr/>
          </p:nvSpPr>
          <p:spPr>
            <a:xfrm>
              <a:off x="496862" y="3114674"/>
              <a:ext cx="1941677" cy="2295810"/>
            </a:xfrm>
            <a:custGeom>
              <a:avLst/>
              <a:gdLst/>
              <a:ahLst/>
              <a:cxnLst/>
              <a:rect l="l" t="t" r="r" b="b"/>
              <a:pathLst>
                <a:path w="41851" h="49484" fill="none" extrusionOk="0">
                  <a:moveTo>
                    <a:pt x="41851" y="49483"/>
                  </a:moveTo>
                  <a:cubicBezTo>
                    <a:pt x="40005" y="47793"/>
                    <a:pt x="37374" y="44625"/>
                    <a:pt x="34064" y="38827"/>
                  </a:cubicBezTo>
                  <a:cubicBezTo>
                    <a:pt x="34064" y="38827"/>
                    <a:pt x="28706" y="31636"/>
                    <a:pt x="16907" y="26611"/>
                  </a:cubicBezTo>
                  <a:cubicBezTo>
                    <a:pt x="16907" y="26611"/>
                    <a:pt x="8465" y="23409"/>
                    <a:pt x="4084" y="10979"/>
                  </a:cubicBezTo>
                  <a:cubicBezTo>
                    <a:pt x="4084" y="10979"/>
                    <a:pt x="2393" y="5156"/>
                    <a:pt x="964" y="2096"/>
                  </a:cubicBezTo>
                  <a:lnTo>
                    <a:pt x="429" y="965"/>
                  </a:lnTo>
                  <a:cubicBezTo>
                    <a:pt x="298" y="632"/>
                    <a:pt x="167" y="311"/>
                    <a:pt x="0" y="1"/>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4" name="Google Shape;404;p16"/>
            <p:cNvSpPr/>
            <p:nvPr/>
          </p:nvSpPr>
          <p:spPr>
            <a:xfrm>
              <a:off x="396321" y="3221849"/>
              <a:ext cx="2045509" cy="2395791"/>
            </a:xfrm>
            <a:custGeom>
              <a:avLst/>
              <a:gdLst/>
              <a:ahLst/>
              <a:cxnLst/>
              <a:rect l="l" t="t" r="r" b="b"/>
              <a:pathLst>
                <a:path w="44089" h="51639" fill="none" extrusionOk="0">
                  <a:moveTo>
                    <a:pt x="44089" y="51638"/>
                  </a:moveTo>
                  <a:lnTo>
                    <a:pt x="43601" y="51221"/>
                  </a:lnTo>
                  <a:cubicBezTo>
                    <a:pt x="37183" y="47602"/>
                    <a:pt x="34147" y="39565"/>
                    <a:pt x="34147" y="39565"/>
                  </a:cubicBezTo>
                  <a:cubicBezTo>
                    <a:pt x="31635" y="35279"/>
                    <a:pt x="25241" y="35446"/>
                    <a:pt x="25241" y="35446"/>
                  </a:cubicBezTo>
                  <a:cubicBezTo>
                    <a:pt x="9073" y="35803"/>
                    <a:pt x="6037" y="20813"/>
                    <a:pt x="6037" y="20813"/>
                  </a:cubicBezTo>
                  <a:cubicBezTo>
                    <a:pt x="1512" y="4061"/>
                    <a:pt x="238" y="572"/>
                    <a:pt x="238" y="572"/>
                  </a:cubicBezTo>
                  <a:cubicBezTo>
                    <a:pt x="155" y="382"/>
                    <a:pt x="83" y="179"/>
                    <a:pt x="0" y="1"/>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5" name="Google Shape;405;p16"/>
            <p:cNvSpPr/>
            <p:nvPr/>
          </p:nvSpPr>
          <p:spPr>
            <a:xfrm>
              <a:off x="-1002942" y="3725106"/>
              <a:ext cx="522037" cy="444696"/>
            </a:xfrm>
            <a:custGeom>
              <a:avLst/>
              <a:gdLst/>
              <a:ahLst/>
              <a:cxnLst/>
              <a:rect l="l" t="t" r="r" b="b"/>
              <a:pathLst>
                <a:path w="11252" h="9585" fill="none" extrusionOk="0">
                  <a:moveTo>
                    <a:pt x="11252" y="9585"/>
                  </a:moveTo>
                  <a:cubicBezTo>
                    <a:pt x="8633" y="2036"/>
                    <a:pt x="2334" y="358"/>
                    <a:pt x="1" y="0"/>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6" name="Google Shape;406;p16"/>
            <p:cNvSpPr/>
            <p:nvPr/>
          </p:nvSpPr>
          <p:spPr>
            <a:xfrm>
              <a:off x="-473747" y="4279723"/>
              <a:ext cx="1046857" cy="1556135"/>
            </a:xfrm>
            <a:custGeom>
              <a:avLst/>
              <a:gdLst/>
              <a:ahLst/>
              <a:cxnLst/>
              <a:rect l="l" t="t" r="r" b="b"/>
              <a:pathLst>
                <a:path w="22564" h="33541" fill="none" extrusionOk="0">
                  <a:moveTo>
                    <a:pt x="18777" y="33540"/>
                  </a:moveTo>
                  <a:cubicBezTo>
                    <a:pt x="22563" y="20479"/>
                    <a:pt x="15669" y="17133"/>
                    <a:pt x="15669" y="17133"/>
                  </a:cubicBezTo>
                  <a:cubicBezTo>
                    <a:pt x="13907" y="15645"/>
                    <a:pt x="8037" y="14014"/>
                    <a:pt x="8037" y="14014"/>
                  </a:cubicBezTo>
                  <a:cubicBezTo>
                    <a:pt x="1" y="12168"/>
                    <a:pt x="739" y="1381"/>
                    <a:pt x="739" y="1381"/>
                  </a:cubicBezTo>
                  <a:cubicBezTo>
                    <a:pt x="691" y="1036"/>
                    <a:pt x="870" y="322"/>
                    <a:pt x="810" y="0"/>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7" name="Google Shape;407;p16"/>
            <p:cNvSpPr/>
            <p:nvPr/>
          </p:nvSpPr>
          <p:spPr>
            <a:xfrm>
              <a:off x="-1080285" y="3803004"/>
              <a:ext cx="457965" cy="464600"/>
            </a:xfrm>
            <a:custGeom>
              <a:avLst/>
              <a:gdLst/>
              <a:ahLst/>
              <a:cxnLst/>
              <a:rect l="l" t="t" r="r" b="b"/>
              <a:pathLst>
                <a:path w="9871" h="10014" fill="none" extrusionOk="0">
                  <a:moveTo>
                    <a:pt x="9871" y="10013"/>
                  </a:moveTo>
                  <a:cubicBezTo>
                    <a:pt x="8347" y="2572"/>
                    <a:pt x="1656" y="417"/>
                    <a:pt x="1" y="0"/>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8" name="Google Shape;408;p16"/>
            <p:cNvSpPr/>
            <p:nvPr/>
          </p:nvSpPr>
          <p:spPr>
            <a:xfrm>
              <a:off x="-699093" y="4415616"/>
              <a:ext cx="645772" cy="1525189"/>
            </a:xfrm>
            <a:custGeom>
              <a:avLst/>
              <a:gdLst/>
              <a:ahLst/>
              <a:cxnLst/>
              <a:rect l="l" t="t" r="r" b="b"/>
              <a:pathLst>
                <a:path w="13919" h="32874" fill="none" extrusionOk="0">
                  <a:moveTo>
                    <a:pt x="13918" y="32873"/>
                  </a:moveTo>
                  <a:cubicBezTo>
                    <a:pt x="13918" y="23574"/>
                    <a:pt x="10263" y="18883"/>
                    <a:pt x="10263" y="18883"/>
                  </a:cubicBezTo>
                  <a:cubicBezTo>
                    <a:pt x="7025" y="14633"/>
                    <a:pt x="3858" y="12347"/>
                    <a:pt x="3858" y="12347"/>
                  </a:cubicBezTo>
                  <a:cubicBezTo>
                    <a:pt x="0" y="9073"/>
                    <a:pt x="1965" y="0"/>
                    <a:pt x="1965" y="0"/>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9" name="Google Shape;409;p16"/>
            <p:cNvSpPr/>
            <p:nvPr/>
          </p:nvSpPr>
          <p:spPr>
            <a:xfrm>
              <a:off x="-542784" y="2813657"/>
              <a:ext cx="763986" cy="701028"/>
            </a:xfrm>
            <a:custGeom>
              <a:avLst/>
              <a:gdLst/>
              <a:ahLst/>
              <a:cxnLst/>
              <a:rect l="l" t="t" r="r" b="b"/>
              <a:pathLst>
                <a:path w="16467" h="15110" extrusionOk="0">
                  <a:moveTo>
                    <a:pt x="9859" y="0"/>
                  </a:moveTo>
                  <a:cubicBezTo>
                    <a:pt x="7835" y="524"/>
                    <a:pt x="5918" y="1334"/>
                    <a:pt x="4382" y="2274"/>
                  </a:cubicBezTo>
                  <a:cubicBezTo>
                    <a:pt x="2560" y="3381"/>
                    <a:pt x="941" y="4953"/>
                    <a:pt x="0" y="6929"/>
                  </a:cubicBezTo>
                  <a:cubicBezTo>
                    <a:pt x="314" y="6904"/>
                    <a:pt x="623" y="6891"/>
                    <a:pt x="928" y="6891"/>
                  </a:cubicBezTo>
                  <a:cubicBezTo>
                    <a:pt x="6266" y="6891"/>
                    <a:pt x="10321" y="10739"/>
                    <a:pt x="13193" y="15109"/>
                  </a:cubicBezTo>
                  <a:cubicBezTo>
                    <a:pt x="13419" y="14597"/>
                    <a:pt x="13609" y="14049"/>
                    <a:pt x="13836" y="13466"/>
                  </a:cubicBezTo>
                  <a:cubicBezTo>
                    <a:pt x="14478" y="11716"/>
                    <a:pt x="15383" y="10049"/>
                    <a:pt x="16467" y="8537"/>
                  </a:cubicBezTo>
                  <a:cubicBezTo>
                    <a:pt x="14502" y="4060"/>
                    <a:pt x="11788" y="1417"/>
                    <a:pt x="98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0" name="Google Shape;410;p16"/>
            <p:cNvSpPr/>
            <p:nvPr/>
          </p:nvSpPr>
          <p:spPr>
            <a:xfrm>
              <a:off x="131167" y="3388132"/>
              <a:ext cx="2288573" cy="2662934"/>
            </a:xfrm>
            <a:custGeom>
              <a:avLst/>
              <a:gdLst/>
              <a:ahLst/>
              <a:cxnLst/>
              <a:rect l="l" t="t" r="r" b="b"/>
              <a:pathLst>
                <a:path w="49328" h="57397" extrusionOk="0">
                  <a:moveTo>
                    <a:pt x="3096" y="1"/>
                  </a:moveTo>
                  <a:cubicBezTo>
                    <a:pt x="2953" y="191"/>
                    <a:pt x="2822" y="382"/>
                    <a:pt x="2691" y="596"/>
                  </a:cubicBezTo>
                  <a:cubicBezTo>
                    <a:pt x="1750" y="2013"/>
                    <a:pt x="869" y="3465"/>
                    <a:pt x="0" y="4942"/>
                  </a:cubicBezTo>
                  <a:cubicBezTo>
                    <a:pt x="2870" y="10085"/>
                    <a:pt x="4203" y="15229"/>
                    <a:pt x="4203" y="15229"/>
                  </a:cubicBezTo>
                  <a:cubicBezTo>
                    <a:pt x="6620" y="29814"/>
                    <a:pt x="13037" y="34219"/>
                    <a:pt x="13037" y="34219"/>
                  </a:cubicBezTo>
                  <a:cubicBezTo>
                    <a:pt x="20693" y="40803"/>
                    <a:pt x="22753" y="46959"/>
                    <a:pt x="23241" y="50495"/>
                  </a:cubicBezTo>
                  <a:cubicBezTo>
                    <a:pt x="24908" y="50947"/>
                    <a:pt x="26551" y="51566"/>
                    <a:pt x="28111" y="52376"/>
                  </a:cubicBezTo>
                  <a:cubicBezTo>
                    <a:pt x="31611" y="54186"/>
                    <a:pt x="34897" y="56686"/>
                    <a:pt x="38850" y="57281"/>
                  </a:cubicBezTo>
                  <a:cubicBezTo>
                    <a:pt x="39364" y="57359"/>
                    <a:pt x="39868" y="57397"/>
                    <a:pt x="40360" y="57397"/>
                  </a:cubicBezTo>
                  <a:cubicBezTo>
                    <a:pt x="44619" y="57397"/>
                    <a:pt x="47983" y="54570"/>
                    <a:pt x="49328" y="50376"/>
                  </a:cubicBezTo>
                  <a:cubicBezTo>
                    <a:pt x="45565" y="43982"/>
                    <a:pt x="36338" y="39970"/>
                    <a:pt x="36338" y="39970"/>
                  </a:cubicBezTo>
                  <a:cubicBezTo>
                    <a:pt x="17955" y="33719"/>
                    <a:pt x="14383" y="29957"/>
                    <a:pt x="14383" y="29957"/>
                  </a:cubicBezTo>
                  <a:cubicBezTo>
                    <a:pt x="6965" y="23218"/>
                    <a:pt x="6144" y="14609"/>
                    <a:pt x="6144" y="14609"/>
                  </a:cubicBezTo>
                  <a:cubicBezTo>
                    <a:pt x="5203" y="9514"/>
                    <a:pt x="3822" y="3287"/>
                    <a:pt x="309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1" name="Google Shape;411;p16"/>
            <p:cNvSpPr/>
            <p:nvPr/>
          </p:nvSpPr>
          <p:spPr>
            <a:xfrm>
              <a:off x="-606301" y="3289262"/>
              <a:ext cx="617610" cy="376774"/>
            </a:xfrm>
            <a:custGeom>
              <a:avLst/>
              <a:gdLst/>
              <a:ahLst/>
              <a:cxnLst/>
              <a:rect l="l" t="t" r="r" b="b"/>
              <a:pathLst>
                <a:path w="13312" h="8121" extrusionOk="0">
                  <a:moveTo>
                    <a:pt x="322" y="0"/>
                  </a:moveTo>
                  <a:lnTo>
                    <a:pt x="322" y="36"/>
                  </a:lnTo>
                  <a:cubicBezTo>
                    <a:pt x="0" y="1941"/>
                    <a:pt x="60" y="3953"/>
                    <a:pt x="631" y="5715"/>
                  </a:cubicBezTo>
                  <a:cubicBezTo>
                    <a:pt x="1672" y="5331"/>
                    <a:pt x="2715" y="5172"/>
                    <a:pt x="3729" y="5172"/>
                  </a:cubicBezTo>
                  <a:cubicBezTo>
                    <a:pt x="7241" y="5172"/>
                    <a:pt x="10402" y="7076"/>
                    <a:pt x="11871" y="8120"/>
                  </a:cubicBezTo>
                  <a:cubicBezTo>
                    <a:pt x="12228" y="7882"/>
                    <a:pt x="12573" y="7620"/>
                    <a:pt x="12895" y="7335"/>
                  </a:cubicBezTo>
                  <a:cubicBezTo>
                    <a:pt x="13050" y="7192"/>
                    <a:pt x="13192" y="7061"/>
                    <a:pt x="13311" y="6906"/>
                  </a:cubicBezTo>
                  <a:cubicBezTo>
                    <a:pt x="11573" y="4620"/>
                    <a:pt x="10156" y="3965"/>
                    <a:pt x="10156" y="3965"/>
                  </a:cubicBezTo>
                  <a:cubicBezTo>
                    <a:pt x="5037" y="596"/>
                    <a:pt x="1786" y="36"/>
                    <a:pt x="32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2" name="Google Shape;412;p16"/>
            <p:cNvSpPr/>
            <p:nvPr/>
          </p:nvSpPr>
          <p:spPr>
            <a:xfrm>
              <a:off x="-63280" y="3709099"/>
              <a:ext cx="1065600" cy="2005749"/>
            </a:xfrm>
            <a:custGeom>
              <a:avLst/>
              <a:gdLst/>
              <a:ahLst/>
              <a:cxnLst/>
              <a:rect l="l" t="t" r="r" b="b"/>
              <a:pathLst>
                <a:path w="22968" h="43232" extrusionOk="0">
                  <a:moveTo>
                    <a:pt x="2977" y="0"/>
                  </a:moveTo>
                  <a:cubicBezTo>
                    <a:pt x="2667" y="524"/>
                    <a:pt x="2334" y="1060"/>
                    <a:pt x="2012" y="1584"/>
                  </a:cubicBezTo>
                  <a:cubicBezTo>
                    <a:pt x="3012" y="4691"/>
                    <a:pt x="2298" y="9692"/>
                    <a:pt x="2298" y="9692"/>
                  </a:cubicBezTo>
                  <a:cubicBezTo>
                    <a:pt x="0" y="19419"/>
                    <a:pt x="6822" y="24467"/>
                    <a:pt x="6822" y="24467"/>
                  </a:cubicBezTo>
                  <a:cubicBezTo>
                    <a:pt x="15300" y="30373"/>
                    <a:pt x="16288" y="39267"/>
                    <a:pt x="16252" y="43232"/>
                  </a:cubicBezTo>
                  <a:cubicBezTo>
                    <a:pt x="17824" y="42927"/>
                    <a:pt x="19420" y="42773"/>
                    <a:pt x="21015" y="42773"/>
                  </a:cubicBezTo>
                  <a:cubicBezTo>
                    <a:pt x="21667" y="42773"/>
                    <a:pt x="22318" y="42799"/>
                    <a:pt x="22967" y="42851"/>
                  </a:cubicBezTo>
                  <a:cubicBezTo>
                    <a:pt x="21300" y="34350"/>
                    <a:pt x="14311" y="28587"/>
                    <a:pt x="14311" y="28587"/>
                  </a:cubicBezTo>
                  <a:cubicBezTo>
                    <a:pt x="7894" y="22836"/>
                    <a:pt x="7334" y="15812"/>
                    <a:pt x="7334" y="15812"/>
                  </a:cubicBezTo>
                  <a:cubicBezTo>
                    <a:pt x="6572" y="8108"/>
                    <a:pt x="4763" y="3155"/>
                    <a:pt x="297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13" name="Google Shape;413;p16"/>
          <p:cNvSpPr/>
          <p:nvPr/>
        </p:nvSpPr>
        <p:spPr>
          <a:xfrm flipH="1">
            <a:off x="4806699" y="3845400"/>
            <a:ext cx="2371173" cy="896921"/>
          </a:xfrm>
          <a:custGeom>
            <a:avLst/>
            <a:gdLst/>
            <a:ahLst/>
            <a:cxnLst/>
            <a:rect l="l" t="t" r="r" b="b"/>
            <a:pathLst>
              <a:path w="53924" h="20395" extrusionOk="0">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4" name="Google Shape;414;p16"/>
          <p:cNvSpPr/>
          <p:nvPr/>
        </p:nvSpPr>
        <p:spPr>
          <a:xfrm>
            <a:off x="8690423" y="88559"/>
            <a:ext cx="151868" cy="202764"/>
          </a:xfrm>
          <a:custGeom>
            <a:avLst/>
            <a:gdLst/>
            <a:ahLst/>
            <a:cxnLst/>
            <a:rect l="l" t="t" r="r" b="b"/>
            <a:pathLst>
              <a:path w="2596" h="3466" extrusionOk="0">
                <a:moveTo>
                  <a:pt x="1298" y="1"/>
                </a:moveTo>
                <a:cubicBezTo>
                  <a:pt x="1280" y="1"/>
                  <a:pt x="1262" y="7"/>
                  <a:pt x="1262" y="19"/>
                </a:cubicBezTo>
                <a:cubicBezTo>
                  <a:pt x="1107" y="912"/>
                  <a:pt x="667" y="1602"/>
                  <a:pt x="12" y="1721"/>
                </a:cubicBezTo>
                <a:lnTo>
                  <a:pt x="0" y="1733"/>
                </a:lnTo>
                <a:lnTo>
                  <a:pt x="0" y="1745"/>
                </a:lnTo>
                <a:lnTo>
                  <a:pt x="12" y="1745"/>
                </a:lnTo>
                <a:cubicBezTo>
                  <a:pt x="667" y="1864"/>
                  <a:pt x="1107" y="2555"/>
                  <a:pt x="1262" y="3448"/>
                </a:cubicBezTo>
                <a:cubicBezTo>
                  <a:pt x="1262" y="3460"/>
                  <a:pt x="1280" y="3466"/>
                  <a:pt x="1298" y="3466"/>
                </a:cubicBezTo>
                <a:cubicBezTo>
                  <a:pt x="1316" y="3466"/>
                  <a:pt x="1334" y="3460"/>
                  <a:pt x="1334" y="3448"/>
                </a:cubicBezTo>
                <a:cubicBezTo>
                  <a:pt x="1488" y="2555"/>
                  <a:pt x="1929" y="1864"/>
                  <a:pt x="2584" y="1745"/>
                </a:cubicBezTo>
                <a:lnTo>
                  <a:pt x="2596" y="1745"/>
                </a:lnTo>
                <a:cubicBezTo>
                  <a:pt x="2596" y="1733"/>
                  <a:pt x="2584" y="1733"/>
                  <a:pt x="2584" y="1721"/>
                </a:cubicBezTo>
                <a:cubicBezTo>
                  <a:pt x="1929" y="1602"/>
                  <a:pt x="1488" y="912"/>
                  <a:pt x="1334" y="19"/>
                </a:cubicBezTo>
                <a:cubicBezTo>
                  <a:pt x="1334" y="7"/>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5" name="Google Shape;415;p16"/>
          <p:cNvSpPr/>
          <p:nvPr/>
        </p:nvSpPr>
        <p:spPr>
          <a:xfrm>
            <a:off x="9019137" y="325194"/>
            <a:ext cx="98282" cy="129989"/>
          </a:xfrm>
          <a:custGeom>
            <a:avLst/>
            <a:gdLst/>
            <a:ahLst/>
            <a:cxnLst/>
            <a:rect l="l" t="t" r="r" b="b"/>
            <a:pathLst>
              <a:path w="1680" h="2222" extrusionOk="0">
                <a:moveTo>
                  <a:pt x="846" y="1"/>
                </a:moveTo>
                <a:cubicBezTo>
                  <a:pt x="834" y="1"/>
                  <a:pt x="822" y="4"/>
                  <a:pt x="822" y="10"/>
                </a:cubicBezTo>
                <a:cubicBezTo>
                  <a:pt x="715" y="569"/>
                  <a:pt x="429" y="1022"/>
                  <a:pt x="13" y="1093"/>
                </a:cubicBezTo>
                <a:lnTo>
                  <a:pt x="1" y="1105"/>
                </a:lnTo>
                <a:lnTo>
                  <a:pt x="1" y="1129"/>
                </a:lnTo>
                <a:lnTo>
                  <a:pt x="13" y="1129"/>
                </a:lnTo>
                <a:cubicBezTo>
                  <a:pt x="429" y="1201"/>
                  <a:pt x="727" y="1641"/>
                  <a:pt x="822" y="2213"/>
                </a:cubicBezTo>
                <a:cubicBezTo>
                  <a:pt x="822" y="2219"/>
                  <a:pt x="834" y="2221"/>
                  <a:pt x="846" y="2221"/>
                </a:cubicBezTo>
                <a:cubicBezTo>
                  <a:pt x="858" y="2221"/>
                  <a:pt x="870" y="2219"/>
                  <a:pt x="870" y="2213"/>
                </a:cubicBezTo>
                <a:cubicBezTo>
                  <a:pt x="965" y="1641"/>
                  <a:pt x="1251" y="1201"/>
                  <a:pt x="1680" y="1129"/>
                </a:cubicBezTo>
                <a:cubicBezTo>
                  <a:pt x="1680" y="1105"/>
                  <a:pt x="1680" y="1105"/>
                  <a:pt x="1668" y="1093"/>
                </a:cubicBezTo>
                <a:cubicBezTo>
                  <a:pt x="1251" y="1022"/>
                  <a:pt x="953" y="569"/>
                  <a:pt x="870" y="10"/>
                </a:cubicBezTo>
                <a:cubicBezTo>
                  <a:pt x="870" y="4"/>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6" name="Google Shape;416;p16"/>
          <p:cNvSpPr/>
          <p:nvPr/>
        </p:nvSpPr>
        <p:spPr>
          <a:xfrm>
            <a:off x="7461035" y="1434071"/>
            <a:ext cx="98282" cy="130516"/>
          </a:xfrm>
          <a:custGeom>
            <a:avLst/>
            <a:gdLst/>
            <a:ahLst/>
            <a:cxnLst/>
            <a:rect l="l" t="t" r="r" b="b"/>
            <a:pathLst>
              <a:path w="1680" h="2231" extrusionOk="0">
                <a:moveTo>
                  <a:pt x="834" y="1"/>
                </a:moveTo>
                <a:cubicBezTo>
                  <a:pt x="822" y="1"/>
                  <a:pt x="810" y="4"/>
                  <a:pt x="810" y="10"/>
                </a:cubicBezTo>
                <a:cubicBezTo>
                  <a:pt x="715" y="581"/>
                  <a:pt x="429" y="1022"/>
                  <a:pt x="12" y="1105"/>
                </a:cubicBezTo>
                <a:lnTo>
                  <a:pt x="1" y="1117"/>
                </a:lnTo>
                <a:lnTo>
                  <a:pt x="1" y="1129"/>
                </a:lnTo>
                <a:lnTo>
                  <a:pt x="12" y="1129"/>
                </a:lnTo>
                <a:cubicBezTo>
                  <a:pt x="429" y="1200"/>
                  <a:pt x="727" y="1653"/>
                  <a:pt x="810" y="2212"/>
                </a:cubicBezTo>
                <a:cubicBezTo>
                  <a:pt x="810" y="2224"/>
                  <a:pt x="822" y="2230"/>
                  <a:pt x="834" y="2230"/>
                </a:cubicBezTo>
                <a:cubicBezTo>
                  <a:pt x="846" y="2230"/>
                  <a:pt x="858" y="2224"/>
                  <a:pt x="858" y="2212"/>
                </a:cubicBezTo>
                <a:cubicBezTo>
                  <a:pt x="965" y="1653"/>
                  <a:pt x="1251" y="1200"/>
                  <a:pt x="1679" y="1129"/>
                </a:cubicBezTo>
                <a:cubicBezTo>
                  <a:pt x="1679" y="1117"/>
                  <a:pt x="1679" y="1117"/>
                  <a:pt x="1667" y="1105"/>
                </a:cubicBez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7" name="Google Shape;417;p16"/>
          <p:cNvSpPr/>
          <p:nvPr/>
        </p:nvSpPr>
        <p:spPr>
          <a:xfrm>
            <a:off x="8171465" y="1956831"/>
            <a:ext cx="151927" cy="203057"/>
          </a:xfrm>
          <a:custGeom>
            <a:avLst/>
            <a:gdLst/>
            <a:ahLst/>
            <a:cxnLst/>
            <a:rect l="l" t="t" r="r" b="b"/>
            <a:pathLst>
              <a:path w="2597" h="3471" extrusionOk="0">
                <a:moveTo>
                  <a:pt x="1299" y="0"/>
                </a:moveTo>
                <a:cubicBezTo>
                  <a:pt x="1281" y="0"/>
                  <a:pt x="1263" y="9"/>
                  <a:pt x="1263" y="27"/>
                </a:cubicBezTo>
                <a:cubicBezTo>
                  <a:pt x="1108" y="920"/>
                  <a:pt x="668" y="1599"/>
                  <a:pt x="13" y="1718"/>
                </a:cubicBezTo>
                <a:lnTo>
                  <a:pt x="1" y="1718"/>
                </a:lnTo>
                <a:cubicBezTo>
                  <a:pt x="1" y="1730"/>
                  <a:pt x="13" y="1753"/>
                  <a:pt x="13" y="1753"/>
                </a:cubicBezTo>
                <a:cubicBezTo>
                  <a:pt x="668" y="1873"/>
                  <a:pt x="1108" y="2551"/>
                  <a:pt x="1263" y="3444"/>
                </a:cubicBezTo>
                <a:cubicBezTo>
                  <a:pt x="1263" y="3462"/>
                  <a:pt x="1281" y="3471"/>
                  <a:pt x="1299" y="3471"/>
                </a:cubicBezTo>
                <a:cubicBezTo>
                  <a:pt x="1317" y="3471"/>
                  <a:pt x="1334" y="3462"/>
                  <a:pt x="1334" y="3444"/>
                </a:cubicBezTo>
                <a:cubicBezTo>
                  <a:pt x="1489" y="2551"/>
                  <a:pt x="1930" y="1873"/>
                  <a:pt x="2585" y="1753"/>
                </a:cubicBezTo>
                <a:lnTo>
                  <a:pt x="2596" y="1730"/>
                </a:lnTo>
                <a:lnTo>
                  <a:pt x="2596" y="1718"/>
                </a:lnTo>
                <a:lnTo>
                  <a:pt x="2585" y="1718"/>
                </a:lnTo>
                <a:cubicBezTo>
                  <a:pt x="1930" y="1599"/>
                  <a:pt x="1489" y="920"/>
                  <a:pt x="1334" y="27"/>
                </a:cubicBezTo>
                <a:cubicBezTo>
                  <a:pt x="1334" y="9"/>
                  <a:pt x="1317" y="0"/>
                  <a:pt x="129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8" name="Google Shape;418;p16"/>
          <p:cNvSpPr/>
          <p:nvPr/>
        </p:nvSpPr>
        <p:spPr>
          <a:xfrm>
            <a:off x="8612383" y="1290745"/>
            <a:ext cx="152629" cy="202764"/>
          </a:xfrm>
          <a:custGeom>
            <a:avLst/>
            <a:gdLst/>
            <a:ahLst/>
            <a:cxnLst/>
            <a:rect l="l" t="t" r="r" b="b"/>
            <a:pathLst>
              <a:path w="2609" h="3466" extrusionOk="0">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9" name="Google Shape;419;p16"/>
          <p:cNvSpPr/>
          <p:nvPr/>
        </p:nvSpPr>
        <p:spPr>
          <a:xfrm>
            <a:off x="8073301" y="1780920"/>
            <a:ext cx="98925" cy="129989"/>
          </a:xfrm>
          <a:custGeom>
            <a:avLst/>
            <a:gdLst/>
            <a:ahLst/>
            <a:cxnLst/>
            <a:rect l="l" t="t" r="r" b="b"/>
            <a:pathLst>
              <a:path w="1691" h="2222" extrusionOk="0">
                <a:moveTo>
                  <a:pt x="12" y="1093"/>
                </a:moveTo>
                <a:lnTo>
                  <a:pt x="12" y="1093"/>
                </a:lnTo>
                <a:cubicBezTo>
                  <a:pt x="0" y="1099"/>
                  <a:pt x="0" y="1102"/>
                  <a:pt x="3" y="1102"/>
                </a:cubicBezTo>
                <a:cubicBezTo>
                  <a:pt x="6" y="1102"/>
                  <a:pt x="12" y="1099"/>
                  <a:pt x="12" y="1093"/>
                </a:cubicBezTo>
                <a:close/>
                <a:moveTo>
                  <a:pt x="845" y="1"/>
                </a:moveTo>
                <a:cubicBezTo>
                  <a:pt x="834" y="1"/>
                  <a:pt x="822" y="4"/>
                  <a:pt x="822" y="10"/>
                </a:cubicBezTo>
                <a:cubicBezTo>
                  <a:pt x="726" y="570"/>
                  <a:pt x="441" y="1022"/>
                  <a:pt x="12" y="1093"/>
                </a:cubicBezTo>
                <a:cubicBezTo>
                  <a:pt x="12" y="1105"/>
                  <a:pt x="12" y="1129"/>
                  <a:pt x="24" y="1129"/>
                </a:cubicBezTo>
                <a:cubicBezTo>
                  <a:pt x="441" y="1201"/>
                  <a:pt x="738" y="1641"/>
                  <a:pt x="822" y="2213"/>
                </a:cubicBezTo>
                <a:cubicBezTo>
                  <a:pt x="822" y="2219"/>
                  <a:pt x="834" y="2221"/>
                  <a:pt x="845" y="2221"/>
                </a:cubicBezTo>
                <a:cubicBezTo>
                  <a:pt x="857" y="2221"/>
                  <a:pt x="869" y="2219"/>
                  <a:pt x="869" y="2213"/>
                </a:cubicBezTo>
                <a:cubicBezTo>
                  <a:pt x="976" y="1641"/>
                  <a:pt x="1262" y="1201"/>
                  <a:pt x="1679" y="1129"/>
                </a:cubicBezTo>
                <a:lnTo>
                  <a:pt x="1691" y="1105"/>
                </a:lnTo>
                <a:lnTo>
                  <a:pt x="1691" y="1093"/>
                </a:lnTo>
                <a:lnTo>
                  <a:pt x="1679" y="1093"/>
                </a:lnTo>
                <a:cubicBezTo>
                  <a:pt x="1262" y="1022"/>
                  <a:pt x="965" y="570"/>
                  <a:pt x="869" y="10"/>
                </a:cubicBezTo>
                <a:cubicBezTo>
                  <a:pt x="869" y="4"/>
                  <a:pt x="857" y="1"/>
                  <a:pt x="84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0" name="Google Shape;420;p16"/>
          <p:cNvSpPr/>
          <p:nvPr/>
        </p:nvSpPr>
        <p:spPr>
          <a:xfrm>
            <a:off x="8509305" y="2739334"/>
            <a:ext cx="98282" cy="129989"/>
          </a:xfrm>
          <a:custGeom>
            <a:avLst/>
            <a:gdLst/>
            <a:ahLst/>
            <a:cxnLst/>
            <a:rect l="l" t="t" r="r" b="b"/>
            <a:pathLst>
              <a:path w="1680" h="2222" extrusionOk="0">
                <a:moveTo>
                  <a:pt x="834" y="1"/>
                </a:moveTo>
                <a:cubicBezTo>
                  <a:pt x="822" y="1"/>
                  <a:pt x="810" y="4"/>
                  <a:pt x="810" y="10"/>
                </a:cubicBezTo>
                <a:cubicBezTo>
                  <a:pt x="715" y="581"/>
                  <a:pt x="429" y="1022"/>
                  <a:pt x="0" y="1093"/>
                </a:cubicBezTo>
                <a:cubicBezTo>
                  <a:pt x="0" y="1117"/>
                  <a:pt x="0" y="1117"/>
                  <a:pt x="12" y="1129"/>
                </a:cubicBezTo>
                <a:cubicBezTo>
                  <a:pt x="429" y="1201"/>
                  <a:pt x="727" y="1653"/>
                  <a:pt x="810" y="2213"/>
                </a:cubicBezTo>
                <a:cubicBezTo>
                  <a:pt x="810" y="2218"/>
                  <a:pt x="822" y="2221"/>
                  <a:pt x="834" y="2221"/>
                </a:cubicBezTo>
                <a:cubicBezTo>
                  <a:pt x="846" y="2221"/>
                  <a:pt x="858" y="2218"/>
                  <a:pt x="858" y="2213"/>
                </a:cubicBezTo>
                <a:cubicBezTo>
                  <a:pt x="965" y="1653"/>
                  <a:pt x="1251" y="1201"/>
                  <a:pt x="1667" y="1129"/>
                </a:cubicBezTo>
                <a:lnTo>
                  <a:pt x="1679" y="1117"/>
                </a:lnTo>
                <a:lnTo>
                  <a:pt x="1679" y="1093"/>
                </a:lnTo>
                <a:lnTo>
                  <a:pt x="1667" y="1093"/>
                </a:ln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1" name="Google Shape;421;p16"/>
          <p:cNvSpPr/>
          <p:nvPr/>
        </p:nvSpPr>
        <p:spPr>
          <a:xfrm>
            <a:off x="1804498" y="3883834"/>
            <a:ext cx="151868" cy="202764"/>
          </a:xfrm>
          <a:custGeom>
            <a:avLst/>
            <a:gdLst/>
            <a:ahLst/>
            <a:cxnLst/>
            <a:rect l="l" t="t" r="r" b="b"/>
            <a:pathLst>
              <a:path w="2596" h="3466" extrusionOk="0">
                <a:moveTo>
                  <a:pt x="1298" y="1"/>
                </a:moveTo>
                <a:cubicBezTo>
                  <a:pt x="1280" y="1"/>
                  <a:pt x="1262" y="7"/>
                  <a:pt x="1262" y="19"/>
                </a:cubicBezTo>
                <a:cubicBezTo>
                  <a:pt x="1107" y="912"/>
                  <a:pt x="667" y="1602"/>
                  <a:pt x="12" y="1721"/>
                </a:cubicBezTo>
                <a:lnTo>
                  <a:pt x="0" y="1733"/>
                </a:lnTo>
                <a:lnTo>
                  <a:pt x="0" y="1745"/>
                </a:lnTo>
                <a:lnTo>
                  <a:pt x="12" y="1745"/>
                </a:lnTo>
                <a:cubicBezTo>
                  <a:pt x="667" y="1864"/>
                  <a:pt x="1107" y="2555"/>
                  <a:pt x="1262" y="3448"/>
                </a:cubicBezTo>
                <a:cubicBezTo>
                  <a:pt x="1262" y="3460"/>
                  <a:pt x="1280" y="3466"/>
                  <a:pt x="1298" y="3466"/>
                </a:cubicBezTo>
                <a:cubicBezTo>
                  <a:pt x="1316" y="3466"/>
                  <a:pt x="1334" y="3460"/>
                  <a:pt x="1334" y="3448"/>
                </a:cubicBezTo>
                <a:cubicBezTo>
                  <a:pt x="1488" y="2555"/>
                  <a:pt x="1929" y="1864"/>
                  <a:pt x="2584" y="1745"/>
                </a:cubicBezTo>
                <a:lnTo>
                  <a:pt x="2596" y="1745"/>
                </a:lnTo>
                <a:cubicBezTo>
                  <a:pt x="2596" y="1733"/>
                  <a:pt x="2584" y="1733"/>
                  <a:pt x="2584" y="1721"/>
                </a:cubicBezTo>
                <a:cubicBezTo>
                  <a:pt x="1929" y="1602"/>
                  <a:pt x="1488" y="912"/>
                  <a:pt x="1334" y="19"/>
                </a:cubicBezTo>
                <a:cubicBezTo>
                  <a:pt x="1334" y="7"/>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2" name="Google Shape;422;p16"/>
          <p:cNvSpPr/>
          <p:nvPr/>
        </p:nvSpPr>
        <p:spPr>
          <a:xfrm>
            <a:off x="2133212" y="4120469"/>
            <a:ext cx="98282" cy="129989"/>
          </a:xfrm>
          <a:custGeom>
            <a:avLst/>
            <a:gdLst/>
            <a:ahLst/>
            <a:cxnLst/>
            <a:rect l="l" t="t" r="r" b="b"/>
            <a:pathLst>
              <a:path w="1680" h="2222" extrusionOk="0">
                <a:moveTo>
                  <a:pt x="846" y="1"/>
                </a:moveTo>
                <a:cubicBezTo>
                  <a:pt x="834" y="1"/>
                  <a:pt x="822" y="4"/>
                  <a:pt x="822" y="10"/>
                </a:cubicBezTo>
                <a:cubicBezTo>
                  <a:pt x="715" y="569"/>
                  <a:pt x="429" y="1022"/>
                  <a:pt x="13" y="1093"/>
                </a:cubicBezTo>
                <a:lnTo>
                  <a:pt x="1" y="1105"/>
                </a:lnTo>
                <a:lnTo>
                  <a:pt x="1" y="1129"/>
                </a:lnTo>
                <a:lnTo>
                  <a:pt x="13" y="1129"/>
                </a:lnTo>
                <a:cubicBezTo>
                  <a:pt x="429" y="1201"/>
                  <a:pt x="727" y="1641"/>
                  <a:pt x="822" y="2213"/>
                </a:cubicBezTo>
                <a:cubicBezTo>
                  <a:pt x="822" y="2219"/>
                  <a:pt x="834" y="2221"/>
                  <a:pt x="846" y="2221"/>
                </a:cubicBezTo>
                <a:cubicBezTo>
                  <a:pt x="858" y="2221"/>
                  <a:pt x="870" y="2219"/>
                  <a:pt x="870" y="2213"/>
                </a:cubicBezTo>
                <a:cubicBezTo>
                  <a:pt x="965" y="1641"/>
                  <a:pt x="1251" y="1201"/>
                  <a:pt x="1680" y="1129"/>
                </a:cubicBezTo>
                <a:cubicBezTo>
                  <a:pt x="1680" y="1105"/>
                  <a:pt x="1680" y="1105"/>
                  <a:pt x="1668" y="1093"/>
                </a:cubicBezTo>
                <a:cubicBezTo>
                  <a:pt x="1251" y="1022"/>
                  <a:pt x="953" y="569"/>
                  <a:pt x="870" y="10"/>
                </a:cubicBezTo>
                <a:cubicBezTo>
                  <a:pt x="870" y="4"/>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3" name="Google Shape;423;p16"/>
          <p:cNvSpPr/>
          <p:nvPr/>
        </p:nvSpPr>
        <p:spPr>
          <a:xfrm>
            <a:off x="3156444" y="3995804"/>
            <a:ext cx="98574" cy="129989"/>
          </a:xfrm>
          <a:custGeom>
            <a:avLst/>
            <a:gdLst/>
            <a:ahLst/>
            <a:cxnLst/>
            <a:rect l="l" t="t" r="r" b="b"/>
            <a:pathLst>
              <a:path w="1685" h="2222" extrusionOk="0">
                <a:moveTo>
                  <a:pt x="1683" y="1120"/>
                </a:moveTo>
                <a:cubicBezTo>
                  <a:pt x="1682" y="1120"/>
                  <a:pt x="1679" y="1123"/>
                  <a:pt x="1679" y="1129"/>
                </a:cubicBezTo>
                <a:cubicBezTo>
                  <a:pt x="1685" y="1123"/>
                  <a:pt x="1685" y="1120"/>
                  <a:pt x="1683" y="1120"/>
                </a:cubicBezTo>
                <a:close/>
                <a:moveTo>
                  <a:pt x="839" y="1"/>
                </a:moveTo>
                <a:cubicBezTo>
                  <a:pt x="831" y="1"/>
                  <a:pt x="822" y="4"/>
                  <a:pt x="822" y="10"/>
                </a:cubicBezTo>
                <a:cubicBezTo>
                  <a:pt x="714" y="581"/>
                  <a:pt x="429" y="1022"/>
                  <a:pt x="12" y="1093"/>
                </a:cubicBezTo>
                <a:lnTo>
                  <a:pt x="0" y="1117"/>
                </a:lnTo>
                <a:lnTo>
                  <a:pt x="0" y="1129"/>
                </a:lnTo>
                <a:lnTo>
                  <a:pt x="12" y="1129"/>
                </a:lnTo>
                <a:cubicBezTo>
                  <a:pt x="429" y="1200"/>
                  <a:pt x="726" y="1653"/>
                  <a:pt x="822" y="2212"/>
                </a:cubicBezTo>
                <a:cubicBezTo>
                  <a:pt x="822" y="2218"/>
                  <a:pt x="831" y="2221"/>
                  <a:pt x="839" y="2221"/>
                </a:cubicBezTo>
                <a:cubicBezTo>
                  <a:pt x="848" y="2221"/>
                  <a:pt x="857" y="2218"/>
                  <a:pt x="857" y="2212"/>
                </a:cubicBezTo>
                <a:cubicBezTo>
                  <a:pt x="965" y="1653"/>
                  <a:pt x="1250" y="1200"/>
                  <a:pt x="1679" y="1129"/>
                </a:cubicBezTo>
                <a:cubicBezTo>
                  <a:pt x="1679" y="1117"/>
                  <a:pt x="1679" y="1117"/>
                  <a:pt x="1667" y="1093"/>
                </a:cubicBezTo>
                <a:cubicBezTo>
                  <a:pt x="1250" y="1022"/>
                  <a:pt x="953" y="581"/>
                  <a:pt x="857" y="10"/>
                </a:cubicBezTo>
                <a:cubicBezTo>
                  <a:pt x="857" y="4"/>
                  <a:pt x="848" y="1"/>
                  <a:pt x="83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4" name="Google Shape;424;p16"/>
          <p:cNvSpPr/>
          <p:nvPr/>
        </p:nvSpPr>
        <p:spPr>
          <a:xfrm>
            <a:off x="4008972" y="4937838"/>
            <a:ext cx="151868" cy="203115"/>
          </a:xfrm>
          <a:custGeom>
            <a:avLst/>
            <a:gdLst/>
            <a:ahLst/>
            <a:cxnLst/>
            <a:rect l="l" t="t" r="r" b="b"/>
            <a:pathLst>
              <a:path w="2596" h="3472" extrusionOk="0">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5" name="Google Shape;425;p16"/>
          <p:cNvSpPr/>
          <p:nvPr/>
        </p:nvSpPr>
        <p:spPr>
          <a:xfrm>
            <a:off x="3244195" y="3845400"/>
            <a:ext cx="98282" cy="129931"/>
          </a:xfrm>
          <a:custGeom>
            <a:avLst/>
            <a:gdLst/>
            <a:ahLst/>
            <a:cxnLst/>
            <a:rect l="l" t="t" r="r" b="b"/>
            <a:pathLst>
              <a:path w="1680" h="2221" extrusionOk="0">
                <a:moveTo>
                  <a:pt x="846" y="0"/>
                </a:moveTo>
                <a:cubicBezTo>
                  <a:pt x="834" y="0"/>
                  <a:pt x="822" y="3"/>
                  <a:pt x="822" y="9"/>
                </a:cubicBezTo>
                <a:cubicBezTo>
                  <a:pt x="715" y="569"/>
                  <a:pt x="429" y="1021"/>
                  <a:pt x="12" y="1092"/>
                </a:cubicBezTo>
                <a:lnTo>
                  <a:pt x="0" y="1104"/>
                </a:lnTo>
                <a:lnTo>
                  <a:pt x="0" y="1128"/>
                </a:lnTo>
                <a:lnTo>
                  <a:pt x="12" y="1128"/>
                </a:lnTo>
                <a:cubicBezTo>
                  <a:pt x="429" y="1200"/>
                  <a:pt x="727" y="1640"/>
                  <a:pt x="822" y="2212"/>
                </a:cubicBezTo>
                <a:cubicBezTo>
                  <a:pt x="822" y="2218"/>
                  <a:pt x="834" y="2221"/>
                  <a:pt x="846" y="2221"/>
                </a:cubicBezTo>
                <a:cubicBezTo>
                  <a:pt x="858" y="2221"/>
                  <a:pt x="869" y="2218"/>
                  <a:pt x="869" y="2212"/>
                </a:cubicBezTo>
                <a:cubicBezTo>
                  <a:pt x="965" y="1640"/>
                  <a:pt x="1250" y="1200"/>
                  <a:pt x="1679" y="1128"/>
                </a:cubicBezTo>
                <a:cubicBezTo>
                  <a:pt x="1679" y="1104"/>
                  <a:pt x="1679" y="1104"/>
                  <a:pt x="1667" y="1092"/>
                </a:cubicBezTo>
                <a:cubicBezTo>
                  <a:pt x="1250" y="1021"/>
                  <a:pt x="953" y="569"/>
                  <a:pt x="869" y="9"/>
                </a:cubicBezTo>
                <a:cubicBezTo>
                  <a:pt x="869"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6" name="Google Shape;426;p16"/>
          <p:cNvSpPr txBox="1">
            <a:spLocks noGrp="1"/>
          </p:cNvSpPr>
          <p:nvPr>
            <p:ph type="title"/>
          </p:nvPr>
        </p:nvSpPr>
        <p:spPr>
          <a:xfrm>
            <a:off x="713225" y="445025"/>
            <a:ext cx="7717500" cy="572700"/>
          </a:xfrm>
          <a:prstGeom prst="rect">
            <a:avLst/>
          </a:prstGeom>
        </p:spPr>
        <p:txBody>
          <a:bodyPr spcFirstLastPara="1" wrap="square" lIns="0" tIns="0" rIns="0" bIns="0" anchor="b" anchorCtr="0">
            <a:noAutofit/>
          </a:bodyPr>
          <a:lstStyle>
            <a:lvl1pPr lvl="0"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27" name="Google Shape;427;p16"/>
          <p:cNvSpPr txBox="1">
            <a:spLocks noGrp="1"/>
          </p:cNvSpPr>
          <p:nvPr>
            <p:ph type="subTitle" idx="1"/>
          </p:nvPr>
        </p:nvSpPr>
        <p:spPr>
          <a:xfrm>
            <a:off x="713225" y="3065452"/>
            <a:ext cx="2469000" cy="802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600"/>
              <a:buFont typeface="Open Sans"/>
              <a:buNone/>
              <a:defRPr sz="1600"/>
            </a:lvl1pPr>
            <a:lvl2pPr lvl="1"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a:endParaRPr/>
          </a:p>
        </p:txBody>
      </p:sp>
      <p:sp>
        <p:nvSpPr>
          <p:cNvPr id="428" name="Google Shape;428;p16"/>
          <p:cNvSpPr txBox="1">
            <a:spLocks noGrp="1"/>
          </p:cNvSpPr>
          <p:nvPr>
            <p:ph type="subTitle" idx="2"/>
          </p:nvPr>
        </p:nvSpPr>
        <p:spPr>
          <a:xfrm>
            <a:off x="713224" y="2593500"/>
            <a:ext cx="24690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Lexend SemiBold"/>
              <a:buNone/>
              <a:defRPr sz="2500">
                <a:solidFill>
                  <a:schemeClr val="dk2"/>
                </a:solidFill>
                <a:latin typeface="Lexend SemiBold"/>
                <a:ea typeface="Lexend SemiBold"/>
                <a:cs typeface="Lexend SemiBold"/>
                <a:sym typeface="Lexend SemiBold"/>
              </a:defRPr>
            </a:lvl1pPr>
            <a:lvl2pPr lvl="1"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2pPr>
            <a:lvl3pPr lvl="2"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3pPr>
            <a:lvl4pPr lvl="3"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4pPr>
            <a:lvl5pPr lvl="4"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5pPr>
            <a:lvl6pPr lvl="5"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6pPr>
            <a:lvl7pPr lvl="6"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7pPr>
            <a:lvl8pPr lvl="7"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8pPr>
            <a:lvl9pPr lvl="8"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9pPr>
          </a:lstStyle>
          <a:p>
            <a:endParaRPr/>
          </a:p>
        </p:txBody>
      </p:sp>
      <p:sp>
        <p:nvSpPr>
          <p:cNvPr id="429" name="Google Shape;429;p16"/>
          <p:cNvSpPr txBox="1">
            <a:spLocks noGrp="1"/>
          </p:cNvSpPr>
          <p:nvPr>
            <p:ph type="subTitle" idx="3"/>
          </p:nvPr>
        </p:nvSpPr>
        <p:spPr>
          <a:xfrm>
            <a:off x="3337500" y="3065452"/>
            <a:ext cx="2469000" cy="802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600"/>
              <a:buFont typeface="Open Sans"/>
              <a:buNone/>
              <a:defRPr sz="1600"/>
            </a:lvl1pPr>
            <a:lvl2pPr lvl="1"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a:endParaRPr/>
          </a:p>
        </p:txBody>
      </p:sp>
      <p:sp>
        <p:nvSpPr>
          <p:cNvPr id="430" name="Google Shape;430;p16"/>
          <p:cNvSpPr txBox="1">
            <a:spLocks noGrp="1"/>
          </p:cNvSpPr>
          <p:nvPr>
            <p:ph type="subTitle" idx="4"/>
          </p:nvPr>
        </p:nvSpPr>
        <p:spPr>
          <a:xfrm>
            <a:off x="3337499" y="2593500"/>
            <a:ext cx="24690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Lexend SemiBold"/>
              <a:buNone/>
              <a:defRPr sz="2500">
                <a:solidFill>
                  <a:schemeClr val="dk2"/>
                </a:solidFill>
                <a:latin typeface="Lexend SemiBold"/>
                <a:ea typeface="Lexend SemiBold"/>
                <a:cs typeface="Lexend SemiBold"/>
                <a:sym typeface="Lexend SemiBold"/>
              </a:defRPr>
            </a:lvl1pPr>
            <a:lvl2pPr lvl="1"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2pPr>
            <a:lvl3pPr lvl="2"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3pPr>
            <a:lvl4pPr lvl="3"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4pPr>
            <a:lvl5pPr lvl="4"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5pPr>
            <a:lvl6pPr lvl="5"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6pPr>
            <a:lvl7pPr lvl="6"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7pPr>
            <a:lvl8pPr lvl="7"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8pPr>
            <a:lvl9pPr lvl="8"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9pPr>
          </a:lstStyle>
          <a:p>
            <a:endParaRPr/>
          </a:p>
        </p:txBody>
      </p:sp>
      <p:sp>
        <p:nvSpPr>
          <p:cNvPr id="431" name="Google Shape;431;p16"/>
          <p:cNvSpPr txBox="1">
            <a:spLocks noGrp="1"/>
          </p:cNvSpPr>
          <p:nvPr>
            <p:ph type="subTitle" idx="5"/>
          </p:nvPr>
        </p:nvSpPr>
        <p:spPr>
          <a:xfrm>
            <a:off x="5961775" y="3065452"/>
            <a:ext cx="2469000" cy="802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600"/>
              <a:buFont typeface="Open Sans"/>
              <a:buNone/>
              <a:defRPr sz="1600"/>
            </a:lvl1pPr>
            <a:lvl2pPr lvl="1"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a:endParaRPr/>
          </a:p>
        </p:txBody>
      </p:sp>
      <p:sp>
        <p:nvSpPr>
          <p:cNvPr id="432" name="Google Shape;432;p16"/>
          <p:cNvSpPr txBox="1">
            <a:spLocks noGrp="1"/>
          </p:cNvSpPr>
          <p:nvPr>
            <p:ph type="subTitle" idx="6"/>
          </p:nvPr>
        </p:nvSpPr>
        <p:spPr>
          <a:xfrm>
            <a:off x="5961774" y="2593500"/>
            <a:ext cx="24690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Lexend SemiBold"/>
              <a:buNone/>
              <a:defRPr sz="2500">
                <a:solidFill>
                  <a:schemeClr val="dk2"/>
                </a:solidFill>
                <a:latin typeface="Lexend SemiBold"/>
                <a:ea typeface="Lexend SemiBold"/>
                <a:cs typeface="Lexend SemiBold"/>
                <a:sym typeface="Lexend SemiBold"/>
              </a:defRPr>
            </a:lvl1pPr>
            <a:lvl2pPr lvl="1"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2pPr>
            <a:lvl3pPr lvl="2"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3pPr>
            <a:lvl4pPr lvl="3"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4pPr>
            <a:lvl5pPr lvl="4"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5pPr>
            <a:lvl6pPr lvl="5"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6pPr>
            <a:lvl7pPr lvl="6"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7pPr>
            <a:lvl8pPr lvl="7"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8pPr>
            <a:lvl9pPr lvl="8"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9pPr>
          </a:lstStyle>
          <a:p>
            <a:endParaRPr/>
          </a:p>
        </p:txBody>
      </p:sp>
    </p:spTree>
    <p:extLst>
      <p:ext uri="{BB962C8B-B14F-4D97-AF65-F5344CB8AC3E}">
        <p14:creationId xmlns:p14="http://schemas.microsoft.com/office/powerpoint/2010/main" val="1196254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45"/>
        <p:cNvGrpSpPr/>
        <p:nvPr/>
      </p:nvGrpSpPr>
      <p:grpSpPr>
        <a:xfrm>
          <a:off x="0" y="0"/>
          <a:ext cx="0" cy="0"/>
          <a:chOff x="0" y="0"/>
          <a:chExt cx="0" cy="0"/>
        </a:xfrm>
      </p:grpSpPr>
      <p:sp>
        <p:nvSpPr>
          <p:cNvPr id="146" name="Google Shape;146;p7"/>
          <p:cNvSpPr/>
          <p:nvPr/>
        </p:nvSpPr>
        <p:spPr>
          <a:xfrm>
            <a:off x="-1984425" y="3731416"/>
            <a:ext cx="5122780" cy="1937627"/>
          </a:xfrm>
          <a:custGeom>
            <a:avLst/>
            <a:gdLst/>
            <a:ahLst/>
            <a:cxnLst/>
            <a:rect l="l" t="t" r="r" b="b"/>
            <a:pathLst>
              <a:path w="53924" h="20395" extrusionOk="0">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7"/>
          <p:cNvSpPr/>
          <p:nvPr/>
        </p:nvSpPr>
        <p:spPr>
          <a:xfrm>
            <a:off x="6196100" y="320715"/>
            <a:ext cx="4965199" cy="7017485"/>
          </a:xfrm>
          <a:custGeom>
            <a:avLst/>
            <a:gdLst/>
            <a:ahLst/>
            <a:cxnLst/>
            <a:rect l="l" t="t" r="r" b="b"/>
            <a:pathLst>
              <a:path w="30958" h="43754" extrusionOk="0">
                <a:moveTo>
                  <a:pt x="25505" y="0"/>
                </a:moveTo>
                <a:cubicBezTo>
                  <a:pt x="22516" y="0"/>
                  <a:pt x="18306" y="1000"/>
                  <a:pt x="17086" y="3611"/>
                </a:cubicBezTo>
                <a:cubicBezTo>
                  <a:pt x="16003" y="6171"/>
                  <a:pt x="18051" y="9326"/>
                  <a:pt x="17955" y="12196"/>
                </a:cubicBezTo>
                <a:cubicBezTo>
                  <a:pt x="17813" y="15482"/>
                  <a:pt x="14943" y="17685"/>
                  <a:pt x="13812" y="20673"/>
                </a:cubicBezTo>
                <a:cubicBezTo>
                  <a:pt x="11967" y="27364"/>
                  <a:pt x="15991" y="35175"/>
                  <a:pt x="6823" y="37568"/>
                </a:cubicBezTo>
                <a:cubicBezTo>
                  <a:pt x="4442" y="37842"/>
                  <a:pt x="1" y="37425"/>
                  <a:pt x="1763" y="41271"/>
                </a:cubicBezTo>
                <a:cubicBezTo>
                  <a:pt x="2736" y="42928"/>
                  <a:pt x="4703" y="43754"/>
                  <a:pt x="6526" y="43754"/>
                </a:cubicBezTo>
                <a:cubicBezTo>
                  <a:pt x="7113" y="43754"/>
                  <a:pt x="7685" y="43668"/>
                  <a:pt x="8204" y="43497"/>
                </a:cubicBezTo>
                <a:cubicBezTo>
                  <a:pt x="11169" y="42021"/>
                  <a:pt x="13693" y="38937"/>
                  <a:pt x="14455" y="35639"/>
                </a:cubicBezTo>
                <a:cubicBezTo>
                  <a:pt x="15253" y="28614"/>
                  <a:pt x="11740" y="22792"/>
                  <a:pt x="18872" y="18197"/>
                </a:cubicBezTo>
                <a:cubicBezTo>
                  <a:pt x="22682" y="15482"/>
                  <a:pt x="27873" y="13791"/>
                  <a:pt x="29707" y="9124"/>
                </a:cubicBezTo>
                <a:cubicBezTo>
                  <a:pt x="30957" y="6147"/>
                  <a:pt x="29636" y="885"/>
                  <a:pt x="25814" y="4"/>
                </a:cubicBezTo>
                <a:cubicBezTo>
                  <a:pt x="25712" y="1"/>
                  <a:pt x="25610" y="0"/>
                  <a:pt x="255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7"/>
          <p:cNvSpPr/>
          <p:nvPr/>
        </p:nvSpPr>
        <p:spPr>
          <a:xfrm>
            <a:off x="6557125" y="1071474"/>
            <a:ext cx="2194227" cy="5116923"/>
          </a:xfrm>
          <a:custGeom>
            <a:avLst/>
            <a:gdLst/>
            <a:ahLst/>
            <a:cxnLst/>
            <a:rect l="l" t="t" r="r" b="b"/>
            <a:pathLst>
              <a:path w="13681" h="31904" extrusionOk="0">
                <a:moveTo>
                  <a:pt x="10573" y="1"/>
                </a:moveTo>
                <a:cubicBezTo>
                  <a:pt x="8635" y="1"/>
                  <a:pt x="10182" y="5975"/>
                  <a:pt x="10418" y="7146"/>
                </a:cubicBezTo>
                <a:cubicBezTo>
                  <a:pt x="10513" y="8694"/>
                  <a:pt x="11025" y="10194"/>
                  <a:pt x="10811" y="11694"/>
                </a:cubicBezTo>
                <a:cubicBezTo>
                  <a:pt x="10299" y="14075"/>
                  <a:pt x="8132" y="15552"/>
                  <a:pt x="7442" y="17814"/>
                </a:cubicBezTo>
                <a:cubicBezTo>
                  <a:pt x="5929" y="22148"/>
                  <a:pt x="12299" y="25731"/>
                  <a:pt x="6560" y="28756"/>
                </a:cubicBezTo>
                <a:cubicBezTo>
                  <a:pt x="4870" y="29589"/>
                  <a:pt x="2739" y="29303"/>
                  <a:pt x="941" y="29863"/>
                </a:cubicBezTo>
                <a:cubicBezTo>
                  <a:pt x="155" y="30160"/>
                  <a:pt x="0" y="31399"/>
                  <a:pt x="953" y="31708"/>
                </a:cubicBezTo>
                <a:cubicBezTo>
                  <a:pt x="1501" y="31841"/>
                  <a:pt x="2042" y="31904"/>
                  <a:pt x="2573" y="31904"/>
                </a:cubicBezTo>
                <a:cubicBezTo>
                  <a:pt x="5935" y="31904"/>
                  <a:pt x="8827" y="29388"/>
                  <a:pt x="9835" y="26374"/>
                </a:cubicBezTo>
                <a:cubicBezTo>
                  <a:pt x="10454" y="24826"/>
                  <a:pt x="10013" y="23064"/>
                  <a:pt x="9859" y="21374"/>
                </a:cubicBezTo>
                <a:cubicBezTo>
                  <a:pt x="9680" y="19481"/>
                  <a:pt x="9751" y="17635"/>
                  <a:pt x="10073" y="15813"/>
                </a:cubicBezTo>
                <a:cubicBezTo>
                  <a:pt x="10430" y="13908"/>
                  <a:pt x="12037" y="12634"/>
                  <a:pt x="12752" y="10872"/>
                </a:cubicBezTo>
                <a:cubicBezTo>
                  <a:pt x="13645" y="8705"/>
                  <a:pt x="13680" y="6312"/>
                  <a:pt x="13204" y="3883"/>
                </a:cubicBezTo>
                <a:cubicBezTo>
                  <a:pt x="12918" y="2467"/>
                  <a:pt x="12156" y="966"/>
                  <a:pt x="10942" y="62"/>
                </a:cubicBezTo>
                <a:cubicBezTo>
                  <a:pt x="10807" y="20"/>
                  <a:pt x="10684" y="1"/>
                  <a:pt x="105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7"/>
          <p:cNvSpPr/>
          <p:nvPr/>
        </p:nvSpPr>
        <p:spPr>
          <a:xfrm>
            <a:off x="237756" y="2223452"/>
            <a:ext cx="98280" cy="130455"/>
          </a:xfrm>
          <a:custGeom>
            <a:avLst/>
            <a:gdLst/>
            <a:ahLst/>
            <a:cxnLst/>
            <a:rect l="l" t="t" r="r" b="b"/>
            <a:pathLst>
              <a:path w="1680" h="2230" extrusionOk="0">
                <a:moveTo>
                  <a:pt x="834" y="0"/>
                </a:moveTo>
                <a:cubicBezTo>
                  <a:pt x="822" y="0"/>
                  <a:pt x="810" y="3"/>
                  <a:pt x="810" y="9"/>
                </a:cubicBezTo>
                <a:cubicBezTo>
                  <a:pt x="715" y="581"/>
                  <a:pt x="429" y="1021"/>
                  <a:pt x="13" y="1105"/>
                </a:cubicBezTo>
                <a:lnTo>
                  <a:pt x="1" y="1117"/>
                </a:lnTo>
                <a:lnTo>
                  <a:pt x="1" y="1128"/>
                </a:lnTo>
                <a:lnTo>
                  <a:pt x="13" y="1128"/>
                </a:lnTo>
                <a:cubicBezTo>
                  <a:pt x="429" y="1200"/>
                  <a:pt x="727" y="1652"/>
                  <a:pt x="810" y="2212"/>
                </a:cubicBezTo>
                <a:cubicBezTo>
                  <a:pt x="810" y="2224"/>
                  <a:pt x="822" y="2230"/>
                  <a:pt x="834" y="2230"/>
                </a:cubicBezTo>
                <a:cubicBezTo>
                  <a:pt x="846" y="2230"/>
                  <a:pt x="858" y="2224"/>
                  <a:pt x="858" y="2212"/>
                </a:cubicBezTo>
                <a:cubicBezTo>
                  <a:pt x="965" y="1652"/>
                  <a:pt x="1251" y="1200"/>
                  <a:pt x="1680" y="1128"/>
                </a:cubicBezTo>
                <a:cubicBezTo>
                  <a:pt x="1680" y="1117"/>
                  <a:pt x="1680" y="1117"/>
                  <a:pt x="1668" y="1105"/>
                </a:cubicBezTo>
                <a:cubicBezTo>
                  <a:pt x="1251" y="1021"/>
                  <a:pt x="953" y="581"/>
                  <a:pt x="858" y="9"/>
                </a:cubicBezTo>
                <a:cubicBezTo>
                  <a:pt x="858" y="3"/>
                  <a:pt x="846" y="0"/>
                  <a:pt x="8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7"/>
          <p:cNvSpPr/>
          <p:nvPr/>
        </p:nvSpPr>
        <p:spPr>
          <a:xfrm>
            <a:off x="258240" y="3477906"/>
            <a:ext cx="151925" cy="203053"/>
          </a:xfrm>
          <a:custGeom>
            <a:avLst/>
            <a:gdLst/>
            <a:ahLst/>
            <a:cxnLst/>
            <a:rect l="l" t="t" r="r" b="b"/>
            <a:pathLst>
              <a:path w="2597" h="3471" extrusionOk="0">
                <a:moveTo>
                  <a:pt x="1299" y="0"/>
                </a:moveTo>
                <a:cubicBezTo>
                  <a:pt x="1281" y="0"/>
                  <a:pt x="1263" y="9"/>
                  <a:pt x="1263" y="27"/>
                </a:cubicBezTo>
                <a:cubicBezTo>
                  <a:pt x="1108" y="920"/>
                  <a:pt x="668" y="1599"/>
                  <a:pt x="13" y="1718"/>
                </a:cubicBezTo>
                <a:lnTo>
                  <a:pt x="1" y="1718"/>
                </a:lnTo>
                <a:cubicBezTo>
                  <a:pt x="1" y="1730"/>
                  <a:pt x="13" y="1753"/>
                  <a:pt x="13" y="1753"/>
                </a:cubicBezTo>
                <a:cubicBezTo>
                  <a:pt x="668" y="1873"/>
                  <a:pt x="1108" y="2551"/>
                  <a:pt x="1263" y="3444"/>
                </a:cubicBezTo>
                <a:cubicBezTo>
                  <a:pt x="1263" y="3462"/>
                  <a:pt x="1281" y="3471"/>
                  <a:pt x="1299" y="3471"/>
                </a:cubicBezTo>
                <a:cubicBezTo>
                  <a:pt x="1317" y="3471"/>
                  <a:pt x="1334" y="3462"/>
                  <a:pt x="1334" y="3444"/>
                </a:cubicBezTo>
                <a:cubicBezTo>
                  <a:pt x="1489" y="2551"/>
                  <a:pt x="1930" y="1873"/>
                  <a:pt x="2585" y="1753"/>
                </a:cubicBezTo>
                <a:lnTo>
                  <a:pt x="2596" y="1730"/>
                </a:lnTo>
                <a:lnTo>
                  <a:pt x="2596" y="1718"/>
                </a:lnTo>
                <a:lnTo>
                  <a:pt x="2585" y="1718"/>
                </a:lnTo>
                <a:cubicBezTo>
                  <a:pt x="1930" y="1599"/>
                  <a:pt x="1489" y="920"/>
                  <a:pt x="1334" y="27"/>
                </a:cubicBezTo>
                <a:cubicBezTo>
                  <a:pt x="1334" y="9"/>
                  <a:pt x="1317" y="0"/>
                  <a:pt x="12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7"/>
          <p:cNvSpPr/>
          <p:nvPr/>
        </p:nvSpPr>
        <p:spPr>
          <a:xfrm>
            <a:off x="-431850" y="-258787"/>
            <a:ext cx="1532116" cy="579524"/>
          </a:xfrm>
          <a:custGeom>
            <a:avLst/>
            <a:gdLst/>
            <a:ahLst/>
            <a:cxnLst/>
            <a:rect l="l" t="t" r="r" b="b"/>
            <a:pathLst>
              <a:path w="53924" h="20395" extrusionOk="0">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7"/>
          <p:cNvSpPr/>
          <p:nvPr/>
        </p:nvSpPr>
        <p:spPr>
          <a:xfrm>
            <a:off x="4381701" y="4379527"/>
            <a:ext cx="2956653" cy="1118411"/>
          </a:xfrm>
          <a:custGeom>
            <a:avLst/>
            <a:gdLst/>
            <a:ahLst/>
            <a:cxnLst/>
            <a:rect l="l" t="t" r="r" b="b"/>
            <a:pathLst>
              <a:path w="53924" h="20395" extrusionOk="0">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7"/>
          <p:cNvSpPr/>
          <p:nvPr/>
        </p:nvSpPr>
        <p:spPr>
          <a:xfrm rot="1368521">
            <a:off x="5130059" y="676070"/>
            <a:ext cx="4984359" cy="8677487"/>
          </a:xfrm>
          <a:custGeom>
            <a:avLst/>
            <a:gdLst/>
            <a:ahLst/>
            <a:cxnLst/>
            <a:rect l="l" t="t" r="r" b="b"/>
            <a:pathLst>
              <a:path w="15182" h="26431" extrusionOk="0">
                <a:moveTo>
                  <a:pt x="14660" y="1"/>
                </a:moveTo>
                <a:cubicBezTo>
                  <a:pt x="14608" y="1"/>
                  <a:pt x="14551" y="4"/>
                  <a:pt x="14491" y="10"/>
                </a:cubicBezTo>
                <a:cubicBezTo>
                  <a:pt x="11371" y="463"/>
                  <a:pt x="8811" y="3285"/>
                  <a:pt x="8668" y="6464"/>
                </a:cubicBezTo>
                <a:cubicBezTo>
                  <a:pt x="8645" y="6940"/>
                  <a:pt x="8668" y="7416"/>
                  <a:pt x="8692" y="7892"/>
                </a:cubicBezTo>
                <a:cubicBezTo>
                  <a:pt x="8728" y="8869"/>
                  <a:pt x="8776" y="9881"/>
                  <a:pt x="8395" y="10774"/>
                </a:cubicBezTo>
                <a:cubicBezTo>
                  <a:pt x="7776" y="12143"/>
                  <a:pt x="6442" y="12857"/>
                  <a:pt x="5156" y="13548"/>
                </a:cubicBezTo>
                <a:cubicBezTo>
                  <a:pt x="4073" y="14107"/>
                  <a:pt x="2953" y="14715"/>
                  <a:pt x="2239" y="15703"/>
                </a:cubicBezTo>
                <a:cubicBezTo>
                  <a:pt x="1" y="19156"/>
                  <a:pt x="2763" y="22739"/>
                  <a:pt x="5001" y="25633"/>
                </a:cubicBezTo>
                <a:cubicBezTo>
                  <a:pt x="5204" y="25895"/>
                  <a:pt x="5418" y="26180"/>
                  <a:pt x="5609" y="26430"/>
                </a:cubicBezTo>
                <a:lnTo>
                  <a:pt x="5728" y="26371"/>
                </a:lnTo>
                <a:cubicBezTo>
                  <a:pt x="5513" y="26121"/>
                  <a:pt x="5311" y="25847"/>
                  <a:pt x="5097" y="25573"/>
                </a:cubicBezTo>
                <a:cubicBezTo>
                  <a:pt x="2894" y="22716"/>
                  <a:pt x="144" y="19156"/>
                  <a:pt x="2346" y="15762"/>
                </a:cubicBezTo>
                <a:cubicBezTo>
                  <a:pt x="3025" y="14798"/>
                  <a:pt x="4144" y="14203"/>
                  <a:pt x="5216" y="13631"/>
                </a:cubicBezTo>
                <a:cubicBezTo>
                  <a:pt x="6513" y="12929"/>
                  <a:pt x="7871" y="12214"/>
                  <a:pt x="8490" y="10821"/>
                </a:cubicBezTo>
                <a:cubicBezTo>
                  <a:pt x="8895" y="9893"/>
                  <a:pt x="8847" y="8881"/>
                  <a:pt x="8799" y="7892"/>
                </a:cubicBezTo>
                <a:cubicBezTo>
                  <a:pt x="8788" y="7428"/>
                  <a:pt x="8764" y="6940"/>
                  <a:pt x="8788" y="6475"/>
                </a:cubicBezTo>
                <a:cubicBezTo>
                  <a:pt x="8907" y="3344"/>
                  <a:pt x="11443" y="570"/>
                  <a:pt x="14514" y="129"/>
                </a:cubicBezTo>
                <a:cubicBezTo>
                  <a:pt x="14553" y="126"/>
                  <a:pt x="14600" y="124"/>
                  <a:pt x="14650" y="124"/>
                </a:cubicBezTo>
                <a:cubicBezTo>
                  <a:pt x="14799" y="124"/>
                  <a:pt x="14976" y="150"/>
                  <a:pt x="15038" y="284"/>
                </a:cubicBezTo>
                <a:cubicBezTo>
                  <a:pt x="15050" y="332"/>
                  <a:pt x="15074" y="356"/>
                  <a:pt x="15050" y="403"/>
                </a:cubicBezTo>
                <a:cubicBezTo>
                  <a:pt x="15003" y="546"/>
                  <a:pt x="14645" y="713"/>
                  <a:pt x="14193" y="927"/>
                </a:cubicBezTo>
                <a:cubicBezTo>
                  <a:pt x="13288" y="1320"/>
                  <a:pt x="11907" y="1951"/>
                  <a:pt x="11145" y="3368"/>
                </a:cubicBezTo>
                <a:cubicBezTo>
                  <a:pt x="9847" y="5404"/>
                  <a:pt x="10216" y="6976"/>
                  <a:pt x="10621" y="8631"/>
                </a:cubicBezTo>
                <a:cubicBezTo>
                  <a:pt x="10835" y="9500"/>
                  <a:pt x="11038" y="10369"/>
                  <a:pt x="11038" y="11357"/>
                </a:cubicBezTo>
                <a:cubicBezTo>
                  <a:pt x="10907" y="12488"/>
                  <a:pt x="10192" y="13441"/>
                  <a:pt x="9490" y="14345"/>
                </a:cubicBezTo>
                <a:cubicBezTo>
                  <a:pt x="9288" y="14631"/>
                  <a:pt x="9061" y="14929"/>
                  <a:pt x="8847" y="15227"/>
                </a:cubicBezTo>
                <a:cubicBezTo>
                  <a:pt x="6728" y="18334"/>
                  <a:pt x="6513" y="22620"/>
                  <a:pt x="8347" y="25906"/>
                </a:cubicBezTo>
                <a:lnTo>
                  <a:pt x="8454" y="25847"/>
                </a:lnTo>
                <a:cubicBezTo>
                  <a:pt x="6633" y="22597"/>
                  <a:pt x="6847" y="18346"/>
                  <a:pt x="8942" y="15286"/>
                </a:cubicBezTo>
                <a:cubicBezTo>
                  <a:pt x="9145" y="14988"/>
                  <a:pt x="9359" y="14691"/>
                  <a:pt x="9585" y="14405"/>
                </a:cubicBezTo>
                <a:cubicBezTo>
                  <a:pt x="10276" y="13464"/>
                  <a:pt x="11014" y="12512"/>
                  <a:pt x="11145" y="11357"/>
                </a:cubicBezTo>
                <a:cubicBezTo>
                  <a:pt x="11145" y="10345"/>
                  <a:pt x="10931" y="9464"/>
                  <a:pt x="10728" y="8607"/>
                </a:cubicBezTo>
                <a:cubicBezTo>
                  <a:pt x="10323" y="6964"/>
                  <a:pt x="9966" y="5428"/>
                  <a:pt x="11228" y="3427"/>
                </a:cubicBezTo>
                <a:cubicBezTo>
                  <a:pt x="11978" y="2034"/>
                  <a:pt x="13348" y="1427"/>
                  <a:pt x="14241" y="1022"/>
                </a:cubicBezTo>
                <a:cubicBezTo>
                  <a:pt x="14764" y="784"/>
                  <a:pt x="15086" y="641"/>
                  <a:pt x="15157" y="427"/>
                </a:cubicBezTo>
                <a:cubicBezTo>
                  <a:pt x="15181" y="356"/>
                  <a:pt x="15181" y="296"/>
                  <a:pt x="15134" y="225"/>
                </a:cubicBezTo>
                <a:cubicBezTo>
                  <a:pt x="15056" y="69"/>
                  <a:pt x="14898" y="1"/>
                  <a:pt x="14660" y="1"/>
                </a:cubicBezTo>
                <a:close/>
              </a:path>
            </a:pathLst>
          </a:custGeom>
          <a:solidFill>
            <a:schemeClr val="accent6"/>
          </a:solid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7"/>
          <p:cNvSpPr txBox="1">
            <a:spLocks noGrp="1"/>
          </p:cNvSpPr>
          <p:nvPr>
            <p:ph type="title"/>
          </p:nvPr>
        </p:nvSpPr>
        <p:spPr>
          <a:xfrm>
            <a:off x="713225" y="445025"/>
            <a:ext cx="7717500" cy="572700"/>
          </a:xfrm>
          <a:prstGeom prst="rect">
            <a:avLst/>
          </a:prstGeom>
        </p:spPr>
        <p:txBody>
          <a:bodyPr spcFirstLastPara="1" wrap="square" lIns="0" tIns="0" rIns="0" bIns="0" anchor="b" anchorCtr="0">
            <a:noAutofit/>
          </a:bodyPr>
          <a:lstStyle>
            <a:lvl1pPr lvl="0"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5" name="Google Shape;155;p7"/>
          <p:cNvSpPr txBox="1">
            <a:spLocks noGrp="1"/>
          </p:cNvSpPr>
          <p:nvPr>
            <p:ph type="subTitle" idx="1"/>
          </p:nvPr>
        </p:nvSpPr>
        <p:spPr>
          <a:xfrm>
            <a:off x="2991575" y="1544050"/>
            <a:ext cx="4982100" cy="2259000"/>
          </a:xfrm>
          <a:prstGeom prst="rect">
            <a:avLst/>
          </a:prstGeom>
        </p:spPr>
        <p:txBody>
          <a:bodyPr spcFirstLastPara="1" wrap="square" lIns="0" tIns="0" rIns="0" bIns="0" anchor="t" anchorCtr="0">
            <a:noAutofit/>
          </a:bodyPr>
          <a:lstStyle>
            <a:lvl1pPr marR="182880" lvl="0" rtl="0">
              <a:lnSpc>
                <a:spcPct val="100000"/>
              </a:lnSpc>
              <a:spcBef>
                <a:spcPts val="0"/>
              </a:spcBef>
              <a:spcAft>
                <a:spcPts val="0"/>
              </a:spcAft>
              <a:buClr>
                <a:schemeClr val="accent1"/>
              </a:buClr>
              <a:buSzPts val="1600"/>
              <a:buChar char="●"/>
              <a:defRPr sz="1600"/>
            </a:lvl1pPr>
            <a:lvl2pPr lvl="1" algn="ctr" rtl="0">
              <a:lnSpc>
                <a:spcPct val="100000"/>
              </a:lnSpc>
              <a:spcBef>
                <a:spcPts val="0"/>
              </a:spcBef>
              <a:spcAft>
                <a:spcPts val="0"/>
              </a:spcAft>
              <a:buClr>
                <a:schemeClr val="accent1"/>
              </a:buClr>
              <a:buSzPts val="1600"/>
              <a:buFont typeface="Open Sans"/>
              <a:buChar char="○"/>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600"/>
              <a:buFont typeface="Open Sans"/>
              <a:buChar char="■"/>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600"/>
              <a:buFont typeface="Open Sans"/>
              <a:buChar char="●"/>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600"/>
              <a:buFont typeface="Open Sans"/>
              <a:buChar char="○"/>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600"/>
              <a:buFont typeface="Open Sans"/>
              <a:buChar char="■"/>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600"/>
              <a:buFont typeface="Open Sans"/>
              <a:buChar char="●"/>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600"/>
              <a:buFont typeface="Open Sans"/>
              <a:buChar char="○"/>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600"/>
              <a:buFont typeface="Open Sans"/>
              <a:buChar char="■"/>
              <a:defRPr>
                <a:solidFill>
                  <a:schemeClr val="accent1"/>
                </a:solidFill>
                <a:latin typeface="Open Sans"/>
                <a:ea typeface="Open Sans"/>
                <a:cs typeface="Open Sans"/>
                <a:sym typeface="Open Sans"/>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433"/>
        <p:cNvGrpSpPr/>
        <p:nvPr/>
      </p:nvGrpSpPr>
      <p:grpSpPr>
        <a:xfrm>
          <a:off x="0" y="0"/>
          <a:ext cx="0" cy="0"/>
          <a:chOff x="0" y="0"/>
          <a:chExt cx="0" cy="0"/>
        </a:xfrm>
      </p:grpSpPr>
      <p:sp>
        <p:nvSpPr>
          <p:cNvPr id="434" name="Google Shape;434;p17"/>
          <p:cNvSpPr/>
          <p:nvPr/>
        </p:nvSpPr>
        <p:spPr>
          <a:xfrm>
            <a:off x="-570200" y="-289747"/>
            <a:ext cx="1942612" cy="734781"/>
          </a:xfrm>
          <a:custGeom>
            <a:avLst/>
            <a:gdLst/>
            <a:ahLst/>
            <a:cxnLst/>
            <a:rect l="l" t="t" r="r" b="b"/>
            <a:pathLst>
              <a:path w="53924" h="20395" extrusionOk="0">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5" name="Google Shape;435;p17"/>
          <p:cNvSpPr/>
          <p:nvPr/>
        </p:nvSpPr>
        <p:spPr>
          <a:xfrm>
            <a:off x="7112550" y="4599428"/>
            <a:ext cx="1942612" cy="734781"/>
          </a:xfrm>
          <a:custGeom>
            <a:avLst/>
            <a:gdLst/>
            <a:ahLst/>
            <a:cxnLst/>
            <a:rect l="l" t="t" r="r" b="b"/>
            <a:pathLst>
              <a:path w="53924" h="20395" extrusionOk="0">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6" name="Google Shape;436;p17"/>
          <p:cNvSpPr/>
          <p:nvPr/>
        </p:nvSpPr>
        <p:spPr>
          <a:xfrm flipH="1">
            <a:off x="-1841922" y="1090678"/>
            <a:ext cx="4965199" cy="7017485"/>
          </a:xfrm>
          <a:custGeom>
            <a:avLst/>
            <a:gdLst/>
            <a:ahLst/>
            <a:cxnLst/>
            <a:rect l="l" t="t" r="r" b="b"/>
            <a:pathLst>
              <a:path w="30958" h="43754" extrusionOk="0">
                <a:moveTo>
                  <a:pt x="25505" y="0"/>
                </a:moveTo>
                <a:cubicBezTo>
                  <a:pt x="22516" y="0"/>
                  <a:pt x="18306" y="1000"/>
                  <a:pt x="17086" y="3611"/>
                </a:cubicBezTo>
                <a:cubicBezTo>
                  <a:pt x="16003" y="6171"/>
                  <a:pt x="18051" y="9326"/>
                  <a:pt x="17955" y="12196"/>
                </a:cubicBezTo>
                <a:cubicBezTo>
                  <a:pt x="17813" y="15482"/>
                  <a:pt x="14943" y="17685"/>
                  <a:pt x="13812" y="20673"/>
                </a:cubicBezTo>
                <a:cubicBezTo>
                  <a:pt x="11967" y="27364"/>
                  <a:pt x="15991" y="35175"/>
                  <a:pt x="6823" y="37568"/>
                </a:cubicBezTo>
                <a:cubicBezTo>
                  <a:pt x="4442" y="37842"/>
                  <a:pt x="1" y="37425"/>
                  <a:pt x="1763" y="41271"/>
                </a:cubicBezTo>
                <a:cubicBezTo>
                  <a:pt x="2736" y="42928"/>
                  <a:pt x="4703" y="43754"/>
                  <a:pt x="6526" y="43754"/>
                </a:cubicBezTo>
                <a:cubicBezTo>
                  <a:pt x="7113" y="43754"/>
                  <a:pt x="7685" y="43668"/>
                  <a:pt x="8204" y="43497"/>
                </a:cubicBezTo>
                <a:cubicBezTo>
                  <a:pt x="11169" y="42021"/>
                  <a:pt x="13693" y="38937"/>
                  <a:pt x="14455" y="35639"/>
                </a:cubicBezTo>
                <a:cubicBezTo>
                  <a:pt x="15253" y="28614"/>
                  <a:pt x="11740" y="22792"/>
                  <a:pt x="18872" y="18197"/>
                </a:cubicBezTo>
                <a:cubicBezTo>
                  <a:pt x="22682" y="15482"/>
                  <a:pt x="27873" y="13791"/>
                  <a:pt x="29707" y="9124"/>
                </a:cubicBezTo>
                <a:cubicBezTo>
                  <a:pt x="30957" y="6147"/>
                  <a:pt x="29636" y="885"/>
                  <a:pt x="25814" y="4"/>
                </a:cubicBezTo>
                <a:cubicBezTo>
                  <a:pt x="25712" y="1"/>
                  <a:pt x="25610" y="0"/>
                  <a:pt x="2550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7" name="Google Shape;437;p17"/>
          <p:cNvSpPr/>
          <p:nvPr/>
        </p:nvSpPr>
        <p:spPr>
          <a:xfrm rot="-1368521" flipH="1">
            <a:off x="-1080391" y="626832"/>
            <a:ext cx="4984359" cy="8677487"/>
          </a:xfrm>
          <a:custGeom>
            <a:avLst/>
            <a:gdLst/>
            <a:ahLst/>
            <a:cxnLst/>
            <a:rect l="l" t="t" r="r" b="b"/>
            <a:pathLst>
              <a:path w="15182" h="26431" extrusionOk="0">
                <a:moveTo>
                  <a:pt x="14660" y="1"/>
                </a:moveTo>
                <a:cubicBezTo>
                  <a:pt x="14608" y="1"/>
                  <a:pt x="14551" y="4"/>
                  <a:pt x="14491" y="10"/>
                </a:cubicBezTo>
                <a:cubicBezTo>
                  <a:pt x="11371" y="463"/>
                  <a:pt x="8811" y="3285"/>
                  <a:pt x="8668" y="6464"/>
                </a:cubicBezTo>
                <a:cubicBezTo>
                  <a:pt x="8645" y="6940"/>
                  <a:pt x="8668" y="7416"/>
                  <a:pt x="8692" y="7892"/>
                </a:cubicBezTo>
                <a:cubicBezTo>
                  <a:pt x="8728" y="8869"/>
                  <a:pt x="8776" y="9881"/>
                  <a:pt x="8395" y="10774"/>
                </a:cubicBezTo>
                <a:cubicBezTo>
                  <a:pt x="7776" y="12143"/>
                  <a:pt x="6442" y="12857"/>
                  <a:pt x="5156" y="13548"/>
                </a:cubicBezTo>
                <a:cubicBezTo>
                  <a:pt x="4073" y="14107"/>
                  <a:pt x="2953" y="14715"/>
                  <a:pt x="2239" y="15703"/>
                </a:cubicBezTo>
                <a:cubicBezTo>
                  <a:pt x="1" y="19156"/>
                  <a:pt x="2763" y="22739"/>
                  <a:pt x="5001" y="25633"/>
                </a:cubicBezTo>
                <a:cubicBezTo>
                  <a:pt x="5204" y="25895"/>
                  <a:pt x="5418" y="26180"/>
                  <a:pt x="5609" y="26430"/>
                </a:cubicBezTo>
                <a:lnTo>
                  <a:pt x="5728" y="26371"/>
                </a:lnTo>
                <a:cubicBezTo>
                  <a:pt x="5513" y="26121"/>
                  <a:pt x="5311" y="25847"/>
                  <a:pt x="5097" y="25573"/>
                </a:cubicBezTo>
                <a:cubicBezTo>
                  <a:pt x="2894" y="22716"/>
                  <a:pt x="144" y="19156"/>
                  <a:pt x="2346" y="15762"/>
                </a:cubicBezTo>
                <a:cubicBezTo>
                  <a:pt x="3025" y="14798"/>
                  <a:pt x="4144" y="14203"/>
                  <a:pt x="5216" y="13631"/>
                </a:cubicBezTo>
                <a:cubicBezTo>
                  <a:pt x="6513" y="12929"/>
                  <a:pt x="7871" y="12214"/>
                  <a:pt x="8490" y="10821"/>
                </a:cubicBezTo>
                <a:cubicBezTo>
                  <a:pt x="8895" y="9893"/>
                  <a:pt x="8847" y="8881"/>
                  <a:pt x="8799" y="7892"/>
                </a:cubicBezTo>
                <a:cubicBezTo>
                  <a:pt x="8788" y="7428"/>
                  <a:pt x="8764" y="6940"/>
                  <a:pt x="8788" y="6475"/>
                </a:cubicBezTo>
                <a:cubicBezTo>
                  <a:pt x="8907" y="3344"/>
                  <a:pt x="11443" y="570"/>
                  <a:pt x="14514" y="129"/>
                </a:cubicBezTo>
                <a:cubicBezTo>
                  <a:pt x="14553" y="126"/>
                  <a:pt x="14600" y="124"/>
                  <a:pt x="14650" y="124"/>
                </a:cubicBezTo>
                <a:cubicBezTo>
                  <a:pt x="14799" y="124"/>
                  <a:pt x="14976" y="150"/>
                  <a:pt x="15038" y="284"/>
                </a:cubicBezTo>
                <a:cubicBezTo>
                  <a:pt x="15050" y="332"/>
                  <a:pt x="15074" y="356"/>
                  <a:pt x="15050" y="403"/>
                </a:cubicBezTo>
                <a:cubicBezTo>
                  <a:pt x="15003" y="546"/>
                  <a:pt x="14645" y="713"/>
                  <a:pt x="14193" y="927"/>
                </a:cubicBezTo>
                <a:cubicBezTo>
                  <a:pt x="13288" y="1320"/>
                  <a:pt x="11907" y="1951"/>
                  <a:pt x="11145" y="3368"/>
                </a:cubicBezTo>
                <a:cubicBezTo>
                  <a:pt x="9847" y="5404"/>
                  <a:pt x="10216" y="6976"/>
                  <a:pt x="10621" y="8631"/>
                </a:cubicBezTo>
                <a:cubicBezTo>
                  <a:pt x="10835" y="9500"/>
                  <a:pt x="11038" y="10369"/>
                  <a:pt x="11038" y="11357"/>
                </a:cubicBezTo>
                <a:cubicBezTo>
                  <a:pt x="10907" y="12488"/>
                  <a:pt x="10192" y="13441"/>
                  <a:pt x="9490" y="14345"/>
                </a:cubicBezTo>
                <a:cubicBezTo>
                  <a:pt x="9288" y="14631"/>
                  <a:pt x="9061" y="14929"/>
                  <a:pt x="8847" y="15227"/>
                </a:cubicBezTo>
                <a:cubicBezTo>
                  <a:pt x="6728" y="18334"/>
                  <a:pt x="6513" y="22620"/>
                  <a:pt x="8347" y="25906"/>
                </a:cubicBezTo>
                <a:lnTo>
                  <a:pt x="8454" y="25847"/>
                </a:lnTo>
                <a:cubicBezTo>
                  <a:pt x="6633" y="22597"/>
                  <a:pt x="6847" y="18346"/>
                  <a:pt x="8942" y="15286"/>
                </a:cubicBezTo>
                <a:cubicBezTo>
                  <a:pt x="9145" y="14988"/>
                  <a:pt x="9359" y="14691"/>
                  <a:pt x="9585" y="14405"/>
                </a:cubicBezTo>
                <a:cubicBezTo>
                  <a:pt x="10276" y="13464"/>
                  <a:pt x="11014" y="12512"/>
                  <a:pt x="11145" y="11357"/>
                </a:cubicBezTo>
                <a:cubicBezTo>
                  <a:pt x="11145" y="10345"/>
                  <a:pt x="10931" y="9464"/>
                  <a:pt x="10728" y="8607"/>
                </a:cubicBezTo>
                <a:cubicBezTo>
                  <a:pt x="10323" y="6964"/>
                  <a:pt x="9966" y="5428"/>
                  <a:pt x="11228" y="3427"/>
                </a:cubicBezTo>
                <a:cubicBezTo>
                  <a:pt x="11978" y="2034"/>
                  <a:pt x="13348" y="1427"/>
                  <a:pt x="14241" y="1022"/>
                </a:cubicBezTo>
                <a:cubicBezTo>
                  <a:pt x="14764" y="784"/>
                  <a:pt x="15086" y="641"/>
                  <a:pt x="15157" y="427"/>
                </a:cubicBezTo>
                <a:cubicBezTo>
                  <a:pt x="15181" y="356"/>
                  <a:pt x="15181" y="296"/>
                  <a:pt x="15134" y="225"/>
                </a:cubicBezTo>
                <a:cubicBezTo>
                  <a:pt x="15056" y="69"/>
                  <a:pt x="14898" y="1"/>
                  <a:pt x="14660" y="1"/>
                </a:cubicBezTo>
                <a:close/>
              </a:path>
            </a:pathLst>
          </a:custGeom>
          <a:solidFill>
            <a:schemeClr val="lt1"/>
          </a:solid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8" name="Google Shape;438;p17"/>
          <p:cNvSpPr/>
          <p:nvPr/>
        </p:nvSpPr>
        <p:spPr>
          <a:xfrm flipH="1">
            <a:off x="5987703" y="-3286047"/>
            <a:ext cx="4965199" cy="7017485"/>
          </a:xfrm>
          <a:custGeom>
            <a:avLst/>
            <a:gdLst/>
            <a:ahLst/>
            <a:cxnLst/>
            <a:rect l="l" t="t" r="r" b="b"/>
            <a:pathLst>
              <a:path w="30958" h="43754" extrusionOk="0">
                <a:moveTo>
                  <a:pt x="25505" y="0"/>
                </a:moveTo>
                <a:cubicBezTo>
                  <a:pt x="22516" y="0"/>
                  <a:pt x="18306" y="1000"/>
                  <a:pt x="17086" y="3611"/>
                </a:cubicBezTo>
                <a:cubicBezTo>
                  <a:pt x="16003" y="6171"/>
                  <a:pt x="18051" y="9326"/>
                  <a:pt x="17955" y="12196"/>
                </a:cubicBezTo>
                <a:cubicBezTo>
                  <a:pt x="17813" y="15482"/>
                  <a:pt x="14943" y="17685"/>
                  <a:pt x="13812" y="20673"/>
                </a:cubicBezTo>
                <a:cubicBezTo>
                  <a:pt x="11967" y="27364"/>
                  <a:pt x="15991" y="35175"/>
                  <a:pt x="6823" y="37568"/>
                </a:cubicBezTo>
                <a:cubicBezTo>
                  <a:pt x="4442" y="37842"/>
                  <a:pt x="1" y="37425"/>
                  <a:pt x="1763" y="41271"/>
                </a:cubicBezTo>
                <a:cubicBezTo>
                  <a:pt x="2736" y="42928"/>
                  <a:pt x="4703" y="43754"/>
                  <a:pt x="6526" y="43754"/>
                </a:cubicBezTo>
                <a:cubicBezTo>
                  <a:pt x="7113" y="43754"/>
                  <a:pt x="7685" y="43668"/>
                  <a:pt x="8204" y="43497"/>
                </a:cubicBezTo>
                <a:cubicBezTo>
                  <a:pt x="11169" y="42021"/>
                  <a:pt x="13693" y="38937"/>
                  <a:pt x="14455" y="35639"/>
                </a:cubicBezTo>
                <a:cubicBezTo>
                  <a:pt x="15253" y="28614"/>
                  <a:pt x="11740" y="22792"/>
                  <a:pt x="18872" y="18197"/>
                </a:cubicBezTo>
                <a:cubicBezTo>
                  <a:pt x="22682" y="15482"/>
                  <a:pt x="27873" y="13791"/>
                  <a:pt x="29707" y="9124"/>
                </a:cubicBezTo>
                <a:cubicBezTo>
                  <a:pt x="30957" y="6147"/>
                  <a:pt x="29636" y="885"/>
                  <a:pt x="25814" y="4"/>
                </a:cubicBezTo>
                <a:cubicBezTo>
                  <a:pt x="25712" y="1"/>
                  <a:pt x="25610" y="0"/>
                  <a:pt x="2550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9" name="Google Shape;439;p17"/>
          <p:cNvSpPr/>
          <p:nvPr/>
        </p:nvSpPr>
        <p:spPr>
          <a:xfrm flipH="1">
            <a:off x="8397650" y="-2534414"/>
            <a:ext cx="2194227" cy="5116923"/>
          </a:xfrm>
          <a:custGeom>
            <a:avLst/>
            <a:gdLst/>
            <a:ahLst/>
            <a:cxnLst/>
            <a:rect l="l" t="t" r="r" b="b"/>
            <a:pathLst>
              <a:path w="13681" h="31904" extrusionOk="0">
                <a:moveTo>
                  <a:pt x="10573" y="1"/>
                </a:moveTo>
                <a:cubicBezTo>
                  <a:pt x="8635" y="1"/>
                  <a:pt x="10182" y="5975"/>
                  <a:pt x="10418" y="7146"/>
                </a:cubicBezTo>
                <a:cubicBezTo>
                  <a:pt x="10513" y="8694"/>
                  <a:pt x="11025" y="10194"/>
                  <a:pt x="10811" y="11694"/>
                </a:cubicBezTo>
                <a:cubicBezTo>
                  <a:pt x="10299" y="14075"/>
                  <a:pt x="8132" y="15552"/>
                  <a:pt x="7442" y="17814"/>
                </a:cubicBezTo>
                <a:cubicBezTo>
                  <a:pt x="5929" y="22148"/>
                  <a:pt x="12299" y="25731"/>
                  <a:pt x="6560" y="28756"/>
                </a:cubicBezTo>
                <a:cubicBezTo>
                  <a:pt x="4870" y="29589"/>
                  <a:pt x="2739" y="29303"/>
                  <a:pt x="941" y="29863"/>
                </a:cubicBezTo>
                <a:cubicBezTo>
                  <a:pt x="155" y="30160"/>
                  <a:pt x="0" y="31399"/>
                  <a:pt x="953" y="31708"/>
                </a:cubicBezTo>
                <a:cubicBezTo>
                  <a:pt x="1501" y="31841"/>
                  <a:pt x="2042" y="31904"/>
                  <a:pt x="2573" y="31904"/>
                </a:cubicBezTo>
                <a:cubicBezTo>
                  <a:pt x="5935" y="31904"/>
                  <a:pt x="8827" y="29388"/>
                  <a:pt x="9835" y="26374"/>
                </a:cubicBezTo>
                <a:cubicBezTo>
                  <a:pt x="10454" y="24826"/>
                  <a:pt x="10013" y="23064"/>
                  <a:pt x="9859" y="21374"/>
                </a:cubicBezTo>
                <a:cubicBezTo>
                  <a:pt x="9680" y="19481"/>
                  <a:pt x="9751" y="17635"/>
                  <a:pt x="10073" y="15813"/>
                </a:cubicBezTo>
                <a:cubicBezTo>
                  <a:pt x="10430" y="13908"/>
                  <a:pt x="12037" y="12634"/>
                  <a:pt x="12752" y="10872"/>
                </a:cubicBezTo>
                <a:cubicBezTo>
                  <a:pt x="13645" y="8705"/>
                  <a:pt x="13680" y="6312"/>
                  <a:pt x="13204" y="3883"/>
                </a:cubicBezTo>
                <a:cubicBezTo>
                  <a:pt x="12918" y="2467"/>
                  <a:pt x="12156" y="966"/>
                  <a:pt x="10942" y="62"/>
                </a:cubicBezTo>
                <a:cubicBezTo>
                  <a:pt x="10807" y="20"/>
                  <a:pt x="10684" y="1"/>
                  <a:pt x="1057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0" name="Google Shape;440;p17"/>
          <p:cNvSpPr/>
          <p:nvPr/>
        </p:nvSpPr>
        <p:spPr>
          <a:xfrm rot="-1368521" flipH="1">
            <a:off x="7034584" y="-2929818"/>
            <a:ext cx="4984359" cy="8677487"/>
          </a:xfrm>
          <a:custGeom>
            <a:avLst/>
            <a:gdLst/>
            <a:ahLst/>
            <a:cxnLst/>
            <a:rect l="l" t="t" r="r" b="b"/>
            <a:pathLst>
              <a:path w="15182" h="26431" extrusionOk="0">
                <a:moveTo>
                  <a:pt x="14660" y="1"/>
                </a:moveTo>
                <a:cubicBezTo>
                  <a:pt x="14608" y="1"/>
                  <a:pt x="14551" y="4"/>
                  <a:pt x="14491" y="10"/>
                </a:cubicBezTo>
                <a:cubicBezTo>
                  <a:pt x="11371" y="463"/>
                  <a:pt x="8811" y="3285"/>
                  <a:pt x="8668" y="6464"/>
                </a:cubicBezTo>
                <a:cubicBezTo>
                  <a:pt x="8645" y="6940"/>
                  <a:pt x="8668" y="7416"/>
                  <a:pt x="8692" y="7892"/>
                </a:cubicBezTo>
                <a:cubicBezTo>
                  <a:pt x="8728" y="8869"/>
                  <a:pt x="8776" y="9881"/>
                  <a:pt x="8395" y="10774"/>
                </a:cubicBezTo>
                <a:cubicBezTo>
                  <a:pt x="7776" y="12143"/>
                  <a:pt x="6442" y="12857"/>
                  <a:pt x="5156" y="13548"/>
                </a:cubicBezTo>
                <a:cubicBezTo>
                  <a:pt x="4073" y="14107"/>
                  <a:pt x="2953" y="14715"/>
                  <a:pt x="2239" y="15703"/>
                </a:cubicBezTo>
                <a:cubicBezTo>
                  <a:pt x="1" y="19156"/>
                  <a:pt x="2763" y="22739"/>
                  <a:pt x="5001" y="25633"/>
                </a:cubicBezTo>
                <a:cubicBezTo>
                  <a:pt x="5204" y="25895"/>
                  <a:pt x="5418" y="26180"/>
                  <a:pt x="5609" y="26430"/>
                </a:cubicBezTo>
                <a:lnTo>
                  <a:pt x="5728" y="26371"/>
                </a:lnTo>
                <a:cubicBezTo>
                  <a:pt x="5513" y="26121"/>
                  <a:pt x="5311" y="25847"/>
                  <a:pt x="5097" y="25573"/>
                </a:cubicBezTo>
                <a:cubicBezTo>
                  <a:pt x="2894" y="22716"/>
                  <a:pt x="144" y="19156"/>
                  <a:pt x="2346" y="15762"/>
                </a:cubicBezTo>
                <a:cubicBezTo>
                  <a:pt x="3025" y="14798"/>
                  <a:pt x="4144" y="14203"/>
                  <a:pt x="5216" y="13631"/>
                </a:cubicBezTo>
                <a:cubicBezTo>
                  <a:pt x="6513" y="12929"/>
                  <a:pt x="7871" y="12214"/>
                  <a:pt x="8490" y="10821"/>
                </a:cubicBezTo>
                <a:cubicBezTo>
                  <a:pt x="8895" y="9893"/>
                  <a:pt x="8847" y="8881"/>
                  <a:pt x="8799" y="7892"/>
                </a:cubicBezTo>
                <a:cubicBezTo>
                  <a:pt x="8788" y="7428"/>
                  <a:pt x="8764" y="6940"/>
                  <a:pt x="8788" y="6475"/>
                </a:cubicBezTo>
                <a:cubicBezTo>
                  <a:pt x="8907" y="3344"/>
                  <a:pt x="11443" y="570"/>
                  <a:pt x="14514" y="129"/>
                </a:cubicBezTo>
                <a:cubicBezTo>
                  <a:pt x="14553" y="126"/>
                  <a:pt x="14600" y="124"/>
                  <a:pt x="14650" y="124"/>
                </a:cubicBezTo>
                <a:cubicBezTo>
                  <a:pt x="14799" y="124"/>
                  <a:pt x="14976" y="150"/>
                  <a:pt x="15038" y="284"/>
                </a:cubicBezTo>
                <a:cubicBezTo>
                  <a:pt x="15050" y="332"/>
                  <a:pt x="15074" y="356"/>
                  <a:pt x="15050" y="403"/>
                </a:cubicBezTo>
                <a:cubicBezTo>
                  <a:pt x="15003" y="546"/>
                  <a:pt x="14645" y="713"/>
                  <a:pt x="14193" y="927"/>
                </a:cubicBezTo>
                <a:cubicBezTo>
                  <a:pt x="13288" y="1320"/>
                  <a:pt x="11907" y="1951"/>
                  <a:pt x="11145" y="3368"/>
                </a:cubicBezTo>
                <a:cubicBezTo>
                  <a:pt x="9847" y="5404"/>
                  <a:pt x="10216" y="6976"/>
                  <a:pt x="10621" y="8631"/>
                </a:cubicBezTo>
                <a:cubicBezTo>
                  <a:pt x="10835" y="9500"/>
                  <a:pt x="11038" y="10369"/>
                  <a:pt x="11038" y="11357"/>
                </a:cubicBezTo>
                <a:cubicBezTo>
                  <a:pt x="10907" y="12488"/>
                  <a:pt x="10192" y="13441"/>
                  <a:pt x="9490" y="14345"/>
                </a:cubicBezTo>
                <a:cubicBezTo>
                  <a:pt x="9288" y="14631"/>
                  <a:pt x="9061" y="14929"/>
                  <a:pt x="8847" y="15227"/>
                </a:cubicBezTo>
                <a:cubicBezTo>
                  <a:pt x="6728" y="18334"/>
                  <a:pt x="6513" y="22620"/>
                  <a:pt x="8347" y="25906"/>
                </a:cubicBezTo>
                <a:lnTo>
                  <a:pt x="8454" y="25847"/>
                </a:lnTo>
                <a:cubicBezTo>
                  <a:pt x="6633" y="22597"/>
                  <a:pt x="6847" y="18346"/>
                  <a:pt x="8942" y="15286"/>
                </a:cubicBezTo>
                <a:cubicBezTo>
                  <a:pt x="9145" y="14988"/>
                  <a:pt x="9359" y="14691"/>
                  <a:pt x="9585" y="14405"/>
                </a:cubicBezTo>
                <a:cubicBezTo>
                  <a:pt x="10276" y="13464"/>
                  <a:pt x="11014" y="12512"/>
                  <a:pt x="11145" y="11357"/>
                </a:cubicBezTo>
                <a:cubicBezTo>
                  <a:pt x="11145" y="10345"/>
                  <a:pt x="10931" y="9464"/>
                  <a:pt x="10728" y="8607"/>
                </a:cubicBezTo>
                <a:cubicBezTo>
                  <a:pt x="10323" y="6964"/>
                  <a:pt x="9966" y="5428"/>
                  <a:pt x="11228" y="3427"/>
                </a:cubicBezTo>
                <a:cubicBezTo>
                  <a:pt x="11978" y="2034"/>
                  <a:pt x="13348" y="1427"/>
                  <a:pt x="14241" y="1022"/>
                </a:cubicBezTo>
                <a:cubicBezTo>
                  <a:pt x="14764" y="784"/>
                  <a:pt x="15086" y="641"/>
                  <a:pt x="15157" y="427"/>
                </a:cubicBezTo>
                <a:cubicBezTo>
                  <a:pt x="15181" y="356"/>
                  <a:pt x="15181" y="296"/>
                  <a:pt x="15134" y="225"/>
                </a:cubicBezTo>
                <a:cubicBezTo>
                  <a:pt x="15056" y="69"/>
                  <a:pt x="14898" y="1"/>
                  <a:pt x="14660" y="1"/>
                </a:cubicBezTo>
                <a:close/>
              </a:path>
            </a:pathLst>
          </a:custGeom>
          <a:solidFill>
            <a:schemeClr val="lt1"/>
          </a:solid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41" name="Google Shape;441;p17"/>
          <p:cNvGrpSpPr/>
          <p:nvPr/>
        </p:nvGrpSpPr>
        <p:grpSpPr>
          <a:xfrm>
            <a:off x="7006147" y="-338300"/>
            <a:ext cx="3585731" cy="2819199"/>
            <a:chOff x="6451063" y="-3"/>
            <a:chExt cx="2230626" cy="1753778"/>
          </a:xfrm>
        </p:grpSpPr>
        <p:sp>
          <p:nvSpPr>
            <p:cNvPr id="442" name="Google Shape;442;p17"/>
            <p:cNvSpPr/>
            <p:nvPr/>
          </p:nvSpPr>
          <p:spPr>
            <a:xfrm>
              <a:off x="7215845" y="23907"/>
              <a:ext cx="94475" cy="126136"/>
            </a:xfrm>
            <a:custGeom>
              <a:avLst/>
              <a:gdLst/>
              <a:ahLst/>
              <a:cxnLst/>
              <a:rect l="l" t="t" r="r" b="b"/>
              <a:pathLst>
                <a:path w="2596" h="3466" extrusionOk="0">
                  <a:moveTo>
                    <a:pt x="1298" y="1"/>
                  </a:moveTo>
                  <a:cubicBezTo>
                    <a:pt x="1280" y="1"/>
                    <a:pt x="1262" y="7"/>
                    <a:pt x="1262" y="19"/>
                  </a:cubicBezTo>
                  <a:cubicBezTo>
                    <a:pt x="1107" y="912"/>
                    <a:pt x="667" y="1602"/>
                    <a:pt x="12" y="1721"/>
                  </a:cubicBezTo>
                  <a:lnTo>
                    <a:pt x="0" y="1733"/>
                  </a:lnTo>
                  <a:lnTo>
                    <a:pt x="0" y="1745"/>
                  </a:lnTo>
                  <a:lnTo>
                    <a:pt x="12" y="1745"/>
                  </a:lnTo>
                  <a:cubicBezTo>
                    <a:pt x="667" y="1864"/>
                    <a:pt x="1107" y="2555"/>
                    <a:pt x="1262" y="3448"/>
                  </a:cubicBezTo>
                  <a:cubicBezTo>
                    <a:pt x="1262" y="3460"/>
                    <a:pt x="1280" y="3466"/>
                    <a:pt x="1298" y="3466"/>
                  </a:cubicBezTo>
                  <a:cubicBezTo>
                    <a:pt x="1316" y="3466"/>
                    <a:pt x="1334" y="3460"/>
                    <a:pt x="1334" y="3448"/>
                  </a:cubicBezTo>
                  <a:cubicBezTo>
                    <a:pt x="1488" y="2555"/>
                    <a:pt x="1929" y="1864"/>
                    <a:pt x="2584" y="1745"/>
                  </a:cubicBezTo>
                  <a:lnTo>
                    <a:pt x="2596" y="1745"/>
                  </a:lnTo>
                  <a:cubicBezTo>
                    <a:pt x="2596" y="1733"/>
                    <a:pt x="2584" y="1733"/>
                    <a:pt x="2584" y="1721"/>
                  </a:cubicBezTo>
                  <a:cubicBezTo>
                    <a:pt x="1929" y="1602"/>
                    <a:pt x="1488" y="912"/>
                    <a:pt x="1334" y="19"/>
                  </a:cubicBezTo>
                  <a:cubicBezTo>
                    <a:pt x="1334" y="7"/>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3" name="Google Shape;443;p17"/>
            <p:cNvSpPr/>
            <p:nvPr/>
          </p:nvSpPr>
          <p:spPr>
            <a:xfrm>
              <a:off x="7420333" y="171114"/>
              <a:ext cx="61139" cy="80864"/>
            </a:xfrm>
            <a:custGeom>
              <a:avLst/>
              <a:gdLst/>
              <a:ahLst/>
              <a:cxnLst/>
              <a:rect l="l" t="t" r="r" b="b"/>
              <a:pathLst>
                <a:path w="1680" h="2222" extrusionOk="0">
                  <a:moveTo>
                    <a:pt x="846" y="1"/>
                  </a:moveTo>
                  <a:cubicBezTo>
                    <a:pt x="834" y="1"/>
                    <a:pt x="822" y="4"/>
                    <a:pt x="822" y="10"/>
                  </a:cubicBezTo>
                  <a:cubicBezTo>
                    <a:pt x="715" y="569"/>
                    <a:pt x="429" y="1022"/>
                    <a:pt x="13" y="1093"/>
                  </a:cubicBezTo>
                  <a:lnTo>
                    <a:pt x="1" y="1105"/>
                  </a:lnTo>
                  <a:lnTo>
                    <a:pt x="1" y="1129"/>
                  </a:lnTo>
                  <a:lnTo>
                    <a:pt x="13" y="1129"/>
                  </a:lnTo>
                  <a:cubicBezTo>
                    <a:pt x="429" y="1201"/>
                    <a:pt x="727" y="1641"/>
                    <a:pt x="822" y="2213"/>
                  </a:cubicBezTo>
                  <a:cubicBezTo>
                    <a:pt x="822" y="2219"/>
                    <a:pt x="834" y="2221"/>
                    <a:pt x="846" y="2221"/>
                  </a:cubicBezTo>
                  <a:cubicBezTo>
                    <a:pt x="858" y="2221"/>
                    <a:pt x="870" y="2219"/>
                    <a:pt x="870" y="2213"/>
                  </a:cubicBezTo>
                  <a:cubicBezTo>
                    <a:pt x="965" y="1641"/>
                    <a:pt x="1251" y="1201"/>
                    <a:pt x="1680" y="1129"/>
                  </a:cubicBezTo>
                  <a:cubicBezTo>
                    <a:pt x="1680" y="1105"/>
                    <a:pt x="1680" y="1105"/>
                    <a:pt x="1668" y="1093"/>
                  </a:cubicBezTo>
                  <a:cubicBezTo>
                    <a:pt x="1251" y="1022"/>
                    <a:pt x="953" y="569"/>
                    <a:pt x="870" y="10"/>
                  </a:cubicBezTo>
                  <a:cubicBezTo>
                    <a:pt x="870" y="4"/>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4" name="Google Shape;444;p17"/>
            <p:cNvSpPr/>
            <p:nvPr/>
          </p:nvSpPr>
          <p:spPr>
            <a:xfrm>
              <a:off x="8056869" y="93562"/>
              <a:ext cx="61321" cy="80864"/>
            </a:xfrm>
            <a:custGeom>
              <a:avLst/>
              <a:gdLst/>
              <a:ahLst/>
              <a:cxnLst/>
              <a:rect l="l" t="t" r="r" b="b"/>
              <a:pathLst>
                <a:path w="1685" h="2222" extrusionOk="0">
                  <a:moveTo>
                    <a:pt x="1683" y="1120"/>
                  </a:moveTo>
                  <a:cubicBezTo>
                    <a:pt x="1682" y="1120"/>
                    <a:pt x="1679" y="1123"/>
                    <a:pt x="1679" y="1129"/>
                  </a:cubicBezTo>
                  <a:cubicBezTo>
                    <a:pt x="1685" y="1123"/>
                    <a:pt x="1685" y="1120"/>
                    <a:pt x="1683" y="1120"/>
                  </a:cubicBezTo>
                  <a:close/>
                  <a:moveTo>
                    <a:pt x="839" y="1"/>
                  </a:moveTo>
                  <a:cubicBezTo>
                    <a:pt x="831" y="1"/>
                    <a:pt x="822" y="4"/>
                    <a:pt x="822" y="10"/>
                  </a:cubicBezTo>
                  <a:cubicBezTo>
                    <a:pt x="714" y="581"/>
                    <a:pt x="429" y="1022"/>
                    <a:pt x="12" y="1093"/>
                  </a:cubicBezTo>
                  <a:lnTo>
                    <a:pt x="0" y="1117"/>
                  </a:lnTo>
                  <a:lnTo>
                    <a:pt x="0" y="1129"/>
                  </a:lnTo>
                  <a:lnTo>
                    <a:pt x="12" y="1129"/>
                  </a:lnTo>
                  <a:cubicBezTo>
                    <a:pt x="429" y="1200"/>
                    <a:pt x="726" y="1653"/>
                    <a:pt x="822" y="2212"/>
                  </a:cubicBezTo>
                  <a:cubicBezTo>
                    <a:pt x="822" y="2218"/>
                    <a:pt x="831" y="2221"/>
                    <a:pt x="839" y="2221"/>
                  </a:cubicBezTo>
                  <a:cubicBezTo>
                    <a:pt x="848" y="2221"/>
                    <a:pt x="857" y="2218"/>
                    <a:pt x="857" y="2212"/>
                  </a:cubicBezTo>
                  <a:cubicBezTo>
                    <a:pt x="965" y="1653"/>
                    <a:pt x="1250" y="1200"/>
                    <a:pt x="1679" y="1129"/>
                  </a:cubicBezTo>
                  <a:cubicBezTo>
                    <a:pt x="1679" y="1117"/>
                    <a:pt x="1679" y="1117"/>
                    <a:pt x="1667" y="1093"/>
                  </a:cubicBezTo>
                  <a:cubicBezTo>
                    <a:pt x="1250" y="1022"/>
                    <a:pt x="953" y="581"/>
                    <a:pt x="857" y="10"/>
                  </a:cubicBezTo>
                  <a:cubicBezTo>
                    <a:pt x="857" y="4"/>
                    <a:pt x="848" y="1"/>
                    <a:pt x="83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5" name="Google Shape;445;p17"/>
            <p:cNvSpPr/>
            <p:nvPr/>
          </p:nvSpPr>
          <p:spPr>
            <a:xfrm>
              <a:off x="8244908" y="1312228"/>
              <a:ext cx="94475" cy="126318"/>
            </a:xfrm>
            <a:custGeom>
              <a:avLst/>
              <a:gdLst/>
              <a:ahLst/>
              <a:cxnLst/>
              <a:rect l="l" t="t" r="r" b="b"/>
              <a:pathLst>
                <a:path w="2596" h="3471" extrusionOk="0">
                  <a:moveTo>
                    <a:pt x="1298" y="0"/>
                  </a:moveTo>
                  <a:cubicBezTo>
                    <a:pt x="1280" y="0"/>
                    <a:pt x="1262" y="9"/>
                    <a:pt x="1262" y="27"/>
                  </a:cubicBezTo>
                  <a:cubicBezTo>
                    <a:pt x="1108" y="920"/>
                    <a:pt x="667" y="1598"/>
                    <a:pt x="12" y="1717"/>
                  </a:cubicBezTo>
                  <a:lnTo>
                    <a:pt x="0" y="1741"/>
                  </a:lnTo>
                  <a:lnTo>
                    <a:pt x="0" y="1753"/>
                  </a:lnTo>
                  <a:lnTo>
                    <a:pt x="12" y="1753"/>
                  </a:lnTo>
                  <a:cubicBezTo>
                    <a:pt x="667" y="1872"/>
                    <a:pt x="1108" y="2551"/>
                    <a:pt x="1262" y="3444"/>
                  </a:cubicBezTo>
                  <a:cubicBezTo>
                    <a:pt x="1262" y="3462"/>
                    <a:pt x="1280" y="3471"/>
                    <a:pt x="1298" y="3471"/>
                  </a:cubicBezTo>
                  <a:cubicBezTo>
                    <a:pt x="1316" y="3471"/>
                    <a:pt x="1334" y="3462"/>
                    <a:pt x="1334" y="3444"/>
                  </a:cubicBezTo>
                  <a:cubicBezTo>
                    <a:pt x="1489" y="2551"/>
                    <a:pt x="1929" y="1872"/>
                    <a:pt x="2584" y="1753"/>
                  </a:cubicBezTo>
                  <a:lnTo>
                    <a:pt x="2596" y="1753"/>
                  </a:lnTo>
                  <a:cubicBezTo>
                    <a:pt x="2596" y="1741"/>
                    <a:pt x="2596" y="1717"/>
                    <a:pt x="2584" y="1717"/>
                  </a:cubicBezTo>
                  <a:cubicBezTo>
                    <a:pt x="1929" y="1598"/>
                    <a:pt x="1489" y="920"/>
                    <a:pt x="1334" y="27"/>
                  </a:cubicBezTo>
                  <a:cubicBezTo>
                    <a:pt x="1334" y="9"/>
                    <a:pt x="1316" y="0"/>
                    <a:pt x="129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6" name="Google Shape;446;p17"/>
            <p:cNvSpPr/>
            <p:nvPr/>
          </p:nvSpPr>
          <p:spPr>
            <a:xfrm>
              <a:off x="8587213" y="679586"/>
              <a:ext cx="94475" cy="126355"/>
            </a:xfrm>
            <a:custGeom>
              <a:avLst/>
              <a:gdLst/>
              <a:ahLst/>
              <a:cxnLst/>
              <a:rect l="l" t="t" r="r" b="b"/>
              <a:pathLst>
                <a:path w="2596" h="3472" extrusionOk="0">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7" name="Google Shape;447;p17"/>
            <p:cNvSpPr/>
            <p:nvPr/>
          </p:nvSpPr>
          <p:spPr>
            <a:xfrm>
              <a:off x="8339346" y="1467113"/>
              <a:ext cx="61576" cy="80828"/>
            </a:xfrm>
            <a:custGeom>
              <a:avLst/>
              <a:gdLst/>
              <a:ahLst/>
              <a:cxnLst/>
              <a:rect l="l" t="t" r="r" b="b"/>
              <a:pathLst>
                <a:path w="1692" h="2221" extrusionOk="0">
                  <a:moveTo>
                    <a:pt x="846" y="0"/>
                  </a:moveTo>
                  <a:cubicBezTo>
                    <a:pt x="834" y="0"/>
                    <a:pt x="823" y="3"/>
                    <a:pt x="823" y="9"/>
                  </a:cubicBezTo>
                  <a:cubicBezTo>
                    <a:pt x="715" y="581"/>
                    <a:pt x="442" y="1021"/>
                    <a:pt x="25" y="1093"/>
                  </a:cubicBezTo>
                  <a:lnTo>
                    <a:pt x="1" y="1117"/>
                  </a:lnTo>
                  <a:lnTo>
                    <a:pt x="1" y="1129"/>
                  </a:lnTo>
                  <a:lnTo>
                    <a:pt x="25" y="1129"/>
                  </a:lnTo>
                  <a:cubicBezTo>
                    <a:pt x="442" y="1200"/>
                    <a:pt x="739" y="1652"/>
                    <a:pt x="823" y="2212"/>
                  </a:cubicBezTo>
                  <a:cubicBezTo>
                    <a:pt x="823" y="2218"/>
                    <a:pt x="834" y="2221"/>
                    <a:pt x="846" y="2221"/>
                  </a:cubicBezTo>
                  <a:cubicBezTo>
                    <a:pt x="858" y="2221"/>
                    <a:pt x="870" y="2218"/>
                    <a:pt x="870" y="2212"/>
                  </a:cubicBezTo>
                  <a:cubicBezTo>
                    <a:pt x="977" y="1652"/>
                    <a:pt x="1251" y="1200"/>
                    <a:pt x="1692" y="1129"/>
                  </a:cubicBezTo>
                  <a:cubicBezTo>
                    <a:pt x="1692" y="1117"/>
                    <a:pt x="1668" y="1117"/>
                    <a:pt x="1668"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8" name="Google Shape;448;p17"/>
            <p:cNvSpPr/>
            <p:nvPr/>
          </p:nvSpPr>
          <p:spPr>
            <a:xfrm>
              <a:off x="8063784" y="854960"/>
              <a:ext cx="61139" cy="81192"/>
            </a:xfrm>
            <a:custGeom>
              <a:avLst/>
              <a:gdLst/>
              <a:ahLst/>
              <a:cxnLst/>
              <a:rect l="l" t="t" r="r" b="b"/>
              <a:pathLst>
                <a:path w="1680" h="2231" extrusionOk="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9" name="Google Shape;449;p17"/>
            <p:cNvSpPr/>
            <p:nvPr/>
          </p:nvSpPr>
          <p:spPr>
            <a:xfrm>
              <a:off x="7989253" y="948124"/>
              <a:ext cx="61139" cy="81192"/>
            </a:xfrm>
            <a:custGeom>
              <a:avLst/>
              <a:gdLst/>
              <a:ahLst/>
              <a:cxnLst/>
              <a:rect l="l" t="t" r="r" b="b"/>
              <a:pathLst>
                <a:path w="1680" h="2231" extrusionOk="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0" name="Google Shape;450;p17"/>
            <p:cNvSpPr/>
            <p:nvPr/>
          </p:nvSpPr>
          <p:spPr>
            <a:xfrm>
              <a:off x="7651278" y="1426391"/>
              <a:ext cx="61139" cy="81155"/>
            </a:xfrm>
            <a:custGeom>
              <a:avLst/>
              <a:gdLst/>
              <a:ahLst/>
              <a:cxnLst/>
              <a:rect l="l" t="t" r="r" b="b"/>
              <a:pathLst>
                <a:path w="1680" h="2230" extrusionOk="0">
                  <a:moveTo>
                    <a:pt x="834" y="0"/>
                  </a:moveTo>
                  <a:cubicBezTo>
                    <a:pt x="822" y="0"/>
                    <a:pt x="810" y="3"/>
                    <a:pt x="810" y="9"/>
                  </a:cubicBezTo>
                  <a:cubicBezTo>
                    <a:pt x="715" y="581"/>
                    <a:pt x="429" y="1021"/>
                    <a:pt x="13" y="1105"/>
                  </a:cubicBezTo>
                  <a:lnTo>
                    <a:pt x="1" y="1117"/>
                  </a:lnTo>
                  <a:lnTo>
                    <a:pt x="1" y="1128"/>
                  </a:lnTo>
                  <a:lnTo>
                    <a:pt x="13" y="1128"/>
                  </a:lnTo>
                  <a:cubicBezTo>
                    <a:pt x="429" y="1200"/>
                    <a:pt x="727" y="1652"/>
                    <a:pt x="810" y="2212"/>
                  </a:cubicBezTo>
                  <a:cubicBezTo>
                    <a:pt x="810" y="2224"/>
                    <a:pt x="822" y="2230"/>
                    <a:pt x="834" y="2230"/>
                  </a:cubicBezTo>
                  <a:cubicBezTo>
                    <a:pt x="846" y="2230"/>
                    <a:pt x="858" y="2224"/>
                    <a:pt x="858" y="2212"/>
                  </a:cubicBezTo>
                  <a:cubicBezTo>
                    <a:pt x="965" y="1652"/>
                    <a:pt x="1251" y="1200"/>
                    <a:pt x="1680" y="1128"/>
                  </a:cubicBezTo>
                  <a:cubicBezTo>
                    <a:pt x="1680" y="1117"/>
                    <a:pt x="1680" y="1117"/>
                    <a:pt x="1668" y="1105"/>
                  </a:cubicBezTo>
                  <a:cubicBezTo>
                    <a:pt x="1251" y="1021"/>
                    <a:pt x="953" y="581"/>
                    <a:pt x="858" y="9"/>
                  </a:cubicBezTo>
                  <a:cubicBezTo>
                    <a:pt x="858" y="3"/>
                    <a:pt x="846" y="0"/>
                    <a:pt x="83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1" name="Google Shape;451;p17"/>
            <p:cNvSpPr/>
            <p:nvPr/>
          </p:nvSpPr>
          <p:spPr>
            <a:xfrm>
              <a:off x="6451063" y="860928"/>
              <a:ext cx="61139" cy="81192"/>
            </a:xfrm>
            <a:custGeom>
              <a:avLst/>
              <a:gdLst/>
              <a:ahLst/>
              <a:cxnLst/>
              <a:rect l="l" t="t" r="r" b="b"/>
              <a:pathLst>
                <a:path w="1680" h="2231" extrusionOk="0">
                  <a:moveTo>
                    <a:pt x="834" y="1"/>
                  </a:moveTo>
                  <a:cubicBezTo>
                    <a:pt x="822" y="1"/>
                    <a:pt x="810" y="4"/>
                    <a:pt x="810" y="10"/>
                  </a:cubicBezTo>
                  <a:cubicBezTo>
                    <a:pt x="715" y="581"/>
                    <a:pt x="429" y="1022"/>
                    <a:pt x="12" y="1105"/>
                  </a:cubicBezTo>
                  <a:lnTo>
                    <a:pt x="1" y="1117"/>
                  </a:lnTo>
                  <a:lnTo>
                    <a:pt x="1" y="1129"/>
                  </a:lnTo>
                  <a:lnTo>
                    <a:pt x="12" y="1129"/>
                  </a:lnTo>
                  <a:cubicBezTo>
                    <a:pt x="429" y="1200"/>
                    <a:pt x="727" y="1653"/>
                    <a:pt x="810" y="2212"/>
                  </a:cubicBezTo>
                  <a:cubicBezTo>
                    <a:pt x="810" y="2224"/>
                    <a:pt x="822" y="2230"/>
                    <a:pt x="834" y="2230"/>
                  </a:cubicBezTo>
                  <a:cubicBezTo>
                    <a:pt x="846" y="2230"/>
                    <a:pt x="858" y="2224"/>
                    <a:pt x="858" y="2212"/>
                  </a:cubicBezTo>
                  <a:cubicBezTo>
                    <a:pt x="965" y="1653"/>
                    <a:pt x="1251" y="1200"/>
                    <a:pt x="1679" y="1129"/>
                  </a:cubicBezTo>
                  <a:cubicBezTo>
                    <a:pt x="1679" y="1117"/>
                    <a:pt x="1679" y="1117"/>
                    <a:pt x="1667" y="1105"/>
                  </a:cubicBez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2" name="Google Shape;452;p17"/>
            <p:cNvSpPr/>
            <p:nvPr/>
          </p:nvSpPr>
          <p:spPr>
            <a:xfrm>
              <a:off x="8087621" y="1560278"/>
              <a:ext cx="61139" cy="80828"/>
            </a:xfrm>
            <a:custGeom>
              <a:avLst/>
              <a:gdLst/>
              <a:ahLst/>
              <a:cxnLst/>
              <a:rect l="l" t="t" r="r" b="b"/>
              <a:pathLst>
                <a:path w="1680" h="2221" extrusionOk="0">
                  <a:moveTo>
                    <a:pt x="846" y="0"/>
                  </a:moveTo>
                  <a:cubicBezTo>
                    <a:pt x="834" y="0"/>
                    <a:pt x="822" y="3"/>
                    <a:pt x="822" y="9"/>
                  </a:cubicBezTo>
                  <a:cubicBezTo>
                    <a:pt x="715" y="581"/>
                    <a:pt x="429" y="1021"/>
                    <a:pt x="12" y="1093"/>
                  </a:cubicBezTo>
                  <a:lnTo>
                    <a:pt x="0" y="1117"/>
                  </a:lnTo>
                  <a:lnTo>
                    <a:pt x="0" y="1128"/>
                  </a:lnTo>
                  <a:lnTo>
                    <a:pt x="12" y="1128"/>
                  </a:lnTo>
                  <a:cubicBezTo>
                    <a:pt x="429" y="1200"/>
                    <a:pt x="727" y="1652"/>
                    <a:pt x="822" y="2212"/>
                  </a:cubicBezTo>
                  <a:cubicBezTo>
                    <a:pt x="822" y="2218"/>
                    <a:pt x="834" y="2221"/>
                    <a:pt x="846" y="2221"/>
                  </a:cubicBezTo>
                  <a:cubicBezTo>
                    <a:pt x="858" y="2221"/>
                    <a:pt x="870" y="2218"/>
                    <a:pt x="870" y="2212"/>
                  </a:cubicBezTo>
                  <a:cubicBezTo>
                    <a:pt x="965" y="1652"/>
                    <a:pt x="1251" y="1200"/>
                    <a:pt x="1679" y="1128"/>
                  </a:cubicBezTo>
                  <a:cubicBezTo>
                    <a:pt x="1679" y="1117"/>
                    <a:pt x="1667" y="1117"/>
                    <a:pt x="1667"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3" name="Google Shape;453;p17"/>
            <p:cNvSpPr/>
            <p:nvPr/>
          </p:nvSpPr>
          <p:spPr>
            <a:xfrm>
              <a:off x="6893010" y="1186129"/>
              <a:ext cx="94511" cy="126318"/>
            </a:xfrm>
            <a:custGeom>
              <a:avLst/>
              <a:gdLst/>
              <a:ahLst/>
              <a:cxnLst/>
              <a:rect l="l" t="t" r="r" b="b"/>
              <a:pathLst>
                <a:path w="2597" h="3471" extrusionOk="0">
                  <a:moveTo>
                    <a:pt x="1299" y="0"/>
                  </a:moveTo>
                  <a:cubicBezTo>
                    <a:pt x="1281" y="0"/>
                    <a:pt x="1263" y="9"/>
                    <a:pt x="1263" y="27"/>
                  </a:cubicBezTo>
                  <a:cubicBezTo>
                    <a:pt x="1108" y="920"/>
                    <a:pt x="668" y="1599"/>
                    <a:pt x="13" y="1718"/>
                  </a:cubicBezTo>
                  <a:lnTo>
                    <a:pt x="1" y="1718"/>
                  </a:lnTo>
                  <a:cubicBezTo>
                    <a:pt x="1" y="1730"/>
                    <a:pt x="13" y="1753"/>
                    <a:pt x="13" y="1753"/>
                  </a:cubicBezTo>
                  <a:cubicBezTo>
                    <a:pt x="668" y="1873"/>
                    <a:pt x="1108" y="2551"/>
                    <a:pt x="1263" y="3444"/>
                  </a:cubicBezTo>
                  <a:cubicBezTo>
                    <a:pt x="1263" y="3462"/>
                    <a:pt x="1281" y="3471"/>
                    <a:pt x="1299" y="3471"/>
                  </a:cubicBezTo>
                  <a:cubicBezTo>
                    <a:pt x="1317" y="3471"/>
                    <a:pt x="1334" y="3462"/>
                    <a:pt x="1334" y="3444"/>
                  </a:cubicBezTo>
                  <a:cubicBezTo>
                    <a:pt x="1489" y="2551"/>
                    <a:pt x="1930" y="1873"/>
                    <a:pt x="2585" y="1753"/>
                  </a:cubicBezTo>
                  <a:lnTo>
                    <a:pt x="2596" y="1730"/>
                  </a:lnTo>
                  <a:lnTo>
                    <a:pt x="2596" y="1718"/>
                  </a:lnTo>
                  <a:lnTo>
                    <a:pt x="2585" y="1718"/>
                  </a:lnTo>
                  <a:cubicBezTo>
                    <a:pt x="1930" y="1599"/>
                    <a:pt x="1489" y="920"/>
                    <a:pt x="1334" y="27"/>
                  </a:cubicBezTo>
                  <a:cubicBezTo>
                    <a:pt x="1334" y="9"/>
                    <a:pt x="1317" y="0"/>
                    <a:pt x="129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4" name="Google Shape;454;p17"/>
            <p:cNvSpPr/>
            <p:nvPr/>
          </p:nvSpPr>
          <p:spPr>
            <a:xfrm>
              <a:off x="7167298" y="771767"/>
              <a:ext cx="94948" cy="126136"/>
            </a:xfrm>
            <a:custGeom>
              <a:avLst/>
              <a:gdLst/>
              <a:ahLst/>
              <a:cxnLst/>
              <a:rect l="l" t="t" r="r" b="b"/>
              <a:pathLst>
                <a:path w="2609" h="3466" extrusionOk="0">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5" name="Google Shape;455;p17"/>
            <p:cNvSpPr/>
            <p:nvPr/>
          </p:nvSpPr>
          <p:spPr>
            <a:xfrm>
              <a:off x="6831944" y="1076698"/>
              <a:ext cx="61540" cy="80864"/>
            </a:xfrm>
            <a:custGeom>
              <a:avLst/>
              <a:gdLst/>
              <a:ahLst/>
              <a:cxnLst/>
              <a:rect l="l" t="t" r="r" b="b"/>
              <a:pathLst>
                <a:path w="1691" h="2222" extrusionOk="0">
                  <a:moveTo>
                    <a:pt x="12" y="1093"/>
                  </a:moveTo>
                  <a:lnTo>
                    <a:pt x="12" y="1093"/>
                  </a:lnTo>
                  <a:cubicBezTo>
                    <a:pt x="0" y="1099"/>
                    <a:pt x="0" y="1102"/>
                    <a:pt x="3" y="1102"/>
                  </a:cubicBezTo>
                  <a:cubicBezTo>
                    <a:pt x="6" y="1102"/>
                    <a:pt x="12" y="1099"/>
                    <a:pt x="12" y="1093"/>
                  </a:cubicBezTo>
                  <a:close/>
                  <a:moveTo>
                    <a:pt x="845" y="1"/>
                  </a:moveTo>
                  <a:cubicBezTo>
                    <a:pt x="834" y="1"/>
                    <a:pt x="822" y="4"/>
                    <a:pt x="822" y="10"/>
                  </a:cubicBezTo>
                  <a:cubicBezTo>
                    <a:pt x="726" y="570"/>
                    <a:pt x="441" y="1022"/>
                    <a:pt x="12" y="1093"/>
                  </a:cubicBezTo>
                  <a:cubicBezTo>
                    <a:pt x="12" y="1105"/>
                    <a:pt x="12" y="1129"/>
                    <a:pt x="24" y="1129"/>
                  </a:cubicBezTo>
                  <a:cubicBezTo>
                    <a:pt x="441" y="1201"/>
                    <a:pt x="738" y="1641"/>
                    <a:pt x="822" y="2213"/>
                  </a:cubicBezTo>
                  <a:cubicBezTo>
                    <a:pt x="822" y="2219"/>
                    <a:pt x="834" y="2221"/>
                    <a:pt x="845" y="2221"/>
                  </a:cubicBezTo>
                  <a:cubicBezTo>
                    <a:pt x="857" y="2221"/>
                    <a:pt x="869" y="2219"/>
                    <a:pt x="869" y="2213"/>
                  </a:cubicBezTo>
                  <a:cubicBezTo>
                    <a:pt x="976" y="1641"/>
                    <a:pt x="1262" y="1201"/>
                    <a:pt x="1679" y="1129"/>
                  </a:cubicBezTo>
                  <a:lnTo>
                    <a:pt x="1691" y="1105"/>
                  </a:lnTo>
                  <a:lnTo>
                    <a:pt x="1691" y="1093"/>
                  </a:lnTo>
                  <a:lnTo>
                    <a:pt x="1679" y="1093"/>
                  </a:lnTo>
                  <a:cubicBezTo>
                    <a:pt x="1262" y="1022"/>
                    <a:pt x="965" y="570"/>
                    <a:pt x="869" y="10"/>
                  </a:cubicBezTo>
                  <a:cubicBezTo>
                    <a:pt x="869" y="4"/>
                    <a:pt x="857" y="1"/>
                    <a:pt x="84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6" name="Google Shape;456;p17"/>
            <p:cNvSpPr/>
            <p:nvPr/>
          </p:nvSpPr>
          <p:spPr>
            <a:xfrm>
              <a:off x="7103175" y="1672911"/>
              <a:ext cx="61139" cy="80864"/>
            </a:xfrm>
            <a:custGeom>
              <a:avLst/>
              <a:gdLst/>
              <a:ahLst/>
              <a:cxnLst/>
              <a:rect l="l" t="t" r="r" b="b"/>
              <a:pathLst>
                <a:path w="1680" h="2222" extrusionOk="0">
                  <a:moveTo>
                    <a:pt x="834" y="1"/>
                  </a:moveTo>
                  <a:cubicBezTo>
                    <a:pt x="822" y="1"/>
                    <a:pt x="810" y="4"/>
                    <a:pt x="810" y="10"/>
                  </a:cubicBezTo>
                  <a:cubicBezTo>
                    <a:pt x="715" y="581"/>
                    <a:pt x="429" y="1022"/>
                    <a:pt x="0" y="1093"/>
                  </a:cubicBezTo>
                  <a:cubicBezTo>
                    <a:pt x="0" y="1117"/>
                    <a:pt x="0" y="1117"/>
                    <a:pt x="12" y="1129"/>
                  </a:cubicBezTo>
                  <a:cubicBezTo>
                    <a:pt x="429" y="1201"/>
                    <a:pt x="727" y="1653"/>
                    <a:pt x="810" y="2213"/>
                  </a:cubicBezTo>
                  <a:cubicBezTo>
                    <a:pt x="810" y="2218"/>
                    <a:pt x="822" y="2221"/>
                    <a:pt x="834" y="2221"/>
                  </a:cubicBezTo>
                  <a:cubicBezTo>
                    <a:pt x="846" y="2221"/>
                    <a:pt x="858" y="2218"/>
                    <a:pt x="858" y="2213"/>
                  </a:cubicBezTo>
                  <a:cubicBezTo>
                    <a:pt x="965" y="1653"/>
                    <a:pt x="1251" y="1201"/>
                    <a:pt x="1667" y="1129"/>
                  </a:cubicBezTo>
                  <a:lnTo>
                    <a:pt x="1679" y="1117"/>
                  </a:lnTo>
                  <a:lnTo>
                    <a:pt x="1679" y="1093"/>
                  </a:lnTo>
                  <a:lnTo>
                    <a:pt x="1667" y="1093"/>
                  </a:ln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7" name="Google Shape;457;p17"/>
            <p:cNvSpPr/>
            <p:nvPr/>
          </p:nvSpPr>
          <p:spPr>
            <a:xfrm>
              <a:off x="8111458" y="-3"/>
              <a:ext cx="61139" cy="80828"/>
            </a:xfrm>
            <a:custGeom>
              <a:avLst/>
              <a:gdLst/>
              <a:ahLst/>
              <a:cxnLst/>
              <a:rect l="l" t="t" r="r" b="b"/>
              <a:pathLst>
                <a:path w="1680" h="2221" extrusionOk="0">
                  <a:moveTo>
                    <a:pt x="846" y="0"/>
                  </a:moveTo>
                  <a:cubicBezTo>
                    <a:pt x="834" y="0"/>
                    <a:pt x="822" y="3"/>
                    <a:pt x="822" y="9"/>
                  </a:cubicBezTo>
                  <a:cubicBezTo>
                    <a:pt x="715" y="569"/>
                    <a:pt x="429" y="1021"/>
                    <a:pt x="12" y="1092"/>
                  </a:cubicBezTo>
                  <a:lnTo>
                    <a:pt x="0" y="1104"/>
                  </a:lnTo>
                  <a:lnTo>
                    <a:pt x="0" y="1128"/>
                  </a:lnTo>
                  <a:lnTo>
                    <a:pt x="12" y="1128"/>
                  </a:lnTo>
                  <a:cubicBezTo>
                    <a:pt x="429" y="1200"/>
                    <a:pt x="727" y="1640"/>
                    <a:pt x="822" y="2212"/>
                  </a:cubicBezTo>
                  <a:cubicBezTo>
                    <a:pt x="822" y="2218"/>
                    <a:pt x="834" y="2221"/>
                    <a:pt x="846" y="2221"/>
                  </a:cubicBezTo>
                  <a:cubicBezTo>
                    <a:pt x="858" y="2221"/>
                    <a:pt x="869" y="2218"/>
                    <a:pt x="869" y="2212"/>
                  </a:cubicBezTo>
                  <a:cubicBezTo>
                    <a:pt x="965" y="1640"/>
                    <a:pt x="1250" y="1200"/>
                    <a:pt x="1679" y="1128"/>
                  </a:cubicBezTo>
                  <a:cubicBezTo>
                    <a:pt x="1679" y="1104"/>
                    <a:pt x="1679" y="1104"/>
                    <a:pt x="1667" y="1092"/>
                  </a:cubicBezTo>
                  <a:cubicBezTo>
                    <a:pt x="1250" y="1021"/>
                    <a:pt x="953" y="569"/>
                    <a:pt x="869" y="9"/>
                  </a:cubicBezTo>
                  <a:cubicBezTo>
                    <a:pt x="869"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58" name="Google Shape;458;p17"/>
          <p:cNvGrpSpPr/>
          <p:nvPr/>
        </p:nvGrpSpPr>
        <p:grpSpPr>
          <a:xfrm>
            <a:off x="-2503490" y="2237500"/>
            <a:ext cx="3585731" cy="2819199"/>
            <a:chOff x="6451063" y="-3"/>
            <a:chExt cx="2230626" cy="1753778"/>
          </a:xfrm>
        </p:grpSpPr>
        <p:sp>
          <p:nvSpPr>
            <p:cNvPr id="459" name="Google Shape;459;p17"/>
            <p:cNvSpPr/>
            <p:nvPr/>
          </p:nvSpPr>
          <p:spPr>
            <a:xfrm>
              <a:off x="7215845" y="23907"/>
              <a:ext cx="94475" cy="126136"/>
            </a:xfrm>
            <a:custGeom>
              <a:avLst/>
              <a:gdLst/>
              <a:ahLst/>
              <a:cxnLst/>
              <a:rect l="l" t="t" r="r" b="b"/>
              <a:pathLst>
                <a:path w="2596" h="3466" extrusionOk="0">
                  <a:moveTo>
                    <a:pt x="1298" y="1"/>
                  </a:moveTo>
                  <a:cubicBezTo>
                    <a:pt x="1280" y="1"/>
                    <a:pt x="1262" y="7"/>
                    <a:pt x="1262" y="19"/>
                  </a:cubicBezTo>
                  <a:cubicBezTo>
                    <a:pt x="1107" y="912"/>
                    <a:pt x="667" y="1602"/>
                    <a:pt x="12" y="1721"/>
                  </a:cubicBezTo>
                  <a:lnTo>
                    <a:pt x="0" y="1733"/>
                  </a:lnTo>
                  <a:lnTo>
                    <a:pt x="0" y="1745"/>
                  </a:lnTo>
                  <a:lnTo>
                    <a:pt x="12" y="1745"/>
                  </a:lnTo>
                  <a:cubicBezTo>
                    <a:pt x="667" y="1864"/>
                    <a:pt x="1107" y="2555"/>
                    <a:pt x="1262" y="3448"/>
                  </a:cubicBezTo>
                  <a:cubicBezTo>
                    <a:pt x="1262" y="3460"/>
                    <a:pt x="1280" y="3466"/>
                    <a:pt x="1298" y="3466"/>
                  </a:cubicBezTo>
                  <a:cubicBezTo>
                    <a:pt x="1316" y="3466"/>
                    <a:pt x="1334" y="3460"/>
                    <a:pt x="1334" y="3448"/>
                  </a:cubicBezTo>
                  <a:cubicBezTo>
                    <a:pt x="1488" y="2555"/>
                    <a:pt x="1929" y="1864"/>
                    <a:pt x="2584" y="1745"/>
                  </a:cubicBezTo>
                  <a:lnTo>
                    <a:pt x="2596" y="1745"/>
                  </a:lnTo>
                  <a:cubicBezTo>
                    <a:pt x="2596" y="1733"/>
                    <a:pt x="2584" y="1733"/>
                    <a:pt x="2584" y="1721"/>
                  </a:cubicBezTo>
                  <a:cubicBezTo>
                    <a:pt x="1929" y="1602"/>
                    <a:pt x="1488" y="912"/>
                    <a:pt x="1334" y="19"/>
                  </a:cubicBezTo>
                  <a:cubicBezTo>
                    <a:pt x="1334" y="7"/>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0" name="Google Shape;460;p17"/>
            <p:cNvSpPr/>
            <p:nvPr/>
          </p:nvSpPr>
          <p:spPr>
            <a:xfrm>
              <a:off x="7420333" y="171114"/>
              <a:ext cx="61139" cy="80864"/>
            </a:xfrm>
            <a:custGeom>
              <a:avLst/>
              <a:gdLst/>
              <a:ahLst/>
              <a:cxnLst/>
              <a:rect l="l" t="t" r="r" b="b"/>
              <a:pathLst>
                <a:path w="1680" h="2222" extrusionOk="0">
                  <a:moveTo>
                    <a:pt x="846" y="1"/>
                  </a:moveTo>
                  <a:cubicBezTo>
                    <a:pt x="834" y="1"/>
                    <a:pt x="822" y="4"/>
                    <a:pt x="822" y="10"/>
                  </a:cubicBezTo>
                  <a:cubicBezTo>
                    <a:pt x="715" y="569"/>
                    <a:pt x="429" y="1022"/>
                    <a:pt x="13" y="1093"/>
                  </a:cubicBezTo>
                  <a:lnTo>
                    <a:pt x="1" y="1105"/>
                  </a:lnTo>
                  <a:lnTo>
                    <a:pt x="1" y="1129"/>
                  </a:lnTo>
                  <a:lnTo>
                    <a:pt x="13" y="1129"/>
                  </a:lnTo>
                  <a:cubicBezTo>
                    <a:pt x="429" y="1201"/>
                    <a:pt x="727" y="1641"/>
                    <a:pt x="822" y="2213"/>
                  </a:cubicBezTo>
                  <a:cubicBezTo>
                    <a:pt x="822" y="2219"/>
                    <a:pt x="834" y="2221"/>
                    <a:pt x="846" y="2221"/>
                  </a:cubicBezTo>
                  <a:cubicBezTo>
                    <a:pt x="858" y="2221"/>
                    <a:pt x="870" y="2219"/>
                    <a:pt x="870" y="2213"/>
                  </a:cubicBezTo>
                  <a:cubicBezTo>
                    <a:pt x="965" y="1641"/>
                    <a:pt x="1251" y="1201"/>
                    <a:pt x="1680" y="1129"/>
                  </a:cubicBezTo>
                  <a:cubicBezTo>
                    <a:pt x="1680" y="1105"/>
                    <a:pt x="1680" y="1105"/>
                    <a:pt x="1668" y="1093"/>
                  </a:cubicBezTo>
                  <a:cubicBezTo>
                    <a:pt x="1251" y="1022"/>
                    <a:pt x="953" y="569"/>
                    <a:pt x="870" y="10"/>
                  </a:cubicBezTo>
                  <a:cubicBezTo>
                    <a:pt x="870" y="4"/>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1" name="Google Shape;461;p17"/>
            <p:cNvSpPr/>
            <p:nvPr/>
          </p:nvSpPr>
          <p:spPr>
            <a:xfrm>
              <a:off x="8056869" y="93562"/>
              <a:ext cx="61321" cy="80864"/>
            </a:xfrm>
            <a:custGeom>
              <a:avLst/>
              <a:gdLst/>
              <a:ahLst/>
              <a:cxnLst/>
              <a:rect l="l" t="t" r="r" b="b"/>
              <a:pathLst>
                <a:path w="1685" h="2222" extrusionOk="0">
                  <a:moveTo>
                    <a:pt x="1683" y="1120"/>
                  </a:moveTo>
                  <a:cubicBezTo>
                    <a:pt x="1682" y="1120"/>
                    <a:pt x="1679" y="1123"/>
                    <a:pt x="1679" y="1129"/>
                  </a:cubicBezTo>
                  <a:cubicBezTo>
                    <a:pt x="1685" y="1123"/>
                    <a:pt x="1685" y="1120"/>
                    <a:pt x="1683" y="1120"/>
                  </a:cubicBezTo>
                  <a:close/>
                  <a:moveTo>
                    <a:pt x="839" y="1"/>
                  </a:moveTo>
                  <a:cubicBezTo>
                    <a:pt x="831" y="1"/>
                    <a:pt x="822" y="4"/>
                    <a:pt x="822" y="10"/>
                  </a:cubicBezTo>
                  <a:cubicBezTo>
                    <a:pt x="714" y="581"/>
                    <a:pt x="429" y="1022"/>
                    <a:pt x="12" y="1093"/>
                  </a:cubicBezTo>
                  <a:lnTo>
                    <a:pt x="0" y="1117"/>
                  </a:lnTo>
                  <a:lnTo>
                    <a:pt x="0" y="1129"/>
                  </a:lnTo>
                  <a:lnTo>
                    <a:pt x="12" y="1129"/>
                  </a:lnTo>
                  <a:cubicBezTo>
                    <a:pt x="429" y="1200"/>
                    <a:pt x="726" y="1653"/>
                    <a:pt x="822" y="2212"/>
                  </a:cubicBezTo>
                  <a:cubicBezTo>
                    <a:pt x="822" y="2218"/>
                    <a:pt x="831" y="2221"/>
                    <a:pt x="839" y="2221"/>
                  </a:cubicBezTo>
                  <a:cubicBezTo>
                    <a:pt x="848" y="2221"/>
                    <a:pt x="857" y="2218"/>
                    <a:pt x="857" y="2212"/>
                  </a:cubicBezTo>
                  <a:cubicBezTo>
                    <a:pt x="965" y="1653"/>
                    <a:pt x="1250" y="1200"/>
                    <a:pt x="1679" y="1129"/>
                  </a:cubicBezTo>
                  <a:cubicBezTo>
                    <a:pt x="1679" y="1117"/>
                    <a:pt x="1679" y="1117"/>
                    <a:pt x="1667" y="1093"/>
                  </a:cubicBezTo>
                  <a:cubicBezTo>
                    <a:pt x="1250" y="1022"/>
                    <a:pt x="953" y="581"/>
                    <a:pt x="857" y="10"/>
                  </a:cubicBezTo>
                  <a:cubicBezTo>
                    <a:pt x="857" y="4"/>
                    <a:pt x="848" y="1"/>
                    <a:pt x="83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2" name="Google Shape;462;p17"/>
            <p:cNvSpPr/>
            <p:nvPr/>
          </p:nvSpPr>
          <p:spPr>
            <a:xfrm>
              <a:off x="8244908" y="1312228"/>
              <a:ext cx="94475" cy="126318"/>
            </a:xfrm>
            <a:custGeom>
              <a:avLst/>
              <a:gdLst/>
              <a:ahLst/>
              <a:cxnLst/>
              <a:rect l="l" t="t" r="r" b="b"/>
              <a:pathLst>
                <a:path w="2596" h="3471" extrusionOk="0">
                  <a:moveTo>
                    <a:pt x="1298" y="0"/>
                  </a:moveTo>
                  <a:cubicBezTo>
                    <a:pt x="1280" y="0"/>
                    <a:pt x="1262" y="9"/>
                    <a:pt x="1262" y="27"/>
                  </a:cubicBezTo>
                  <a:cubicBezTo>
                    <a:pt x="1108" y="920"/>
                    <a:pt x="667" y="1598"/>
                    <a:pt x="12" y="1717"/>
                  </a:cubicBezTo>
                  <a:lnTo>
                    <a:pt x="0" y="1741"/>
                  </a:lnTo>
                  <a:lnTo>
                    <a:pt x="0" y="1753"/>
                  </a:lnTo>
                  <a:lnTo>
                    <a:pt x="12" y="1753"/>
                  </a:lnTo>
                  <a:cubicBezTo>
                    <a:pt x="667" y="1872"/>
                    <a:pt x="1108" y="2551"/>
                    <a:pt x="1262" y="3444"/>
                  </a:cubicBezTo>
                  <a:cubicBezTo>
                    <a:pt x="1262" y="3462"/>
                    <a:pt x="1280" y="3471"/>
                    <a:pt x="1298" y="3471"/>
                  </a:cubicBezTo>
                  <a:cubicBezTo>
                    <a:pt x="1316" y="3471"/>
                    <a:pt x="1334" y="3462"/>
                    <a:pt x="1334" y="3444"/>
                  </a:cubicBezTo>
                  <a:cubicBezTo>
                    <a:pt x="1489" y="2551"/>
                    <a:pt x="1929" y="1872"/>
                    <a:pt x="2584" y="1753"/>
                  </a:cubicBezTo>
                  <a:lnTo>
                    <a:pt x="2596" y="1753"/>
                  </a:lnTo>
                  <a:cubicBezTo>
                    <a:pt x="2596" y="1741"/>
                    <a:pt x="2596" y="1717"/>
                    <a:pt x="2584" y="1717"/>
                  </a:cubicBezTo>
                  <a:cubicBezTo>
                    <a:pt x="1929" y="1598"/>
                    <a:pt x="1489" y="920"/>
                    <a:pt x="1334" y="27"/>
                  </a:cubicBezTo>
                  <a:cubicBezTo>
                    <a:pt x="1334" y="9"/>
                    <a:pt x="1316" y="0"/>
                    <a:pt x="129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3" name="Google Shape;463;p17"/>
            <p:cNvSpPr/>
            <p:nvPr/>
          </p:nvSpPr>
          <p:spPr>
            <a:xfrm>
              <a:off x="8587213" y="679586"/>
              <a:ext cx="94475" cy="126355"/>
            </a:xfrm>
            <a:custGeom>
              <a:avLst/>
              <a:gdLst/>
              <a:ahLst/>
              <a:cxnLst/>
              <a:rect l="l" t="t" r="r" b="b"/>
              <a:pathLst>
                <a:path w="2596" h="3472" extrusionOk="0">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4" name="Google Shape;464;p17"/>
            <p:cNvSpPr/>
            <p:nvPr/>
          </p:nvSpPr>
          <p:spPr>
            <a:xfrm>
              <a:off x="8339346" y="1467113"/>
              <a:ext cx="61576" cy="80828"/>
            </a:xfrm>
            <a:custGeom>
              <a:avLst/>
              <a:gdLst/>
              <a:ahLst/>
              <a:cxnLst/>
              <a:rect l="l" t="t" r="r" b="b"/>
              <a:pathLst>
                <a:path w="1692" h="2221" extrusionOk="0">
                  <a:moveTo>
                    <a:pt x="846" y="0"/>
                  </a:moveTo>
                  <a:cubicBezTo>
                    <a:pt x="834" y="0"/>
                    <a:pt x="823" y="3"/>
                    <a:pt x="823" y="9"/>
                  </a:cubicBezTo>
                  <a:cubicBezTo>
                    <a:pt x="715" y="581"/>
                    <a:pt x="442" y="1021"/>
                    <a:pt x="25" y="1093"/>
                  </a:cubicBezTo>
                  <a:lnTo>
                    <a:pt x="1" y="1117"/>
                  </a:lnTo>
                  <a:lnTo>
                    <a:pt x="1" y="1129"/>
                  </a:lnTo>
                  <a:lnTo>
                    <a:pt x="25" y="1129"/>
                  </a:lnTo>
                  <a:cubicBezTo>
                    <a:pt x="442" y="1200"/>
                    <a:pt x="739" y="1652"/>
                    <a:pt x="823" y="2212"/>
                  </a:cubicBezTo>
                  <a:cubicBezTo>
                    <a:pt x="823" y="2218"/>
                    <a:pt x="834" y="2221"/>
                    <a:pt x="846" y="2221"/>
                  </a:cubicBezTo>
                  <a:cubicBezTo>
                    <a:pt x="858" y="2221"/>
                    <a:pt x="870" y="2218"/>
                    <a:pt x="870" y="2212"/>
                  </a:cubicBezTo>
                  <a:cubicBezTo>
                    <a:pt x="977" y="1652"/>
                    <a:pt x="1251" y="1200"/>
                    <a:pt x="1692" y="1129"/>
                  </a:cubicBezTo>
                  <a:cubicBezTo>
                    <a:pt x="1692" y="1117"/>
                    <a:pt x="1668" y="1117"/>
                    <a:pt x="1668"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5" name="Google Shape;465;p17"/>
            <p:cNvSpPr/>
            <p:nvPr/>
          </p:nvSpPr>
          <p:spPr>
            <a:xfrm>
              <a:off x="8063784" y="854960"/>
              <a:ext cx="61139" cy="81192"/>
            </a:xfrm>
            <a:custGeom>
              <a:avLst/>
              <a:gdLst/>
              <a:ahLst/>
              <a:cxnLst/>
              <a:rect l="l" t="t" r="r" b="b"/>
              <a:pathLst>
                <a:path w="1680" h="2231" extrusionOk="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6" name="Google Shape;466;p17"/>
            <p:cNvSpPr/>
            <p:nvPr/>
          </p:nvSpPr>
          <p:spPr>
            <a:xfrm>
              <a:off x="7989253" y="948124"/>
              <a:ext cx="61139" cy="81192"/>
            </a:xfrm>
            <a:custGeom>
              <a:avLst/>
              <a:gdLst/>
              <a:ahLst/>
              <a:cxnLst/>
              <a:rect l="l" t="t" r="r" b="b"/>
              <a:pathLst>
                <a:path w="1680" h="2231" extrusionOk="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7" name="Google Shape;467;p17"/>
            <p:cNvSpPr/>
            <p:nvPr/>
          </p:nvSpPr>
          <p:spPr>
            <a:xfrm>
              <a:off x="7651278" y="1426391"/>
              <a:ext cx="61139" cy="81155"/>
            </a:xfrm>
            <a:custGeom>
              <a:avLst/>
              <a:gdLst/>
              <a:ahLst/>
              <a:cxnLst/>
              <a:rect l="l" t="t" r="r" b="b"/>
              <a:pathLst>
                <a:path w="1680" h="2230" extrusionOk="0">
                  <a:moveTo>
                    <a:pt x="834" y="0"/>
                  </a:moveTo>
                  <a:cubicBezTo>
                    <a:pt x="822" y="0"/>
                    <a:pt x="810" y="3"/>
                    <a:pt x="810" y="9"/>
                  </a:cubicBezTo>
                  <a:cubicBezTo>
                    <a:pt x="715" y="581"/>
                    <a:pt x="429" y="1021"/>
                    <a:pt x="13" y="1105"/>
                  </a:cubicBezTo>
                  <a:lnTo>
                    <a:pt x="1" y="1117"/>
                  </a:lnTo>
                  <a:lnTo>
                    <a:pt x="1" y="1128"/>
                  </a:lnTo>
                  <a:lnTo>
                    <a:pt x="13" y="1128"/>
                  </a:lnTo>
                  <a:cubicBezTo>
                    <a:pt x="429" y="1200"/>
                    <a:pt x="727" y="1652"/>
                    <a:pt x="810" y="2212"/>
                  </a:cubicBezTo>
                  <a:cubicBezTo>
                    <a:pt x="810" y="2224"/>
                    <a:pt x="822" y="2230"/>
                    <a:pt x="834" y="2230"/>
                  </a:cubicBezTo>
                  <a:cubicBezTo>
                    <a:pt x="846" y="2230"/>
                    <a:pt x="858" y="2224"/>
                    <a:pt x="858" y="2212"/>
                  </a:cubicBezTo>
                  <a:cubicBezTo>
                    <a:pt x="965" y="1652"/>
                    <a:pt x="1251" y="1200"/>
                    <a:pt x="1680" y="1128"/>
                  </a:cubicBezTo>
                  <a:cubicBezTo>
                    <a:pt x="1680" y="1117"/>
                    <a:pt x="1680" y="1117"/>
                    <a:pt x="1668" y="1105"/>
                  </a:cubicBezTo>
                  <a:cubicBezTo>
                    <a:pt x="1251" y="1021"/>
                    <a:pt x="953" y="581"/>
                    <a:pt x="858" y="9"/>
                  </a:cubicBezTo>
                  <a:cubicBezTo>
                    <a:pt x="858" y="3"/>
                    <a:pt x="846" y="0"/>
                    <a:pt x="83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8" name="Google Shape;468;p17"/>
            <p:cNvSpPr/>
            <p:nvPr/>
          </p:nvSpPr>
          <p:spPr>
            <a:xfrm>
              <a:off x="6451063" y="860928"/>
              <a:ext cx="61139" cy="81192"/>
            </a:xfrm>
            <a:custGeom>
              <a:avLst/>
              <a:gdLst/>
              <a:ahLst/>
              <a:cxnLst/>
              <a:rect l="l" t="t" r="r" b="b"/>
              <a:pathLst>
                <a:path w="1680" h="2231" extrusionOk="0">
                  <a:moveTo>
                    <a:pt x="834" y="1"/>
                  </a:moveTo>
                  <a:cubicBezTo>
                    <a:pt x="822" y="1"/>
                    <a:pt x="810" y="4"/>
                    <a:pt x="810" y="10"/>
                  </a:cubicBezTo>
                  <a:cubicBezTo>
                    <a:pt x="715" y="581"/>
                    <a:pt x="429" y="1022"/>
                    <a:pt x="12" y="1105"/>
                  </a:cubicBezTo>
                  <a:lnTo>
                    <a:pt x="1" y="1117"/>
                  </a:lnTo>
                  <a:lnTo>
                    <a:pt x="1" y="1129"/>
                  </a:lnTo>
                  <a:lnTo>
                    <a:pt x="12" y="1129"/>
                  </a:lnTo>
                  <a:cubicBezTo>
                    <a:pt x="429" y="1200"/>
                    <a:pt x="727" y="1653"/>
                    <a:pt x="810" y="2212"/>
                  </a:cubicBezTo>
                  <a:cubicBezTo>
                    <a:pt x="810" y="2224"/>
                    <a:pt x="822" y="2230"/>
                    <a:pt x="834" y="2230"/>
                  </a:cubicBezTo>
                  <a:cubicBezTo>
                    <a:pt x="846" y="2230"/>
                    <a:pt x="858" y="2224"/>
                    <a:pt x="858" y="2212"/>
                  </a:cubicBezTo>
                  <a:cubicBezTo>
                    <a:pt x="965" y="1653"/>
                    <a:pt x="1251" y="1200"/>
                    <a:pt x="1679" y="1129"/>
                  </a:cubicBezTo>
                  <a:cubicBezTo>
                    <a:pt x="1679" y="1117"/>
                    <a:pt x="1679" y="1117"/>
                    <a:pt x="1667" y="1105"/>
                  </a:cubicBez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9" name="Google Shape;469;p17"/>
            <p:cNvSpPr/>
            <p:nvPr/>
          </p:nvSpPr>
          <p:spPr>
            <a:xfrm>
              <a:off x="8087621" y="1560278"/>
              <a:ext cx="61139" cy="80828"/>
            </a:xfrm>
            <a:custGeom>
              <a:avLst/>
              <a:gdLst/>
              <a:ahLst/>
              <a:cxnLst/>
              <a:rect l="l" t="t" r="r" b="b"/>
              <a:pathLst>
                <a:path w="1680" h="2221" extrusionOk="0">
                  <a:moveTo>
                    <a:pt x="846" y="0"/>
                  </a:moveTo>
                  <a:cubicBezTo>
                    <a:pt x="834" y="0"/>
                    <a:pt x="822" y="3"/>
                    <a:pt x="822" y="9"/>
                  </a:cubicBezTo>
                  <a:cubicBezTo>
                    <a:pt x="715" y="581"/>
                    <a:pt x="429" y="1021"/>
                    <a:pt x="12" y="1093"/>
                  </a:cubicBezTo>
                  <a:lnTo>
                    <a:pt x="0" y="1117"/>
                  </a:lnTo>
                  <a:lnTo>
                    <a:pt x="0" y="1128"/>
                  </a:lnTo>
                  <a:lnTo>
                    <a:pt x="12" y="1128"/>
                  </a:lnTo>
                  <a:cubicBezTo>
                    <a:pt x="429" y="1200"/>
                    <a:pt x="727" y="1652"/>
                    <a:pt x="822" y="2212"/>
                  </a:cubicBezTo>
                  <a:cubicBezTo>
                    <a:pt x="822" y="2218"/>
                    <a:pt x="834" y="2221"/>
                    <a:pt x="846" y="2221"/>
                  </a:cubicBezTo>
                  <a:cubicBezTo>
                    <a:pt x="858" y="2221"/>
                    <a:pt x="870" y="2218"/>
                    <a:pt x="870" y="2212"/>
                  </a:cubicBezTo>
                  <a:cubicBezTo>
                    <a:pt x="965" y="1652"/>
                    <a:pt x="1251" y="1200"/>
                    <a:pt x="1679" y="1128"/>
                  </a:cubicBezTo>
                  <a:cubicBezTo>
                    <a:pt x="1679" y="1117"/>
                    <a:pt x="1667" y="1117"/>
                    <a:pt x="1667"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0" name="Google Shape;470;p17"/>
            <p:cNvSpPr/>
            <p:nvPr/>
          </p:nvSpPr>
          <p:spPr>
            <a:xfrm>
              <a:off x="6893010" y="1186129"/>
              <a:ext cx="94511" cy="126318"/>
            </a:xfrm>
            <a:custGeom>
              <a:avLst/>
              <a:gdLst/>
              <a:ahLst/>
              <a:cxnLst/>
              <a:rect l="l" t="t" r="r" b="b"/>
              <a:pathLst>
                <a:path w="2597" h="3471" extrusionOk="0">
                  <a:moveTo>
                    <a:pt x="1299" y="0"/>
                  </a:moveTo>
                  <a:cubicBezTo>
                    <a:pt x="1281" y="0"/>
                    <a:pt x="1263" y="9"/>
                    <a:pt x="1263" y="27"/>
                  </a:cubicBezTo>
                  <a:cubicBezTo>
                    <a:pt x="1108" y="920"/>
                    <a:pt x="668" y="1599"/>
                    <a:pt x="13" y="1718"/>
                  </a:cubicBezTo>
                  <a:lnTo>
                    <a:pt x="1" y="1718"/>
                  </a:lnTo>
                  <a:cubicBezTo>
                    <a:pt x="1" y="1730"/>
                    <a:pt x="13" y="1753"/>
                    <a:pt x="13" y="1753"/>
                  </a:cubicBezTo>
                  <a:cubicBezTo>
                    <a:pt x="668" y="1873"/>
                    <a:pt x="1108" y="2551"/>
                    <a:pt x="1263" y="3444"/>
                  </a:cubicBezTo>
                  <a:cubicBezTo>
                    <a:pt x="1263" y="3462"/>
                    <a:pt x="1281" y="3471"/>
                    <a:pt x="1299" y="3471"/>
                  </a:cubicBezTo>
                  <a:cubicBezTo>
                    <a:pt x="1317" y="3471"/>
                    <a:pt x="1334" y="3462"/>
                    <a:pt x="1334" y="3444"/>
                  </a:cubicBezTo>
                  <a:cubicBezTo>
                    <a:pt x="1489" y="2551"/>
                    <a:pt x="1930" y="1873"/>
                    <a:pt x="2585" y="1753"/>
                  </a:cubicBezTo>
                  <a:lnTo>
                    <a:pt x="2596" y="1730"/>
                  </a:lnTo>
                  <a:lnTo>
                    <a:pt x="2596" y="1718"/>
                  </a:lnTo>
                  <a:lnTo>
                    <a:pt x="2585" y="1718"/>
                  </a:lnTo>
                  <a:cubicBezTo>
                    <a:pt x="1930" y="1599"/>
                    <a:pt x="1489" y="920"/>
                    <a:pt x="1334" y="27"/>
                  </a:cubicBezTo>
                  <a:cubicBezTo>
                    <a:pt x="1334" y="9"/>
                    <a:pt x="1317" y="0"/>
                    <a:pt x="129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1" name="Google Shape;471;p17"/>
            <p:cNvSpPr/>
            <p:nvPr/>
          </p:nvSpPr>
          <p:spPr>
            <a:xfrm>
              <a:off x="7167298" y="771767"/>
              <a:ext cx="94948" cy="126136"/>
            </a:xfrm>
            <a:custGeom>
              <a:avLst/>
              <a:gdLst/>
              <a:ahLst/>
              <a:cxnLst/>
              <a:rect l="l" t="t" r="r" b="b"/>
              <a:pathLst>
                <a:path w="2609" h="3466" extrusionOk="0">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2" name="Google Shape;472;p17"/>
            <p:cNvSpPr/>
            <p:nvPr/>
          </p:nvSpPr>
          <p:spPr>
            <a:xfrm>
              <a:off x="6831944" y="1076698"/>
              <a:ext cx="61540" cy="80864"/>
            </a:xfrm>
            <a:custGeom>
              <a:avLst/>
              <a:gdLst/>
              <a:ahLst/>
              <a:cxnLst/>
              <a:rect l="l" t="t" r="r" b="b"/>
              <a:pathLst>
                <a:path w="1691" h="2222" extrusionOk="0">
                  <a:moveTo>
                    <a:pt x="12" y="1093"/>
                  </a:moveTo>
                  <a:lnTo>
                    <a:pt x="12" y="1093"/>
                  </a:lnTo>
                  <a:cubicBezTo>
                    <a:pt x="0" y="1099"/>
                    <a:pt x="0" y="1102"/>
                    <a:pt x="3" y="1102"/>
                  </a:cubicBezTo>
                  <a:cubicBezTo>
                    <a:pt x="6" y="1102"/>
                    <a:pt x="12" y="1099"/>
                    <a:pt x="12" y="1093"/>
                  </a:cubicBezTo>
                  <a:close/>
                  <a:moveTo>
                    <a:pt x="845" y="1"/>
                  </a:moveTo>
                  <a:cubicBezTo>
                    <a:pt x="834" y="1"/>
                    <a:pt x="822" y="4"/>
                    <a:pt x="822" y="10"/>
                  </a:cubicBezTo>
                  <a:cubicBezTo>
                    <a:pt x="726" y="570"/>
                    <a:pt x="441" y="1022"/>
                    <a:pt x="12" y="1093"/>
                  </a:cubicBezTo>
                  <a:cubicBezTo>
                    <a:pt x="12" y="1105"/>
                    <a:pt x="12" y="1129"/>
                    <a:pt x="24" y="1129"/>
                  </a:cubicBezTo>
                  <a:cubicBezTo>
                    <a:pt x="441" y="1201"/>
                    <a:pt x="738" y="1641"/>
                    <a:pt x="822" y="2213"/>
                  </a:cubicBezTo>
                  <a:cubicBezTo>
                    <a:pt x="822" y="2219"/>
                    <a:pt x="834" y="2221"/>
                    <a:pt x="845" y="2221"/>
                  </a:cubicBezTo>
                  <a:cubicBezTo>
                    <a:pt x="857" y="2221"/>
                    <a:pt x="869" y="2219"/>
                    <a:pt x="869" y="2213"/>
                  </a:cubicBezTo>
                  <a:cubicBezTo>
                    <a:pt x="976" y="1641"/>
                    <a:pt x="1262" y="1201"/>
                    <a:pt x="1679" y="1129"/>
                  </a:cubicBezTo>
                  <a:lnTo>
                    <a:pt x="1691" y="1105"/>
                  </a:lnTo>
                  <a:lnTo>
                    <a:pt x="1691" y="1093"/>
                  </a:lnTo>
                  <a:lnTo>
                    <a:pt x="1679" y="1093"/>
                  </a:lnTo>
                  <a:cubicBezTo>
                    <a:pt x="1262" y="1022"/>
                    <a:pt x="965" y="570"/>
                    <a:pt x="869" y="10"/>
                  </a:cubicBezTo>
                  <a:cubicBezTo>
                    <a:pt x="869" y="4"/>
                    <a:pt x="857" y="1"/>
                    <a:pt x="84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3" name="Google Shape;473;p17"/>
            <p:cNvSpPr/>
            <p:nvPr/>
          </p:nvSpPr>
          <p:spPr>
            <a:xfrm>
              <a:off x="7103175" y="1672911"/>
              <a:ext cx="61139" cy="80864"/>
            </a:xfrm>
            <a:custGeom>
              <a:avLst/>
              <a:gdLst/>
              <a:ahLst/>
              <a:cxnLst/>
              <a:rect l="l" t="t" r="r" b="b"/>
              <a:pathLst>
                <a:path w="1680" h="2222" extrusionOk="0">
                  <a:moveTo>
                    <a:pt x="834" y="1"/>
                  </a:moveTo>
                  <a:cubicBezTo>
                    <a:pt x="822" y="1"/>
                    <a:pt x="810" y="4"/>
                    <a:pt x="810" y="10"/>
                  </a:cubicBezTo>
                  <a:cubicBezTo>
                    <a:pt x="715" y="581"/>
                    <a:pt x="429" y="1022"/>
                    <a:pt x="0" y="1093"/>
                  </a:cubicBezTo>
                  <a:cubicBezTo>
                    <a:pt x="0" y="1117"/>
                    <a:pt x="0" y="1117"/>
                    <a:pt x="12" y="1129"/>
                  </a:cubicBezTo>
                  <a:cubicBezTo>
                    <a:pt x="429" y="1201"/>
                    <a:pt x="727" y="1653"/>
                    <a:pt x="810" y="2213"/>
                  </a:cubicBezTo>
                  <a:cubicBezTo>
                    <a:pt x="810" y="2218"/>
                    <a:pt x="822" y="2221"/>
                    <a:pt x="834" y="2221"/>
                  </a:cubicBezTo>
                  <a:cubicBezTo>
                    <a:pt x="846" y="2221"/>
                    <a:pt x="858" y="2218"/>
                    <a:pt x="858" y="2213"/>
                  </a:cubicBezTo>
                  <a:cubicBezTo>
                    <a:pt x="965" y="1653"/>
                    <a:pt x="1251" y="1201"/>
                    <a:pt x="1667" y="1129"/>
                  </a:cubicBezTo>
                  <a:lnTo>
                    <a:pt x="1679" y="1117"/>
                  </a:lnTo>
                  <a:lnTo>
                    <a:pt x="1679" y="1093"/>
                  </a:lnTo>
                  <a:lnTo>
                    <a:pt x="1667" y="1093"/>
                  </a:ln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4" name="Google Shape;474;p17"/>
            <p:cNvSpPr/>
            <p:nvPr/>
          </p:nvSpPr>
          <p:spPr>
            <a:xfrm>
              <a:off x="8111458" y="-3"/>
              <a:ext cx="61139" cy="80828"/>
            </a:xfrm>
            <a:custGeom>
              <a:avLst/>
              <a:gdLst/>
              <a:ahLst/>
              <a:cxnLst/>
              <a:rect l="l" t="t" r="r" b="b"/>
              <a:pathLst>
                <a:path w="1680" h="2221" extrusionOk="0">
                  <a:moveTo>
                    <a:pt x="846" y="0"/>
                  </a:moveTo>
                  <a:cubicBezTo>
                    <a:pt x="834" y="0"/>
                    <a:pt x="822" y="3"/>
                    <a:pt x="822" y="9"/>
                  </a:cubicBezTo>
                  <a:cubicBezTo>
                    <a:pt x="715" y="569"/>
                    <a:pt x="429" y="1021"/>
                    <a:pt x="12" y="1092"/>
                  </a:cubicBezTo>
                  <a:lnTo>
                    <a:pt x="0" y="1104"/>
                  </a:lnTo>
                  <a:lnTo>
                    <a:pt x="0" y="1128"/>
                  </a:lnTo>
                  <a:lnTo>
                    <a:pt x="12" y="1128"/>
                  </a:lnTo>
                  <a:cubicBezTo>
                    <a:pt x="429" y="1200"/>
                    <a:pt x="727" y="1640"/>
                    <a:pt x="822" y="2212"/>
                  </a:cubicBezTo>
                  <a:cubicBezTo>
                    <a:pt x="822" y="2218"/>
                    <a:pt x="834" y="2221"/>
                    <a:pt x="846" y="2221"/>
                  </a:cubicBezTo>
                  <a:cubicBezTo>
                    <a:pt x="858" y="2221"/>
                    <a:pt x="869" y="2218"/>
                    <a:pt x="869" y="2212"/>
                  </a:cubicBezTo>
                  <a:cubicBezTo>
                    <a:pt x="965" y="1640"/>
                    <a:pt x="1250" y="1200"/>
                    <a:pt x="1679" y="1128"/>
                  </a:cubicBezTo>
                  <a:cubicBezTo>
                    <a:pt x="1679" y="1104"/>
                    <a:pt x="1679" y="1104"/>
                    <a:pt x="1667" y="1092"/>
                  </a:cubicBezTo>
                  <a:cubicBezTo>
                    <a:pt x="1250" y="1021"/>
                    <a:pt x="953" y="569"/>
                    <a:pt x="869" y="9"/>
                  </a:cubicBezTo>
                  <a:cubicBezTo>
                    <a:pt x="869"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75" name="Google Shape;475;p17"/>
          <p:cNvSpPr txBox="1">
            <a:spLocks noGrp="1"/>
          </p:cNvSpPr>
          <p:nvPr>
            <p:ph type="title"/>
          </p:nvPr>
        </p:nvSpPr>
        <p:spPr>
          <a:xfrm>
            <a:off x="713225" y="445025"/>
            <a:ext cx="7717500" cy="572700"/>
          </a:xfrm>
          <a:prstGeom prst="rect">
            <a:avLst/>
          </a:prstGeom>
        </p:spPr>
        <p:txBody>
          <a:bodyPr spcFirstLastPara="1" wrap="square" lIns="0" tIns="0" rIns="0" bIns="0" anchor="b" anchorCtr="0">
            <a:noAutofit/>
          </a:bodyPr>
          <a:lstStyle>
            <a:lvl1pPr lvl="0"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76" name="Google Shape;476;p17"/>
          <p:cNvSpPr txBox="1">
            <a:spLocks noGrp="1"/>
          </p:cNvSpPr>
          <p:nvPr>
            <p:ph type="subTitle" idx="1"/>
          </p:nvPr>
        </p:nvSpPr>
        <p:spPr>
          <a:xfrm>
            <a:off x="2102198" y="2006483"/>
            <a:ext cx="2121300" cy="5427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accent1"/>
              </a:buClr>
              <a:buSzPts val="1600"/>
              <a:buFont typeface="Open Sans"/>
              <a:buNone/>
              <a:defRPr sz="1600">
                <a:solidFill>
                  <a:srgbClr val="242424"/>
                </a:solidFill>
              </a:defRPr>
            </a:lvl1pPr>
            <a:lvl2pPr lvl="1"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a:endParaRPr/>
          </a:p>
        </p:txBody>
      </p:sp>
      <p:sp>
        <p:nvSpPr>
          <p:cNvPr id="477" name="Google Shape;477;p17"/>
          <p:cNvSpPr txBox="1">
            <a:spLocks noGrp="1"/>
          </p:cNvSpPr>
          <p:nvPr>
            <p:ph type="subTitle" idx="2"/>
          </p:nvPr>
        </p:nvSpPr>
        <p:spPr>
          <a:xfrm>
            <a:off x="2102193" y="1535388"/>
            <a:ext cx="2121300" cy="355800"/>
          </a:xfrm>
          <a:prstGeom prst="rect">
            <a:avLst/>
          </a:prstGeom>
        </p:spPr>
        <p:txBody>
          <a:bodyPr spcFirstLastPara="1" wrap="square" lIns="0" tIns="0" rIns="0" bIns="0" anchor="b" anchorCtr="0">
            <a:noAutofit/>
          </a:bodyPr>
          <a:lstStyle>
            <a:lvl1pPr lvl="0" rtl="0">
              <a:lnSpc>
                <a:spcPct val="100000"/>
              </a:lnSpc>
              <a:spcBef>
                <a:spcPts val="0"/>
              </a:spcBef>
              <a:spcAft>
                <a:spcPts val="0"/>
              </a:spcAft>
              <a:buClr>
                <a:schemeClr val="accent3"/>
              </a:buClr>
              <a:buSzPts val="2100"/>
              <a:buFont typeface="Lexend SemiBold"/>
              <a:buNone/>
              <a:defRPr sz="2500">
                <a:solidFill>
                  <a:schemeClr val="dk2"/>
                </a:solidFill>
                <a:latin typeface="Lexend SemiBold"/>
                <a:ea typeface="Lexend SemiBold"/>
                <a:cs typeface="Lexend SemiBold"/>
                <a:sym typeface="Lexend SemiBold"/>
              </a:defRPr>
            </a:lvl1pPr>
            <a:lvl2pPr lvl="1"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2pPr>
            <a:lvl3pPr lvl="2"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3pPr>
            <a:lvl4pPr lvl="3"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4pPr>
            <a:lvl5pPr lvl="4"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5pPr>
            <a:lvl6pPr lvl="5"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6pPr>
            <a:lvl7pPr lvl="6"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7pPr>
            <a:lvl8pPr lvl="7"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8pPr>
            <a:lvl9pPr lvl="8"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9pPr>
          </a:lstStyle>
          <a:p>
            <a:endParaRPr/>
          </a:p>
        </p:txBody>
      </p:sp>
      <p:sp>
        <p:nvSpPr>
          <p:cNvPr id="478" name="Google Shape;478;p17"/>
          <p:cNvSpPr txBox="1">
            <a:spLocks noGrp="1"/>
          </p:cNvSpPr>
          <p:nvPr>
            <p:ph type="subTitle" idx="3"/>
          </p:nvPr>
        </p:nvSpPr>
        <p:spPr>
          <a:xfrm>
            <a:off x="4865249" y="2004671"/>
            <a:ext cx="2121300" cy="5445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Clr>
                <a:schemeClr val="accent1"/>
              </a:buClr>
              <a:buSzPts val="1600"/>
              <a:buFont typeface="Open Sans"/>
              <a:buNone/>
              <a:defRPr sz="1600">
                <a:solidFill>
                  <a:srgbClr val="242424"/>
                </a:solidFill>
              </a:defRPr>
            </a:lvl1pPr>
            <a:lvl2pPr lvl="1"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a:endParaRPr/>
          </a:p>
        </p:txBody>
      </p:sp>
      <p:sp>
        <p:nvSpPr>
          <p:cNvPr id="479" name="Google Shape;479;p17"/>
          <p:cNvSpPr txBox="1">
            <a:spLocks noGrp="1"/>
          </p:cNvSpPr>
          <p:nvPr>
            <p:ph type="subTitle" idx="4"/>
          </p:nvPr>
        </p:nvSpPr>
        <p:spPr>
          <a:xfrm>
            <a:off x="4865252" y="1534513"/>
            <a:ext cx="2121300" cy="355800"/>
          </a:xfrm>
          <a:prstGeom prst="rect">
            <a:avLst/>
          </a:prstGeom>
        </p:spPr>
        <p:txBody>
          <a:bodyPr spcFirstLastPara="1" wrap="square" lIns="0" tIns="0" rIns="0" bIns="0" anchor="b" anchorCtr="0">
            <a:noAutofit/>
          </a:bodyPr>
          <a:lstStyle>
            <a:lvl1pPr lvl="0" algn="r" rtl="0">
              <a:lnSpc>
                <a:spcPct val="100000"/>
              </a:lnSpc>
              <a:spcBef>
                <a:spcPts val="0"/>
              </a:spcBef>
              <a:spcAft>
                <a:spcPts val="0"/>
              </a:spcAft>
              <a:buClr>
                <a:schemeClr val="accent3"/>
              </a:buClr>
              <a:buSzPts val="2100"/>
              <a:buFont typeface="Lexend SemiBold"/>
              <a:buNone/>
              <a:defRPr sz="2500">
                <a:solidFill>
                  <a:schemeClr val="dk2"/>
                </a:solidFill>
                <a:latin typeface="Lexend SemiBold"/>
                <a:ea typeface="Lexend SemiBold"/>
                <a:cs typeface="Lexend SemiBold"/>
                <a:sym typeface="Lexend SemiBold"/>
              </a:defRPr>
            </a:lvl1pPr>
            <a:lvl2pPr lvl="1"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2pPr>
            <a:lvl3pPr lvl="2"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3pPr>
            <a:lvl4pPr lvl="3"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4pPr>
            <a:lvl5pPr lvl="4"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5pPr>
            <a:lvl6pPr lvl="5"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6pPr>
            <a:lvl7pPr lvl="6"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7pPr>
            <a:lvl8pPr lvl="7"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8pPr>
            <a:lvl9pPr lvl="8"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9pPr>
          </a:lstStyle>
          <a:p>
            <a:endParaRPr/>
          </a:p>
        </p:txBody>
      </p:sp>
      <p:sp>
        <p:nvSpPr>
          <p:cNvPr id="480" name="Google Shape;480;p17"/>
          <p:cNvSpPr txBox="1">
            <a:spLocks noGrp="1"/>
          </p:cNvSpPr>
          <p:nvPr>
            <p:ph type="subTitle" idx="5"/>
          </p:nvPr>
        </p:nvSpPr>
        <p:spPr>
          <a:xfrm>
            <a:off x="2102198" y="3642485"/>
            <a:ext cx="2119200" cy="5469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accent1"/>
              </a:buClr>
              <a:buSzPts val="1600"/>
              <a:buFont typeface="Open Sans"/>
              <a:buNone/>
              <a:defRPr sz="1600"/>
            </a:lvl1pPr>
            <a:lvl2pPr lvl="1"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a:endParaRPr/>
          </a:p>
        </p:txBody>
      </p:sp>
      <p:sp>
        <p:nvSpPr>
          <p:cNvPr id="481" name="Google Shape;481;p17"/>
          <p:cNvSpPr txBox="1">
            <a:spLocks noGrp="1"/>
          </p:cNvSpPr>
          <p:nvPr>
            <p:ph type="subTitle" idx="6"/>
          </p:nvPr>
        </p:nvSpPr>
        <p:spPr>
          <a:xfrm>
            <a:off x="2102193" y="3171388"/>
            <a:ext cx="2121300" cy="355800"/>
          </a:xfrm>
          <a:prstGeom prst="rect">
            <a:avLst/>
          </a:prstGeom>
        </p:spPr>
        <p:txBody>
          <a:bodyPr spcFirstLastPara="1" wrap="square" lIns="0" tIns="0" rIns="0" bIns="0" anchor="b" anchorCtr="0">
            <a:noAutofit/>
          </a:bodyPr>
          <a:lstStyle>
            <a:lvl1pPr lvl="0" rtl="0">
              <a:lnSpc>
                <a:spcPct val="100000"/>
              </a:lnSpc>
              <a:spcBef>
                <a:spcPts val="0"/>
              </a:spcBef>
              <a:spcAft>
                <a:spcPts val="0"/>
              </a:spcAft>
              <a:buClr>
                <a:schemeClr val="accent3"/>
              </a:buClr>
              <a:buSzPts val="2100"/>
              <a:buFont typeface="Lexend SemiBold"/>
              <a:buNone/>
              <a:defRPr sz="2500">
                <a:solidFill>
                  <a:schemeClr val="dk2"/>
                </a:solidFill>
                <a:latin typeface="Lexend SemiBold"/>
                <a:ea typeface="Lexend SemiBold"/>
                <a:cs typeface="Lexend SemiBold"/>
                <a:sym typeface="Lexend SemiBold"/>
              </a:defRPr>
            </a:lvl1pPr>
            <a:lvl2pPr lvl="1"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2pPr>
            <a:lvl3pPr lvl="2"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3pPr>
            <a:lvl4pPr lvl="3"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4pPr>
            <a:lvl5pPr lvl="4"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5pPr>
            <a:lvl6pPr lvl="5"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6pPr>
            <a:lvl7pPr lvl="6"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7pPr>
            <a:lvl8pPr lvl="7"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8pPr>
            <a:lvl9pPr lvl="8"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9pPr>
          </a:lstStyle>
          <a:p>
            <a:endParaRPr/>
          </a:p>
        </p:txBody>
      </p:sp>
      <p:sp>
        <p:nvSpPr>
          <p:cNvPr id="482" name="Google Shape;482;p17"/>
          <p:cNvSpPr txBox="1">
            <a:spLocks noGrp="1"/>
          </p:cNvSpPr>
          <p:nvPr>
            <p:ph type="subTitle" idx="7"/>
          </p:nvPr>
        </p:nvSpPr>
        <p:spPr>
          <a:xfrm>
            <a:off x="4865252" y="3640667"/>
            <a:ext cx="2121300" cy="5487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Clr>
                <a:schemeClr val="accent1"/>
              </a:buClr>
              <a:buSzPts val="1600"/>
              <a:buFont typeface="Open Sans"/>
              <a:buNone/>
              <a:defRPr sz="1600"/>
            </a:lvl1pPr>
            <a:lvl2pPr lvl="1"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a:endParaRPr/>
          </a:p>
        </p:txBody>
      </p:sp>
      <p:sp>
        <p:nvSpPr>
          <p:cNvPr id="483" name="Google Shape;483;p17"/>
          <p:cNvSpPr txBox="1">
            <a:spLocks noGrp="1"/>
          </p:cNvSpPr>
          <p:nvPr>
            <p:ph type="subTitle" idx="8"/>
          </p:nvPr>
        </p:nvSpPr>
        <p:spPr>
          <a:xfrm>
            <a:off x="4865252" y="3170513"/>
            <a:ext cx="2121300" cy="355800"/>
          </a:xfrm>
          <a:prstGeom prst="rect">
            <a:avLst/>
          </a:prstGeom>
        </p:spPr>
        <p:txBody>
          <a:bodyPr spcFirstLastPara="1" wrap="square" lIns="0" tIns="0" rIns="0" bIns="0" anchor="b" anchorCtr="0">
            <a:noAutofit/>
          </a:bodyPr>
          <a:lstStyle>
            <a:lvl1pPr lvl="0" algn="r" rtl="0">
              <a:lnSpc>
                <a:spcPct val="100000"/>
              </a:lnSpc>
              <a:spcBef>
                <a:spcPts val="0"/>
              </a:spcBef>
              <a:spcAft>
                <a:spcPts val="0"/>
              </a:spcAft>
              <a:buClr>
                <a:schemeClr val="accent3"/>
              </a:buClr>
              <a:buSzPts val="2100"/>
              <a:buFont typeface="Lexend SemiBold"/>
              <a:buNone/>
              <a:defRPr sz="2500">
                <a:solidFill>
                  <a:schemeClr val="dk2"/>
                </a:solidFill>
                <a:latin typeface="Lexend SemiBold"/>
                <a:ea typeface="Lexend SemiBold"/>
                <a:cs typeface="Lexend SemiBold"/>
                <a:sym typeface="Lexend SemiBold"/>
              </a:defRPr>
            </a:lvl1pPr>
            <a:lvl2pPr lvl="1"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2pPr>
            <a:lvl3pPr lvl="2"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3pPr>
            <a:lvl4pPr lvl="3"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4pPr>
            <a:lvl5pPr lvl="4"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5pPr>
            <a:lvl6pPr lvl="5"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6pPr>
            <a:lvl7pPr lvl="6"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7pPr>
            <a:lvl8pPr lvl="7"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8pPr>
            <a:lvl9pPr lvl="8"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9pPr>
          </a:lstStyle>
          <a:p>
            <a:endParaRPr/>
          </a:p>
        </p:txBody>
      </p:sp>
    </p:spTree>
    <p:extLst>
      <p:ext uri="{BB962C8B-B14F-4D97-AF65-F5344CB8AC3E}">
        <p14:creationId xmlns:p14="http://schemas.microsoft.com/office/powerpoint/2010/main" val="36461164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484"/>
        <p:cNvGrpSpPr/>
        <p:nvPr/>
      </p:nvGrpSpPr>
      <p:grpSpPr>
        <a:xfrm>
          <a:off x="0" y="0"/>
          <a:ext cx="0" cy="0"/>
          <a:chOff x="0" y="0"/>
          <a:chExt cx="0" cy="0"/>
        </a:xfrm>
      </p:grpSpPr>
      <p:sp>
        <p:nvSpPr>
          <p:cNvPr id="485" name="Google Shape;485;p18"/>
          <p:cNvSpPr/>
          <p:nvPr/>
        </p:nvSpPr>
        <p:spPr>
          <a:xfrm>
            <a:off x="7459475" y="650228"/>
            <a:ext cx="1942612" cy="734781"/>
          </a:xfrm>
          <a:custGeom>
            <a:avLst/>
            <a:gdLst/>
            <a:ahLst/>
            <a:cxnLst/>
            <a:rect l="l" t="t" r="r" b="b"/>
            <a:pathLst>
              <a:path w="53924" h="20395" extrusionOk="0">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6" name="Google Shape;486;p18"/>
          <p:cNvSpPr/>
          <p:nvPr/>
        </p:nvSpPr>
        <p:spPr>
          <a:xfrm>
            <a:off x="-626675" y="2830165"/>
            <a:ext cx="1942612" cy="734781"/>
          </a:xfrm>
          <a:custGeom>
            <a:avLst/>
            <a:gdLst/>
            <a:ahLst/>
            <a:cxnLst/>
            <a:rect l="l" t="t" r="r" b="b"/>
            <a:pathLst>
              <a:path w="53924" h="20395" extrusionOk="0">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87" name="Google Shape;487;p18"/>
          <p:cNvGrpSpPr/>
          <p:nvPr/>
        </p:nvGrpSpPr>
        <p:grpSpPr>
          <a:xfrm>
            <a:off x="7118485" y="3426862"/>
            <a:ext cx="3585731" cy="2819199"/>
            <a:chOff x="6451063" y="-3"/>
            <a:chExt cx="2230626" cy="1753778"/>
          </a:xfrm>
        </p:grpSpPr>
        <p:sp>
          <p:nvSpPr>
            <p:cNvPr id="488" name="Google Shape;488;p18"/>
            <p:cNvSpPr/>
            <p:nvPr/>
          </p:nvSpPr>
          <p:spPr>
            <a:xfrm>
              <a:off x="7215845" y="23907"/>
              <a:ext cx="94475" cy="126136"/>
            </a:xfrm>
            <a:custGeom>
              <a:avLst/>
              <a:gdLst/>
              <a:ahLst/>
              <a:cxnLst/>
              <a:rect l="l" t="t" r="r" b="b"/>
              <a:pathLst>
                <a:path w="2596" h="3466" extrusionOk="0">
                  <a:moveTo>
                    <a:pt x="1298" y="1"/>
                  </a:moveTo>
                  <a:cubicBezTo>
                    <a:pt x="1280" y="1"/>
                    <a:pt x="1262" y="7"/>
                    <a:pt x="1262" y="19"/>
                  </a:cubicBezTo>
                  <a:cubicBezTo>
                    <a:pt x="1107" y="912"/>
                    <a:pt x="667" y="1602"/>
                    <a:pt x="12" y="1721"/>
                  </a:cubicBezTo>
                  <a:lnTo>
                    <a:pt x="0" y="1733"/>
                  </a:lnTo>
                  <a:lnTo>
                    <a:pt x="0" y="1745"/>
                  </a:lnTo>
                  <a:lnTo>
                    <a:pt x="12" y="1745"/>
                  </a:lnTo>
                  <a:cubicBezTo>
                    <a:pt x="667" y="1864"/>
                    <a:pt x="1107" y="2555"/>
                    <a:pt x="1262" y="3448"/>
                  </a:cubicBezTo>
                  <a:cubicBezTo>
                    <a:pt x="1262" y="3460"/>
                    <a:pt x="1280" y="3466"/>
                    <a:pt x="1298" y="3466"/>
                  </a:cubicBezTo>
                  <a:cubicBezTo>
                    <a:pt x="1316" y="3466"/>
                    <a:pt x="1334" y="3460"/>
                    <a:pt x="1334" y="3448"/>
                  </a:cubicBezTo>
                  <a:cubicBezTo>
                    <a:pt x="1488" y="2555"/>
                    <a:pt x="1929" y="1864"/>
                    <a:pt x="2584" y="1745"/>
                  </a:cubicBezTo>
                  <a:lnTo>
                    <a:pt x="2596" y="1745"/>
                  </a:lnTo>
                  <a:cubicBezTo>
                    <a:pt x="2596" y="1733"/>
                    <a:pt x="2584" y="1733"/>
                    <a:pt x="2584" y="1721"/>
                  </a:cubicBezTo>
                  <a:cubicBezTo>
                    <a:pt x="1929" y="1602"/>
                    <a:pt x="1488" y="912"/>
                    <a:pt x="1334" y="19"/>
                  </a:cubicBezTo>
                  <a:cubicBezTo>
                    <a:pt x="1334" y="7"/>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9" name="Google Shape;489;p18"/>
            <p:cNvSpPr/>
            <p:nvPr/>
          </p:nvSpPr>
          <p:spPr>
            <a:xfrm>
              <a:off x="7420333" y="171114"/>
              <a:ext cx="61139" cy="80864"/>
            </a:xfrm>
            <a:custGeom>
              <a:avLst/>
              <a:gdLst/>
              <a:ahLst/>
              <a:cxnLst/>
              <a:rect l="l" t="t" r="r" b="b"/>
              <a:pathLst>
                <a:path w="1680" h="2222" extrusionOk="0">
                  <a:moveTo>
                    <a:pt x="846" y="1"/>
                  </a:moveTo>
                  <a:cubicBezTo>
                    <a:pt x="834" y="1"/>
                    <a:pt x="822" y="4"/>
                    <a:pt x="822" y="10"/>
                  </a:cubicBezTo>
                  <a:cubicBezTo>
                    <a:pt x="715" y="569"/>
                    <a:pt x="429" y="1022"/>
                    <a:pt x="13" y="1093"/>
                  </a:cubicBezTo>
                  <a:lnTo>
                    <a:pt x="1" y="1105"/>
                  </a:lnTo>
                  <a:lnTo>
                    <a:pt x="1" y="1129"/>
                  </a:lnTo>
                  <a:lnTo>
                    <a:pt x="13" y="1129"/>
                  </a:lnTo>
                  <a:cubicBezTo>
                    <a:pt x="429" y="1201"/>
                    <a:pt x="727" y="1641"/>
                    <a:pt x="822" y="2213"/>
                  </a:cubicBezTo>
                  <a:cubicBezTo>
                    <a:pt x="822" y="2219"/>
                    <a:pt x="834" y="2221"/>
                    <a:pt x="846" y="2221"/>
                  </a:cubicBezTo>
                  <a:cubicBezTo>
                    <a:pt x="858" y="2221"/>
                    <a:pt x="870" y="2219"/>
                    <a:pt x="870" y="2213"/>
                  </a:cubicBezTo>
                  <a:cubicBezTo>
                    <a:pt x="965" y="1641"/>
                    <a:pt x="1251" y="1201"/>
                    <a:pt x="1680" y="1129"/>
                  </a:cubicBezTo>
                  <a:cubicBezTo>
                    <a:pt x="1680" y="1105"/>
                    <a:pt x="1680" y="1105"/>
                    <a:pt x="1668" y="1093"/>
                  </a:cubicBezTo>
                  <a:cubicBezTo>
                    <a:pt x="1251" y="1022"/>
                    <a:pt x="953" y="569"/>
                    <a:pt x="870" y="10"/>
                  </a:cubicBezTo>
                  <a:cubicBezTo>
                    <a:pt x="870" y="4"/>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0" name="Google Shape;490;p18"/>
            <p:cNvSpPr/>
            <p:nvPr/>
          </p:nvSpPr>
          <p:spPr>
            <a:xfrm>
              <a:off x="8056869" y="93562"/>
              <a:ext cx="61321" cy="80864"/>
            </a:xfrm>
            <a:custGeom>
              <a:avLst/>
              <a:gdLst/>
              <a:ahLst/>
              <a:cxnLst/>
              <a:rect l="l" t="t" r="r" b="b"/>
              <a:pathLst>
                <a:path w="1685" h="2222" extrusionOk="0">
                  <a:moveTo>
                    <a:pt x="1683" y="1120"/>
                  </a:moveTo>
                  <a:cubicBezTo>
                    <a:pt x="1682" y="1120"/>
                    <a:pt x="1679" y="1123"/>
                    <a:pt x="1679" y="1129"/>
                  </a:cubicBezTo>
                  <a:cubicBezTo>
                    <a:pt x="1685" y="1123"/>
                    <a:pt x="1685" y="1120"/>
                    <a:pt x="1683" y="1120"/>
                  </a:cubicBezTo>
                  <a:close/>
                  <a:moveTo>
                    <a:pt x="839" y="1"/>
                  </a:moveTo>
                  <a:cubicBezTo>
                    <a:pt x="831" y="1"/>
                    <a:pt x="822" y="4"/>
                    <a:pt x="822" y="10"/>
                  </a:cubicBezTo>
                  <a:cubicBezTo>
                    <a:pt x="714" y="581"/>
                    <a:pt x="429" y="1022"/>
                    <a:pt x="12" y="1093"/>
                  </a:cubicBezTo>
                  <a:lnTo>
                    <a:pt x="0" y="1117"/>
                  </a:lnTo>
                  <a:lnTo>
                    <a:pt x="0" y="1129"/>
                  </a:lnTo>
                  <a:lnTo>
                    <a:pt x="12" y="1129"/>
                  </a:lnTo>
                  <a:cubicBezTo>
                    <a:pt x="429" y="1200"/>
                    <a:pt x="726" y="1653"/>
                    <a:pt x="822" y="2212"/>
                  </a:cubicBezTo>
                  <a:cubicBezTo>
                    <a:pt x="822" y="2218"/>
                    <a:pt x="831" y="2221"/>
                    <a:pt x="839" y="2221"/>
                  </a:cubicBezTo>
                  <a:cubicBezTo>
                    <a:pt x="848" y="2221"/>
                    <a:pt x="857" y="2218"/>
                    <a:pt x="857" y="2212"/>
                  </a:cubicBezTo>
                  <a:cubicBezTo>
                    <a:pt x="965" y="1653"/>
                    <a:pt x="1250" y="1200"/>
                    <a:pt x="1679" y="1129"/>
                  </a:cubicBezTo>
                  <a:cubicBezTo>
                    <a:pt x="1679" y="1117"/>
                    <a:pt x="1679" y="1117"/>
                    <a:pt x="1667" y="1093"/>
                  </a:cubicBezTo>
                  <a:cubicBezTo>
                    <a:pt x="1250" y="1022"/>
                    <a:pt x="953" y="581"/>
                    <a:pt x="857" y="10"/>
                  </a:cubicBezTo>
                  <a:cubicBezTo>
                    <a:pt x="857" y="4"/>
                    <a:pt x="848" y="1"/>
                    <a:pt x="83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1" name="Google Shape;491;p18"/>
            <p:cNvSpPr/>
            <p:nvPr/>
          </p:nvSpPr>
          <p:spPr>
            <a:xfrm>
              <a:off x="8244908" y="1312228"/>
              <a:ext cx="94475" cy="126318"/>
            </a:xfrm>
            <a:custGeom>
              <a:avLst/>
              <a:gdLst/>
              <a:ahLst/>
              <a:cxnLst/>
              <a:rect l="l" t="t" r="r" b="b"/>
              <a:pathLst>
                <a:path w="2596" h="3471" extrusionOk="0">
                  <a:moveTo>
                    <a:pt x="1298" y="0"/>
                  </a:moveTo>
                  <a:cubicBezTo>
                    <a:pt x="1280" y="0"/>
                    <a:pt x="1262" y="9"/>
                    <a:pt x="1262" y="27"/>
                  </a:cubicBezTo>
                  <a:cubicBezTo>
                    <a:pt x="1108" y="920"/>
                    <a:pt x="667" y="1598"/>
                    <a:pt x="12" y="1717"/>
                  </a:cubicBezTo>
                  <a:lnTo>
                    <a:pt x="0" y="1741"/>
                  </a:lnTo>
                  <a:lnTo>
                    <a:pt x="0" y="1753"/>
                  </a:lnTo>
                  <a:lnTo>
                    <a:pt x="12" y="1753"/>
                  </a:lnTo>
                  <a:cubicBezTo>
                    <a:pt x="667" y="1872"/>
                    <a:pt x="1108" y="2551"/>
                    <a:pt x="1262" y="3444"/>
                  </a:cubicBezTo>
                  <a:cubicBezTo>
                    <a:pt x="1262" y="3462"/>
                    <a:pt x="1280" y="3471"/>
                    <a:pt x="1298" y="3471"/>
                  </a:cubicBezTo>
                  <a:cubicBezTo>
                    <a:pt x="1316" y="3471"/>
                    <a:pt x="1334" y="3462"/>
                    <a:pt x="1334" y="3444"/>
                  </a:cubicBezTo>
                  <a:cubicBezTo>
                    <a:pt x="1489" y="2551"/>
                    <a:pt x="1929" y="1872"/>
                    <a:pt x="2584" y="1753"/>
                  </a:cubicBezTo>
                  <a:lnTo>
                    <a:pt x="2596" y="1753"/>
                  </a:lnTo>
                  <a:cubicBezTo>
                    <a:pt x="2596" y="1741"/>
                    <a:pt x="2596" y="1717"/>
                    <a:pt x="2584" y="1717"/>
                  </a:cubicBezTo>
                  <a:cubicBezTo>
                    <a:pt x="1929" y="1598"/>
                    <a:pt x="1489" y="920"/>
                    <a:pt x="1334" y="27"/>
                  </a:cubicBezTo>
                  <a:cubicBezTo>
                    <a:pt x="1334" y="9"/>
                    <a:pt x="1316" y="0"/>
                    <a:pt x="129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2" name="Google Shape;492;p18"/>
            <p:cNvSpPr/>
            <p:nvPr/>
          </p:nvSpPr>
          <p:spPr>
            <a:xfrm>
              <a:off x="8587213" y="679586"/>
              <a:ext cx="94475" cy="126355"/>
            </a:xfrm>
            <a:custGeom>
              <a:avLst/>
              <a:gdLst/>
              <a:ahLst/>
              <a:cxnLst/>
              <a:rect l="l" t="t" r="r" b="b"/>
              <a:pathLst>
                <a:path w="2596" h="3472" extrusionOk="0">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3" name="Google Shape;493;p18"/>
            <p:cNvSpPr/>
            <p:nvPr/>
          </p:nvSpPr>
          <p:spPr>
            <a:xfrm>
              <a:off x="8339346" y="1467113"/>
              <a:ext cx="61576" cy="80828"/>
            </a:xfrm>
            <a:custGeom>
              <a:avLst/>
              <a:gdLst/>
              <a:ahLst/>
              <a:cxnLst/>
              <a:rect l="l" t="t" r="r" b="b"/>
              <a:pathLst>
                <a:path w="1692" h="2221" extrusionOk="0">
                  <a:moveTo>
                    <a:pt x="846" y="0"/>
                  </a:moveTo>
                  <a:cubicBezTo>
                    <a:pt x="834" y="0"/>
                    <a:pt x="823" y="3"/>
                    <a:pt x="823" y="9"/>
                  </a:cubicBezTo>
                  <a:cubicBezTo>
                    <a:pt x="715" y="581"/>
                    <a:pt x="442" y="1021"/>
                    <a:pt x="25" y="1093"/>
                  </a:cubicBezTo>
                  <a:lnTo>
                    <a:pt x="1" y="1117"/>
                  </a:lnTo>
                  <a:lnTo>
                    <a:pt x="1" y="1129"/>
                  </a:lnTo>
                  <a:lnTo>
                    <a:pt x="25" y="1129"/>
                  </a:lnTo>
                  <a:cubicBezTo>
                    <a:pt x="442" y="1200"/>
                    <a:pt x="739" y="1652"/>
                    <a:pt x="823" y="2212"/>
                  </a:cubicBezTo>
                  <a:cubicBezTo>
                    <a:pt x="823" y="2218"/>
                    <a:pt x="834" y="2221"/>
                    <a:pt x="846" y="2221"/>
                  </a:cubicBezTo>
                  <a:cubicBezTo>
                    <a:pt x="858" y="2221"/>
                    <a:pt x="870" y="2218"/>
                    <a:pt x="870" y="2212"/>
                  </a:cubicBezTo>
                  <a:cubicBezTo>
                    <a:pt x="977" y="1652"/>
                    <a:pt x="1251" y="1200"/>
                    <a:pt x="1692" y="1129"/>
                  </a:cubicBezTo>
                  <a:cubicBezTo>
                    <a:pt x="1692" y="1117"/>
                    <a:pt x="1668" y="1117"/>
                    <a:pt x="1668"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4" name="Google Shape;494;p18"/>
            <p:cNvSpPr/>
            <p:nvPr/>
          </p:nvSpPr>
          <p:spPr>
            <a:xfrm>
              <a:off x="8063784" y="854960"/>
              <a:ext cx="61139" cy="81192"/>
            </a:xfrm>
            <a:custGeom>
              <a:avLst/>
              <a:gdLst/>
              <a:ahLst/>
              <a:cxnLst/>
              <a:rect l="l" t="t" r="r" b="b"/>
              <a:pathLst>
                <a:path w="1680" h="2231" extrusionOk="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5" name="Google Shape;495;p18"/>
            <p:cNvSpPr/>
            <p:nvPr/>
          </p:nvSpPr>
          <p:spPr>
            <a:xfrm>
              <a:off x="7989253" y="948124"/>
              <a:ext cx="61139" cy="81192"/>
            </a:xfrm>
            <a:custGeom>
              <a:avLst/>
              <a:gdLst/>
              <a:ahLst/>
              <a:cxnLst/>
              <a:rect l="l" t="t" r="r" b="b"/>
              <a:pathLst>
                <a:path w="1680" h="2231" extrusionOk="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6" name="Google Shape;496;p18"/>
            <p:cNvSpPr/>
            <p:nvPr/>
          </p:nvSpPr>
          <p:spPr>
            <a:xfrm>
              <a:off x="7651278" y="1426391"/>
              <a:ext cx="61139" cy="81155"/>
            </a:xfrm>
            <a:custGeom>
              <a:avLst/>
              <a:gdLst/>
              <a:ahLst/>
              <a:cxnLst/>
              <a:rect l="l" t="t" r="r" b="b"/>
              <a:pathLst>
                <a:path w="1680" h="2230" extrusionOk="0">
                  <a:moveTo>
                    <a:pt x="834" y="0"/>
                  </a:moveTo>
                  <a:cubicBezTo>
                    <a:pt x="822" y="0"/>
                    <a:pt x="810" y="3"/>
                    <a:pt x="810" y="9"/>
                  </a:cubicBezTo>
                  <a:cubicBezTo>
                    <a:pt x="715" y="581"/>
                    <a:pt x="429" y="1021"/>
                    <a:pt x="13" y="1105"/>
                  </a:cubicBezTo>
                  <a:lnTo>
                    <a:pt x="1" y="1117"/>
                  </a:lnTo>
                  <a:lnTo>
                    <a:pt x="1" y="1128"/>
                  </a:lnTo>
                  <a:lnTo>
                    <a:pt x="13" y="1128"/>
                  </a:lnTo>
                  <a:cubicBezTo>
                    <a:pt x="429" y="1200"/>
                    <a:pt x="727" y="1652"/>
                    <a:pt x="810" y="2212"/>
                  </a:cubicBezTo>
                  <a:cubicBezTo>
                    <a:pt x="810" y="2224"/>
                    <a:pt x="822" y="2230"/>
                    <a:pt x="834" y="2230"/>
                  </a:cubicBezTo>
                  <a:cubicBezTo>
                    <a:pt x="846" y="2230"/>
                    <a:pt x="858" y="2224"/>
                    <a:pt x="858" y="2212"/>
                  </a:cubicBezTo>
                  <a:cubicBezTo>
                    <a:pt x="965" y="1652"/>
                    <a:pt x="1251" y="1200"/>
                    <a:pt x="1680" y="1128"/>
                  </a:cubicBezTo>
                  <a:cubicBezTo>
                    <a:pt x="1680" y="1117"/>
                    <a:pt x="1680" y="1117"/>
                    <a:pt x="1668" y="1105"/>
                  </a:cubicBezTo>
                  <a:cubicBezTo>
                    <a:pt x="1251" y="1021"/>
                    <a:pt x="953" y="581"/>
                    <a:pt x="858" y="9"/>
                  </a:cubicBezTo>
                  <a:cubicBezTo>
                    <a:pt x="858" y="3"/>
                    <a:pt x="846" y="0"/>
                    <a:pt x="83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7" name="Google Shape;497;p18"/>
            <p:cNvSpPr/>
            <p:nvPr/>
          </p:nvSpPr>
          <p:spPr>
            <a:xfrm>
              <a:off x="6451063" y="860928"/>
              <a:ext cx="61139" cy="81192"/>
            </a:xfrm>
            <a:custGeom>
              <a:avLst/>
              <a:gdLst/>
              <a:ahLst/>
              <a:cxnLst/>
              <a:rect l="l" t="t" r="r" b="b"/>
              <a:pathLst>
                <a:path w="1680" h="2231" extrusionOk="0">
                  <a:moveTo>
                    <a:pt x="834" y="1"/>
                  </a:moveTo>
                  <a:cubicBezTo>
                    <a:pt x="822" y="1"/>
                    <a:pt x="810" y="4"/>
                    <a:pt x="810" y="10"/>
                  </a:cubicBezTo>
                  <a:cubicBezTo>
                    <a:pt x="715" y="581"/>
                    <a:pt x="429" y="1022"/>
                    <a:pt x="12" y="1105"/>
                  </a:cubicBezTo>
                  <a:lnTo>
                    <a:pt x="1" y="1117"/>
                  </a:lnTo>
                  <a:lnTo>
                    <a:pt x="1" y="1129"/>
                  </a:lnTo>
                  <a:lnTo>
                    <a:pt x="12" y="1129"/>
                  </a:lnTo>
                  <a:cubicBezTo>
                    <a:pt x="429" y="1200"/>
                    <a:pt x="727" y="1653"/>
                    <a:pt x="810" y="2212"/>
                  </a:cubicBezTo>
                  <a:cubicBezTo>
                    <a:pt x="810" y="2224"/>
                    <a:pt x="822" y="2230"/>
                    <a:pt x="834" y="2230"/>
                  </a:cubicBezTo>
                  <a:cubicBezTo>
                    <a:pt x="846" y="2230"/>
                    <a:pt x="858" y="2224"/>
                    <a:pt x="858" y="2212"/>
                  </a:cubicBezTo>
                  <a:cubicBezTo>
                    <a:pt x="965" y="1653"/>
                    <a:pt x="1251" y="1200"/>
                    <a:pt x="1679" y="1129"/>
                  </a:cubicBezTo>
                  <a:cubicBezTo>
                    <a:pt x="1679" y="1117"/>
                    <a:pt x="1679" y="1117"/>
                    <a:pt x="1667" y="1105"/>
                  </a:cubicBez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8" name="Google Shape;498;p18"/>
            <p:cNvSpPr/>
            <p:nvPr/>
          </p:nvSpPr>
          <p:spPr>
            <a:xfrm>
              <a:off x="8087621" y="1560278"/>
              <a:ext cx="61139" cy="80828"/>
            </a:xfrm>
            <a:custGeom>
              <a:avLst/>
              <a:gdLst/>
              <a:ahLst/>
              <a:cxnLst/>
              <a:rect l="l" t="t" r="r" b="b"/>
              <a:pathLst>
                <a:path w="1680" h="2221" extrusionOk="0">
                  <a:moveTo>
                    <a:pt x="846" y="0"/>
                  </a:moveTo>
                  <a:cubicBezTo>
                    <a:pt x="834" y="0"/>
                    <a:pt x="822" y="3"/>
                    <a:pt x="822" y="9"/>
                  </a:cubicBezTo>
                  <a:cubicBezTo>
                    <a:pt x="715" y="581"/>
                    <a:pt x="429" y="1021"/>
                    <a:pt x="12" y="1093"/>
                  </a:cubicBezTo>
                  <a:lnTo>
                    <a:pt x="0" y="1117"/>
                  </a:lnTo>
                  <a:lnTo>
                    <a:pt x="0" y="1128"/>
                  </a:lnTo>
                  <a:lnTo>
                    <a:pt x="12" y="1128"/>
                  </a:lnTo>
                  <a:cubicBezTo>
                    <a:pt x="429" y="1200"/>
                    <a:pt x="727" y="1652"/>
                    <a:pt x="822" y="2212"/>
                  </a:cubicBezTo>
                  <a:cubicBezTo>
                    <a:pt x="822" y="2218"/>
                    <a:pt x="834" y="2221"/>
                    <a:pt x="846" y="2221"/>
                  </a:cubicBezTo>
                  <a:cubicBezTo>
                    <a:pt x="858" y="2221"/>
                    <a:pt x="870" y="2218"/>
                    <a:pt x="870" y="2212"/>
                  </a:cubicBezTo>
                  <a:cubicBezTo>
                    <a:pt x="965" y="1652"/>
                    <a:pt x="1251" y="1200"/>
                    <a:pt x="1679" y="1128"/>
                  </a:cubicBezTo>
                  <a:cubicBezTo>
                    <a:pt x="1679" y="1117"/>
                    <a:pt x="1667" y="1117"/>
                    <a:pt x="1667"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9" name="Google Shape;499;p18"/>
            <p:cNvSpPr/>
            <p:nvPr/>
          </p:nvSpPr>
          <p:spPr>
            <a:xfrm>
              <a:off x="6893010" y="1186129"/>
              <a:ext cx="94511" cy="126318"/>
            </a:xfrm>
            <a:custGeom>
              <a:avLst/>
              <a:gdLst/>
              <a:ahLst/>
              <a:cxnLst/>
              <a:rect l="l" t="t" r="r" b="b"/>
              <a:pathLst>
                <a:path w="2597" h="3471" extrusionOk="0">
                  <a:moveTo>
                    <a:pt x="1299" y="0"/>
                  </a:moveTo>
                  <a:cubicBezTo>
                    <a:pt x="1281" y="0"/>
                    <a:pt x="1263" y="9"/>
                    <a:pt x="1263" y="27"/>
                  </a:cubicBezTo>
                  <a:cubicBezTo>
                    <a:pt x="1108" y="920"/>
                    <a:pt x="668" y="1599"/>
                    <a:pt x="13" y="1718"/>
                  </a:cubicBezTo>
                  <a:lnTo>
                    <a:pt x="1" y="1718"/>
                  </a:lnTo>
                  <a:cubicBezTo>
                    <a:pt x="1" y="1730"/>
                    <a:pt x="13" y="1753"/>
                    <a:pt x="13" y="1753"/>
                  </a:cubicBezTo>
                  <a:cubicBezTo>
                    <a:pt x="668" y="1873"/>
                    <a:pt x="1108" y="2551"/>
                    <a:pt x="1263" y="3444"/>
                  </a:cubicBezTo>
                  <a:cubicBezTo>
                    <a:pt x="1263" y="3462"/>
                    <a:pt x="1281" y="3471"/>
                    <a:pt x="1299" y="3471"/>
                  </a:cubicBezTo>
                  <a:cubicBezTo>
                    <a:pt x="1317" y="3471"/>
                    <a:pt x="1334" y="3462"/>
                    <a:pt x="1334" y="3444"/>
                  </a:cubicBezTo>
                  <a:cubicBezTo>
                    <a:pt x="1489" y="2551"/>
                    <a:pt x="1930" y="1873"/>
                    <a:pt x="2585" y="1753"/>
                  </a:cubicBezTo>
                  <a:lnTo>
                    <a:pt x="2596" y="1730"/>
                  </a:lnTo>
                  <a:lnTo>
                    <a:pt x="2596" y="1718"/>
                  </a:lnTo>
                  <a:lnTo>
                    <a:pt x="2585" y="1718"/>
                  </a:lnTo>
                  <a:cubicBezTo>
                    <a:pt x="1930" y="1599"/>
                    <a:pt x="1489" y="920"/>
                    <a:pt x="1334" y="27"/>
                  </a:cubicBezTo>
                  <a:cubicBezTo>
                    <a:pt x="1334" y="9"/>
                    <a:pt x="1317" y="0"/>
                    <a:pt x="129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0" name="Google Shape;500;p18"/>
            <p:cNvSpPr/>
            <p:nvPr/>
          </p:nvSpPr>
          <p:spPr>
            <a:xfrm>
              <a:off x="7167298" y="771767"/>
              <a:ext cx="94948" cy="126136"/>
            </a:xfrm>
            <a:custGeom>
              <a:avLst/>
              <a:gdLst/>
              <a:ahLst/>
              <a:cxnLst/>
              <a:rect l="l" t="t" r="r" b="b"/>
              <a:pathLst>
                <a:path w="2609" h="3466" extrusionOk="0">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1" name="Google Shape;501;p18"/>
            <p:cNvSpPr/>
            <p:nvPr/>
          </p:nvSpPr>
          <p:spPr>
            <a:xfrm>
              <a:off x="6831944" y="1076698"/>
              <a:ext cx="61540" cy="80864"/>
            </a:xfrm>
            <a:custGeom>
              <a:avLst/>
              <a:gdLst/>
              <a:ahLst/>
              <a:cxnLst/>
              <a:rect l="l" t="t" r="r" b="b"/>
              <a:pathLst>
                <a:path w="1691" h="2222" extrusionOk="0">
                  <a:moveTo>
                    <a:pt x="12" y="1093"/>
                  </a:moveTo>
                  <a:lnTo>
                    <a:pt x="12" y="1093"/>
                  </a:lnTo>
                  <a:cubicBezTo>
                    <a:pt x="0" y="1099"/>
                    <a:pt x="0" y="1102"/>
                    <a:pt x="3" y="1102"/>
                  </a:cubicBezTo>
                  <a:cubicBezTo>
                    <a:pt x="6" y="1102"/>
                    <a:pt x="12" y="1099"/>
                    <a:pt x="12" y="1093"/>
                  </a:cubicBezTo>
                  <a:close/>
                  <a:moveTo>
                    <a:pt x="845" y="1"/>
                  </a:moveTo>
                  <a:cubicBezTo>
                    <a:pt x="834" y="1"/>
                    <a:pt x="822" y="4"/>
                    <a:pt x="822" y="10"/>
                  </a:cubicBezTo>
                  <a:cubicBezTo>
                    <a:pt x="726" y="570"/>
                    <a:pt x="441" y="1022"/>
                    <a:pt x="12" y="1093"/>
                  </a:cubicBezTo>
                  <a:cubicBezTo>
                    <a:pt x="12" y="1105"/>
                    <a:pt x="12" y="1129"/>
                    <a:pt x="24" y="1129"/>
                  </a:cubicBezTo>
                  <a:cubicBezTo>
                    <a:pt x="441" y="1201"/>
                    <a:pt x="738" y="1641"/>
                    <a:pt x="822" y="2213"/>
                  </a:cubicBezTo>
                  <a:cubicBezTo>
                    <a:pt x="822" y="2219"/>
                    <a:pt x="834" y="2221"/>
                    <a:pt x="845" y="2221"/>
                  </a:cubicBezTo>
                  <a:cubicBezTo>
                    <a:pt x="857" y="2221"/>
                    <a:pt x="869" y="2219"/>
                    <a:pt x="869" y="2213"/>
                  </a:cubicBezTo>
                  <a:cubicBezTo>
                    <a:pt x="976" y="1641"/>
                    <a:pt x="1262" y="1201"/>
                    <a:pt x="1679" y="1129"/>
                  </a:cubicBezTo>
                  <a:lnTo>
                    <a:pt x="1691" y="1105"/>
                  </a:lnTo>
                  <a:lnTo>
                    <a:pt x="1691" y="1093"/>
                  </a:lnTo>
                  <a:lnTo>
                    <a:pt x="1679" y="1093"/>
                  </a:lnTo>
                  <a:cubicBezTo>
                    <a:pt x="1262" y="1022"/>
                    <a:pt x="965" y="570"/>
                    <a:pt x="869" y="10"/>
                  </a:cubicBezTo>
                  <a:cubicBezTo>
                    <a:pt x="869" y="4"/>
                    <a:pt x="857" y="1"/>
                    <a:pt x="84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2" name="Google Shape;502;p18"/>
            <p:cNvSpPr/>
            <p:nvPr/>
          </p:nvSpPr>
          <p:spPr>
            <a:xfrm>
              <a:off x="7103175" y="1672911"/>
              <a:ext cx="61139" cy="80864"/>
            </a:xfrm>
            <a:custGeom>
              <a:avLst/>
              <a:gdLst/>
              <a:ahLst/>
              <a:cxnLst/>
              <a:rect l="l" t="t" r="r" b="b"/>
              <a:pathLst>
                <a:path w="1680" h="2222" extrusionOk="0">
                  <a:moveTo>
                    <a:pt x="834" y="1"/>
                  </a:moveTo>
                  <a:cubicBezTo>
                    <a:pt x="822" y="1"/>
                    <a:pt x="810" y="4"/>
                    <a:pt x="810" y="10"/>
                  </a:cubicBezTo>
                  <a:cubicBezTo>
                    <a:pt x="715" y="581"/>
                    <a:pt x="429" y="1022"/>
                    <a:pt x="0" y="1093"/>
                  </a:cubicBezTo>
                  <a:cubicBezTo>
                    <a:pt x="0" y="1117"/>
                    <a:pt x="0" y="1117"/>
                    <a:pt x="12" y="1129"/>
                  </a:cubicBezTo>
                  <a:cubicBezTo>
                    <a:pt x="429" y="1201"/>
                    <a:pt x="727" y="1653"/>
                    <a:pt x="810" y="2213"/>
                  </a:cubicBezTo>
                  <a:cubicBezTo>
                    <a:pt x="810" y="2218"/>
                    <a:pt x="822" y="2221"/>
                    <a:pt x="834" y="2221"/>
                  </a:cubicBezTo>
                  <a:cubicBezTo>
                    <a:pt x="846" y="2221"/>
                    <a:pt x="858" y="2218"/>
                    <a:pt x="858" y="2213"/>
                  </a:cubicBezTo>
                  <a:cubicBezTo>
                    <a:pt x="965" y="1653"/>
                    <a:pt x="1251" y="1201"/>
                    <a:pt x="1667" y="1129"/>
                  </a:cubicBezTo>
                  <a:lnTo>
                    <a:pt x="1679" y="1117"/>
                  </a:lnTo>
                  <a:lnTo>
                    <a:pt x="1679" y="1093"/>
                  </a:lnTo>
                  <a:lnTo>
                    <a:pt x="1667" y="1093"/>
                  </a:ln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3" name="Google Shape;503;p18"/>
            <p:cNvSpPr/>
            <p:nvPr/>
          </p:nvSpPr>
          <p:spPr>
            <a:xfrm>
              <a:off x="8111458" y="-3"/>
              <a:ext cx="61139" cy="80828"/>
            </a:xfrm>
            <a:custGeom>
              <a:avLst/>
              <a:gdLst/>
              <a:ahLst/>
              <a:cxnLst/>
              <a:rect l="l" t="t" r="r" b="b"/>
              <a:pathLst>
                <a:path w="1680" h="2221" extrusionOk="0">
                  <a:moveTo>
                    <a:pt x="846" y="0"/>
                  </a:moveTo>
                  <a:cubicBezTo>
                    <a:pt x="834" y="0"/>
                    <a:pt x="822" y="3"/>
                    <a:pt x="822" y="9"/>
                  </a:cubicBezTo>
                  <a:cubicBezTo>
                    <a:pt x="715" y="569"/>
                    <a:pt x="429" y="1021"/>
                    <a:pt x="12" y="1092"/>
                  </a:cubicBezTo>
                  <a:lnTo>
                    <a:pt x="0" y="1104"/>
                  </a:lnTo>
                  <a:lnTo>
                    <a:pt x="0" y="1128"/>
                  </a:lnTo>
                  <a:lnTo>
                    <a:pt x="12" y="1128"/>
                  </a:lnTo>
                  <a:cubicBezTo>
                    <a:pt x="429" y="1200"/>
                    <a:pt x="727" y="1640"/>
                    <a:pt x="822" y="2212"/>
                  </a:cubicBezTo>
                  <a:cubicBezTo>
                    <a:pt x="822" y="2218"/>
                    <a:pt x="834" y="2221"/>
                    <a:pt x="846" y="2221"/>
                  </a:cubicBezTo>
                  <a:cubicBezTo>
                    <a:pt x="858" y="2221"/>
                    <a:pt x="869" y="2218"/>
                    <a:pt x="869" y="2212"/>
                  </a:cubicBezTo>
                  <a:cubicBezTo>
                    <a:pt x="965" y="1640"/>
                    <a:pt x="1250" y="1200"/>
                    <a:pt x="1679" y="1128"/>
                  </a:cubicBezTo>
                  <a:cubicBezTo>
                    <a:pt x="1679" y="1104"/>
                    <a:pt x="1679" y="1104"/>
                    <a:pt x="1667" y="1092"/>
                  </a:cubicBezTo>
                  <a:cubicBezTo>
                    <a:pt x="1250" y="1021"/>
                    <a:pt x="953" y="569"/>
                    <a:pt x="869" y="9"/>
                  </a:cubicBezTo>
                  <a:cubicBezTo>
                    <a:pt x="869"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04" name="Google Shape;504;p18"/>
          <p:cNvSpPr/>
          <p:nvPr/>
        </p:nvSpPr>
        <p:spPr>
          <a:xfrm rot="-10221824">
            <a:off x="7987049" y="4066003"/>
            <a:ext cx="1848582" cy="1661050"/>
          </a:xfrm>
          <a:custGeom>
            <a:avLst/>
            <a:gdLst/>
            <a:ahLst/>
            <a:cxnLst/>
            <a:rect l="l" t="t" r="r" b="b"/>
            <a:pathLst>
              <a:path w="22682" h="20381" extrusionOk="0">
                <a:moveTo>
                  <a:pt x="15910" y="0"/>
                </a:moveTo>
                <a:cubicBezTo>
                  <a:pt x="12387" y="0"/>
                  <a:pt x="8521" y="1281"/>
                  <a:pt x="5834" y="2910"/>
                </a:cubicBezTo>
                <a:cubicBezTo>
                  <a:pt x="3989" y="4029"/>
                  <a:pt x="2357" y="5637"/>
                  <a:pt x="1405" y="7637"/>
                </a:cubicBezTo>
                <a:cubicBezTo>
                  <a:pt x="953" y="8637"/>
                  <a:pt x="607" y="9756"/>
                  <a:pt x="405" y="10935"/>
                </a:cubicBezTo>
                <a:cubicBezTo>
                  <a:pt x="0" y="13257"/>
                  <a:pt x="167" y="15745"/>
                  <a:pt x="1179" y="17698"/>
                </a:cubicBezTo>
                <a:cubicBezTo>
                  <a:pt x="1976" y="19281"/>
                  <a:pt x="3084" y="19448"/>
                  <a:pt x="4512" y="19936"/>
                </a:cubicBezTo>
                <a:cubicBezTo>
                  <a:pt x="5365" y="20234"/>
                  <a:pt x="6288" y="20381"/>
                  <a:pt x="7220" y="20381"/>
                </a:cubicBezTo>
                <a:cubicBezTo>
                  <a:pt x="9307" y="20381"/>
                  <a:pt x="11443" y="19645"/>
                  <a:pt x="12966" y="18222"/>
                </a:cubicBezTo>
                <a:cubicBezTo>
                  <a:pt x="14240" y="17031"/>
                  <a:pt x="14680" y="15733"/>
                  <a:pt x="15276" y="14114"/>
                </a:cubicBezTo>
                <a:cubicBezTo>
                  <a:pt x="15942" y="12328"/>
                  <a:pt x="16847" y="10649"/>
                  <a:pt x="17967" y="9125"/>
                </a:cubicBezTo>
                <a:cubicBezTo>
                  <a:pt x="18740" y="8066"/>
                  <a:pt x="19633" y="6970"/>
                  <a:pt x="20645" y="6149"/>
                </a:cubicBezTo>
                <a:cubicBezTo>
                  <a:pt x="21550" y="5422"/>
                  <a:pt x="22681" y="4553"/>
                  <a:pt x="22324" y="3184"/>
                </a:cubicBezTo>
                <a:cubicBezTo>
                  <a:pt x="22074" y="2172"/>
                  <a:pt x="20765" y="1017"/>
                  <a:pt x="19836" y="660"/>
                </a:cubicBezTo>
                <a:cubicBezTo>
                  <a:pt x="18644" y="201"/>
                  <a:pt x="17304" y="0"/>
                  <a:pt x="1591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5" name="Google Shape;505;p18"/>
          <p:cNvSpPr/>
          <p:nvPr/>
        </p:nvSpPr>
        <p:spPr>
          <a:xfrm rot="-10221824">
            <a:off x="8345250" y="4462911"/>
            <a:ext cx="1342060" cy="1231464"/>
          </a:xfrm>
          <a:custGeom>
            <a:avLst/>
            <a:gdLst/>
            <a:ahLst/>
            <a:cxnLst/>
            <a:rect l="l" t="t" r="r" b="b"/>
            <a:pathLst>
              <a:path w="16467" h="15110" extrusionOk="0">
                <a:moveTo>
                  <a:pt x="9859" y="0"/>
                </a:moveTo>
                <a:cubicBezTo>
                  <a:pt x="7835" y="524"/>
                  <a:pt x="5918" y="1334"/>
                  <a:pt x="4382" y="2274"/>
                </a:cubicBezTo>
                <a:cubicBezTo>
                  <a:pt x="2560" y="3381"/>
                  <a:pt x="941" y="4953"/>
                  <a:pt x="0" y="6929"/>
                </a:cubicBezTo>
                <a:cubicBezTo>
                  <a:pt x="314" y="6904"/>
                  <a:pt x="623" y="6891"/>
                  <a:pt x="928" y="6891"/>
                </a:cubicBezTo>
                <a:cubicBezTo>
                  <a:pt x="6266" y="6891"/>
                  <a:pt x="10321" y="10739"/>
                  <a:pt x="13193" y="15109"/>
                </a:cubicBezTo>
                <a:cubicBezTo>
                  <a:pt x="13419" y="14597"/>
                  <a:pt x="13609" y="14049"/>
                  <a:pt x="13836" y="13466"/>
                </a:cubicBezTo>
                <a:cubicBezTo>
                  <a:pt x="14478" y="11716"/>
                  <a:pt x="15383" y="10049"/>
                  <a:pt x="16467" y="8537"/>
                </a:cubicBezTo>
                <a:cubicBezTo>
                  <a:pt x="14502" y="4060"/>
                  <a:pt x="11788" y="1417"/>
                  <a:pt x="98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6" name="Google Shape;506;p18"/>
          <p:cNvSpPr/>
          <p:nvPr/>
        </p:nvSpPr>
        <p:spPr>
          <a:xfrm rot="-10221824">
            <a:off x="8865162" y="4216697"/>
            <a:ext cx="1084927" cy="661861"/>
          </a:xfrm>
          <a:custGeom>
            <a:avLst/>
            <a:gdLst/>
            <a:ahLst/>
            <a:cxnLst/>
            <a:rect l="l" t="t" r="r" b="b"/>
            <a:pathLst>
              <a:path w="13312" h="8121" extrusionOk="0">
                <a:moveTo>
                  <a:pt x="322" y="0"/>
                </a:moveTo>
                <a:lnTo>
                  <a:pt x="322" y="36"/>
                </a:lnTo>
                <a:cubicBezTo>
                  <a:pt x="0" y="1941"/>
                  <a:pt x="60" y="3953"/>
                  <a:pt x="631" y="5715"/>
                </a:cubicBezTo>
                <a:cubicBezTo>
                  <a:pt x="1672" y="5331"/>
                  <a:pt x="2715" y="5172"/>
                  <a:pt x="3729" y="5172"/>
                </a:cubicBezTo>
                <a:cubicBezTo>
                  <a:pt x="7241" y="5172"/>
                  <a:pt x="10402" y="7076"/>
                  <a:pt x="11871" y="8120"/>
                </a:cubicBezTo>
                <a:cubicBezTo>
                  <a:pt x="12228" y="7882"/>
                  <a:pt x="12573" y="7620"/>
                  <a:pt x="12895" y="7335"/>
                </a:cubicBezTo>
                <a:cubicBezTo>
                  <a:pt x="13050" y="7192"/>
                  <a:pt x="13192" y="7061"/>
                  <a:pt x="13311" y="6906"/>
                </a:cubicBezTo>
                <a:cubicBezTo>
                  <a:pt x="11573" y="4620"/>
                  <a:pt x="10156" y="3965"/>
                  <a:pt x="10156" y="3965"/>
                </a:cubicBezTo>
                <a:cubicBezTo>
                  <a:pt x="5037" y="596"/>
                  <a:pt x="1786" y="36"/>
                  <a:pt x="32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7" name="Google Shape;507;p18"/>
          <p:cNvSpPr/>
          <p:nvPr/>
        </p:nvSpPr>
        <p:spPr>
          <a:xfrm rot="-4790437">
            <a:off x="6094971" y="1578813"/>
            <a:ext cx="4881019" cy="5716866"/>
          </a:xfrm>
          <a:custGeom>
            <a:avLst/>
            <a:gdLst/>
            <a:ahLst/>
            <a:cxnLst/>
            <a:rect l="l" t="t" r="r" b="b"/>
            <a:pathLst>
              <a:path w="44089" h="51639" fill="none" extrusionOk="0">
                <a:moveTo>
                  <a:pt x="44089" y="51638"/>
                </a:moveTo>
                <a:lnTo>
                  <a:pt x="43601" y="51221"/>
                </a:lnTo>
                <a:cubicBezTo>
                  <a:pt x="37183" y="47602"/>
                  <a:pt x="34147" y="39565"/>
                  <a:pt x="34147" y="39565"/>
                </a:cubicBezTo>
                <a:cubicBezTo>
                  <a:pt x="31635" y="35279"/>
                  <a:pt x="25241" y="35446"/>
                  <a:pt x="25241" y="35446"/>
                </a:cubicBezTo>
                <a:cubicBezTo>
                  <a:pt x="9073" y="35803"/>
                  <a:pt x="6037" y="20813"/>
                  <a:pt x="6037" y="20813"/>
                </a:cubicBezTo>
                <a:cubicBezTo>
                  <a:pt x="1512" y="4061"/>
                  <a:pt x="238" y="572"/>
                  <a:pt x="238" y="572"/>
                </a:cubicBezTo>
                <a:cubicBezTo>
                  <a:pt x="155" y="382"/>
                  <a:pt x="83" y="179"/>
                  <a:pt x="0" y="1"/>
                </a:cubicBezTo>
              </a:path>
            </a:pathLst>
          </a:custGeom>
          <a:noFill/>
          <a:ln w="3810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8" name="Google Shape;508;p18"/>
          <p:cNvSpPr/>
          <p:nvPr/>
        </p:nvSpPr>
        <p:spPr>
          <a:xfrm rot="1613086">
            <a:off x="-777280" y="-1217954"/>
            <a:ext cx="2595001" cy="2167193"/>
          </a:xfrm>
          <a:custGeom>
            <a:avLst/>
            <a:gdLst/>
            <a:ahLst/>
            <a:cxnLst/>
            <a:rect l="l" t="t" r="r" b="b"/>
            <a:pathLst>
              <a:path w="22682" h="20381" extrusionOk="0">
                <a:moveTo>
                  <a:pt x="15910" y="0"/>
                </a:moveTo>
                <a:cubicBezTo>
                  <a:pt x="12387" y="0"/>
                  <a:pt x="8521" y="1281"/>
                  <a:pt x="5834" y="2910"/>
                </a:cubicBezTo>
                <a:cubicBezTo>
                  <a:pt x="3989" y="4029"/>
                  <a:pt x="2357" y="5637"/>
                  <a:pt x="1405" y="7637"/>
                </a:cubicBezTo>
                <a:cubicBezTo>
                  <a:pt x="953" y="8637"/>
                  <a:pt x="607" y="9756"/>
                  <a:pt x="405" y="10935"/>
                </a:cubicBezTo>
                <a:cubicBezTo>
                  <a:pt x="0" y="13257"/>
                  <a:pt x="167" y="15745"/>
                  <a:pt x="1179" y="17698"/>
                </a:cubicBezTo>
                <a:cubicBezTo>
                  <a:pt x="1976" y="19281"/>
                  <a:pt x="3084" y="19448"/>
                  <a:pt x="4512" y="19936"/>
                </a:cubicBezTo>
                <a:cubicBezTo>
                  <a:pt x="5365" y="20234"/>
                  <a:pt x="6288" y="20381"/>
                  <a:pt x="7220" y="20381"/>
                </a:cubicBezTo>
                <a:cubicBezTo>
                  <a:pt x="9307" y="20381"/>
                  <a:pt x="11443" y="19645"/>
                  <a:pt x="12966" y="18222"/>
                </a:cubicBezTo>
                <a:cubicBezTo>
                  <a:pt x="14240" y="17031"/>
                  <a:pt x="14680" y="15733"/>
                  <a:pt x="15276" y="14114"/>
                </a:cubicBezTo>
                <a:cubicBezTo>
                  <a:pt x="15942" y="12328"/>
                  <a:pt x="16847" y="10649"/>
                  <a:pt x="17967" y="9125"/>
                </a:cubicBezTo>
                <a:cubicBezTo>
                  <a:pt x="18740" y="8066"/>
                  <a:pt x="19633" y="6970"/>
                  <a:pt x="20645" y="6149"/>
                </a:cubicBezTo>
                <a:cubicBezTo>
                  <a:pt x="21550" y="5422"/>
                  <a:pt x="22681" y="4553"/>
                  <a:pt x="22324" y="3184"/>
                </a:cubicBezTo>
                <a:cubicBezTo>
                  <a:pt x="22074" y="2172"/>
                  <a:pt x="20765" y="1017"/>
                  <a:pt x="19836" y="660"/>
                </a:cubicBezTo>
                <a:cubicBezTo>
                  <a:pt x="18644" y="201"/>
                  <a:pt x="17304" y="0"/>
                  <a:pt x="1591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9" name="Google Shape;509;p18"/>
          <p:cNvSpPr/>
          <p:nvPr/>
        </p:nvSpPr>
        <p:spPr>
          <a:xfrm rot="1613086">
            <a:off x="-469699" y="-1196863"/>
            <a:ext cx="1883956" cy="1606707"/>
          </a:xfrm>
          <a:custGeom>
            <a:avLst/>
            <a:gdLst/>
            <a:ahLst/>
            <a:cxnLst/>
            <a:rect l="l" t="t" r="r" b="b"/>
            <a:pathLst>
              <a:path w="16467" h="15110" extrusionOk="0">
                <a:moveTo>
                  <a:pt x="9859" y="0"/>
                </a:moveTo>
                <a:cubicBezTo>
                  <a:pt x="7835" y="524"/>
                  <a:pt x="5918" y="1334"/>
                  <a:pt x="4382" y="2274"/>
                </a:cubicBezTo>
                <a:cubicBezTo>
                  <a:pt x="2560" y="3381"/>
                  <a:pt x="941" y="4953"/>
                  <a:pt x="0" y="6929"/>
                </a:cubicBezTo>
                <a:cubicBezTo>
                  <a:pt x="314" y="6904"/>
                  <a:pt x="623" y="6891"/>
                  <a:pt x="928" y="6891"/>
                </a:cubicBezTo>
                <a:cubicBezTo>
                  <a:pt x="6266" y="6891"/>
                  <a:pt x="10321" y="10739"/>
                  <a:pt x="13193" y="15109"/>
                </a:cubicBezTo>
                <a:cubicBezTo>
                  <a:pt x="13419" y="14597"/>
                  <a:pt x="13609" y="14049"/>
                  <a:pt x="13836" y="13466"/>
                </a:cubicBezTo>
                <a:cubicBezTo>
                  <a:pt x="14478" y="11716"/>
                  <a:pt x="15383" y="10049"/>
                  <a:pt x="16467" y="8537"/>
                </a:cubicBezTo>
                <a:cubicBezTo>
                  <a:pt x="14502" y="4060"/>
                  <a:pt x="11788" y="1417"/>
                  <a:pt x="98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0" name="Google Shape;510;p18"/>
          <p:cNvSpPr/>
          <p:nvPr/>
        </p:nvSpPr>
        <p:spPr>
          <a:xfrm rot="1613086">
            <a:off x="-997025" y="-385743"/>
            <a:ext cx="1522999" cy="863538"/>
          </a:xfrm>
          <a:custGeom>
            <a:avLst/>
            <a:gdLst/>
            <a:ahLst/>
            <a:cxnLst/>
            <a:rect l="l" t="t" r="r" b="b"/>
            <a:pathLst>
              <a:path w="13312" h="8121" extrusionOk="0">
                <a:moveTo>
                  <a:pt x="322" y="0"/>
                </a:moveTo>
                <a:lnTo>
                  <a:pt x="322" y="36"/>
                </a:lnTo>
                <a:cubicBezTo>
                  <a:pt x="0" y="1941"/>
                  <a:pt x="60" y="3953"/>
                  <a:pt x="631" y="5715"/>
                </a:cubicBezTo>
                <a:cubicBezTo>
                  <a:pt x="1672" y="5331"/>
                  <a:pt x="2715" y="5172"/>
                  <a:pt x="3729" y="5172"/>
                </a:cubicBezTo>
                <a:cubicBezTo>
                  <a:pt x="7241" y="5172"/>
                  <a:pt x="10402" y="7076"/>
                  <a:pt x="11871" y="8120"/>
                </a:cubicBezTo>
                <a:cubicBezTo>
                  <a:pt x="12228" y="7882"/>
                  <a:pt x="12573" y="7620"/>
                  <a:pt x="12895" y="7335"/>
                </a:cubicBezTo>
                <a:cubicBezTo>
                  <a:pt x="13050" y="7192"/>
                  <a:pt x="13192" y="7061"/>
                  <a:pt x="13311" y="6906"/>
                </a:cubicBezTo>
                <a:cubicBezTo>
                  <a:pt x="11573" y="4620"/>
                  <a:pt x="10156" y="3965"/>
                  <a:pt x="10156" y="3965"/>
                </a:cubicBezTo>
                <a:cubicBezTo>
                  <a:pt x="5037" y="596"/>
                  <a:pt x="1786" y="36"/>
                  <a:pt x="32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511" name="Google Shape;511;p18"/>
          <p:cNvGrpSpPr/>
          <p:nvPr/>
        </p:nvGrpSpPr>
        <p:grpSpPr>
          <a:xfrm>
            <a:off x="-1386240" y="-1026600"/>
            <a:ext cx="3585731" cy="2819199"/>
            <a:chOff x="6451063" y="-3"/>
            <a:chExt cx="2230626" cy="1753778"/>
          </a:xfrm>
        </p:grpSpPr>
        <p:sp>
          <p:nvSpPr>
            <p:cNvPr id="512" name="Google Shape;512;p18"/>
            <p:cNvSpPr/>
            <p:nvPr/>
          </p:nvSpPr>
          <p:spPr>
            <a:xfrm>
              <a:off x="7215845" y="23907"/>
              <a:ext cx="94475" cy="126136"/>
            </a:xfrm>
            <a:custGeom>
              <a:avLst/>
              <a:gdLst/>
              <a:ahLst/>
              <a:cxnLst/>
              <a:rect l="l" t="t" r="r" b="b"/>
              <a:pathLst>
                <a:path w="2596" h="3466" extrusionOk="0">
                  <a:moveTo>
                    <a:pt x="1298" y="1"/>
                  </a:moveTo>
                  <a:cubicBezTo>
                    <a:pt x="1280" y="1"/>
                    <a:pt x="1262" y="7"/>
                    <a:pt x="1262" y="19"/>
                  </a:cubicBezTo>
                  <a:cubicBezTo>
                    <a:pt x="1107" y="912"/>
                    <a:pt x="667" y="1602"/>
                    <a:pt x="12" y="1721"/>
                  </a:cubicBezTo>
                  <a:lnTo>
                    <a:pt x="0" y="1733"/>
                  </a:lnTo>
                  <a:lnTo>
                    <a:pt x="0" y="1745"/>
                  </a:lnTo>
                  <a:lnTo>
                    <a:pt x="12" y="1745"/>
                  </a:lnTo>
                  <a:cubicBezTo>
                    <a:pt x="667" y="1864"/>
                    <a:pt x="1107" y="2555"/>
                    <a:pt x="1262" y="3448"/>
                  </a:cubicBezTo>
                  <a:cubicBezTo>
                    <a:pt x="1262" y="3460"/>
                    <a:pt x="1280" y="3466"/>
                    <a:pt x="1298" y="3466"/>
                  </a:cubicBezTo>
                  <a:cubicBezTo>
                    <a:pt x="1316" y="3466"/>
                    <a:pt x="1334" y="3460"/>
                    <a:pt x="1334" y="3448"/>
                  </a:cubicBezTo>
                  <a:cubicBezTo>
                    <a:pt x="1488" y="2555"/>
                    <a:pt x="1929" y="1864"/>
                    <a:pt x="2584" y="1745"/>
                  </a:cubicBezTo>
                  <a:lnTo>
                    <a:pt x="2596" y="1745"/>
                  </a:lnTo>
                  <a:cubicBezTo>
                    <a:pt x="2596" y="1733"/>
                    <a:pt x="2584" y="1733"/>
                    <a:pt x="2584" y="1721"/>
                  </a:cubicBezTo>
                  <a:cubicBezTo>
                    <a:pt x="1929" y="1602"/>
                    <a:pt x="1488" y="912"/>
                    <a:pt x="1334" y="19"/>
                  </a:cubicBezTo>
                  <a:cubicBezTo>
                    <a:pt x="1334" y="7"/>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3" name="Google Shape;513;p18"/>
            <p:cNvSpPr/>
            <p:nvPr/>
          </p:nvSpPr>
          <p:spPr>
            <a:xfrm>
              <a:off x="7420333" y="171114"/>
              <a:ext cx="61139" cy="80864"/>
            </a:xfrm>
            <a:custGeom>
              <a:avLst/>
              <a:gdLst/>
              <a:ahLst/>
              <a:cxnLst/>
              <a:rect l="l" t="t" r="r" b="b"/>
              <a:pathLst>
                <a:path w="1680" h="2222" extrusionOk="0">
                  <a:moveTo>
                    <a:pt x="846" y="1"/>
                  </a:moveTo>
                  <a:cubicBezTo>
                    <a:pt x="834" y="1"/>
                    <a:pt x="822" y="4"/>
                    <a:pt x="822" y="10"/>
                  </a:cubicBezTo>
                  <a:cubicBezTo>
                    <a:pt x="715" y="569"/>
                    <a:pt x="429" y="1022"/>
                    <a:pt x="13" y="1093"/>
                  </a:cubicBezTo>
                  <a:lnTo>
                    <a:pt x="1" y="1105"/>
                  </a:lnTo>
                  <a:lnTo>
                    <a:pt x="1" y="1129"/>
                  </a:lnTo>
                  <a:lnTo>
                    <a:pt x="13" y="1129"/>
                  </a:lnTo>
                  <a:cubicBezTo>
                    <a:pt x="429" y="1201"/>
                    <a:pt x="727" y="1641"/>
                    <a:pt x="822" y="2213"/>
                  </a:cubicBezTo>
                  <a:cubicBezTo>
                    <a:pt x="822" y="2219"/>
                    <a:pt x="834" y="2221"/>
                    <a:pt x="846" y="2221"/>
                  </a:cubicBezTo>
                  <a:cubicBezTo>
                    <a:pt x="858" y="2221"/>
                    <a:pt x="870" y="2219"/>
                    <a:pt x="870" y="2213"/>
                  </a:cubicBezTo>
                  <a:cubicBezTo>
                    <a:pt x="965" y="1641"/>
                    <a:pt x="1251" y="1201"/>
                    <a:pt x="1680" y="1129"/>
                  </a:cubicBezTo>
                  <a:cubicBezTo>
                    <a:pt x="1680" y="1105"/>
                    <a:pt x="1680" y="1105"/>
                    <a:pt x="1668" y="1093"/>
                  </a:cubicBezTo>
                  <a:cubicBezTo>
                    <a:pt x="1251" y="1022"/>
                    <a:pt x="953" y="569"/>
                    <a:pt x="870" y="10"/>
                  </a:cubicBezTo>
                  <a:cubicBezTo>
                    <a:pt x="870" y="4"/>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4" name="Google Shape;514;p18"/>
            <p:cNvSpPr/>
            <p:nvPr/>
          </p:nvSpPr>
          <p:spPr>
            <a:xfrm>
              <a:off x="8056869" y="93562"/>
              <a:ext cx="61321" cy="80864"/>
            </a:xfrm>
            <a:custGeom>
              <a:avLst/>
              <a:gdLst/>
              <a:ahLst/>
              <a:cxnLst/>
              <a:rect l="l" t="t" r="r" b="b"/>
              <a:pathLst>
                <a:path w="1685" h="2222" extrusionOk="0">
                  <a:moveTo>
                    <a:pt x="1683" y="1120"/>
                  </a:moveTo>
                  <a:cubicBezTo>
                    <a:pt x="1682" y="1120"/>
                    <a:pt x="1679" y="1123"/>
                    <a:pt x="1679" y="1129"/>
                  </a:cubicBezTo>
                  <a:cubicBezTo>
                    <a:pt x="1685" y="1123"/>
                    <a:pt x="1685" y="1120"/>
                    <a:pt x="1683" y="1120"/>
                  </a:cubicBezTo>
                  <a:close/>
                  <a:moveTo>
                    <a:pt x="839" y="1"/>
                  </a:moveTo>
                  <a:cubicBezTo>
                    <a:pt x="831" y="1"/>
                    <a:pt x="822" y="4"/>
                    <a:pt x="822" y="10"/>
                  </a:cubicBezTo>
                  <a:cubicBezTo>
                    <a:pt x="714" y="581"/>
                    <a:pt x="429" y="1022"/>
                    <a:pt x="12" y="1093"/>
                  </a:cubicBezTo>
                  <a:lnTo>
                    <a:pt x="0" y="1117"/>
                  </a:lnTo>
                  <a:lnTo>
                    <a:pt x="0" y="1129"/>
                  </a:lnTo>
                  <a:lnTo>
                    <a:pt x="12" y="1129"/>
                  </a:lnTo>
                  <a:cubicBezTo>
                    <a:pt x="429" y="1200"/>
                    <a:pt x="726" y="1653"/>
                    <a:pt x="822" y="2212"/>
                  </a:cubicBezTo>
                  <a:cubicBezTo>
                    <a:pt x="822" y="2218"/>
                    <a:pt x="831" y="2221"/>
                    <a:pt x="839" y="2221"/>
                  </a:cubicBezTo>
                  <a:cubicBezTo>
                    <a:pt x="848" y="2221"/>
                    <a:pt x="857" y="2218"/>
                    <a:pt x="857" y="2212"/>
                  </a:cubicBezTo>
                  <a:cubicBezTo>
                    <a:pt x="965" y="1653"/>
                    <a:pt x="1250" y="1200"/>
                    <a:pt x="1679" y="1129"/>
                  </a:cubicBezTo>
                  <a:cubicBezTo>
                    <a:pt x="1679" y="1117"/>
                    <a:pt x="1679" y="1117"/>
                    <a:pt x="1667" y="1093"/>
                  </a:cubicBezTo>
                  <a:cubicBezTo>
                    <a:pt x="1250" y="1022"/>
                    <a:pt x="953" y="581"/>
                    <a:pt x="857" y="10"/>
                  </a:cubicBezTo>
                  <a:cubicBezTo>
                    <a:pt x="857" y="4"/>
                    <a:pt x="848" y="1"/>
                    <a:pt x="83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5" name="Google Shape;515;p18"/>
            <p:cNvSpPr/>
            <p:nvPr/>
          </p:nvSpPr>
          <p:spPr>
            <a:xfrm>
              <a:off x="8244908" y="1312228"/>
              <a:ext cx="94475" cy="126318"/>
            </a:xfrm>
            <a:custGeom>
              <a:avLst/>
              <a:gdLst/>
              <a:ahLst/>
              <a:cxnLst/>
              <a:rect l="l" t="t" r="r" b="b"/>
              <a:pathLst>
                <a:path w="2596" h="3471" extrusionOk="0">
                  <a:moveTo>
                    <a:pt x="1298" y="0"/>
                  </a:moveTo>
                  <a:cubicBezTo>
                    <a:pt x="1280" y="0"/>
                    <a:pt x="1262" y="9"/>
                    <a:pt x="1262" y="27"/>
                  </a:cubicBezTo>
                  <a:cubicBezTo>
                    <a:pt x="1108" y="920"/>
                    <a:pt x="667" y="1598"/>
                    <a:pt x="12" y="1717"/>
                  </a:cubicBezTo>
                  <a:lnTo>
                    <a:pt x="0" y="1741"/>
                  </a:lnTo>
                  <a:lnTo>
                    <a:pt x="0" y="1753"/>
                  </a:lnTo>
                  <a:lnTo>
                    <a:pt x="12" y="1753"/>
                  </a:lnTo>
                  <a:cubicBezTo>
                    <a:pt x="667" y="1872"/>
                    <a:pt x="1108" y="2551"/>
                    <a:pt x="1262" y="3444"/>
                  </a:cubicBezTo>
                  <a:cubicBezTo>
                    <a:pt x="1262" y="3462"/>
                    <a:pt x="1280" y="3471"/>
                    <a:pt x="1298" y="3471"/>
                  </a:cubicBezTo>
                  <a:cubicBezTo>
                    <a:pt x="1316" y="3471"/>
                    <a:pt x="1334" y="3462"/>
                    <a:pt x="1334" y="3444"/>
                  </a:cubicBezTo>
                  <a:cubicBezTo>
                    <a:pt x="1489" y="2551"/>
                    <a:pt x="1929" y="1872"/>
                    <a:pt x="2584" y="1753"/>
                  </a:cubicBezTo>
                  <a:lnTo>
                    <a:pt x="2596" y="1753"/>
                  </a:lnTo>
                  <a:cubicBezTo>
                    <a:pt x="2596" y="1741"/>
                    <a:pt x="2596" y="1717"/>
                    <a:pt x="2584" y="1717"/>
                  </a:cubicBezTo>
                  <a:cubicBezTo>
                    <a:pt x="1929" y="1598"/>
                    <a:pt x="1489" y="920"/>
                    <a:pt x="1334" y="27"/>
                  </a:cubicBezTo>
                  <a:cubicBezTo>
                    <a:pt x="1334" y="9"/>
                    <a:pt x="1316" y="0"/>
                    <a:pt x="129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6" name="Google Shape;516;p18"/>
            <p:cNvSpPr/>
            <p:nvPr/>
          </p:nvSpPr>
          <p:spPr>
            <a:xfrm>
              <a:off x="8587213" y="679586"/>
              <a:ext cx="94475" cy="126355"/>
            </a:xfrm>
            <a:custGeom>
              <a:avLst/>
              <a:gdLst/>
              <a:ahLst/>
              <a:cxnLst/>
              <a:rect l="l" t="t" r="r" b="b"/>
              <a:pathLst>
                <a:path w="2596" h="3472" extrusionOk="0">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7" name="Google Shape;517;p18"/>
            <p:cNvSpPr/>
            <p:nvPr/>
          </p:nvSpPr>
          <p:spPr>
            <a:xfrm>
              <a:off x="8339346" y="1467113"/>
              <a:ext cx="61576" cy="80828"/>
            </a:xfrm>
            <a:custGeom>
              <a:avLst/>
              <a:gdLst/>
              <a:ahLst/>
              <a:cxnLst/>
              <a:rect l="l" t="t" r="r" b="b"/>
              <a:pathLst>
                <a:path w="1692" h="2221" extrusionOk="0">
                  <a:moveTo>
                    <a:pt x="846" y="0"/>
                  </a:moveTo>
                  <a:cubicBezTo>
                    <a:pt x="834" y="0"/>
                    <a:pt x="823" y="3"/>
                    <a:pt x="823" y="9"/>
                  </a:cubicBezTo>
                  <a:cubicBezTo>
                    <a:pt x="715" y="581"/>
                    <a:pt x="442" y="1021"/>
                    <a:pt x="25" y="1093"/>
                  </a:cubicBezTo>
                  <a:lnTo>
                    <a:pt x="1" y="1117"/>
                  </a:lnTo>
                  <a:lnTo>
                    <a:pt x="1" y="1129"/>
                  </a:lnTo>
                  <a:lnTo>
                    <a:pt x="25" y="1129"/>
                  </a:lnTo>
                  <a:cubicBezTo>
                    <a:pt x="442" y="1200"/>
                    <a:pt x="739" y="1652"/>
                    <a:pt x="823" y="2212"/>
                  </a:cubicBezTo>
                  <a:cubicBezTo>
                    <a:pt x="823" y="2218"/>
                    <a:pt x="834" y="2221"/>
                    <a:pt x="846" y="2221"/>
                  </a:cubicBezTo>
                  <a:cubicBezTo>
                    <a:pt x="858" y="2221"/>
                    <a:pt x="870" y="2218"/>
                    <a:pt x="870" y="2212"/>
                  </a:cubicBezTo>
                  <a:cubicBezTo>
                    <a:pt x="977" y="1652"/>
                    <a:pt x="1251" y="1200"/>
                    <a:pt x="1692" y="1129"/>
                  </a:cubicBezTo>
                  <a:cubicBezTo>
                    <a:pt x="1692" y="1117"/>
                    <a:pt x="1668" y="1117"/>
                    <a:pt x="1668"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8" name="Google Shape;518;p18"/>
            <p:cNvSpPr/>
            <p:nvPr/>
          </p:nvSpPr>
          <p:spPr>
            <a:xfrm>
              <a:off x="8063784" y="854960"/>
              <a:ext cx="61139" cy="81192"/>
            </a:xfrm>
            <a:custGeom>
              <a:avLst/>
              <a:gdLst/>
              <a:ahLst/>
              <a:cxnLst/>
              <a:rect l="l" t="t" r="r" b="b"/>
              <a:pathLst>
                <a:path w="1680" h="2231" extrusionOk="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9" name="Google Shape;519;p18"/>
            <p:cNvSpPr/>
            <p:nvPr/>
          </p:nvSpPr>
          <p:spPr>
            <a:xfrm>
              <a:off x="7989253" y="948124"/>
              <a:ext cx="61139" cy="81192"/>
            </a:xfrm>
            <a:custGeom>
              <a:avLst/>
              <a:gdLst/>
              <a:ahLst/>
              <a:cxnLst/>
              <a:rect l="l" t="t" r="r" b="b"/>
              <a:pathLst>
                <a:path w="1680" h="2231" extrusionOk="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0" name="Google Shape;520;p18"/>
            <p:cNvSpPr/>
            <p:nvPr/>
          </p:nvSpPr>
          <p:spPr>
            <a:xfrm>
              <a:off x="7651278" y="1426391"/>
              <a:ext cx="61139" cy="81155"/>
            </a:xfrm>
            <a:custGeom>
              <a:avLst/>
              <a:gdLst/>
              <a:ahLst/>
              <a:cxnLst/>
              <a:rect l="l" t="t" r="r" b="b"/>
              <a:pathLst>
                <a:path w="1680" h="2230" extrusionOk="0">
                  <a:moveTo>
                    <a:pt x="834" y="0"/>
                  </a:moveTo>
                  <a:cubicBezTo>
                    <a:pt x="822" y="0"/>
                    <a:pt x="810" y="3"/>
                    <a:pt x="810" y="9"/>
                  </a:cubicBezTo>
                  <a:cubicBezTo>
                    <a:pt x="715" y="581"/>
                    <a:pt x="429" y="1021"/>
                    <a:pt x="13" y="1105"/>
                  </a:cubicBezTo>
                  <a:lnTo>
                    <a:pt x="1" y="1117"/>
                  </a:lnTo>
                  <a:lnTo>
                    <a:pt x="1" y="1128"/>
                  </a:lnTo>
                  <a:lnTo>
                    <a:pt x="13" y="1128"/>
                  </a:lnTo>
                  <a:cubicBezTo>
                    <a:pt x="429" y="1200"/>
                    <a:pt x="727" y="1652"/>
                    <a:pt x="810" y="2212"/>
                  </a:cubicBezTo>
                  <a:cubicBezTo>
                    <a:pt x="810" y="2224"/>
                    <a:pt x="822" y="2230"/>
                    <a:pt x="834" y="2230"/>
                  </a:cubicBezTo>
                  <a:cubicBezTo>
                    <a:pt x="846" y="2230"/>
                    <a:pt x="858" y="2224"/>
                    <a:pt x="858" y="2212"/>
                  </a:cubicBezTo>
                  <a:cubicBezTo>
                    <a:pt x="965" y="1652"/>
                    <a:pt x="1251" y="1200"/>
                    <a:pt x="1680" y="1128"/>
                  </a:cubicBezTo>
                  <a:cubicBezTo>
                    <a:pt x="1680" y="1117"/>
                    <a:pt x="1680" y="1117"/>
                    <a:pt x="1668" y="1105"/>
                  </a:cubicBezTo>
                  <a:cubicBezTo>
                    <a:pt x="1251" y="1021"/>
                    <a:pt x="953" y="581"/>
                    <a:pt x="858" y="9"/>
                  </a:cubicBezTo>
                  <a:cubicBezTo>
                    <a:pt x="858" y="3"/>
                    <a:pt x="846" y="0"/>
                    <a:pt x="83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1" name="Google Shape;521;p18"/>
            <p:cNvSpPr/>
            <p:nvPr/>
          </p:nvSpPr>
          <p:spPr>
            <a:xfrm>
              <a:off x="6451063" y="860928"/>
              <a:ext cx="61139" cy="81192"/>
            </a:xfrm>
            <a:custGeom>
              <a:avLst/>
              <a:gdLst/>
              <a:ahLst/>
              <a:cxnLst/>
              <a:rect l="l" t="t" r="r" b="b"/>
              <a:pathLst>
                <a:path w="1680" h="2231" extrusionOk="0">
                  <a:moveTo>
                    <a:pt x="834" y="1"/>
                  </a:moveTo>
                  <a:cubicBezTo>
                    <a:pt x="822" y="1"/>
                    <a:pt x="810" y="4"/>
                    <a:pt x="810" y="10"/>
                  </a:cubicBezTo>
                  <a:cubicBezTo>
                    <a:pt x="715" y="581"/>
                    <a:pt x="429" y="1022"/>
                    <a:pt x="12" y="1105"/>
                  </a:cubicBezTo>
                  <a:lnTo>
                    <a:pt x="1" y="1117"/>
                  </a:lnTo>
                  <a:lnTo>
                    <a:pt x="1" y="1129"/>
                  </a:lnTo>
                  <a:lnTo>
                    <a:pt x="12" y="1129"/>
                  </a:lnTo>
                  <a:cubicBezTo>
                    <a:pt x="429" y="1200"/>
                    <a:pt x="727" y="1653"/>
                    <a:pt x="810" y="2212"/>
                  </a:cubicBezTo>
                  <a:cubicBezTo>
                    <a:pt x="810" y="2224"/>
                    <a:pt x="822" y="2230"/>
                    <a:pt x="834" y="2230"/>
                  </a:cubicBezTo>
                  <a:cubicBezTo>
                    <a:pt x="846" y="2230"/>
                    <a:pt x="858" y="2224"/>
                    <a:pt x="858" y="2212"/>
                  </a:cubicBezTo>
                  <a:cubicBezTo>
                    <a:pt x="965" y="1653"/>
                    <a:pt x="1251" y="1200"/>
                    <a:pt x="1679" y="1129"/>
                  </a:cubicBezTo>
                  <a:cubicBezTo>
                    <a:pt x="1679" y="1117"/>
                    <a:pt x="1679" y="1117"/>
                    <a:pt x="1667" y="1105"/>
                  </a:cubicBez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2" name="Google Shape;522;p18"/>
            <p:cNvSpPr/>
            <p:nvPr/>
          </p:nvSpPr>
          <p:spPr>
            <a:xfrm>
              <a:off x="8087621" y="1560278"/>
              <a:ext cx="61139" cy="80828"/>
            </a:xfrm>
            <a:custGeom>
              <a:avLst/>
              <a:gdLst/>
              <a:ahLst/>
              <a:cxnLst/>
              <a:rect l="l" t="t" r="r" b="b"/>
              <a:pathLst>
                <a:path w="1680" h="2221" extrusionOk="0">
                  <a:moveTo>
                    <a:pt x="846" y="0"/>
                  </a:moveTo>
                  <a:cubicBezTo>
                    <a:pt x="834" y="0"/>
                    <a:pt x="822" y="3"/>
                    <a:pt x="822" y="9"/>
                  </a:cubicBezTo>
                  <a:cubicBezTo>
                    <a:pt x="715" y="581"/>
                    <a:pt x="429" y="1021"/>
                    <a:pt x="12" y="1093"/>
                  </a:cubicBezTo>
                  <a:lnTo>
                    <a:pt x="0" y="1117"/>
                  </a:lnTo>
                  <a:lnTo>
                    <a:pt x="0" y="1128"/>
                  </a:lnTo>
                  <a:lnTo>
                    <a:pt x="12" y="1128"/>
                  </a:lnTo>
                  <a:cubicBezTo>
                    <a:pt x="429" y="1200"/>
                    <a:pt x="727" y="1652"/>
                    <a:pt x="822" y="2212"/>
                  </a:cubicBezTo>
                  <a:cubicBezTo>
                    <a:pt x="822" y="2218"/>
                    <a:pt x="834" y="2221"/>
                    <a:pt x="846" y="2221"/>
                  </a:cubicBezTo>
                  <a:cubicBezTo>
                    <a:pt x="858" y="2221"/>
                    <a:pt x="870" y="2218"/>
                    <a:pt x="870" y="2212"/>
                  </a:cubicBezTo>
                  <a:cubicBezTo>
                    <a:pt x="965" y="1652"/>
                    <a:pt x="1251" y="1200"/>
                    <a:pt x="1679" y="1128"/>
                  </a:cubicBezTo>
                  <a:cubicBezTo>
                    <a:pt x="1679" y="1117"/>
                    <a:pt x="1667" y="1117"/>
                    <a:pt x="1667"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3" name="Google Shape;523;p18"/>
            <p:cNvSpPr/>
            <p:nvPr/>
          </p:nvSpPr>
          <p:spPr>
            <a:xfrm>
              <a:off x="6893010" y="1186129"/>
              <a:ext cx="94511" cy="126318"/>
            </a:xfrm>
            <a:custGeom>
              <a:avLst/>
              <a:gdLst/>
              <a:ahLst/>
              <a:cxnLst/>
              <a:rect l="l" t="t" r="r" b="b"/>
              <a:pathLst>
                <a:path w="2597" h="3471" extrusionOk="0">
                  <a:moveTo>
                    <a:pt x="1299" y="0"/>
                  </a:moveTo>
                  <a:cubicBezTo>
                    <a:pt x="1281" y="0"/>
                    <a:pt x="1263" y="9"/>
                    <a:pt x="1263" y="27"/>
                  </a:cubicBezTo>
                  <a:cubicBezTo>
                    <a:pt x="1108" y="920"/>
                    <a:pt x="668" y="1599"/>
                    <a:pt x="13" y="1718"/>
                  </a:cubicBezTo>
                  <a:lnTo>
                    <a:pt x="1" y="1718"/>
                  </a:lnTo>
                  <a:cubicBezTo>
                    <a:pt x="1" y="1730"/>
                    <a:pt x="13" y="1753"/>
                    <a:pt x="13" y="1753"/>
                  </a:cubicBezTo>
                  <a:cubicBezTo>
                    <a:pt x="668" y="1873"/>
                    <a:pt x="1108" y="2551"/>
                    <a:pt x="1263" y="3444"/>
                  </a:cubicBezTo>
                  <a:cubicBezTo>
                    <a:pt x="1263" y="3462"/>
                    <a:pt x="1281" y="3471"/>
                    <a:pt x="1299" y="3471"/>
                  </a:cubicBezTo>
                  <a:cubicBezTo>
                    <a:pt x="1317" y="3471"/>
                    <a:pt x="1334" y="3462"/>
                    <a:pt x="1334" y="3444"/>
                  </a:cubicBezTo>
                  <a:cubicBezTo>
                    <a:pt x="1489" y="2551"/>
                    <a:pt x="1930" y="1873"/>
                    <a:pt x="2585" y="1753"/>
                  </a:cubicBezTo>
                  <a:lnTo>
                    <a:pt x="2596" y="1730"/>
                  </a:lnTo>
                  <a:lnTo>
                    <a:pt x="2596" y="1718"/>
                  </a:lnTo>
                  <a:lnTo>
                    <a:pt x="2585" y="1718"/>
                  </a:lnTo>
                  <a:cubicBezTo>
                    <a:pt x="1930" y="1599"/>
                    <a:pt x="1489" y="920"/>
                    <a:pt x="1334" y="27"/>
                  </a:cubicBezTo>
                  <a:cubicBezTo>
                    <a:pt x="1334" y="9"/>
                    <a:pt x="1317" y="0"/>
                    <a:pt x="129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4" name="Google Shape;524;p18"/>
            <p:cNvSpPr/>
            <p:nvPr/>
          </p:nvSpPr>
          <p:spPr>
            <a:xfrm>
              <a:off x="7167298" y="771767"/>
              <a:ext cx="94948" cy="126136"/>
            </a:xfrm>
            <a:custGeom>
              <a:avLst/>
              <a:gdLst/>
              <a:ahLst/>
              <a:cxnLst/>
              <a:rect l="l" t="t" r="r" b="b"/>
              <a:pathLst>
                <a:path w="2609" h="3466" extrusionOk="0">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5" name="Google Shape;525;p18"/>
            <p:cNvSpPr/>
            <p:nvPr/>
          </p:nvSpPr>
          <p:spPr>
            <a:xfrm>
              <a:off x="6831944" y="1076698"/>
              <a:ext cx="61540" cy="80864"/>
            </a:xfrm>
            <a:custGeom>
              <a:avLst/>
              <a:gdLst/>
              <a:ahLst/>
              <a:cxnLst/>
              <a:rect l="l" t="t" r="r" b="b"/>
              <a:pathLst>
                <a:path w="1691" h="2222" extrusionOk="0">
                  <a:moveTo>
                    <a:pt x="12" y="1093"/>
                  </a:moveTo>
                  <a:lnTo>
                    <a:pt x="12" y="1093"/>
                  </a:lnTo>
                  <a:cubicBezTo>
                    <a:pt x="0" y="1099"/>
                    <a:pt x="0" y="1102"/>
                    <a:pt x="3" y="1102"/>
                  </a:cubicBezTo>
                  <a:cubicBezTo>
                    <a:pt x="6" y="1102"/>
                    <a:pt x="12" y="1099"/>
                    <a:pt x="12" y="1093"/>
                  </a:cubicBezTo>
                  <a:close/>
                  <a:moveTo>
                    <a:pt x="845" y="1"/>
                  </a:moveTo>
                  <a:cubicBezTo>
                    <a:pt x="834" y="1"/>
                    <a:pt x="822" y="4"/>
                    <a:pt x="822" y="10"/>
                  </a:cubicBezTo>
                  <a:cubicBezTo>
                    <a:pt x="726" y="570"/>
                    <a:pt x="441" y="1022"/>
                    <a:pt x="12" y="1093"/>
                  </a:cubicBezTo>
                  <a:cubicBezTo>
                    <a:pt x="12" y="1105"/>
                    <a:pt x="12" y="1129"/>
                    <a:pt x="24" y="1129"/>
                  </a:cubicBezTo>
                  <a:cubicBezTo>
                    <a:pt x="441" y="1201"/>
                    <a:pt x="738" y="1641"/>
                    <a:pt x="822" y="2213"/>
                  </a:cubicBezTo>
                  <a:cubicBezTo>
                    <a:pt x="822" y="2219"/>
                    <a:pt x="834" y="2221"/>
                    <a:pt x="845" y="2221"/>
                  </a:cubicBezTo>
                  <a:cubicBezTo>
                    <a:pt x="857" y="2221"/>
                    <a:pt x="869" y="2219"/>
                    <a:pt x="869" y="2213"/>
                  </a:cubicBezTo>
                  <a:cubicBezTo>
                    <a:pt x="976" y="1641"/>
                    <a:pt x="1262" y="1201"/>
                    <a:pt x="1679" y="1129"/>
                  </a:cubicBezTo>
                  <a:lnTo>
                    <a:pt x="1691" y="1105"/>
                  </a:lnTo>
                  <a:lnTo>
                    <a:pt x="1691" y="1093"/>
                  </a:lnTo>
                  <a:lnTo>
                    <a:pt x="1679" y="1093"/>
                  </a:lnTo>
                  <a:cubicBezTo>
                    <a:pt x="1262" y="1022"/>
                    <a:pt x="965" y="570"/>
                    <a:pt x="869" y="10"/>
                  </a:cubicBezTo>
                  <a:cubicBezTo>
                    <a:pt x="869" y="4"/>
                    <a:pt x="857" y="1"/>
                    <a:pt x="84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6" name="Google Shape;526;p18"/>
            <p:cNvSpPr/>
            <p:nvPr/>
          </p:nvSpPr>
          <p:spPr>
            <a:xfrm>
              <a:off x="7103175" y="1672911"/>
              <a:ext cx="61139" cy="80864"/>
            </a:xfrm>
            <a:custGeom>
              <a:avLst/>
              <a:gdLst/>
              <a:ahLst/>
              <a:cxnLst/>
              <a:rect l="l" t="t" r="r" b="b"/>
              <a:pathLst>
                <a:path w="1680" h="2222" extrusionOk="0">
                  <a:moveTo>
                    <a:pt x="834" y="1"/>
                  </a:moveTo>
                  <a:cubicBezTo>
                    <a:pt x="822" y="1"/>
                    <a:pt x="810" y="4"/>
                    <a:pt x="810" y="10"/>
                  </a:cubicBezTo>
                  <a:cubicBezTo>
                    <a:pt x="715" y="581"/>
                    <a:pt x="429" y="1022"/>
                    <a:pt x="0" y="1093"/>
                  </a:cubicBezTo>
                  <a:cubicBezTo>
                    <a:pt x="0" y="1117"/>
                    <a:pt x="0" y="1117"/>
                    <a:pt x="12" y="1129"/>
                  </a:cubicBezTo>
                  <a:cubicBezTo>
                    <a:pt x="429" y="1201"/>
                    <a:pt x="727" y="1653"/>
                    <a:pt x="810" y="2213"/>
                  </a:cubicBezTo>
                  <a:cubicBezTo>
                    <a:pt x="810" y="2218"/>
                    <a:pt x="822" y="2221"/>
                    <a:pt x="834" y="2221"/>
                  </a:cubicBezTo>
                  <a:cubicBezTo>
                    <a:pt x="846" y="2221"/>
                    <a:pt x="858" y="2218"/>
                    <a:pt x="858" y="2213"/>
                  </a:cubicBezTo>
                  <a:cubicBezTo>
                    <a:pt x="965" y="1653"/>
                    <a:pt x="1251" y="1201"/>
                    <a:pt x="1667" y="1129"/>
                  </a:cubicBezTo>
                  <a:lnTo>
                    <a:pt x="1679" y="1117"/>
                  </a:lnTo>
                  <a:lnTo>
                    <a:pt x="1679" y="1093"/>
                  </a:lnTo>
                  <a:lnTo>
                    <a:pt x="1667" y="1093"/>
                  </a:ln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7" name="Google Shape;527;p18"/>
            <p:cNvSpPr/>
            <p:nvPr/>
          </p:nvSpPr>
          <p:spPr>
            <a:xfrm>
              <a:off x="8111458" y="-3"/>
              <a:ext cx="61139" cy="80828"/>
            </a:xfrm>
            <a:custGeom>
              <a:avLst/>
              <a:gdLst/>
              <a:ahLst/>
              <a:cxnLst/>
              <a:rect l="l" t="t" r="r" b="b"/>
              <a:pathLst>
                <a:path w="1680" h="2221" extrusionOk="0">
                  <a:moveTo>
                    <a:pt x="846" y="0"/>
                  </a:moveTo>
                  <a:cubicBezTo>
                    <a:pt x="834" y="0"/>
                    <a:pt x="822" y="3"/>
                    <a:pt x="822" y="9"/>
                  </a:cubicBezTo>
                  <a:cubicBezTo>
                    <a:pt x="715" y="569"/>
                    <a:pt x="429" y="1021"/>
                    <a:pt x="12" y="1092"/>
                  </a:cubicBezTo>
                  <a:lnTo>
                    <a:pt x="0" y="1104"/>
                  </a:lnTo>
                  <a:lnTo>
                    <a:pt x="0" y="1128"/>
                  </a:lnTo>
                  <a:lnTo>
                    <a:pt x="12" y="1128"/>
                  </a:lnTo>
                  <a:cubicBezTo>
                    <a:pt x="429" y="1200"/>
                    <a:pt x="727" y="1640"/>
                    <a:pt x="822" y="2212"/>
                  </a:cubicBezTo>
                  <a:cubicBezTo>
                    <a:pt x="822" y="2218"/>
                    <a:pt x="834" y="2221"/>
                    <a:pt x="846" y="2221"/>
                  </a:cubicBezTo>
                  <a:cubicBezTo>
                    <a:pt x="858" y="2221"/>
                    <a:pt x="869" y="2218"/>
                    <a:pt x="869" y="2212"/>
                  </a:cubicBezTo>
                  <a:cubicBezTo>
                    <a:pt x="965" y="1640"/>
                    <a:pt x="1250" y="1200"/>
                    <a:pt x="1679" y="1128"/>
                  </a:cubicBezTo>
                  <a:cubicBezTo>
                    <a:pt x="1679" y="1104"/>
                    <a:pt x="1679" y="1104"/>
                    <a:pt x="1667" y="1092"/>
                  </a:cubicBezTo>
                  <a:cubicBezTo>
                    <a:pt x="1250" y="1021"/>
                    <a:pt x="953" y="569"/>
                    <a:pt x="869" y="9"/>
                  </a:cubicBezTo>
                  <a:cubicBezTo>
                    <a:pt x="869"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28" name="Google Shape;528;p18"/>
          <p:cNvSpPr/>
          <p:nvPr/>
        </p:nvSpPr>
        <p:spPr>
          <a:xfrm rot="-4790437">
            <a:off x="-2867905" y="-1589582"/>
            <a:ext cx="4633253" cy="5478290"/>
          </a:xfrm>
          <a:custGeom>
            <a:avLst/>
            <a:gdLst/>
            <a:ahLst/>
            <a:cxnLst/>
            <a:rect l="l" t="t" r="r" b="b"/>
            <a:pathLst>
              <a:path w="41851" h="49484" fill="none" extrusionOk="0">
                <a:moveTo>
                  <a:pt x="41851" y="49483"/>
                </a:moveTo>
                <a:cubicBezTo>
                  <a:pt x="40005" y="47793"/>
                  <a:pt x="37374" y="44625"/>
                  <a:pt x="34064" y="38827"/>
                </a:cubicBezTo>
                <a:cubicBezTo>
                  <a:pt x="34064" y="38827"/>
                  <a:pt x="28706" y="31636"/>
                  <a:pt x="16907" y="26611"/>
                </a:cubicBezTo>
                <a:cubicBezTo>
                  <a:pt x="16907" y="26611"/>
                  <a:pt x="8465" y="23409"/>
                  <a:pt x="4084" y="10979"/>
                </a:cubicBezTo>
                <a:cubicBezTo>
                  <a:pt x="4084" y="10979"/>
                  <a:pt x="2393" y="5156"/>
                  <a:pt x="964" y="2096"/>
                </a:cubicBezTo>
                <a:lnTo>
                  <a:pt x="429" y="965"/>
                </a:lnTo>
                <a:cubicBezTo>
                  <a:pt x="298" y="632"/>
                  <a:pt x="167" y="311"/>
                  <a:pt x="0" y="1"/>
                </a:cubicBezTo>
              </a:path>
            </a:pathLst>
          </a:custGeom>
          <a:noFill/>
          <a:ln w="3810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9" name="Google Shape;529;p18"/>
          <p:cNvSpPr/>
          <p:nvPr/>
        </p:nvSpPr>
        <p:spPr>
          <a:xfrm rot="-4790437">
            <a:off x="-2643104" y="-1528512"/>
            <a:ext cx="4881019" cy="5716866"/>
          </a:xfrm>
          <a:custGeom>
            <a:avLst/>
            <a:gdLst/>
            <a:ahLst/>
            <a:cxnLst/>
            <a:rect l="l" t="t" r="r" b="b"/>
            <a:pathLst>
              <a:path w="44089" h="51639" fill="none" extrusionOk="0">
                <a:moveTo>
                  <a:pt x="44089" y="51638"/>
                </a:moveTo>
                <a:lnTo>
                  <a:pt x="43601" y="51221"/>
                </a:lnTo>
                <a:cubicBezTo>
                  <a:pt x="37183" y="47602"/>
                  <a:pt x="34147" y="39565"/>
                  <a:pt x="34147" y="39565"/>
                </a:cubicBezTo>
                <a:cubicBezTo>
                  <a:pt x="31635" y="35279"/>
                  <a:pt x="25241" y="35446"/>
                  <a:pt x="25241" y="35446"/>
                </a:cubicBezTo>
                <a:cubicBezTo>
                  <a:pt x="9073" y="35803"/>
                  <a:pt x="6037" y="20813"/>
                  <a:pt x="6037" y="20813"/>
                </a:cubicBezTo>
                <a:cubicBezTo>
                  <a:pt x="1512" y="4061"/>
                  <a:pt x="238" y="572"/>
                  <a:pt x="238" y="572"/>
                </a:cubicBezTo>
                <a:cubicBezTo>
                  <a:pt x="155" y="382"/>
                  <a:pt x="83" y="179"/>
                  <a:pt x="0" y="1"/>
                </a:cubicBezTo>
              </a:path>
            </a:pathLst>
          </a:custGeom>
          <a:noFill/>
          <a:ln w="3810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0" name="Google Shape;530;p18"/>
          <p:cNvSpPr/>
          <p:nvPr/>
        </p:nvSpPr>
        <p:spPr>
          <a:xfrm rot="-4790437">
            <a:off x="5870170" y="1517743"/>
            <a:ext cx="4633253" cy="5478290"/>
          </a:xfrm>
          <a:custGeom>
            <a:avLst/>
            <a:gdLst/>
            <a:ahLst/>
            <a:cxnLst/>
            <a:rect l="l" t="t" r="r" b="b"/>
            <a:pathLst>
              <a:path w="41851" h="49484" fill="none" extrusionOk="0">
                <a:moveTo>
                  <a:pt x="41851" y="49483"/>
                </a:moveTo>
                <a:cubicBezTo>
                  <a:pt x="40005" y="47793"/>
                  <a:pt x="37374" y="44625"/>
                  <a:pt x="34064" y="38827"/>
                </a:cubicBezTo>
                <a:cubicBezTo>
                  <a:pt x="34064" y="38827"/>
                  <a:pt x="28706" y="31636"/>
                  <a:pt x="16907" y="26611"/>
                </a:cubicBezTo>
                <a:cubicBezTo>
                  <a:pt x="16907" y="26611"/>
                  <a:pt x="8465" y="23409"/>
                  <a:pt x="4084" y="10979"/>
                </a:cubicBezTo>
                <a:cubicBezTo>
                  <a:pt x="4084" y="10979"/>
                  <a:pt x="2393" y="5156"/>
                  <a:pt x="964" y="2096"/>
                </a:cubicBezTo>
                <a:lnTo>
                  <a:pt x="429" y="965"/>
                </a:lnTo>
                <a:cubicBezTo>
                  <a:pt x="298" y="632"/>
                  <a:pt x="167" y="311"/>
                  <a:pt x="0" y="1"/>
                </a:cubicBezTo>
              </a:path>
            </a:pathLst>
          </a:custGeom>
          <a:noFill/>
          <a:ln w="3810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1" name="Google Shape;531;p18"/>
          <p:cNvSpPr txBox="1">
            <a:spLocks noGrp="1"/>
          </p:cNvSpPr>
          <p:nvPr>
            <p:ph type="title"/>
          </p:nvPr>
        </p:nvSpPr>
        <p:spPr>
          <a:xfrm>
            <a:off x="713225" y="445025"/>
            <a:ext cx="7717500" cy="572700"/>
          </a:xfrm>
          <a:prstGeom prst="rect">
            <a:avLst/>
          </a:prstGeom>
        </p:spPr>
        <p:txBody>
          <a:bodyPr spcFirstLastPara="1" wrap="square" lIns="0" tIns="0" rIns="0" bIns="0" anchor="b" anchorCtr="0">
            <a:noAutofit/>
          </a:bodyPr>
          <a:lstStyle>
            <a:lvl1pPr lvl="0"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32" name="Google Shape;532;p18"/>
          <p:cNvSpPr txBox="1">
            <a:spLocks noGrp="1"/>
          </p:cNvSpPr>
          <p:nvPr>
            <p:ph type="subTitle" idx="1"/>
          </p:nvPr>
        </p:nvSpPr>
        <p:spPr>
          <a:xfrm>
            <a:off x="962025" y="2380700"/>
            <a:ext cx="2194500" cy="572700"/>
          </a:xfrm>
          <a:prstGeom prst="rect">
            <a:avLst/>
          </a:prstGeom>
        </p:spPr>
        <p:txBody>
          <a:bodyPr spcFirstLastPara="1" wrap="square" lIns="0" tIns="0" rIns="0" bIns="0" anchor="t" anchorCtr="0">
            <a:noAutofit/>
          </a:bodyPr>
          <a:lstStyle>
            <a:lvl1pPr marR="91440" lvl="0" algn="ctr" rtl="0">
              <a:lnSpc>
                <a:spcPct val="100000"/>
              </a:lnSpc>
              <a:spcBef>
                <a:spcPts val="0"/>
              </a:spcBef>
              <a:spcAft>
                <a:spcPts val="0"/>
              </a:spcAft>
              <a:buClr>
                <a:schemeClr val="accent1"/>
              </a:buClr>
              <a:buSzPts val="1600"/>
              <a:buFont typeface="Open Sans"/>
              <a:buNone/>
              <a:defRPr sz="1400"/>
            </a:lvl1pPr>
            <a:lvl2pPr lvl="1"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a:endParaRPr/>
          </a:p>
        </p:txBody>
      </p:sp>
      <p:sp>
        <p:nvSpPr>
          <p:cNvPr id="533" name="Google Shape;533;p18"/>
          <p:cNvSpPr txBox="1">
            <a:spLocks noGrp="1"/>
          </p:cNvSpPr>
          <p:nvPr>
            <p:ph type="subTitle" idx="2"/>
          </p:nvPr>
        </p:nvSpPr>
        <p:spPr>
          <a:xfrm>
            <a:off x="962025" y="1908750"/>
            <a:ext cx="21945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Lexend SemiBold"/>
              <a:buNone/>
              <a:defRPr sz="2500">
                <a:solidFill>
                  <a:schemeClr val="dk2"/>
                </a:solidFill>
                <a:latin typeface="Lexend SemiBold"/>
                <a:ea typeface="Lexend SemiBold"/>
                <a:cs typeface="Lexend SemiBold"/>
                <a:sym typeface="Lexend SemiBold"/>
              </a:defRPr>
            </a:lvl1pPr>
            <a:lvl2pPr lvl="1"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2pPr>
            <a:lvl3pPr lvl="2"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3pPr>
            <a:lvl4pPr lvl="3"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4pPr>
            <a:lvl5pPr lvl="4"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5pPr>
            <a:lvl6pPr lvl="5"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6pPr>
            <a:lvl7pPr lvl="6"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7pPr>
            <a:lvl8pPr lvl="7"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8pPr>
            <a:lvl9pPr lvl="8"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9pPr>
          </a:lstStyle>
          <a:p>
            <a:endParaRPr/>
          </a:p>
        </p:txBody>
      </p:sp>
      <p:sp>
        <p:nvSpPr>
          <p:cNvPr id="534" name="Google Shape;534;p18"/>
          <p:cNvSpPr txBox="1">
            <a:spLocks noGrp="1"/>
          </p:cNvSpPr>
          <p:nvPr>
            <p:ph type="subTitle" idx="3"/>
          </p:nvPr>
        </p:nvSpPr>
        <p:spPr>
          <a:xfrm>
            <a:off x="3465576" y="2380700"/>
            <a:ext cx="2194500" cy="572700"/>
          </a:xfrm>
          <a:prstGeom prst="rect">
            <a:avLst/>
          </a:prstGeom>
        </p:spPr>
        <p:txBody>
          <a:bodyPr spcFirstLastPara="1" wrap="square" lIns="0" tIns="0" rIns="0" bIns="0" anchor="t" anchorCtr="0">
            <a:noAutofit/>
          </a:bodyPr>
          <a:lstStyle>
            <a:lvl1pPr marR="91440" lvl="0" algn="ctr" rtl="0">
              <a:lnSpc>
                <a:spcPct val="100000"/>
              </a:lnSpc>
              <a:spcBef>
                <a:spcPts val="0"/>
              </a:spcBef>
              <a:spcAft>
                <a:spcPts val="0"/>
              </a:spcAft>
              <a:buClr>
                <a:schemeClr val="accent1"/>
              </a:buClr>
              <a:buSzPts val="1600"/>
              <a:buFont typeface="Open Sans"/>
              <a:buNone/>
              <a:defRPr sz="1400"/>
            </a:lvl1pPr>
            <a:lvl2pPr lvl="1"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a:endParaRPr/>
          </a:p>
        </p:txBody>
      </p:sp>
      <p:sp>
        <p:nvSpPr>
          <p:cNvPr id="535" name="Google Shape;535;p18"/>
          <p:cNvSpPr txBox="1">
            <a:spLocks noGrp="1"/>
          </p:cNvSpPr>
          <p:nvPr>
            <p:ph type="subTitle" idx="4"/>
          </p:nvPr>
        </p:nvSpPr>
        <p:spPr>
          <a:xfrm>
            <a:off x="3461900" y="1908750"/>
            <a:ext cx="21945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Lexend SemiBold"/>
              <a:buNone/>
              <a:defRPr sz="2500">
                <a:solidFill>
                  <a:schemeClr val="dk2"/>
                </a:solidFill>
                <a:latin typeface="Lexend SemiBold"/>
                <a:ea typeface="Lexend SemiBold"/>
                <a:cs typeface="Lexend SemiBold"/>
                <a:sym typeface="Lexend SemiBold"/>
              </a:defRPr>
            </a:lvl1pPr>
            <a:lvl2pPr lvl="1"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2pPr>
            <a:lvl3pPr lvl="2"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3pPr>
            <a:lvl4pPr lvl="3"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4pPr>
            <a:lvl5pPr lvl="4"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5pPr>
            <a:lvl6pPr lvl="5"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6pPr>
            <a:lvl7pPr lvl="6"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7pPr>
            <a:lvl8pPr lvl="7"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8pPr>
            <a:lvl9pPr lvl="8"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9pPr>
          </a:lstStyle>
          <a:p>
            <a:endParaRPr/>
          </a:p>
        </p:txBody>
      </p:sp>
      <p:sp>
        <p:nvSpPr>
          <p:cNvPr id="536" name="Google Shape;536;p18"/>
          <p:cNvSpPr txBox="1">
            <a:spLocks noGrp="1"/>
          </p:cNvSpPr>
          <p:nvPr>
            <p:ph type="subTitle" idx="5"/>
          </p:nvPr>
        </p:nvSpPr>
        <p:spPr>
          <a:xfrm>
            <a:off x="5961774" y="2380700"/>
            <a:ext cx="2194500" cy="572700"/>
          </a:xfrm>
          <a:prstGeom prst="rect">
            <a:avLst/>
          </a:prstGeom>
        </p:spPr>
        <p:txBody>
          <a:bodyPr spcFirstLastPara="1" wrap="square" lIns="0" tIns="0" rIns="0" bIns="0" anchor="t" anchorCtr="0">
            <a:noAutofit/>
          </a:bodyPr>
          <a:lstStyle>
            <a:lvl1pPr marR="91440" lvl="0" algn="ctr" rtl="0">
              <a:lnSpc>
                <a:spcPct val="100000"/>
              </a:lnSpc>
              <a:spcBef>
                <a:spcPts val="0"/>
              </a:spcBef>
              <a:spcAft>
                <a:spcPts val="0"/>
              </a:spcAft>
              <a:buClr>
                <a:schemeClr val="accent1"/>
              </a:buClr>
              <a:buSzPts val="1600"/>
              <a:buFont typeface="Open Sans"/>
              <a:buNone/>
              <a:defRPr sz="1400"/>
            </a:lvl1pPr>
            <a:lvl2pPr lvl="1"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a:endParaRPr/>
          </a:p>
        </p:txBody>
      </p:sp>
      <p:sp>
        <p:nvSpPr>
          <p:cNvPr id="537" name="Google Shape;537;p18"/>
          <p:cNvSpPr txBox="1">
            <a:spLocks noGrp="1"/>
          </p:cNvSpPr>
          <p:nvPr>
            <p:ph type="subTitle" idx="6"/>
          </p:nvPr>
        </p:nvSpPr>
        <p:spPr>
          <a:xfrm>
            <a:off x="5961774" y="1908750"/>
            <a:ext cx="21945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Lexend SemiBold"/>
              <a:buNone/>
              <a:defRPr sz="2500">
                <a:solidFill>
                  <a:schemeClr val="dk2"/>
                </a:solidFill>
                <a:latin typeface="Lexend SemiBold"/>
                <a:ea typeface="Lexend SemiBold"/>
                <a:cs typeface="Lexend SemiBold"/>
                <a:sym typeface="Lexend SemiBold"/>
              </a:defRPr>
            </a:lvl1pPr>
            <a:lvl2pPr lvl="1"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2pPr>
            <a:lvl3pPr lvl="2"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3pPr>
            <a:lvl4pPr lvl="3"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4pPr>
            <a:lvl5pPr lvl="4"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5pPr>
            <a:lvl6pPr lvl="5"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6pPr>
            <a:lvl7pPr lvl="6"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7pPr>
            <a:lvl8pPr lvl="7"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8pPr>
            <a:lvl9pPr lvl="8"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9pPr>
          </a:lstStyle>
          <a:p>
            <a:endParaRPr/>
          </a:p>
        </p:txBody>
      </p:sp>
      <p:sp>
        <p:nvSpPr>
          <p:cNvPr id="538" name="Google Shape;538;p18"/>
          <p:cNvSpPr txBox="1">
            <a:spLocks noGrp="1"/>
          </p:cNvSpPr>
          <p:nvPr>
            <p:ph type="subTitle" idx="7"/>
          </p:nvPr>
        </p:nvSpPr>
        <p:spPr>
          <a:xfrm>
            <a:off x="962025" y="4123151"/>
            <a:ext cx="2194500" cy="576000"/>
          </a:xfrm>
          <a:prstGeom prst="rect">
            <a:avLst/>
          </a:prstGeom>
        </p:spPr>
        <p:txBody>
          <a:bodyPr spcFirstLastPara="1" wrap="square" lIns="0" tIns="0" rIns="0" bIns="0" anchor="t" anchorCtr="0">
            <a:noAutofit/>
          </a:bodyPr>
          <a:lstStyle>
            <a:lvl1pPr marR="91440" lvl="0" algn="ctr" rtl="0">
              <a:lnSpc>
                <a:spcPct val="100000"/>
              </a:lnSpc>
              <a:spcBef>
                <a:spcPts val="0"/>
              </a:spcBef>
              <a:spcAft>
                <a:spcPts val="0"/>
              </a:spcAft>
              <a:buClr>
                <a:schemeClr val="accent1"/>
              </a:buClr>
              <a:buSzPts val="1600"/>
              <a:buFont typeface="Open Sans"/>
              <a:buNone/>
              <a:defRPr sz="1400"/>
            </a:lvl1pPr>
            <a:lvl2pPr lvl="1"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a:endParaRPr/>
          </a:p>
        </p:txBody>
      </p:sp>
      <p:sp>
        <p:nvSpPr>
          <p:cNvPr id="539" name="Google Shape;539;p18"/>
          <p:cNvSpPr txBox="1">
            <a:spLocks noGrp="1"/>
          </p:cNvSpPr>
          <p:nvPr>
            <p:ph type="subTitle" idx="8"/>
          </p:nvPr>
        </p:nvSpPr>
        <p:spPr>
          <a:xfrm>
            <a:off x="962025" y="3658600"/>
            <a:ext cx="21945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Lexend SemiBold"/>
              <a:buNone/>
              <a:defRPr sz="2500">
                <a:solidFill>
                  <a:schemeClr val="dk2"/>
                </a:solidFill>
                <a:latin typeface="Lexend SemiBold"/>
                <a:ea typeface="Lexend SemiBold"/>
                <a:cs typeface="Lexend SemiBold"/>
                <a:sym typeface="Lexend SemiBold"/>
              </a:defRPr>
            </a:lvl1pPr>
            <a:lvl2pPr lvl="1"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2pPr>
            <a:lvl3pPr lvl="2"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3pPr>
            <a:lvl4pPr lvl="3"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4pPr>
            <a:lvl5pPr lvl="4"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5pPr>
            <a:lvl6pPr lvl="5"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6pPr>
            <a:lvl7pPr lvl="6"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7pPr>
            <a:lvl8pPr lvl="7"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8pPr>
            <a:lvl9pPr lvl="8"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9pPr>
          </a:lstStyle>
          <a:p>
            <a:endParaRPr/>
          </a:p>
        </p:txBody>
      </p:sp>
      <p:sp>
        <p:nvSpPr>
          <p:cNvPr id="540" name="Google Shape;540;p18"/>
          <p:cNvSpPr txBox="1">
            <a:spLocks noGrp="1"/>
          </p:cNvSpPr>
          <p:nvPr>
            <p:ph type="subTitle" idx="9"/>
          </p:nvPr>
        </p:nvSpPr>
        <p:spPr>
          <a:xfrm>
            <a:off x="3465576" y="4123151"/>
            <a:ext cx="2194500" cy="576000"/>
          </a:xfrm>
          <a:prstGeom prst="rect">
            <a:avLst/>
          </a:prstGeom>
        </p:spPr>
        <p:txBody>
          <a:bodyPr spcFirstLastPara="1" wrap="square" lIns="0" tIns="0" rIns="0" bIns="0" anchor="t" anchorCtr="0">
            <a:noAutofit/>
          </a:bodyPr>
          <a:lstStyle>
            <a:lvl1pPr marR="91440" lvl="0" algn="ctr" rtl="0">
              <a:lnSpc>
                <a:spcPct val="100000"/>
              </a:lnSpc>
              <a:spcBef>
                <a:spcPts val="0"/>
              </a:spcBef>
              <a:spcAft>
                <a:spcPts val="0"/>
              </a:spcAft>
              <a:buClr>
                <a:schemeClr val="accent1"/>
              </a:buClr>
              <a:buSzPts val="1600"/>
              <a:buFont typeface="Open Sans"/>
              <a:buNone/>
              <a:defRPr sz="1400"/>
            </a:lvl1pPr>
            <a:lvl2pPr lvl="1"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a:endParaRPr/>
          </a:p>
        </p:txBody>
      </p:sp>
      <p:sp>
        <p:nvSpPr>
          <p:cNvPr id="541" name="Google Shape;541;p18"/>
          <p:cNvSpPr txBox="1">
            <a:spLocks noGrp="1"/>
          </p:cNvSpPr>
          <p:nvPr>
            <p:ph type="subTitle" idx="13"/>
          </p:nvPr>
        </p:nvSpPr>
        <p:spPr>
          <a:xfrm>
            <a:off x="3465576" y="3658600"/>
            <a:ext cx="21945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Lexend SemiBold"/>
              <a:buNone/>
              <a:defRPr sz="2500">
                <a:solidFill>
                  <a:schemeClr val="dk2"/>
                </a:solidFill>
                <a:latin typeface="Lexend SemiBold"/>
                <a:ea typeface="Lexend SemiBold"/>
                <a:cs typeface="Lexend SemiBold"/>
                <a:sym typeface="Lexend SemiBold"/>
              </a:defRPr>
            </a:lvl1pPr>
            <a:lvl2pPr lvl="1"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2pPr>
            <a:lvl3pPr lvl="2"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3pPr>
            <a:lvl4pPr lvl="3"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4pPr>
            <a:lvl5pPr lvl="4"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5pPr>
            <a:lvl6pPr lvl="5"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6pPr>
            <a:lvl7pPr lvl="6"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7pPr>
            <a:lvl8pPr lvl="7"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8pPr>
            <a:lvl9pPr lvl="8"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9pPr>
          </a:lstStyle>
          <a:p>
            <a:endParaRPr/>
          </a:p>
        </p:txBody>
      </p:sp>
      <p:sp>
        <p:nvSpPr>
          <p:cNvPr id="542" name="Google Shape;542;p18"/>
          <p:cNvSpPr txBox="1">
            <a:spLocks noGrp="1"/>
          </p:cNvSpPr>
          <p:nvPr>
            <p:ph type="subTitle" idx="14"/>
          </p:nvPr>
        </p:nvSpPr>
        <p:spPr>
          <a:xfrm>
            <a:off x="5961774" y="4123151"/>
            <a:ext cx="2194500" cy="576000"/>
          </a:xfrm>
          <a:prstGeom prst="rect">
            <a:avLst/>
          </a:prstGeom>
        </p:spPr>
        <p:txBody>
          <a:bodyPr spcFirstLastPara="1" wrap="square" lIns="0" tIns="0" rIns="0" bIns="0" anchor="t" anchorCtr="0">
            <a:noAutofit/>
          </a:bodyPr>
          <a:lstStyle>
            <a:lvl1pPr marR="91440" lvl="0" algn="ctr" rtl="0">
              <a:lnSpc>
                <a:spcPct val="100000"/>
              </a:lnSpc>
              <a:spcBef>
                <a:spcPts val="0"/>
              </a:spcBef>
              <a:spcAft>
                <a:spcPts val="0"/>
              </a:spcAft>
              <a:buClr>
                <a:schemeClr val="accent1"/>
              </a:buClr>
              <a:buSzPts val="1600"/>
              <a:buFont typeface="Open Sans"/>
              <a:buNone/>
              <a:defRPr sz="1400"/>
            </a:lvl1pPr>
            <a:lvl2pPr lvl="1"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a:endParaRPr/>
          </a:p>
        </p:txBody>
      </p:sp>
      <p:sp>
        <p:nvSpPr>
          <p:cNvPr id="543" name="Google Shape;543;p18"/>
          <p:cNvSpPr txBox="1">
            <a:spLocks noGrp="1"/>
          </p:cNvSpPr>
          <p:nvPr>
            <p:ph type="subTitle" idx="15"/>
          </p:nvPr>
        </p:nvSpPr>
        <p:spPr>
          <a:xfrm>
            <a:off x="5961774" y="3658600"/>
            <a:ext cx="21945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Lexend SemiBold"/>
              <a:buNone/>
              <a:defRPr sz="2500">
                <a:solidFill>
                  <a:schemeClr val="dk2"/>
                </a:solidFill>
                <a:latin typeface="Lexend SemiBold"/>
                <a:ea typeface="Lexend SemiBold"/>
                <a:cs typeface="Lexend SemiBold"/>
                <a:sym typeface="Lexend SemiBold"/>
              </a:defRPr>
            </a:lvl1pPr>
            <a:lvl2pPr lvl="1"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2pPr>
            <a:lvl3pPr lvl="2"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3pPr>
            <a:lvl4pPr lvl="3"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4pPr>
            <a:lvl5pPr lvl="4"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5pPr>
            <a:lvl6pPr lvl="5"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6pPr>
            <a:lvl7pPr lvl="6"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7pPr>
            <a:lvl8pPr lvl="7"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8pPr>
            <a:lvl9pPr lvl="8"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9pPr>
          </a:lstStyle>
          <a:p>
            <a:endParaRPr/>
          </a:p>
        </p:txBody>
      </p:sp>
    </p:spTree>
    <p:extLst>
      <p:ext uri="{BB962C8B-B14F-4D97-AF65-F5344CB8AC3E}">
        <p14:creationId xmlns:p14="http://schemas.microsoft.com/office/powerpoint/2010/main" val="29119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544"/>
        <p:cNvGrpSpPr/>
        <p:nvPr/>
      </p:nvGrpSpPr>
      <p:grpSpPr>
        <a:xfrm>
          <a:off x="0" y="0"/>
          <a:ext cx="0" cy="0"/>
          <a:chOff x="0" y="0"/>
          <a:chExt cx="0" cy="0"/>
        </a:xfrm>
      </p:grpSpPr>
      <p:grpSp>
        <p:nvGrpSpPr>
          <p:cNvPr id="545" name="Google Shape;545;p19"/>
          <p:cNvGrpSpPr/>
          <p:nvPr/>
        </p:nvGrpSpPr>
        <p:grpSpPr>
          <a:xfrm>
            <a:off x="4762060" y="-43750"/>
            <a:ext cx="3585731" cy="2819199"/>
            <a:chOff x="6451063" y="-3"/>
            <a:chExt cx="2230626" cy="1753778"/>
          </a:xfrm>
        </p:grpSpPr>
        <p:sp>
          <p:nvSpPr>
            <p:cNvPr id="546" name="Google Shape;546;p19"/>
            <p:cNvSpPr/>
            <p:nvPr/>
          </p:nvSpPr>
          <p:spPr>
            <a:xfrm>
              <a:off x="7215845" y="23907"/>
              <a:ext cx="94475" cy="126136"/>
            </a:xfrm>
            <a:custGeom>
              <a:avLst/>
              <a:gdLst/>
              <a:ahLst/>
              <a:cxnLst/>
              <a:rect l="l" t="t" r="r" b="b"/>
              <a:pathLst>
                <a:path w="2596" h="3466" extrusionOk="0">
                  <a:moveTo>
                    <a:pt x="1298" y="1"/>
                  </a:moveTo>
                  <a:cubicBezTo>
                    <a:pt x="1280" y="1"/>
                    <a:pt x="1262" y="7"/>
                    <a:pt x="1262" y="19"/>
                  </a:cubicBezTo>
                  <a:cubicBezTo>
                    <a:pt x="1107" y="912"/>
                    <a:pt x="667" y="1602"/>
                    <a:pt x="12" y="1721"/>
                  </a:cubicBezTo>
                  <a:lnTo>
                    <a:pt x="0" y="1733"/>
                  </a:lnTo>
                  <a:lnTo>
                    <a:pt x="0" y="1745"/>
                  </a:lnTo>
                  <a:lnTo>
                    <a:pt x="12" y="1745"/>
                  </a:lnTo>
                  <a:cubicBezTo>
                    <a:pt x="667" y="1864"/>
                    <a:pt x="1107" y="2555"/>
                    <a:pt x="1262" y="3448"/>
                  </a:cubicBezTo>
                  <a:cubicBezTo>
                    <a:pt x="1262" y="3460"/>
                    <a:pt x="1280" y="3466"/>
                    <a:pt x="1298" y="3466"/>
                  </a:cubicBezTo>
                  <a:cubicBezTo>
                    <a:pt x="1316" y="3466"/>
                    <a:pt x="1334" y="3460"/>
                    <a:pt x="1334" y="3448"/>
                  </a:cubicBezTo>
                  <a:cubicBezTo>
                    <a:pt x="1488" y="2555"/>
                    <a:pt x="1929" y="1864"/>
                    <a:pt x="2584" y="1745"/>
                  </a:cubicBezTo>
                  <a:lnTo>
                    <a:pt x="2596" y="1745"/>
                  </a:lnTo>
                  <a:cubicBezTo>
                    <a:pt x="2596" y="1733"/>
                    <a:pt x="2584" y="1733"/>
                    <a:pt x="2584" y="1721"/>
                  </a:cubicBezTo>
                  <a:cubicBezTo>
                    <a:pt x="1929" y="1602"/>
                    <a:pt x="1488" y="912"/>
                    <a:pt x="1334" y="19"/>
                  </a:cubicBezTo>
                  <a:cubicBezTo>
                    <a:pt x="1334" y="7"/>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7" name="Google Shape;547;p19"/>
            <p:cNvSpPr/>
            <p:nvPr/>
          </p:nvSpPr>
          <p:spPr>
            <a:xfrm>
              <a:off x="7420333" y="171114"/>
              <a:ext cx="61139" cy="80864"/>
            </a:xfrm>
            <a:custGeom>
              <a:avLst/>
              <a:gdLst/>
              <a:ahLst/>
              <a:cxnLst/>
              <a:rect l="l" t="t" r="r" b="b"/>
              <a:pathLst>
                <a:path w="1680" h="2222" extrusionOk="0">
                  <a:moveTo>
                    <a:pt x="846" y="1"/>
                  </a:moveTo>
                  <a:cubicBezTo>
                    <a:pt x="834" y="1"/>
                    <a:pt x="822" y="4"/>
                    <a:pt x="822" y="10"/>
                  </a:cubicBezTo>
                  <a:cubicBezTo>
                    <a:pt x="715" y="569"/>
                    <a:pt x="429" y="1022"/>
                    <a:pt x="13" y="1093"/>
                  </a:cubicBezTo>
                  <a:lnTo>
                    <a:pt x="1" y="1105"/>
                  </a:lnTo>
                  <a:lnTo>
                    <a:pt x="1" y="1129"/>
                  </a:lnTo>
                  <a:lnTo>
                    <a:pt x="13" y="1129"/>
                  </a:lnTo>
                  <a:cubicBezTo>
                    <a:pt x="429" y="1201"/>
                    <a:pt x="727" y="1641"/>
                    <a:pt x="822" y="2213"/>
                  </a:cubicBezTo>
                  <a:cubicBezTo>
                    <a:pt x="822" y="2219"/>
                    <a:pt x="834" y="2221"/>
                    <a:pt x="846" y="2221"/>
                  </a:cubicBezTo>
                  <a:cubicBezTo>
                    <a:pt x="858" y="2221"/>
                    <a:pt x="870" y="2219"/>
                    <a:pt x="870" y="2213"/>
                  </a:cubicBezTo>
                  <a:cubicBezTo>
                    <a:pt x="965" y="1641"/>
                    <a:pt x="1251" y="1201"/>
                    <a:pt x="1680" y="1129"/>
                  </a:cubicBezTo>
                  <a:cubicBezTo>
                    <a:pt x="1680" y="1105"/>
                    <a:pt x="1680" y="1105"/>
                    <a:pt x="1668" y="1093"/>
                  </a:cubicBezTo>
                  <a:cubicBezTo>
                    <a:pt x="1251" y="1022"/>
                    <a:pt x="953" y="569"/>
                    <a:pt x="870" y="10"/>
                  </a:cubicBezTo>
                  <a:cubicBezTo>
                    <a:pt x="870" y="4"/>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8" name="Google Shape;548;p19"/>
            <p:cNvSpPr/>
            <p:nvPr/>
          </p:nvSpPr>
          <p:spPr>
            <a:xfrm>
              <a:off x="8056869" y="93562"/>
              <a:ext cx="61321" cy="80864"/>
            </a:xfrm>
            <a:custGeom>
              <a:avLst/>
              <a:gdLst/>
              <a:ahLst/>
              <a:cxnLst/>
              <a:rect l="l" t="t" r="r" b="b"/>
              <a:pathLst>
                <a:path w="1685" h="2222" extrusionOk="0">
                  <a:moveTo>
                    <a:pt x="1683" y="1120"/>
                  </a:moveTo>
                  <a:cubicBezTo>
                    <a:pt x="1682" y="1120"/>
                    <a:pt x="1679" y="1123"/>
                    <a:pt x="1679" y="1129"/>
                  </a:cubicBezTo>
                  <a:cubicBezTo>
                    <a:pt x="1685" y="1123"/>
                    <a:pt x="1685" y="1120"/>
                    <a:pt x="1683" y="1120"/>
                  </a:cubicBezTo>
                  <a:close/>
                  <a:moveTo>
                    <a:pt x="839" y="1"/>
                  </a:moveTo>
                  <a:cubicBezTo>
                    <a:pt x="831" y="1"/>
                    <a:pt x="822" y="4"/>
                    <a:pt x="822" y="10"/>
                  </a:cubicBezTo>
                  <a:cubicBezTo>
                    <a:pt x="714" y="581"/>
                    <a:pt x="429" y="1022"/>
                    <a:pt x="12" y="1093"/>
                  </a:cubicBezTo>
                  <a:lnTo>
                    <a:pt x="0" y="1117"/>
                  </a:lnTo>
                  <a:lnTo>
                    <a:pt x="0" y="1129"/>
                  </a:lnTo>
                  <a:lnTo>
                    <a:pt x="12" y="1129"/>
                  </a:lnTo>
                  <a:cubicBezTo>
                    <a:pt x="429" y="1200"/>
                    <a:pt x="726" y="1653"/>
                    <a:pt x="822" y="2212"/>
                  </a:cubicBezTo>
                  <a:cubicBezTo>
                    <a:pt x="822" y="2218"/>
                    <a:pt x="831" y="2221"/>
                    <a:pt x="839" y="2221"/>
                  </a:cubicBezTo>
                  <a:cubicBezTo>
                    <a:pt x="848" y="2221"/>
                    <a:pt x="857" y="2218"/>
                    <a:pt x="857" y="2212"/>
                  </a:cubicBezTo>
                  <a:cubicBezTo>
                    <a:pt x="965" y="1653"/>
                    <a:pt x="1250" y="1200"/>
                    <a:pt x="1679" y="1129"/>
                  </a:cubicBezTo>
                  <a:cubicBezTo>
                    <a:pt x="1679" y="1117"/>
                    <a:pt x="1679" y="1117"/>
                    <a:pt x="1667" y="1093"/>
                  </a:cubicBezTo>
                  <a:cubicBezTo>
                    <a:pt x="1250" y="1022"/>
                    <a:pt x="953" y="581"/>
                    <a:pt x="857" y="10"/>
                  </a:cubicBezTo>
                  <a:cubicBezTo>
                    <a:pt x="857" y="4"/>
                    <a:pt x="848" y="1"/>
                    <a:pt x="83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9" name="Google Shape;549;p19"/>
            <p:cNvSpPr/>
            <p:nvPr/>
          </p:nvSpPr>
          <p:spPr>
            <a:xfrm>
              <a:off x="8244908" y="1312228"/>
              <a:ext cx="94475" cy="126318"/>
            </a:xfrm>
            <a:custGeom>
              <a:avLst/>
              <a:gdLst/>
              <a:ahLst/>
              <a:cxnLst/>
              <a:rect l="l" t="t" r="r" b="b"/>
              <a:pathLst>
                <a:path w="2596" h="3471" extrusionOk="0">
                  <a:moveTo>
                    <a:pt x="1298" y="0"/>
                  </a:moveTo>
                  <a:cubicBezTo>
                    <a:pt x="1280" y="0"/>
                    <a:pt x="1262" y="9"/>
                    <a:pt x="1262" y="27"/>
                  </a:cubicBezTo>
                  <a:cubicBezTo>
                    <a:pt x="1108" y="920"/>
                    <a:pt x="667" y="1598"/>
                    <a:pt x="12" y="1717"/>
                  </a:cubicBezTo>
                  <a:lnTo>
                    <a:pt x="0" y="1741"/>
                  </a:lnTo>
                  <a:lnTo>
                    <a:pt x="0" y="1753"/>
                  </a:lnTo>
                  <a:lnTo>
                    <a:pt x="12" y="1753"/>
                  </a:lnTo>
                  <a:cubicBezTo>
                    <a:pt x="667" y="1872"/>
                    <a:pt x="1108" y="2551"/>
                    <a:pt x="1262" y="3444"/>
                  </a:cubicBezTo>
                  <a:cubicBezTo>
                    <a:pt x="1262" y="3462"/>
                    <a:pt x="1280" y="3471"/>
                    <a:pt x="1298" y="3471"/>
                  </a:cubicBezTo>
                  <a:cubicBezTo>
                    <a:pt x="1316" y="3471"/>
                    <a:pt x="1334" y="3462"/>
                    <a:pt x="1334" y="3444"/>
                  </a:cubicBezTo>
                  <a:cubicBezTo>
                    <a:pt x="1489" y="2551"/>
                    <a:pt x="1929" y="1872"/>
                    <a:pt x="2584" y="1753"/>
                  </a:cubicBezTo>
                  <a:lnTo>
                    <a:pt x="2596" y="1753"/>
                  </a:lnTo>
                  <a:cubicBezTo>
                    <a:pt x="2596" y="1741"/>
                    <a:pt x="2596" y="1717"/>
                    <a:pt x="2584" y="1717"/>
                  </a:cubicBezTo>
                  <a:cubicBezTo>
                    <a:pt x="1929" y="1598"/>
                    <a:pt x="1489" y="920"/>
                    <a:pt x="1334" y="27"/>
                  </a:cubicBezTo>
                  <a:cubicBezTo>
                    <a:pt x="1334" y="9"/>
                    <a:pt x="1316" y="0"/>
                    <a:pt x="129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0" name="Google Shape;550;p19"/>
            <p:cNvSpPr/>
            <p:nvPr/>
          </p:nvSpPr>
          <p:spPr>
            <a:xfrm>
              <a:off x="8587213" y="679586"/>
              <a:ext cx="94475" cy="126355"/>
            </a:xfrm>
            <a:custGeom>
              <a:avLst/>
              <a:gdLst/>
              <a:ahLst/>
              <a:cxnLst/>
              <a:rect l="l" t="t" r="r" b="b"/>
              <a:pathLst>
                <a:path w="2596" h="3472" extrusionOk="0">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1" name="Google Shape;551;p19"/>
            <p:cNvSpPr/>
            <p:nvPr/>
          </p:nvSpPr>
          <p:spPr>
            <a:xfrm>
              <a:off x="8339346" y="1467113"/>
              <a:ext cx="61576" cy="80828"/>
            </a:xfrm>
            <a:custGeom>
              <a:avLst/>
              <a:gdLst/>
              <a:ahLst/>
              <a:cxnLst/>
              <a:rect l="l" t="t" r="r" b="b"/>
              <a:pathLst>
                <a:path w="1692" h="2221" extrusionOk="0">
                  <a:moveTo>
                    <a:pt x="846" y="0"/>
                  </a:moveTo>
                  <a:cubicBezTo>
                    <a:pt x="834" y="0"/>
                    <a:pt x="823" y="3"/>
                    <a:pt x="823" y="9"/>
                  </a:cubicBezTo>
                  <a:cubicBezTo>
                    <a:pt x="715" y="581"/>
                    <a:pt x="442" y="1021"/>
                    <a:pt x="25" y="1093"/>
                  </a:cubicBezTo>
                  <a:lnTo>
                    <a:pt x="1" y="1117"/>
                  </a:lnTo>
                  <a:lnTo>
                    <a:pt x="1" y="1129"/>
                  </a:lnTo>
                  <a:lnTo>
                    <a:pt x="25" y="1129"/>
                  </a:lnTo>
                  <a:cubicBezTo>
                    <a:pt x="442" y="1200"/>
                    <a:pt x="739" y="1652"/>
                    <a:pt x="823" y="2212"/>
                  </a:cubicBezTo>
                  <a:cubicBezTo>
                    <a:pt x="823" y="2218"/>
                    <a:pt x="834" y="2221"/>
                    <a:pt x="846" y="2221"/>
                  </a:cubicBezTo>
                  <a:cubicBezTo>
                    <a:pt x="858" y="2221"/>
                    <a:pt x="870" y="2218"/>
                    <a:pt x="870" y="2212"/>
                  </a:cubicBezTo>
                  <a:cubicBezTo>
                    <a:pt x="977" y="1652"/>
                    <a:pt x="1251" y="1200"/>
                    <a:pt x="1692" y="1129"/>
                  </a:cubicBezTo>
                  <a:cubicBezTo>
                    <a:pt x="1692" y="1117"/>
                    <a:pt x="1668" y="1117"/>
                    <a:pt x="1668"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2" name="Google Shape;552;p19"/>
            <p:cNvSpPr/>
            <p:nvPr/>
          </p:nvSpPr>
          <p:spPr>
            <a:xfrm>
              <a:off x="8063784" y="854960"/>
              <a:ext cx="61139" cy="81192"/>
            </a:xfrm>
            <a:custGeom>
              <a:avLst/>
              <a:gdLst/>
              <a:ahLst/>
              <a:cxnLst/>
              <a:rect l="l" t="t" r="r" b="b"/>
              <a:pathLst>
                <a:path w="1680" h="2231" extrusionOk="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3" name="Google Shape;553;p19"/>
            <p:cNvSpPr/>
            <p:nvPr/>
          </p:nvSpPr>
          <p:spPr>
            <a:xfrm>
              <a:off x="7989253" y="948124"/>
              <a:ext cx="61139" cy="81192"/>
            </a:xfrm>
            <a:custGeom>
              <a:avLst/>
              <a:gdLst/>
              <a:ahLst/>
              <a:cxnLst/>
              <a:rect l="l" t="t" r="r" b="b"/>
              <a:pathLst>
                <a:path w="1680" h="2231" extrusionOk="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4" name="Google Shape;554;p19"/>
            <p:cNvSpPr/>
            <p:nvPr/>
          </p:nvSpPr>
          <p:spPr>
            <a:xfrm>
              <a:off x="7651278" y="1426391"/>
              <a:ext cx="61139" cy="81155"/>
            </a:xfrm>
            <a:custGeom>
              <a:avLst/>
              <a:gdLst/>
              <a:ahLst/>
              <a:cxnLst/>
              <a:rect l="l" t="t" r="r" b="b"/>
              <a:pathLst>
                <a:path w="1680" h="2230" extrusionOk="0">
                  <a:moveTo>
                    <a:pt x="834" y="0"/>
                  </a:moveTo>
                  <a:cubicBezTo>
                    <a:pt x="822" y="0"/>
                    <a:pt x="810" y="3"/>
                    <a:pt x="810" y="9"/>
                  </a:cubicBezTo>
                  <a:cubicBezTo>
                    <a:pt x="715" y="581"/>
                    <a:pt x="429" y="1021"/>
                    <a:pt x="13" y="1105"/>
                  </a:cubicBezTo>
                  <a:lnTo>
                    <a:pt x="1" y="1117"/>
                  </a:lnTo>
                  <a:lnTo>
                    <a:pt x="1" y="1128"/>
                  </a:lnTo>
                  <a:lnTo>
                    <a:pt x="13" y="1128"/>
                  </a:lnTo>
                  <a:cubicBezTo>
                    <a:pt x="429" y="1200"/>
                    <a:pt x="727" y="1652"/>
                    <a:pt x="810" y="2212"/>
                  </a:cubicBezTo>
                  <a:cubicBezTo>
                    <a:pt x="810" y="2224"/>
                    <a:pt x="822" y="2230"/>
                    <a:pt x="834" y="2230"/>
                  </a:cubicBezTo>
                  <a:cubicBezTo>
                    <a:pt x="846" y="2230"/>
                    <a:pt x="858" y="2224"/>
                    <a:pt x="858" y="2212"/>
                  </a:cubicBezTo>
                  <a:cubicBezTo>
                    <a:pt x="965" y="1652"/>
                    <a:pt x="1251" y="1200"/>
                    <a:pt x="1680" y="1128"/>
                  </a:cubicBezTo>
                  <a:cubicBezTo>
                    <a:pt x="1680" y="1117"/>
                    <a:pt x="1680" y="1117"/>
                    <a:pt x="1668" y="1105"/>
                  </a:cubicBezTo>
                  <a:cubicBezTo>
                    <a:pt x="1251" y="1021"/>
                    <a:pt x="953" y="581"/>
                    <a:pt x="858" y="9"/>
                  </a:cubicBezTo>
                  <a:cubicBezTo>
                    <a:pt x="858" y="3"/>
                    <a:pt x="846" y="0"/>
                    <a:pt x="83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5" name="Google Shape;555;p19"/>
            <p:cNvSpPr/>
            <p:nvPr/>
          </p:nvSpPr>
          <p:spPr>
            <a:xfrm>
              <a:off x="6451063" y="860928"/>
              <a:ext cx="61139" cy="81192"/>
            </a:xfrm>
            <a:custGeom>
              <a:avLst/>
              <a:gdLst/>
              <a:ahLst/>
              <a:cxnLst/>
              <a:rect l="l" t="t" r="r" b="b"/>
              <a:pathLst>
                <a:path w="1680" h="2231" extrusionOk="0">
                  <a:moveTo>
                    <a:pt x="834" y="1"/>
                  </a:moveTo>
                  <a:cubicBezTo>
                    <a:pt x="822" y="1"/>
                    <a:pt x="810" y="4"/>
                    <a:pt x="810" y="10"/>
                  </a:cubicBezTo>
                  <a:cubicBezTo>
                    <a:pt x="715" y="581"/>
                    <a:pt x="429" y="1022"/>
                    <a:pt x="12" y="1105"/>
                  </a:cubicBezTo>
                  <a:lnTo>
                    <a:pt x="1" y="1117"/>
                  </a:lnTo>
                  <a:lnTo>
                    <a:pt x="1" y="1129"/>
                  </a:lnTo>
                  <a:lnTo>
                    <a:pt x="12" y="1129"/>
                  </a:lnTo>
                  <a:cubicBezTo>
                    <a:pt x="429" y="1200"/>
                    <a:pt x="727" y="1653"/>
                    <a:pt x="810" y="2212"/>
                  </a:cubicBezTo>
                  <a:cubicBezTo>
                    <a:pt x="810" y="2224"/>
                    <a:pt x="822" y="2230"/>
                    <a:pt x="834" y="2230"/>
                  </a:cubicBezTo>
                  <a:cubicBezTo>
                    <a:pt x="846" y="2230"/>
                    <a:pt x="858" y="2224"/>
                    <a:pt x="858" y="2212"/>
                  </a:cubicBezTo>
                  <a:cubicBezTo>
                    <a:pt x="965" y="1653"/>
                    <a:pt x="1251" y="1200"/>
                    <a:pt x="1679" y="1129"/>
                  </a:cubicBezTo>
                  <a:cubicBezTo>
                    <a:pt x="1679" y="1117"/>
                    <a:pt x="1679" y="1117"/>
                    <a:pt x="1667" y="1105"/>
                  </a:cubicBez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6" name="Google Shape;556;p19"/>
            <p:cNvSpPr/>
            <p:nvPr/>
          </p:nvSpPr>
          <p:spPr>
            <a:xfrm>
              <a:off x="8087621" y="1560278"/>
              <a:ext cx="61139" cy="80828"/>
            </a:xfrm>
            <a:custGeom>
              <a:avLst/>
              <a:gdLst/>
              <a:ahLst/>
              <a:cxnLst/>
              <a:rect l="l" t="t" r="r" b="b"/>
              <a:pathLst>
                <a:path w="1680" h="2221" extrusionOk="0">
                  <a:moveTo>
                    <a:pt x="846" y="0"/>
                  </a:moveTo>
                  <a:cubicBezTo>
                    <a:pt x="834" y="0"/>
                    <a:pt x="822" y="3"/>
                    <a:pt x="822" y="9"/>
                  </a:cubicBezTo>
                  <a:cubicBezTo>
                    <a:pt x="715" y="581"/>
                    <a:pt x="429" y="1021"/>
                    <a:pt x="12" y="1093"/>
                  </a:cubicBezTo>
                  <a:lnTo>
                    <a:pt x="0" y="1117"/>
                  </a:lnTo>
                  <a:lnTo>
                    <a:pt x="0" y="1128"/>
                  </a:lnTo>
                  <a:lnTo>
                    <a:pt x="12" y="1128"/>
                  </a:lnTo>
                  <a:cubicBezTo>
                    <a:pt x="429" y="1200"/>
                    <a:pt x="727" y="1652"/>
                    <a:pt x="822" y="2212"/>
                  </a:cubicBezTo>
                  <a:cubicBezTo>
                    <a:pt x="822" y="2218"/>
                    <a:pt x="834" y="2221"/>
                    <a:pt x="846" y="2221"/>
                  </a:cubicBezTo>
                  <a:cubicBezTo>
                    <a:pt x="858" y="2221"/>
                    <a:pt x="870" y="2218"/>
                    <a:pt x="870" y="2212"/>
                  </a:cubicBezTo>
                  <a:cubicBezTo>
                    <a:pt x="965" y="1652"/>
                    <a:pt x="1251" y="1200"/>
                    <a:pt x="1679" y="1128"/>
                  </a:cubicBezTo>
                  <a:cubicBezTo>
                    <a:pt x="1679" y="1117"/>
                    <a:pt x="1667" y="1117"/>
                    <a:pt x="1667"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7" name="Google Shape;557;p19"/>
            <p:cNvSpPr/>
            <p:nvPr/>
          </p:nvSpPr>
          <p:spPr>
            <a:xfrm>
              <a:off x="6893010" y="1186129"/>
              <a:ext cx="94511" cy="126318"/>
            </a:xfrm>
            <a:custGeom>
              <a:avLst/>
              <a:gdLst/>
              <a:ahLst/>
              <a:cxnLst/>
              <a:rect l="l" t="t" r="r" b="b"/>
              <a:pathLst>
                <a:path w="2597" h="3471" extrusionOk="0">
                  <a:moveTo>
                    <a:pt x="1299" y="0"/>
                  </a:moveTo>
                  <a:cubicBezTo>
                    <a:pt x="1281" y="0"/>
                    <a:pt x="1263" y="9"/>
                    <a:pt x="1263" y="27"/>
                  </a:cubicBezTo>
                  <a:cubicBezTo>
                    <a:pt x="1108" y="920"/>
                    <a:pt x="668" y="1599"/>
                    <a:pt x="13" y="1718"/>
                  </a:cubicBezTo>
                  <a:lnTo>
                    <a:pt x="1" y="1718"/>
                  </a:lnTo>
                  <a:cubicBezTo>
                    <a:pt x="1" y="1730"/>
                    <a:pt x="13" y="1753"/>
                    <a:pt x="13" y="1753"/>
                  </a:cubicBezTo>
                  <a:cubicBezTo>
                    <a:pt x="668" y="1873"/>
                    <a:pt x="1108" y="2551"/>
                    <a:pt x="1263" y="3444"/>
                  </a:cubicBezTo>
                  <a:cubicBezTo>
                    <a:pt x="1263" y="3462"/>
                    <a:pt x="1281" y="3471"/>
                    <a:pt x="1299" y="3471"/>
                  </a:cubicBezTo>
                  <a:cubicBezTo>
                    <a:pt x="1317" y="3471"/>
                    <a:pt x="1334" y="3462"/>
                    <a:pt x="1334" y="3444"/>
                  </a:cubicBezTo>
                  <a:cubicBezTo>
                    <a:pt x="1489" y="2551"/>
                    <a:pt x="1930" y="1873"/>
                    <a:pt x="2585" y="1753"/>
                  </a:cubicBezTo>
                  <a:lnTo>
                    <a:pt x="2596" y="1730"/>
                  </a:lnTo>
                  <a:lnTo>
                    <a:pt x="2596" y="1718"/>
                  </a:lnTo>
                  <a:lnTo>
                    <a:pt x="2585" y="1718"/>
                  </a:lnTo>
                  <a:cubicBezTo>
                    <a:pt x="1930" y="1599"/>
                    <a:pt x="1489" y="920"/>
                    <a:pt x="1334" y="27"/>
                  </a:cubicBezTo>
                  <a:cubicBezTo>
                    <a:pt x="1334" y="9"/>
                    <a:pt x="1317" y="0"/>
                    <a:pt x="129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8" name="Google Shape;558;p19"/>
            <p:cNvSpPr/>
            <p:nvPr/>
          </p:nvSpPr>
          <p:spPr>
            <a:xfrm>
              <a:off x="7167298" y="771767"/>
              <a:ext cx="94948" cy="126136"/>
            </a:xfrm>
            <a:custGeom>
              <a:avLst/>
              <a:gdLst/>
              <a:ahLst/>
              <a:cxnLst/>
              <a:rect l="l" t="t" r="r" b="b"/>
              <a:pathLst>
                <a:path w="2609" h="3466" extrusionOk="0">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9" name="Google Shape;559;p19"/>
            <p:cNvSpPr/>
            <p:nvPr/>
          </p:nvSpPr>
          <p:spPr>
            <a:xfrm>
              <a:off x="6831944" y="1076698"/>
              <a:ext cx="61540" cy="80864"/>
            </a:xfrm>
            <a:custGeom>
              <a:avLst/>
              <a:gdLst/>
              <a:ahLst/>
              <a:cxnLst/>
              <a:rect l="l" t="t" r="r" b="b"/>
              <a:pathLst>
                <a:path w="1691" h="2222" extrusionOk="0">
                  <a:moveTo>
                    <a:pt x="12" y="1093"/>
                  </a:moveTo>
                  <a:lnTo>
                    <a:pt x="12" y="1093"/>
                  </a:lnTo>
                  <a:cubicBezTo>
                    <a:pt x="0" y="1099"/>
                    <a:pt x="0" y="1102"/>
                    <a:pt x="3" y="1102"/>
                  </a:cubicBezTo>
                  <a:cubicBezTo>
                    <a:pt x="6" y="1102"/>
                    <a:pt x="12" y="1099"/>
                    <a:pt x="12" y="1093"/>
                  </a:cubicBezTo>
                  <a:close/>
                  <a:moveTo>
                    <a:pt x="845" y="1"/>
                  </a:moveTo>
                  <a:cubicBezTo>
                    <a:pt x="834" y="1"/>
                    <a:pt x="822" y="4"/>
                    <a:pt x="822" y="10"/>
                  </a:cubicBezTo>
                  <a:cubicBezTo>
                    <a:pt x="726" y="570"/>
                    <a:pt x="441" y="1022"/>
                    <a:pt x="12" y="1093"/>
                  </a:cubicBezTo>
                  <a:cubicBezTo>
                    <a:pt x="12" y="1105"/>
                    <a:pt x="12" y="1129"/>
                    <a:pt x="24" y="1129"/>
                  </a:cubicBezTo>
                  <a:cubicBezTo>
                    <a:pt x="441" y="1201"/>
                    <a:pt x="738" y="1641"/>
                    <a:pt x="822" y="2213"/>
                  </a:cubicBezTo>
                  <a:cubicBezTo>
                    <a:pt x="822" y="2219"/>
                    <a:pt x="834" y="2221"/>
                    <a:pt x="845" y="2221"/>
                  </a:cubicBezTo>
                  <a:cubicBezTo>
                    <a:pt x="857" y="2221"/>
                    <a:pt x="869" y="2219"/>
                    <a:pt x="869" y="2213"/>
                  </a:cubicBezTo>
                  <a:cubicBezTo>
                    <a:pt x="976" y="1641"/>
                    <a:pt x="1262" y="1201"/>
                    <a:pt x="1679" y="1129"/>
                  </a:cubicBezTo>
                  <a:lnTo>
                    <a:pt x="1691" y="1105"/>
                  </a:lnTo>
                  <a:lnTo>
                    <a:pt x="1691" y="1093"/>
                  </a:lnTo>
                  <a:lnTo>
                    <a:pt x="1679" y="1093"/>
                  </a:lnTo>
                  <a:cubicBezTo>
                    <a:pt x="1262" y="1022"/>
                    <a:pt x="965" y="570"/>
                    <a:pt x="869" y="10"/>
                  </a:cubicBezTo>
                  <a:cubicBezTo>
                    <a:pt x="869" y="4"/>
                    <a:pt x="857" y="1"/>
                    <a:pt x="84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0" name="Google Shape;560;p19"/>
            <p:cNvSpPr/>
            <p:nvPr/>
          </p:nvSpPr>
          <p:spPr>
            <a:xfrm>
              <a:off x="7103175" y="1672911"/>
              <a:ext cx="61139" cy="80864"/>
            </a:xfrm>
            <a:custGeom>
              <a:avLst/>
              <a:gdLst/>
              <a:ahLst/>
              <a:cxnLst/>
              <a:rect l="l" t="t" r="r" b="b"/>
              <a:pathLst>
                <a:path w="1680" h="2222" extrusionOk="0">
                  <a:moveTo>
                    <a:pt x="834" y="1"/>
                  </a:moveTo>
                  <a:cubicBezTo>
                    <a:pt x="822" y="1"/>
                    <a:pt x="810" y="4"/>
                    <a:pt x="810" y="10"/>
                  </a:cubicBezTo>
                  <a:cubicBezTo>
                    <a:pt x="715" y="581"/>
                    <a:pt x="429" y="1022"/>
                    <a:pt x="0" y="1093"/>
                  </a:cubicBezTo>
                  <a:cubicBezTo>
                    <a:pt x="0" y="1117"/>
                    <a:pt x="0" y="1117"/>
                    <a:pt x="12" y="1129"/>
                  </a:cubicBezTo>
                  <a:cubicBezTo>
                    <a:pt x="429" y="1201"/>
                    <a:pt x="727" y="1653"/>
                    <a:pt x="810" y="2213"/>
                  </a:cubicBezTo>
                  <a:cubicBezTo>
                    <a:pt x="810" y="2218"/>
                    <a:pt x="822" y="2221"/>
                    <a:pt x="834" y="2221"/>
                  </a:cubicBezTo>
                  <a:cubicBezTo>
                    <a:pt x="846" y="2221"/>
                    <a:pt x="858" y="2218"/>
                    <a:pt x="858" y="2213"/>
                  </a:cubicBezTo>
                  <a:cubicBezTo>
                    <a:pt x="965" y="1653"/>
                    <a:pt x="1251" y="1201"/>
                    <a:pt x="1667" y="1129"/>
                  </a:cubicBezTo>
                  <a:lnTo>
                    <a:pt x="1679" y="1117"/>
                  </a:lnTo>
                  <a:lnTo>
                    <a:pt x="1679" y="1093"/>
                  </a:lnTo>
                  <a:lnTo>
                    <a:pt x="1667" y="1093"/>
                  </a:ln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1" name="Google Shape;561;p19"/>
            <p:cNvSpPr/>
            <p:nvPr/>
          </p:nvSpPr>
          <p:spPr>
            <a:xfrm>
              <a:off x="8111458" y="-3"/>
              <a:ext cx="61139" cy="80828"/>
            </a:xfrm>
            <a:custGeom>
              <a:avLst/>
              <a:gdLst/>
              <a:ahLst/>
              <a:cxnLst/>
              <a:rect l="l" t="t" r="r" b="b"/>
              <a:pathLst>
                <a:path w="1680" h="2221" extrusionOk="0">
                  <a:moveTo>
                    <a:pt x="846" y="0"/>
                  </a:moveTo>
                  <a:cubicBezTo>
                    <a:pt x="834" y="0"/>
                    <a:pt x="822" y="3"/>
                    <a:pt x="822" y="9"/>
                  </a:cubicBezTo>
                  <a:cubicBezTo>
                    <a:pt x="715" y="569"/>
                    <a:pt x="429" y="1021"/>
                    <a:pt x="12" y="1092"/>
                  </a:cubicBezTo>
                  <a:lnTo>
                    <a:pt x="0" y="1104"/>
                  </a:lnTo>
                  <a:lnTo>
                    <a:pt x="0" y="1128"/>
                  </a:lnTo>
                  <a:lnTo>
                    <a:pt x="12" y="1128"/>
                  </a:lnTo>
                  <a:cubicBezTo>
                    <a:pt x="429" y="1200"/>
                    <a:pt x="727" y="1640"/>
                    <a:pt x="822" y="2212"/>
                  </a:cubicBezTo>
                  <a:cubicBezTo>
                    <a:pt x="822" y="2218"/>
                    <a:pt x="834" y="2221"/>
                    <a:pt x="846" y="2221"/>
                  </a:cubicBezTo>
                  <a:cubicBezTo>
                    <a:pt x="858" y="2221"/>
                    <a:pt x="869" y="2218"/>
                    <a:pt x="869" y="2212"/>
                  </a:cubicBezTo>
                  <a:cubicBezTo>
                    <a:pt x="965" y="1640"/>
                    <a:pt x="1250" y="1200"/>
                    <a:pt x="1679" y="1128"/>
                  </a:cubicBezTo>
                  <a:cubicBezTo>
                    <a:pt x="1679" y="1104"/>
                    <a:pt x="1679" y="1104"/>
                    <a:pt x="1667" y="1092"/>
                  </a:cubicBezTo>
                  <a:cubicBezTo>
                    <a:pt x="1250" y="1021"/>
                    <a:pt x="953" y="569"/>
                    <a:pt x="869" y="9"/>
                  </a:cubicBezTo>
                  <a:cubicBezTo>
                    <a:pt x="869"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62" name="Google Shape;562;p19"/>
          <p:cNvSpPr/>
          <p:nvPr/>
        </p:nvSpPr>
        <p:spPr>
          <a:xfrm rot="10674473" flipH="1">
            <a:off x="1709488" y="3432741"/>
            <a:ext cx="7848141" cy="7534164"/>
          </a:xfrm>
          <a:custGeom>
            <a:avLst/>
            <a:gdLst/>
            <a:ahLst/>
            <a:cxnLst/>
            <a:rect l="l" t="t" r="r" b="b"/>
            <a:pathLst>
              <a:path w="73463" h="70524" extrusionOk="0">
                <a:moveTo>
                  <a:pt x="47889" y="1"/>
                </a:moveTo>
                <a:cubicBezTo>
                  <a:pt x="47418" y="1"/>
                  <a:pt x="46960" y="16"/>
                  <a:pt x="46519" y="44"/>
                </a:cubicBezTo>
                <a:cubicBezTo>
                  <a:pt x="43113" y="282"/>
                  <a:pt x="39780" y="1270"/>
                  <a:pt x="36732" y="2889"/>
                </a:cubicBezTo>
                <a:cubicBezTo>
                  <a:pt x="32124" y="5330"/>
                  <a:pt x="28576" y="9295"/>
                  <a:pt x="25647" y="13712"/>
                </a:cubicBezTo>
                <a:cubicBezTo>
                  <a:pt x="22694" y="18165"/>
                  <a:pt x="20301" y="23046"/>
                  <a:pt x="16896" y="27118"/>
                </a:cubicBezTo>
                <a:cubicBezTo>
                  <a:pt x="13622" y="31035"/>
                  <a:pt x="8704" y="32869"/>
                  <a:pt x="5430" y="36774"/>
                </a:cubicBezTo>
                <a:cubicBezTo>
                  <a:pt x="2144" y="40703"/>
                  <a:pt x="1" y="45871"/>
                  <a:pt x="132" y="51157"/>
                </a:cubicBezTo>
                <a:cubicBezTo>
                  <a:pt x="287" y="57277"/>
                  <a:pt x="3870" y="62646"/>
                  <a:pt x="8919" y="65516"/>
                </a:cubicBezTo>
                <a:cubicBezTo>
                  <a:pt x="11779" y="67145"/>
                  <a:pt x="14992" y="67834"/>
                  <a:pt x="18222" y="67834"/>
                </a:cubicBezTo>
                <a:cubicBezTo>
                  <a:pt x="20208" y="67834"/>
                  <a:pt x="22201" y="67574"/>
                  <a:pt x="24123" y="67111"/>
                </a:cubicBezTo>
                <a:cubicBezTo>
                  <a:pt x="27611" y="66266"/>
                  <a:pt x="30671" y="64242"/>
                  <a:pt x="34184" y="63432"/>
                </a:cubicBezTo>
                <a:cubicBezTo>
                  <a:pt x="36050" y="63005"/>
                  <a:pt x="37952" y="62789"/>
                  <a:pt x="39849" y="62789"/>
                </a:cubicBezTo>
                <a:cubicBezTo>
                  <a:pt x="43713" y="62789"/>
                  <a:pt x="47561" y="63683"/>
                  <a:pt x="51067" y="65504"/>
                </a:cubicBezTo>
                <a:cubicBezTo>
                  <a:pt x="54555" y="67314"/>
                  <a:pt x="57853" y="69814"/>
                  <a:pt x="61806" y="70409"/>
                </a:cubicBezTo>
                <a:cubicBezTo>
                  <a:pt x="62316" y="70486"/>
                  <a:pt x="62816" y="70523"/>
                  <a:pt x="63304" y="70523"/>
                </a:cubicBezTo>
                <a:cubicBezTo>
                  <a:pt x="68131" y="70523"/>
                  <a:pt x="71826" y="66889"/>
                  <a:pt x="72712" y="61753"/>
                </a:cubicBezTo>
                <a:cubicBezTo>
                  <a:pt x="73462" y="57479"/>
                  <a:pt x="72284" y="52990"/>
                  <a:pt x="69938" y="49454"/>
                </a:cubicBezTo>
                <a:cubicBezTo>
                  <a:pt x="67164" y="45287"/>
                  <a:pt x="63009" y="42168"/>
                  <a:pt x="60377" y="37822"/>
                </a:cubicBezTo>
                <a:cubicBezTo>
                  <a:pt x="57710" y="33417"/>
                  <a:pt x="56317" y="27321"/>
                  <a:pt x="57972" y="22261"/>
                </a:cubicBezTo>
                <a:cubicBezTo>
                  <a:pt x="58925" y="19367"/>
                  <a:pt x="60020" y="16415"/>
                  <a:pt x="60449" y="13367"/>
                </a:cubicBezTo>
                <a:cubicBezTo>
                  <a:pt x="60961" y="9759"/>
                  <a:pt x="60092" y="5830"/>
                  <a:pt x="57591" y="3211"/>
                </a:cubicBezTo>
                <a:cubicBezTo>
                  <a:pt x="55261" y="775"/>
                  <a:pt x="51270" y="1"/>
                  <a:pt x="4788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3" name="Google Shape;563;p19"/>
          <p:cNvSpPr/>
          <p:nvPr/>
        </p:nvSpPr>
        <p:spPr>
          <a:xfrm rot="1368521">
            <a:off x="3704884" y="1701932"/>
            <a:ext cx="4984359" cy="8677487"/>
          </a:xfrm>
          <a:custGeom>
            <a:avLst/>
            <a:gdLst/>
            <a:ahLst/>
            <a:cxnLst/>
            <a:rect l="l" t="t" r="r" b="b"/>
            <a:pathLst>
              <a:path w="15182" h="26431" extrusionOk="0">
                <a:moveTo>
                  <a:pt x="14660" y="1"/>
                </a:moveTo>
                <a:cubicBezTo>
                  <a:pt x="14608" y="1"/>
                  <a:pt x="14551" y="4"/>
                  <a:pt x="14491" y="10"/>
                </a:cubicBezTo>
                <a:cubicBezTo>
                  <a:pt x="11371" y="463"/>
                  <a:pt x="8811" y="3285"/>
                  <a:pt x="8668" y="6464"/>
                </a:cubicBezTo>
                <a:cubicBezTo>
                  <a:pt x="8645" y="6940"/>
                  <a:pt x="8668" y="7416"/>
                  <a:pt x="8692" y="7892"/>
                </a:cubicBezTo>
                <a:cubicBezTo>
                  <a:pt x="8728" y="8869"/>
                  <a:pt x="8776" y="9881"/>
                  <a:pt x="8395" y="10774"/>
                </a:cubicBezTo>
                <a:cubicBezTo>
                  <a:pt x="7776" y="12143"/>
                  <a:pt x="6442" y="12857"/>
                  <a:pt x="5156" y="13548"/>
                </a:cubicBezTo>
                <a:cubicBezTo>
                  <a:pt x="4073" y="14107"/>
                  <a:pt x="2953" y="14715"/>
                  <a:pt x="2239" y="15703"/>
                </a:cubicBezTo>
                <a:cubicBezTo>
                  <a:pt x="1" y="19156"/>
                  <a:pt x="2763" y="22739"/>
                  <a:pt x="5001" y="25633"/>
                </a:cubicBezTo>
                <a:cubicBezTo>
                  <a:pt x="5204" y="25895"/>
                  <a:pt x="5418" y="26180"/>
                  <a:pt x="5609" y="26430"/>
                </a:cubicBezTo>
                <a:lnTo>
                  <a:pt x="5728" y="26371"/>
                </a:lnTo>
                <a:cubicBezTo>
                  <a:pt x="5513" y="26121"/>
                  <a:pt x="5311" y="25847"/>
                  <a:pt x="5097" y="25573"/>
                </a:cubicBezTo>
                <a:cubicBezTo>
                  <a:pt x="2894" y="22716"/>
                  <a:pt x="144" y="19156"/>
                  <a:pt x="2346" y="15762"/>
                </a:cubicBezTo>
                <a:cubicBezTo>
                  <a:pt x="3025" y="14798"/>
                  <a:pt x="4144" y="14203"/>
                  <a:pt x="5216" y="13631"/>
                </a:cubicBezTo>
                <a:cubicBezTo>
                  <a:pt x="6513" y="12929"/>
                  <a:pt x="7871" y="12214"/>
                  <a:pt x="8490" y="10821"/>
                </a:cubicBezTo>
                <a:cubicBezTo>
                  <a:pt x="8895" y="9893"/>
                  <a:pt x="8847" y="8881"/>
                  <a:pt x="8799" y="7892"/>
                </a:cubicBezTo>
                <a:cubicBezTo>
                  <a:pt x="8788" y="7428"/>
                  <a:pt x="8764" y="6940"/>
                  <a:pt x="8788" y="6475"/>
                </a:cubicBezTo>
                <a:cubicBezTo>
                  <a:pt x="8907" y="3344"/>
                  <a:pt x="11443" y="570"/>
                  <a:pt x="14514" y="129"/>
                </a:cubicBezTo>
                <a:cubicBezTo>
                  <a:pt x="14553" y="126"/>
                  <a:pt x="14600" y="124"/>
                  <a:pt x="14650" y="124"/>
                </a:cubicBezTo>
                <a:cubicBezTo>
                  <a:pt x="14799" y="124"/>
                  <a:pt x="14976" y="150"/>
                  <a:pt x="15038" y="284"/>
                </a:cubicBezTo>
                <a:cubicBezTo>
                  <a:pt x="15050" y="332"/>
                  <a:pt x="15074" y="356"/>
                  <a:pt x="15050" y="403"/>
                </a:cubicBezTo>
                <a:cubicBezTo>
                  <a:pt x="15003" y="546"/>
                  <a:pt x="14645" y="713"/>
                  <a:pt x="14193" y="927"/>
                </a:cubicBezTo>
                <a:cubicBezTo>
                  <a:pt x="13288" y="1320"/>
                  <a:pt x="11907" y="1951"/>
                  <a:pt x="11145" y="3368"/>
                </a:cubicBezTo>
                <a:cubicBezTo>
                  <a:pt x="9847" y="5404"/>
                  <a:pt x="10216" y="6976"/>
                  <a:pt x="10621" y="8631"/>
                </a:cubicBezTo>
                <a:cubicBezTo>
                  <a:pt x="10835" y="9500"/>
                  <a:pt x="11038" y="10369"/>
                  <a:pt x="11038" y="11357"/>
                </a:cubicBezTo>
                <a:cubicBezTo>
                  <a:pt x="10907" y="12488"/>
                  <a:pt x="10192" y="13441"/>
                  <a:pt x="9490" y="14345"/>
                </a:cubicBezTo>
                <a:cubicBezTo>
                  <a:pt x="9288" y="14631"/>
                  <a:pt x="9061" y="14929"/>
                  <a:pt x="8847" y="15227"/>
                </a:cubicBezTo>
                <a:cubicBezTo>
                  <a:pt x="6728" y="18334"/>
                  <a:pt x="6513" y="22620"/>
                  <a:pt x="8347" y="25906"/>
                </a:cubicBezTo>
                <a:lnTo>
                  <a:pt x="8454" y="25847"/>
                </a:lnTo>
                <a:cubicBezTo>
                  <a:pt x="6633" y="22597"/>
                  <a:pt x="6847" y="18346"/>
                  <a:pt x="8942" y="15286"/>
                </a:cubicBezTo>
                <a:cubicBezTo>
                  <a:pt x="9145" y="14988"/>
                  <a:pt x="9359" y="14691"/>
                  <a:pt x="9585" y="14405"/>
                </a:cubicBezTo>
                <a:cubicBezTo>
                  <a:pt x="10276" y="13464"/>
                  <a:pt x="11014" y="12512"/>
                  <a:pt x="11145" y="11357"/>
                </a:cubicBezTo>
                <a:cubicBezTo>
                  <a:pt x="11145" y="10345"/>
                  <a:pt x="10931" y="9464"/>
                  <a:pt x="10728" y="8607"/>
                </a:cubicBezTo>
                <a:cubicBezTo>
                  <a:pt x="10323" y="6964"/>
                  <a:pt x="9966" y="5428"/>
                  <a:pt x="11228" y="3427"/>
                </a:cubicBezTo>
                <a:cubicBezTo>
                  <a:pt x="11978" y="2034"/>
                  <a:pt x="13348" y="1427"/>
                  <a:pt x="14241" y="1022"/>
                </a:cubicBezTo>
                <a:cubicBezTo>
                  <a:pt x="14764" y="784"/>
                  <a:pt x="15086" y="641"/>
                  <a:pt x="15157" y="427"/>
                </a:cubicBezTo>
                <a:cubicBezTo>
                  <a:pt x="15181" y="356"/>
                  <a:pt x="15181" y="296"/>
                  <a:pt x="15134" y="225"/>
                </a:cubicBezTo>
                <a:cubicBezTo>
                  <a:pt x="15056" y="69"/>
                  <a:pt x="14898" y="1"/>
                  <a:pt x="14660" y="1"/>
                </a:cubicBezTo>
                <a:close/>
              </a:path>
            </a:pathLst>
          </a:custGeom>
          <a:solidFill>
            <a:schemeClr val="lt1"/>
          </a:solid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4" name="Google Shape;564;p19"/>
          <p:cNvSpPr/>
          <p:nvPr/>
        </p:nvSpPr>
        <p:spPr>
          <a:xfrm rot="1368521">
            <a:off x="-3634366" y="-2266343"/>
            <a:ext cx="4984359" cy="8677487"/>
          </a:xfrm>
          <a:custGeom>
            <a:avLst/>
            <a:gdLst/>
            <a:ahLst/>
            <a:cxnLst/>
            <a:rect l="l" t="t" r="r" b="b"/>
            <a:pathLst>
              <a:path w="15182" h="26431" extrusionOk="0">
                <a:moveTo>
                  <a:pt x="14660" y="1"/>
                </a:moveTo>
                <a:cubicBezTo>
                  <a:pt x="14608" y="1"/>
                  <a:pt x="14551" y="4"/>
                  <a:pt x="14491" y="10"/>
                </a:cubicBezTo>
                <a:cubicBezTo>
                  <a:pt x="11371" y="463"/>
                  <a:pt x="8811" y="3285"/>
                  <a:pt x="8668" y="6464"/>
                </a:cubicBezTo>
                <a:cubicBezTo>
                  <a:pt x="8645" y="6940"/>
                  <a:pt x="8668" y="7416"/>
                  <a:pt x="8692" y="7892"/>
                </a:cubicBezTo>
                <a:cubicBezTo>
                  <a:pt x="8728" y="8869"/>
                  <a:pt x="8776" y="9881"/>
                  <a:pt x="8395" y="10774"/>
                </a:cubicBezTo>
                <a:cubicBezTo>
                  <a:pt x="7776" y="12143"/>
                  <a:pt x="6442" y="12857"/>
                  <a:pt x="5156" y="13548"/>
                </a:cubicBezTo>
                <a:cubicBezTo>
                  <a:pt x="4073" y="14107"/>
                  <a:pt x="2953" y="14715"/>
                  <a:pt x="2239" y="15703"/>
                </a:cubicBezTo>
                <a:cubicBezTo>
                  <a:pt x="1" y="19156"/>
                  <a:pt x="2763" y="22739"/>
                  <a:pt x="5001" y="25633"/>
                </a:cubicBezTo>
                <a:cubicBezTo>
                  <a:pt x="5204" y="25895"/>
                  <a:pt x="5418" y="26180"/>
                  <a:pt x="5609" y="26430"/>
                </a:cubicBezTo>
                <a:lnTo>
                  <a:pt x="5728" y="26371"/>
                </a:lnTo>
                <a:cubicBezTo>
                  <a:pt x="5513" y="26121"/>
                  <a:pt x="5311" y="25847"/>
                  <a:pt x="5097" y="25573"/>
                </a:cubicBezTo>
                <a:cubicBezTo>
                  <a:pt x="2894" y="22716"/>
                  <a:pt x="144" y="19156"/>
                  <a:pt x="2346" y="15762"/>
                </a:cubicBezTo>
                <a:cubicBezTo>
                  <a:pt x="3025" y="14798"/>
                  <a:pt x="4144" y="14203"/>
                  <a:pt x="5216" y="13631"/>
                </a:cubicBezTo>
                <a:cubicBezTo>
                  <a:pt x="6513" y="12929"/>
                  <a:pt x="7871" y="12214"/>
                  <a:pt x="8490" y="10821"/>
                </a:cubicBezTo>
                <a:cubicBezTo>
                  <a:pt x="8895" y="9893"/>
                  <a:pt x="8847" y="8881"/>
                  <a:pt x="8799" y="7892"/>
                </a:cubicBezTo>
                <a:cubicBezTo>
                  <a:pt x="8788" y="7428"/>
                  <a:pt x="8764" y="6940"/>
                  <a:pt x="8788" y="6475"/>
                </a:cubicBezTo>
                <a:cubicBezTo>
                  <a:pt x="8907" y="3344"/>
                  <a:pt x="11443" y="570"/>
                  <a:pt x="14514" y="129"/>
                </a:cubicBezTo>
                <a:cubicBezTo>
                  <a:pt x="14553" y="126"/>
                  <a:pt x="14600" y="124"/>
                  <a:pt x="14650" y="124"/>
                </a:cubicBezTo>
                <a:cubicBezTo>
                  <a:pt x="14799" y="124"/>
                  <a:pt x="14976" y="150"/>
                  <a:pt x="15038" y="284"/>
                </a:cubicBezTo>
                <a:cubicBezTo>
                  <a:pt x="15050" y="332"/>
                  <a:pt x="15074" y="356"/>
                  <a:pt x="15050" y="403"/>
                </a:cubicBezTo>
                <a:cubicBezTo>
                  <a:pt x="15003" y="546"/>
                  <a:pt x="14645" y="713"/>
                  <a:pt x="14193" y="927"/>
                </a:cubicBezTo>
                <a:cubicBezTo>
                  <a:pt x="13288" y="1320"/>
                  <a:pt x="11907" y="1951"/>
                  <a:pt x="11145" y="3368"/>
                </a:cubicBezTo>
                <a:cubicBezTo>
                  <a:pt x="9847" y="5404"/>
                  <a:pt x="10216" y="6976"/>
                  <a:pt x="10621" y="8631"/>
                </a:cubicBezTo>
                <a:cubicBezTo>
                  <a:pt x="10835" y="9500"/>
                  <a:pt x="11038" y="10369"/>
                  <a:pt x="11038" y="11357"/>
                </a:cubicBezTo>
                <a:cubicBezTo>
                  <a:pt x="10907" y="12488"/>
                  <a:pt x="10192" y="13441"/>
                  <a:pt x="9490" y="14345"/>
                </a:cubicBezTo>
                <a:cubicBezTo>
                  <a:pt x="9288" y="14631"/>
                  <a:pt x="9061" y="14929"/>
                  <a:pt x="8847" y="15227"/>
                </a:cubicBezTo>
                <a:cubicBezTo>
                  <a:pt x="6728" y="18334"/>
                  <a:pt x="6513" y="22620"/>
                  <a:pt x="8347" y="25906"/>
                </a:cubicBezTo>
                <a:lnTo>
                  <a:pt x="8454" y="25847"/>
                </a:lnTo>
                <a:cubicBezTo>
                  <a:pt x="6633" y="22597"/>
                  <a:pt x="6847" y="18346"/>
                  <a:pt x="8942" y="15286"/>
                </a:cubicBezTo>
                <a:cubicBezTo>
                  <a:pt x="9145" y="14988"/>
                  <a:pt x="9359" y="14691"/>
                  <a:pt x="9585" y="14405"/>
                </a:cubicBezTo>
                <a:cubicBezTo>
                  <a:pt x="10276" y="13464"/>
                  <a:pt x="11014" y="12512"/>
                  <a:pt x="11145" y="11357"/>
                </a:cubicBezTo>
                <a:cubicBezTo>
                  <a:pt x="11145" y="10345"/>
                  <a:pt x="10931" y="9464"/>
                  <a:pt x="10728" y="8607"/>
                </a:cubicBezTo>
                <a:cubicBezTo>
                  <a:pt x="10323" y="6964"/>
                  <a:pt x="9966" y="5428"/>
                  <a:pt x="11228" y="3427"/>
                </a:cubicBezTo>
                <a:cubicBezTo>
                  <a:pt x="11978" y="2034"/>
                  <a:pt x="13348" y="1427"/>
                  <a:pt x="14241" y="1022"/>
                </a:cubicBezTo>
                <a:cubicBezTo>
                  <a:pt x="14764" y="784"/>
                  <a:pt x="15086" y="641"/>
                  <a:pt x="15157" y="427"/>
                </a:cubicBezTo>
                <a:cubicBezTo>
                  <a:pt x="15181" y="356"/>
                  <a:pt x="15181" y="296"/>
                  <a:pt x="15134" y="225"/>
                </a:cubicBezTo>
                <a:cubicBezTo>
                  <a:pt x="15056" y="69"/>
                  <a:pt x="14898" y="1"/>
                  <a:pt x="14660" y="1"/>
                </a:cubicBezTo>
                <a:close/>
              </a:path>
            </a:pathLst>
          </a:custGeom>
          <a:solidFill>
            <a:schemeClr val="lt1"/>
          </a:solid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5" name="Google Shape;565;p19"/>
          <p:cNvSpPr/>
          <p:nvPr/>
        </p:nvSpPr>
        <p:spPr>
          <a:xfrm>
            <a:off x="713225" y="-888090"/>
            <a:ext cx="3528382" cy="1334598"/>
          </a:xfrm>
          <a:custGeom>
            <a:avLst/>
            <a:gdLst/>
            <a:ahLst/>
            <a:cxnLst/>
            <a:rect l="l" t="t" r="r" b="b"/>
            <a:pathLst>
              <a:path w="53924" h="20395" extrusionOk="0">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6" name="Google Shape;566;p19"/>
          <p:cNvSpPr txBox="1">
            <a:spLocks noGrp="1"/>
          </p:cNvSpPr>
          <p:nvPr>
            <p:ph type="title"/>
          </p:nvPr>
        </p:nvSpPr>
        <p:spPr>
          <a:xfrm>
            <a:off x="713225" y="1425625"/>
            <a:ext cx="6015000" cy="1128000"/>
          </a:xfrm>
          <a:prstGeom prst="rect">
            <a:avLst/>
          </a:prstGeom>
        </p:spPr>
        <p:txBody>
          <a:bodyPr spcFirstLastPara="1" wrap="square" lIns="0" tIns="0" rIns="0" bIns="0" anchor="t" anchorCtr="0">
            <a:noAutofit/>
          </a:bodyPr>
          <a:lstStyle>
            <a:lvl1pPr lvl="0" algn="l"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67" name="Google Shape;567;p19"/>
          <p:cNvSpPr txBox="1">
            <a:spLocks noGrp="1"/>
          </p:cNvSpPr>
          <p:nvPr>
            <p:ph type="subTitle" idx="1"/>
          </p:nvPr>
        </p:nvSpPr>
        <p:spPr>
          <a:xfrm>
            <a:off x="713225" y="2733700"/>
            <a:ext cx="5146500" cy="6474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1600"/>
              <a:buFont typeface="Lato"/>
              <a:buNone/>
              <a:defRPr sz="1600"/>
            </a:lvl1pPr>
            <a:lvl2pPr lvl="1"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2pPr>
            <a:lvl3pPr lvl="2"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3pPr>
            <a:lvl4pPr lvl="3"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4pPr>
            <a:lvl5pPr lvl="4"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5pPr>
            <a:lvl6pPr lvl="5"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6pPr>
            <a:lvl7pPr lvl="6"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7pPr>
            <a:lvl8pPr lvl="7"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8pPr>
            <a:lvl9pPr lvl="8"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9pPr>
          </a:lstStyle>
          <a:p>
            <a:endParaRPr/>
          </a:p>
        </p:txBody>
      </p:sp>
    </p:spTree>
    <p:extLst>
      <p:ext uri="{BB962C8B-B14F-4D97-AF65-F5344CB8AC3E}">
        <p14:creationId xmlns:p14="http://schemas.microsoft.com/office/powerpoint/2010/main" val="23464841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568"/>
        <p:cNvGrpSpPr/>
        <p:nvPr/>
      </p:nvGrpSpPr>
      <p:grpSpPr>
        <a:xfrm>
          <a:off x="0" y="0"/>
          <a:ext cx="0" cy="0"/>
          <a:chOff x="0" y="0"/>
          <a:chExt cx="0" cy="0"/>
        </a:xfrm>
      </p:grpSpPr>
      <p:grpSp>
        <p:nvGrpSpPr>
          <p:cNvPr id="569" name="Google Shape;569;p20"/>
          <p:cNvGrpSpPr/>
          <p:nvPr/>
        </p:nvGrpSpPr>
        <p:grpSpPr>
          <a:xfrm rot="4013558">
            <a:off x="7500979" y="-2595720"/>
            <a:ext cx="6376246" cy="5747634"/>
            <a:chOff x="-1155400" y="2779603"/>
            <a:chExt cx="3629811" cy="3271961"/>
          </a:xfrm>
        </p:grpSpPr>
        <p:sp>
          <p:nvSpPr>
            <p:cNvPr id="570" name="Google Shape;570;p20"/>
            <p:cNvSpPr/>
            <p:nvPr/>
          </p:nvSpPr>
          <p:spPr>
            <a:xfrm>
              <a:off x="-610709" y="2783593"/>
              <a:ext cx="1052331" cy="945576"/>
            </a:xfrm>
            <a:custGeom>
              <a:avLst/>
              <a:gdLst/>
              <a:ahLst/>
              <a:cxnLst/>
              <a:rect l="l" t="t" r="r" b="b"/>
              <a:pathLst>
                <a:path w="22682" h="20381" extrusionOk="0">
                  <a:moveTo>
                    <a:pt x="15910" y="0"/>
                  </a:moveTo>
                  <a:cubicBezTo>
                    <a:pt x="12387" y="0"/>
                    <a:pt x="8521" y="1281"/>
                    <a:pt x="5834" y="2910"/>
                  </a:cubicBezTo>
                  <a:cubicBezTo>
                    <a:pt x="3989" y="4029"/>
                    <a:pt x="2357" y="5637"/>
                    <a:pt x="1405" y="7637"/>
                  </a:cubicBezTo>
                  <a:cubicBezTo>
                    <a:pt x="953" y="8637"/>
                    <a:pt x="607" y="9756"/>
                    <a:pt x="405" y="10935"/>
                  </a:cubicBezTo>
                  <a:cubicBezTo>
                    <a:pt x="0" y="13257"/>
                    <a:pt x="167" y="15745"/>
                    <a:pt x="1179" y="17698"/>
                  </a:cubicBezTo>
                  <a:cubicBezTo>
                    <a:pt x="1976" y="19281"/>
                    <a:pt x="3084" y="19448"/>
                    <a:pt x="4512" y="19936"/>
                  </a:cubicBezTo>
                  <a:cubicBezTo>
                    <a:pt x="5365" y="20234"/>
                    <a:pt x="6288" y="20381"/>
                    <a:pt x="7220" y="20381"/>
                  </a:cubicBezTo>
                  <a:cubicBezTo>
                    <a:pt x="9307" y="20381"/>
                    <a:pt x="11443" y="19645"/>
                    <a:pt x="12966" y="18222"/>
                  </a:cubicBezTo>
                  <a:cubicBezTo>
                    <a:pt x="14240" y="17031"/>
                    <a:pt x="14680" y="15733"/>
                    <a:pt x="15276" y="14114"/>
                  </a:cubicBezTo>
                  <a:cubicBezTo>
                    <a:pt x="15942" y="12328"/>
                    <a:pt x="16847" y="10649"/>
                    <a:pt x="17967" y="9125"/>
                  </a:cubicBezTo>
                  <a:cubicBezTo>
                    <a:pt x="18740" y="8066"/>
                    <a:pt x="19633" y="6970"/>
                    <a:pt x="20645" y="6149"/>
                  </a:cubicBezTo>
                  <a:cubicBezTo>
                    <a:pt x="21550" y="5422"/>
                    <a:pt x="22681" y="4553"/>
                    <a:pt x="22324" y="3184"/>
                  </a:cubicBezTo>
                  <a:cubicBezTo>
                    <a:pt x="22074" y="2172"/>
                    <a:pt x="20765" y="1017"/>
                    <a:pt x="19836" y="660"/>
                  </a:cubicBezTo>
                  <a:cubicBezTo>
                    <a:pt x="18644" y="201"/>
                    <a:pt x="17304" y="0"/>
                    <a:pt x="1591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1" name="Google Shape;571;p20"/>
            <p:cNvSpPr/>
            <p:nvPr/>
          </p:nvSpPr>
          <p:spPr>
            <a:xfrm>
              <a:off x="-933905" y="2779603"/>
              <a:ext cx="3408316" cy="3271961"/>
            </a:xfrm>
            <a:custGeom>
              <a:avLst/>
              <a:gdLst/>
              <a:ahLst/>
              <a:cxnLst/>
              <a:rect l="l" t="t" r="r" b="b"/>
              <a:pathLst>
                <a:path w="73463" h="70524" extrusionOk="0">
                  <a:moveTo>
                    <a:pt x="47889" y="1"/>
                  </a:moveTo>
                  <a:cubicBezTo>
                    <a:pt x="47418" y="1"/>
                    <a:pt x="46960" y="16"/>
                    <a:pt x="46519" y="44"/>
                  </a:cubicBezTo>
                  <a:cubicBezTo>
                    <a:pt x="43113" y="282"/>
                    <a:pt x="39780" y="1270"/>
                    <a:pt x="36732" y="2889"/>
                  </a:cubicBezTo>
                  <a:cubicBezTo>
                    <a:pt x="32124" y="5330"/>
                    <a:pt x="28576" y="9295"/>
                    <a:pt x="25647" y="13712"/>
                  </a:cubicBezTo>
                  <a:cubicBezTo>
                    <a:pt x="22694" y="18165"/>
                    <a:pt x="20301" y="23046"/>
                    <a:pt x="16896" y="27118"/>
                  </a:cubicBezTo>
                  <a:cubicBezTo>
                    <a:pt x="13622" y="31035"/>
                    <a:pt x="8704" y="32869"/>
                    <a:pt x="5430" y="36774"/>
                  </a:cubicBezTo>
                  <a:cubicBezTo>
                    <a:pt x="2144" y="40703"/>
                    <a:pt x="1" y="45871"/>
                    <a:pt x="132" y="51157"/>
                  </a:cubicBezTo>
                  <a:cubicBezTo>
                    <a:pt x="287" y="57277"/>
                    <a:pt x="3870" y="62646"/>
                    <a:pt x="8919" y="65516"/>
                  </a:cubicBezTo>
                  <a:cubicBezTo>
                    <a:pt x="11779" y="67145"/>
                    <a:pt x="14992" y="67834"/>
                    <a:pt x="18222" y="67834"/>
                  </a:cubicBezTo>
                  <a:cubicBezTo>
                    <a:pt x="20208" y="67834"/>
                    <a:pt x="22201" y="67574"/>
                    <a:pt x="24123" y="67111"/>
                  </a:cubicBezTo>
                  <a:cubicBezTo>
                    <a:pt x="27611" y="66266"/>
                    <a:pt x="30671" y="64242"/>
                    <a:pt x="34184" y="63432"/>
                  </a:cubicBezTo>
                  <a:cubicBezTo>
                    <a:pt x="36050" y="63005"/>
                    <a:pt x="37952" y="62789"/>
                    <a:pt x="39849" y="62789"/>
                  </a:cubicBezTo>
                  <a:cubicBezTo>
                    <a:pt x="43713" y="62789"/>
                    <a:pt x="47561" y="63683"/>
                    <a:pt x="51067" y="65504"/>
                  </a:cubicBezTo>
                  <a:cubicBezTo>
                    <a:pt x="54555" y="67314"/>
                    <a:pt x="57853" y="69814"/>
                    <a:pt x="61806" y="70409"/>
                  </a:cubicBezTo>
                  <a:cubicBezTo>
                    <a:pt x="62316" y="70486"/>
                    <a:pt x="62816" y="70523"/>
                    <a:pt x="63304" y="70523"/>
                  </a:cubicBezTo>
                  <a:cubicBezTo>
                    <a:pt x="68131" y="70523"/>
                    <a:pt x="71826" y="66889"/>
                    <a:pt x="72712" y="61753"/>
                  </a:cubicBezTo>
                  <a:cubicBezTo>
                    <a:pt x="73462" y="57479"/>
                    <a:pt x="72284" y="52990"/>
                    <a:pt x="69938" y="49454"/>
                  </a:cubicBezTo>
                  <a:cubicBezTo>
                    <a:pt x="67164" y="45287"/>
                    <a:pt x="63009" y="42168"/>
                    <a:pt x="60377" y="37822"/>
                  </a:cubicBezTo>
                  <a:cubicBezTo>
                    <a:pt x="57710" y="33417"/>
                    <a:pt x="56317" y="27321"/>
                    <a:pt x="57972" y="22261"/>
                  </a:cubicBezTo>
                  <a:cubicBezTo>
                    <a:pt x="58925" y="19367"/>
                    <a:pt x="60020" y="16415"/>
                    <a:pt x="60449" y="13367"/>
                  </a:cubicBezTo>
                  <a:cubicBezTo>
                    <a:pt x="60961" y="9759"/>
                    <a:pt x="60092" y="5830"/>
                    <a:pt x="57591" y="3211"/>
                  </a:cubicBezTo>
                  <a:cubicBezTo>
                    <a:pt x="55261" y="775"/>
                    <a:pt x="51270" y="1"/>
                    <a:pt x="4788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2" name="Google Shape;572;p20"/>
            <p:cNvSpPr/>
            <p:nvPr/>
          </p:nvSpPr>
          <p:spPr>
            <a:xfrm>
              <a:off x="-1155400" y="3650965"/>
              <a:ext cx="870045" cy="686368"/>
            </a:xfrm>
            <a:custGeom>
              <a:avLst/>
              <a:gdLst/>
              <a:ahLst/>
              <a:cxnLst/>
              <a:rect l="l" t="t" r="r" b="b"/>
              <a:pathLst>
                <a:path w="18753" h="14794" extrusionOk="0">
                  <a:moveTo>
                    <a:pt x="8784" y="0"/>
                  </a:moveTo>
                  <a:cubicBezTo>
                    <a:pt x="6575" y="0"/>
                    <a:pt x="4399" y="641"/>
                    <a:pt x="2644" y="2158"/>
                  </a:cubicBezTo>
                  <a:cubicBezTo>
                    <a:pt x="739" y="3813"/>
                    <a:pt x="0" y="6242"/>
                    <a:pt x="262" y="8552"/>
                  </a:cubicBezTo>
                  <a:cubicBezTo>
                    <a:pt x="560" y="11016"/>
                    <a:pt x="2025" y="13338"/>
                    <a:pt x="4513" y="14350"/>
                  </a:cubicBezTo>
                  <a:cubicBezTo>
                    <a:pt x="5259" y="14660"/>
                    <a:pt x="6014" y="14794"/>
                    <a:pt x="6766" y="14794"/>
                  </a:cubicBezTo>
                  <a:cubicBezTo>
                    <a:pt x="8412" y="14794"/>
                    <a:pt x="10038" y="14149"/>
                    <a:pt x="11502" y="13290"/>
                  </a:cubicBezTo>
                  <a:cubicBezTo>
                    <a:pt x="13562" y="12088"/>
                    <a:pt x="16157" y="10349"/>
                    <a:pt x="17562" y="8337"/>
                  </a:cubicBezTo>
                  <a:cubicBezTo>
                    <a:pt x="18348" y="7206"/>
                    <a:pt x="18753" y="5658"/>
                    <a:pt x="18229" y="4361"/>
                  </a:cubicBezTo>
                  <a:cubicBezTo>
                    <a:pt x="17193" y="1765"/>
                    <a:pt x="13204" y="574"/>
                    <a:pt x="10788" y="170"/>
                  </a:cubicBezTo>
                  <a:cubicBezTo>
                    <a:pt x="10124" y="59"/>
                    <a:pt x="9452" y="0"/>
                    <a:pt x="878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3" name="Google Shape;573;p20"/>
            <p:cNvSpPr/>
            <p:nvPr/>
          </p:nvSpPr>
          <p:spPr>
            <a:xfrm>
              <a:off x="751484" y="2869982"/>
              <a:ext cx="1040779" cy="818129"/>
            </a:xfrm>
            <a:custGeom>
              <a:avLst/>
              <a:gdLst/>
              <a:ahLst/>
              <a:cxnLst/>
              <a:rect l="l" t="t" r="r" b="b"/>
              <a:pathLst>
                <a:path w="22433" h="17634" fill="none" extrusionOk="0">
                  <a:moveTo>
                    <a:pt x="1191" y="1"/>
                  </a:moveTo>
                  <a:cubicBezTo>
                    <a:pt x="1191" y="1"/>
                    <a:pt x="1" y="4322"/>
                    <a:pt x="1334" y="7882"/>
                  </a:cubicBezTo>
                  <a:cubicBezTo>
                    <a:pt x="2168" y="10097"/>
                    <a:pt x="4144" y="15038"/>
                    <a:pt x="15324" y="16264"/>
                  </a:cubicBezTo>
                  <a:cubicBezTo>
                    <a:pt x="15324" y="16264"/>
                    <a:pt x="19027" y="16776"/>
                    <a:pt x="22432" y="17634"/>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4" name="Google Shape;574;p20"/>
            <p:cNvSpPr/>
            <p:nvPr/>
          </p:nvSpPr>
          <p:spPr>
            <a:xfrm>
              <a:off x="496862" y="3114674"/>
              <a:ext cx="1941677" cy="2295810"/>
            </a:xfrm>
            <a:custGeom>
              <a:avLst/>
              <a:gdLst/>
              <a:ahLst/>
              <a:cxnLst/>
              <a:rect l="l" t="t" r="r" b="b"/>
              <a:pathLst>
                <a:path w="41851" h="49484" fill="none" extrusionOk="0">
                  <a:moveTo>
                    <a:pt x="41851" y="49483"/>
                  </a:moveTo>
                  <a:cubicBezTo>
                    <a:pt x="40005" y="47793"/>
                    <a:pt x="37374" y="44625"/>
                    <a:pt x="34064" y="38827"/>
                  </a:cubicBezTo>
                  <a:cubicBezTo>
                    <a:pt x="34064" y="38827"/>
                    <a:pt x="28706" y="31636"/>
                    <a:pt x="16907" y="26611"/>
                  </a:cubicBezTo>
                  <a:cubicBezTo>
                    <a:pt x="16907" y="26611"/>
                    <a:pt x="8465" y="23409"/>
                    <a:pt x="4084" y="10979"/>
                  </a:cubicBezTo>
                  <a:cubicBezTo>
                    <a:pt x="4084" y="10979"/>
                    <a:pt x="2393" y="5156"/>
                    <a:pt x="964" y="2096"/>
                  </a:cubicBezTo>
                  <a:lnTo>
                    <a:pt x="429" y="965"/>
                  </a:lnTo>
                  <a:cubicBezTo>
                    <a:pt x="298" y="632"/>
                    <a:pt x="167" y="311"/>
                    <a:pt x="0" y="1"/>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5" name="Google Shape;575;p20"/>
            <p:cNvSpPr/>
            <p:nvPr/>
          </p:nvSpPr>
          <p:spPr>
            <a:xfrm>
              <a:off x="396321" y="3221849"/>
              <a:ext cx="2045509" cy="2395791"/>
            </a:xfrm>
            <a:custGeom>
              <a:avLst/>
              <a:gdLst/>
              <a:ahLst/>
              <a:cxnLst/>
              <a:rect l="l" t="t" r="r" b="b"/>
              <a:pathLst>
                <a:path w="44089" h="51639" fill="none" extrusionOk="0">
                  <a:moveTo>
                    <a:pt x="44089" y="51638"/>
                  </a:moveTo>
                  <a:lnTo>
                    <a:pt x="43601" y="51221"/>
                  </a:lnTo>
                  <a:cubicBezTo>
                    <a:pt x="37183" y="47602"/>
                    <a:pt x="34147" y="39565"/>
                    <a:pt x="34147" y="39565"/>
                  </a:cubicBezTo>
                  <a:cubicBezTo>
                    <a:pt x="31635" y="35279"/>
                    <a:pt x="25241" y="35446"/>
                    <a:pt x="25241" y="35446"/>
                  </a:cubicBezTo>
                  <a:cubicBezTo>
                    <a:pt x="9073" y="35803"/>
                    <a:pt x="6037" y="20813"/>
                    <a:pt x="6037" y="20813"/>
                  </a:cubicBezTo>
                  <a:cubicBezTo>
                    <a:pt x="1512" y="4061"/>
                    <a:pt x="238" y="572"/>
                    <a:pt x="238" y="572"/>
                  </a:cubicBezTo>
                  <a:cubicBezTo>
                    <a:pt x="155" y="382"/>
                    <a:pt x="83" y="179"/>
                    <a:pt x="0" y="1"/>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6" name="Google Shape;576;p20"/>
            <p:cNvSpPr/>
            <p:nvPr/>
          </p:nvSpPr>
          <p:spPr>
            <a:xfrm>
              <a:off x="-1002942" y="3725106"/>
              <a:ext cx="522037" cy="444696"/>
            </a:xfrm>
            <a:custGeom>
              <a:avLst/>
              <a:gdLst/>
              <a:ahLst/>
              <a:cxnLst/>
              <a:rect l="l" t="t" r="r" b="b"/>
              <a:pathLst>
                <a:path w="11252" h="9585" fill="none" extrusionOk="0">
                  <a:moveTo>
                    <a:pt x="11252" y="9585"/>
                  </a:moveTo>
                  <a:cubicBezTo>
                    <a:pt x="8633" y="2036"/>
                    <a:pt x="2334" y="358"/>
                    <a:pt x="1" y="0"/>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7" name="Google Shape;577;p20"/>
            <p:cNvSpPr/>
            <p:nvPr/>
          </p:nvSpPr>
          <p:spPr>
            <a:xfrm>
              <a:off x="-473747" y="4279723"/>
              <a:ext cx="1046857" cy="1556135"/>
            </a:xfrm>
            <a:custGeom>
              <a:avLst/>
              <a:gdLst/>
              <a:ahLst/>
              <a:cxnLst/>
              <a:rect l="l" t="t" r="r" b="b"/>
              <a:pathLst>
                <a:path w="22564" h="33541" fill="none" extrusionOk="0">
                  <a:moveTo>
                    <a:pt x="18777" y="33540"/>
                  </a:moveTo>
                  <a:cubicBezTo>
                    <a:pt x="22563" y="20479"/>
                    <a:pt x="15669" y="17133"/>
                    <a:pt x="15669" y="17133"/>
                  </a:cubicBezTo>
                  <a:cubicBezTo>
                    <a:pt x="13907" y="15645"/>
                    <a:pt x="8037" y="14014"/>
                    <a:pt x="8037" y="14014"/>
                  </a:cubicBezTo>
                  <a:cubicBezTo>
                    <a:pt x="1" y="12168"/>
                    <a:pt x="739" y="1381"/>
                    <a:pt x="739" y="1381"/>
                  </a:cubicBezTo>
                  <a:cubicBezTo>
                    <a:pt x="691" y="1036"/>
                    <a:pt x="870" y="322"/>
                    <a:pt x="810" y="0"/>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8" name="Google Shape;578;p20"/>
            <p:cNvSpPr/>
            <p:nvPr/>
          </p:nvSpPr>
          <p:spPr>
            <a:xfrm>
              <a:off x="-1080285" y="3803004"/>
              <a:ext cx="457965" cy="464600"/>
            </a:xfrm>
            <a:custGeom>
              <a:avLst/>
              <a:gdLst/>
              <a:ahLst/>
              <a:cxnLst/>
              <a:rect l="l" t="t" r="r" b="b"/>
              <a:pathLst>
                <a:path w="9871" h="10014" fill="none" extrusionOk="0">
                  <a:moveTo>
                    <a:pt x="9871" y="10013"/>
                  </a:moveTo>
                  <a:cubicBezTo>
                    <a:pt x="8347" y="2572"/>
                    <a:pt x="1656" y="417"/>
                    <a:pt x="1" y="0"/>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9" name="Google Shape;579;p20"/>
            <p:cNvSpPr/>
            <p:nvPr/>
          </p:nvSpPr>
          <p:spPr>
            <a:xfrm>
              <a:off x="-699093" y="4415616"/>
              <a:ext cx="645772" cy="1525189"/>
            </a:xfrm>
            <a:custGeom>
              <a:avLst/>
              <a:gdLst/>
              <a:ahLst/>
              <a:cxnLst/>
              <a:rect l="l" t="t" r="r" b="b"/>
              <a:pathLst>
                <a:path w="13919" h="32874" fill="none" extrusionOk="0">
                  <a:moveTo>
                    <a:pt x="13918" y="32873"/>
                  </a:moveTo>
                  <a:cubicBezTo>
                    <a:pt x="13918" y="23574"/>
                    <a:pt x="10263" y="18883"/>
                    <a:pt x="10263" y="18883"/>
                  </a:cubicBezTo>
                  <a:cubicBezTo>
                    <a:pt x="7025" y="14633"/>
                    <a:pt x="3858" y="12347"/>
                    <a:pt x="3858" y="12347"/>
                  </a:cubicBezTo>
                  <a:cubicBezTo>
                    <a:pt x="0" y="9073"/>
                    <a:pt x="1965" y="0"/>
                    <a:pt x="1965" y="0"/>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0" name="Google Shape;580;p20"/>
            <p:cNvSpPr/>
            <p:nvPr/>
          </p:nvSpPr>
          <p:spPr>
            <a:xfrm>
              <a:off x="-542784" y="2813657"/>
              <a:ext cx="763986" cy="701028"/>
            </a:xfrm>
            <a:custGeom>
              <a:avLst/>
              <a:gdLst/>
              <a:ahLst/>
              <a:cxnLst/>
              <a:rect l="l" t="t" r="r" b="b"/>
              <a:pathLst>
                <a:path w="16467" h="15110" extrusionOk="0">
                  <a:moveTo>
                    <a:pt x="9859" y="0"/>
                  </a:moveTo>
                  <a:cubicBezTo>
                    <a:pt x="7835" y="524"/>
                    <a:pt x="5918" y="1334"/>
                    <a:pt x="4382" y="2274"/>
                  </a:cubicBezTo>
                  <a:cubicBezTo>
                    <a:pt x="2560" y="3381"/>
                    <a:pt x="941" y="4953"/>
                    <a:pt x="0" y="6929"/>
                  </a:cubicBezTo>
                  <a:cubicBezTo>
                    <a:pt x="314" y="6904"/>
                    <a:pt x="623" y="6891"/>
                    <a:pt x="928" y="6891"/>
                  </a:cubicBezTo>
                  <a:cubicBezTo>
                    <a:pt x="6266" y="6891"/>
                    <a:pt x="10321" y="10739"/>
                    <a:pt x="13193" y="15109"/>
                  </a:cubicBezTo>
                  <a:cubicBezTo>
                    <a:pt x="13419" y="14597"/>
                    <a:pt x="13609" y="14049"/>
                    <a:pt x="13836" y="13466"/>
                  </a:cubicBezTo>
                  <a:cubicBezTo>
                    <a:pt x="14478" y="11716"/>
                    <a:pt x="15383" y="10049"/>
                    <a:pt x="16467" y="8537"/>
                  </a:cubicBezTo>
                  <a:cubicBezTo>
                    <a:pt x="14502" y="4060"/>
                    <a:pt x="11788" y="1417"/>
                    <a:pt x="98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1" name="Google Shape;581;p20"/>
            <p:cNvSpPr/>
            <p:nvPr/>
          </p:nvSpPr>
          <p:spPr>
            <a:xfrm>
              <a:off x="131167" y="3388132"/>
              <a:ext cx="2288573" cy="2662934"/>
            </a:xfrm>
            <a:custGeom>
              <a:avLst/>
              <a:gdLst/>
              <a:ahLst/>
              <a:cxnLst/>
              <a:rect l="l" t="t" r="r" b="b"/>
              <a:pathLst>
                <a:path w="49328" h="57397" extrusionOk="0">
                  <a:moveTo>
                    <a:pt x="3096" y="1"/>
                  </a:moveTo>
                  <a:cubicBezTo>
                    <a:pt x="2953" y="191"/>
                    <a:pt x="2822" y="382"/>
                    <a:pt x="2691" y="596"/>
                  </a:cubicBezTo>
                  <a:cubicBezTo>
                    <a:pt x="1750" y="2013"/>
                    <a:pt x="869" y="3465"/>
                    <a:pt x="0" y="4942"/>
                  </a:cubicBezTo>
                  <a:cubicBezTo>
                    <a:pt x="2870" y="10085"/>
                    <a:pt x="4203" y="15229"/>
                    <a:pt x="4203" y="15229"/>
                  </a:cubicBezTo>
                  <a:cubicBezTo>
                    <a:pt x="6620" y="29814"/>
                    <a:pt x="13037" y="34219"/>
                    <a:pt x="13037" y="34219"/>
                  </a:cubicBezTo>
                  <a:cubicBezTo>
                    <a:pt x="20693" y="40803"/>
                    <a:pt x="22753" y="46959"/>
                    <a:pt x="23241" y="50495"/>
                  </a:cubicBezTo>
                  <a:cubicBezTo>
                    <a:pt x="24908" y="50947"/>
                    <a:pt x="26551" y="51566"/>
                    <a:pt x="28111" y="52376"/>
                  </a:cubicBezTo>
                  <a:cubicBezTo>
                    <a:pt x="31611" y="54186"/>
                    <a:pt x="34897" y="56686"/>
                    <a:pt x="38850" y="57281"/>
                  </a:cubicBezTo>
                  <a:cubicBezTo>
                    <a:pt x="39364" y="57359"/>
                    <a:pt x="39868" y="57397"/>
                    <a:pt x="40360" y="57397"/>
                  </a:cubicBezTo>
                  <a:cubicBezTo>
                    <a:pt x="44619" y="57397"/>
                    <a:pt x="47983" y="54570"/>
                    <a:pt x="49328" y="50376"/>
                  </a:cubicBezTo>
                  <a:cubicBezTo>
                    <a:pt x="45565" y="43982"/>
                    <a:pt x="36338" y="39970"/>
                    <a:pt x="36338" y="39970"/>
                  </a:cubicBezTo>
                  <a:cubicBezTo>
                    <a:pt x="17955" y="33719"/>
                    <a:pt x="14383" y="29957"/>
                    <a:pt x="14383" y="29957"/>
                  </a:cubicBezTo>
                  <a:cubicBezTo>
                    <a:pt x="6965" y="23218"/>
                    <a:pt x="6144" y="14609"/>
                    <a:pt x="6144" y="14609"/>
                  </a:cubicBezTo>
                  <a:cubicBezTo>
                    <a:pt x="5203" y="9514"/>
                    <a:pt x="3822" y="3287"/>
                    <a:pt x="309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2" name="Google Shape;582;p20"/>
            <p:cNvSpPr/>
            <p:nvPr/>
          </p:nvSpPr>
          <p:spPr>
            <a:xfrm>
              <a:off x="-606301" y="3289262"/>
              <a:ext cx="617610" cy="376774"/>
            </a:xfrm>
            <a:custGeom>
              <a:avLst/>
              <a:gdLst/>
              <a:ahLst/>
              <a:cxnLst/>
              <a:rect l="l" t="t" r="r" b="b"/>
              <a:pathLst>
                <a:path w="13312" h="8121" extrusionOk="0">
                  <a:moveTo>
                    <a:pt x="322" y="0"/>
                  </a:moveTo>
                  <a:lnTo>
                    <a:pt x="322" y="36"/>
                  </a:lnTo>
                  <a:cubicBezTo>
                    <a:pt x="0" y="1941"/>
                    <a:pt x="60" y="3953"/>
                    <a:pt x="631" y="5715"/>
                  </a:cubicBezTo>
                  <a:cubicBezTo>
                    <a:pt x="1672" y="5331"/>
                    <a:pt x="2715" y="5172"/>
                    <a:pt x="3729" y="5172"/>
                  </a:cubicBezTo>
                  <a:cubicBezTo>
                    <a:pt x="7241" y="5172"/>
                    <a:pt x="10402" y="7076"/>
                    <a:pt x="11871" y="8120"/>
                  </a:cubicBezTo>
                  <a:cubicBezTo>
                    <a:pt x="12228" y="7882"/>
                    <a:pt x="12573" y="7620"/>
                    <a:pt x="12895" y="7335"/>
                  </a:cubicBezTo>
                  <a:cubicBezTo>
                    <a:pt x="13050" y="7192"/>
                    <a:pt x="13192" y="7061"/>
                    <a:pt x="13311" y="6906"/>
                  </a:cubicBezTo>
                  <a:cubicBezTo>
                    <a:pt x="11573" y="4620"/>
                    <a:pt x="10156" y="3965"/>
                    <a:pt x="10156" y="3965"/>
                  </a:cubicBezTo>
                  <a:cubicBezTo>
                    <a:pt x="5037" y="596"/>
                    <a:pt x="1786" y="36"/>
                    <a:pt x="32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3" name="Google Shape;583;p20"/>
            <p:cNvSpPr/>
            <p:nvPr/>
          </p:nvSpPr>
          <p:spPr>
            <a:xfrm>
              <a:off x="-63280" y="3709099"/>
              <a:ext cx="1065600" cy="2005749"/>
            </a:xfrm>
            <a:custGeom>
              <a:avLst/>
              <a:gdLst/>
              <a:ahLst/>
              <a:cxnLst/>
              <a:rect l="l" t="t" r="r" b="b"/>
              <a:pathLst>
                <a:path w="22968" h="43232" extrusionOk="0">
                  <a:moveTo>
                    <a:pt x="2977" y="0"/>
                  </a:moveTo>
                  <a:cubicBezTo>
                    <a:pt x="2667" y="524"/>
                    <a:pt x="2334" y="1060"/>
                    <a:pt x="2012" y="1584"/>
                  </a:cubicBezTo>
                  <a:cubicBezTo>
                    <a:pt x="3012" y="4691"/>
                    <a:pt x="2298" y="9692"/>
                    <a:pt x="2298" y="9692"/>
                  </a:cubicBezTo>
                  <a:cubicBezTo>
                    <a:pt x="0" y="19419"/>
                    <a:pt x="6822" y="24467"/>
                    <a:pt x="6822" y="24467"/>
                  </a:cubicBezTo>
                  <a:cubicBezTo>
                    <a:pt x="15300" y="30373"/>
                    <a:pt x="16288" y="39267"/>
                    <a:pt x="16252" y="43232"/>
                  </a:cubicBezTo>
                  <a:cubicBezTo>
                    <a:pt x="17824" y="42927"/>
                    <a:pt x="19420" y="42773"/>
                    <a:pt x="21015" y="42773"/>
                  </a:cubicBezTo>
                  <a:cubicBezTo>
                    <a:pt x="21667" y="42773"/>
                    <a:pt x="22318" y="42799"/>
                    <a:pt x="22967" y="42851"/>
                  </a:cubicBezTo>
                  <a:cubicBezTo>
                    <a:pt x="21300" y="34350"/>
                    <a:pt x="14311" y="28587"/>
                    <a:pt x="14311" y="28587"/>
                  </a:cubicBezTo>
                  <a:cubicBezTo>
                    <a:pt x="7894" y="22836"/>
                    <a:pt x="7334" y="15812"/>
                    <a:pt x="7334" y="15812"/>
                  </a:cubicBezTo>
                  <a:cubicBezTo>
                    <a:pt x="6572" y="8108"/>
                    <a:pt x="4763" y="3155"/>
                    <a:pt x="297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84" name="Google Shape;584;p20"/>
          <p:cNvGrpSpPr/>
          <p:nvPr/>
        </p:nvGrpSpPr>
        <p:grpSpPr>
          <a:xfrm>
            <a:off x="-2309125" y="2779603"/>
            <a:ext cx="3629811" cy="3271961"/>
            <a:chOff x="-1155400" y="2779603"/>
            <a:chExt cx="3629811" cy="3271961"/>
          </a:xfrm>
        </p:grpSpPr>
        <p:sp>
          <p:nvSpPr>
            <p:cNvPr id="585" name="Google Shape;585;p20"/>
            <p:cNvSpPr/>
            <p:nvPr/>
          </p:nvSpPr>
          <p:spPr>
            <a:xfrm>
              <a:off x="-610709" y="2783593"/>
              <a:ext cx="1052331" cy="945576"/>
            </a:xfrm>
            <a:custGeom>
              <a:avLst/>
              <a:gdLst/>
              <a:ahLst/>
              <a:cxnLst/>
              <a:rect l="l" t="t" r="r" b="b"/>
              <a:pathLst>
                <a:path w="22682" h="20381" extrusionOk="0">
                  <a:moveTo>
                    <a:pt x="15910" y="0"/>
                  </a:moveTo>
                  <a:cubicBezTo>
                    <a:pt x="12387" y="0"/>
                    <a:pt x="8521" y="1281"/>
                    <a:pt x="5834" y="2910"/>
                  </a:cubicBezTo>
                  <a:cubicBezTo>
                    <a:pt x="3989" y="4029"/>
                    <a:pt x="2357" y="5637"/>
                    <a:pt x="1405" y="7637"/>
                  </a:cubicBezTo>
                  <a:cubicBezTo>
                    <a:pt x="953" y="8637"/>
                    <a:pt x="607" y="9756"/>
                    <a:pt x="405" y="10935"/>
                  </a:cubicBezTo>
                  <a:cubicBezTo>
                    <a:pt x="0" y="13257"/>
                    <a:pt x="167" y="15745"/>
                    <a:pt x="1179" y="17698"/>
                  </a:cubicBezTo>
                  <a:cubicBezTo>
                    <a:pt x="1976" y="19281"/>
                    <a:pt x="3084" y="19448"/>
                    <a:pt x="4512" y="19936"/>
                  </a:cubicBezTo>
                  <a:cubicBezTo>
                    <a:pt x="5365" y="20234"/>
                    <a:pt x="6288" y="20381"/>
                    <a:pt x="7220" y="20381"/>
                  </a:cubicBezTo>
                  <a:cubicBezTo>
                    <a:pt x="9307" y="20381"/>
                    <a:pt x="11443" y="19645"/>
                    <a:pt x="12966" y="18222"/>
                  </a:cubicBezTo>
                  <a:cubicBezTo>
                    <a:pt x="14240" y="17031"/>
                    <a:pt x="14680" y="15733"/>
                    <a:pt x="15276" y="14114"/>
                  </a:cubicBezTo>
                  <a:cubicBezTo>
                    <a:pt x="15942" y="12328"/>
                    <a:pt x="16847" y="10649"/>
                    <a:pt x="17967" y="9125"/>
                  </a:cubicBezTo>
                  <a:cubicBezTo>
                    <a:pt x="18740" y="8066"/>
                    <a:pt x="19633" y="6970"/>
                    <a:pt x="20645" y="6149"/>
                  </a:cubicBezTo>
                  <a:cubicBezTo>
                    <a:pt x="21550" y="5422"/>
                    <a:pt x="22681" y="4553"/>
                    <a:pt x="22324" y="3184"/>
                  </a:cubicBezTo>
                  <a:cubicBezTo>
                    <a:pt x="22074" y="2172"/>
                    <a:pt x="20765" y="1017"/>
                    <a:pt x="19836" y="660"/>
                  </a:cubicBezTo>
                  <a:cubicBezTo>
                    <a:pt x="18644" y="201"/>
                    <a:pt x="17304" y="0"/>
                    <a:pt x="1591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6" name="Google Shape;586;p20"/>
            <p:cNvSpPr/>
            <p:nvPr/>
          </p:nvSpPr>
          <p:spPr>
            <a:xfrm>
              <a:off x="-933905" y="2779603"/>
              <a:ext cx="3408316" cy="3271961"/>
            </a:xfrm>
            <a:custGeom>
              <a:avLst/>
              <a:gdLst/>
              <a:ahLst/>
              <a:cxnLst/>
              <a:rect l="l" t="t" r="r" b="b"/>
              <a:pathLst>
                <a:path w="73463" h="70524" extrusionOk="0">
                  <a:moveTo>
                    <a:pt x="47889" y="1"/>
                  </a:moveTo>
                  <a:cubicBezTo>
                    <a:pt x="47418" y="1"/>
                    <a:pt x="46960" y="16"/>
                    <a:pt x="46519" y="44"/>
                  </a:cubicBezTo>
                  <a:cubicBezTo>
                    <a:pt x="43113" y="282"/>
                    <a:pt x="39780" y="1270"/>
                    <a:pt x="36732" y="2889"/>
                  </a:cubicBezTo>
                  <a:cubicBezTo>
                    <a:pt x="32124" y="5330"/>
                    <a:pt x="28576" y="9295"/>
                    <a:pt x="25647" y="13712"/>
                  </a:cubicBezTo>
                  <a:cubicBezTo>
                    <a:pt x="22694" y="18165"/>
                    <a:pt x="20301" y="23046"/>
                    <a:pt x="16896" y="27118"/>
                  </a:cubicBezTo>
                  <a:cubicBezTo>
                    <a:pt x="13622" y="31035"/>
                    <a:pt x="8704" y="32869"/>
                    <a:pt x="5430" y="36774"/>
                  </a:cubicBezTo>
                  <a:cubicBezTo>
                    <a:pt x="2144" y="40703"/>
                    <a:pt x="1" y="45871"/>
                    <a:pt x="132" y="51157"/>
                  </a:cubicBezTo>
                  <a:cubicBezTo>
                    <a:pt x="287" y="57277"/>
                    <a:pt x="3870" y="62646"/>
                    <a:pt x="8919" y="65516"/>
                  </a:cubicBezTo>
                  <a:cubicBezTo>
                    <a:pt x="11779" y="67145"/>
                    <a:pt x="14992" y="67834"/>
                    <a:pt x="18222" y="67834"/>
                  </a:cubicBezTo>
                  <a:cubicBezTo>
                    <a:pt x="20208" y="67834"/>
                    <a:pt x="22201" y="67574"/>
                    <a:pt x="24123" y="67111"/>
                  </a:cubicBezTo>
                  <a:cubicBezTo>
                    <a:pt x="27611" y="66266"/>
                    <a:pt x="30671" y="64242"/>
                    <a:pt x="34184" y="63432"/>
                  </a:cubicBezTo>
                  <a:cubicBezTo>
                    <a:pt x="36050" y="63005"/>
                    <a:pt x="37952" y="62789"/>
                    <a:pt x="39849" y="62789"/>
                  </a:cubicBezTo>
                  <a:cubicBezTo>
                    <a:pt x="43713" y="62789"/>
                    <a:pt x="47561" y="63683"/>
                    <a:pt x="51067" y="65504"/>
                  </a:cubicBezTo>
                  <a:cubicBezTo>
                    <a:pt x="54555" y="67314"/>
                    <a:pt x="57853" y="69814"/>
                    <a:pt x="61806" y="70409"/>
                  </a:cubicBezTo>
                  <a:cubicBezTo>
                    <a:pt x="62316" y="70486"/>
                    <a:pt x="62816" y="70523"/>
                    <a:pt x="63304" y="70523"/>
                  </a:cubicBezTo>
                  <a:cubicBezTo>
                    <a:pt x="68131" y="70523"/>
                    <a:pt x="71826" y="66889"/>
                    <a:pt x="72712" y="61753"/>
                  </a:cubicBezTo>
                  <a:cubicBezTo>
                    <a:pt x="73462" y="57479"/>
                    <a:pt x="72284" y="52990"/>
                    <a:pt x="69938" y="49454"/>
                  </a:cubicBezTo>
                  <a:cubicBezTo>
                    <a:pt x="67164" y="45287"/>
                    <a:pt x="63009" y="42168"/>
                    <a:pt x="60377" y="37822"/>
                  </a:cubicBezTo>
                  <a:cubicBezTo>
                    <a:pt x="57710" y="33417"/>
                    <a:pt x="56317" y="27321"/>
                    <a:pt x="57972" y="22261"/>
                  </a:cubicBezTo>
                  <a:cubicBezTo>
                    <a:pt x="58925" y="19367"/>
                    <a:pt x="60020" y="16415"/>
                    <a:pt x="60449" y="13367"/>
                  </a:cubicBezTo>
                  <a:cubicBezTo>
                    <a:pt x="60961" y="9759"/>
                    <a:pt x="60092" y="5830"/>
                    <a:pt x="57591" y="3211"/>
                  </a:cubicBezTo>
                  <a:cubicBezTo>
                    <a:pt x="55261" y="775"/>
                    <a:pt x="51270" y="1"/>
                    <a:pt x="4788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7" name="Google Shape;587;p20"/>
            <p:cNvSpPr/>
            <p:nvPr/>
          </p:nvSpPr>
          <p:spPr>
            <a:xfrm>
              <a:off x="-1155400" y="3650965"/>
              <a:ext cx="870045" cy="686368"/>
            </a:xfrm>
            <a:custGeom>
              <a:avLst/>
              <a:gdLst/>
              <a:ahLst/>
              <a:cxnLst/>
              <a:rect l="l" t="t" r="r" b="b"/>
              <a:pathLst>
                <a:path w="18753" h="14794" extrusionOk="0">
                  <a:moveTo>
                    <a:pt x="8784" y="0"/>
                  </a:moveTo>
                  <a:cubicBezTo>
                    <a:pt x="6575" y="0"/>
                    <a:pt x="4399" y="641"/>
                    <a:pt x="2644" y="2158"/>
                  </a:cubicBezTo>
                  <a:cubicBezTo>
                    <a:pt x="739" y="3813"/>
                    <a:pt x="0" y="6242"/>
                    <a:pt x="262" y="8552"/>
                  </a:cubicBezTo>
                  <a:cubicBezTo>
                    <a:pt x="560" y="11016"/>
                    <a:pt x="2025" y="13338"/>
                    <a:pt x="4513" y="14350"/>
                  </a:cubicBezTo>
                  <a:cubicBezTo>
                    <a:pt x="5259" y="14660"/>
                    <a:pt x="6014" y="14794"/>
                    <a:pt x="6766" y="14794"/>
                  </a:cubicBezTo>
                  <a:cubicBezTo>
                    <a:pt x="8412" y="14794"/>
                    <a:pt x="10038" y="14149"/>
                    <a:pt x="11502" y="13290"/>
                  </a:cubicBezTo>
                  <a:cubicBezTo>
                    <a:pt x="13562" y="12088"/>
                    <a:pt x="16157" y="10349"/>
                    <a:pt x="17562" y="8337"/>
                  </a:cubicBezTo>
                  <a:cubicBezTo>
                    <a:pt x="18348" y="7206"/>
                    <a:pt x="18753" y="5658"/>
                    <a:pt x="18229" y="4361"/>
                  </a:cubicBezTo>
                  <a:cubicBezTo>
                    <a:pt x="17193" y="1765"/>
                    <a:pt x="13204" y="574"/>
                    <a:pt x="10788" y="170"/>
                  </a:cubicBezTo>
                  <a:cubicBezTo>
                    <a:pt x="10124" y="59"/>
                    <a:pt x="9452" y="0"/>
                    <a:pt x="878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8" name="Google Shape;588;p20"/>
            <p:cNvSpPr/>
            <p:nvPr/>
          </p:nvSpPr>
          <p:spPr>
            <a:xfrm>
              <a:off x="751484" y="2869982"/>
              <a:ext cx="1040779" cy="818129"/>
            </a:xfrm>
            <a:custGeom>
              <a:avLst/>
              <a:gdLst/>
              <a:ahLst/>
              <a:cxnLst/>
              <a:rect l="l" t="t" r="r" b="b"/>
              <a:pathLst>
                <a:path w="22433" h="17634" fill="none" extrusionOk="0">
                  <a:moveTo>
                    <a:pt x="1191" y="1"/>
                  </a:moveTo>
                  <a:cubicBezTo>
                    <a:pt x="1191" y="1"/>
                    <a:pt x="1" y="4322"/>
                    <a:pt x="1334" y="7882"/>
                  </a:cubicBezTo>
                  <a:cubicBezTo>
                    <a:pt x="2168" y="10097"/>
                    <a:pt x="4144" y="15038"/>
                    <a:pt x="15324" y="16264"/>
                  </a:cubicBezTo>
                  <a:cubicBezTo>
                    <a:pt x="15324" y="16264"/>
                    <a:pt x="19027" y="16776"/>
                    <a:pt x="22432" y="17634"/>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9" name="Google Shape;589;p20"/>
            <p:cNvSpPr/>
            <p:nvPr/>
          </p:nvSpPr>
          <p:spPr>
            <a:xfrm>
              <a:off x="496862" y="3114674"/>
              <a:ext cx="1941677" cy="2295810"/>
            </a:xfrm>
            <a:custGeom>
              <a:avLst/>
              <a:gdLst/>
              <a:ahLst/>
              <a:cxnLst/>
              <a:rect l="l" t="t" r="r" b="b"/>
              <a:pathLst>
                <a:path w="41851" h="49484" fill="none" extrusionOk="0">
                  <a:moveTo>
                    <a:pt x="41851" y="49483"/>
                  </a:moveTo>
                  <a:cubicBezTo>
                    <a:pt x="40005" y="47793"/>
                    <a:pt x="37374" y="44625"/>
                    <a:pt x="34064" y="38827"/>
                  </a:cubicBezTo>
                  <a:cubicBezTo>
                    <a:pt x="34064" y="38827"/>
                    <a:pt x="28706" y="31636"/>
                    <a:pt x="16907" y="26611"/>
                  </a:cubicBezTo>
                  <a:cubicBezTo>
                    <a:pt x="16907" y="26611"/>
                    <a:pt x="8465" y="23409"/>
                    <a:pt x="4084" y="10979"/>
                  </a:cubicBezTo>
                  <a:cubicBezTo>
                    <a:pt x="4084" y="10979"/>
                    <a:pt x="2393" y="5156"/>
                    <a:pt x="964" y="2096"/>
                  </a:cubicBezTo>
                  <a:lnTo>
                    <a:pt x="429" y="965"/>
                  </a:lnTo>
                  <a:cubicBezTo>
                    <a:pt x="298" y="632"/>
                    <a:pt x="167" y="311"/>
                    <a:pt x="0" y="1"/>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0" name="Google Shape;590;p20"/>
            <p:cNvSpPr/>
            <p:nvPr/>
          </p:nvSpPr>
          <p:spPr>
            <a:xfrm>
              <a:off x="396321" y="3221849"/>
              <a:ext cx="2045509" cy="2395791"/>
            </a:xfrm>
            <a:custGeom>
              <a:avLst/>
              <a:gdLst/>
              <a:ahLst/>
              <a:cxnLst/>
              <a:rect l="l" t="t" r="r" b="b"/>
              <a:pathLst>
                <a:path w="44089" h="51639" fill="none" extrusionOk="0">
                  <a:moveTo>
                    <a:pt x="44089" y="51638"/>
                  </a:moveTo>
                  <a:lnTo>
                    <a:pt x="43601" y="51221"/>
                  </a:lnTo>
                  <a:cubicBezTo>
                    <a:pt x="37183" y="47602"/>
                    <a:pt x="34147" y="39565"/>
                    <a:pt x="34147" y="39565"/>
                  </a:cubicBezTo>
                  <a:cubicBezTo>
                    <a:pt x="31635" y="35279"/>
                    <a:pt x="25241" y="35446"/>
                    <a:pt x="25241" y="35446"/>
                  </a:cubicBezTo>
                  <a:cubicBezTo>
                    <a:pt x="9073" y="35803"/>
                    <a:pt x="6037" y="20813"/>
                    <a:pt x="6037" y="20813"/>
                  </a:cubicBezTo>
                  <a:cubicBezTo>
                    <a:pt x="1512" y="4061"/>
                    <a:pt x="238" y="572"/>
                    <a:pt x="238" y="572"/>
                  </a:cubicBezTo>
                  <a:cubicBezTo>
                    <a:pt x="155" y="382"/>
                    <a:pt x="83" y="179"/>
                    <a:pt x="0" y="1"/>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1" name="Google Shape;591;p20"/>
            <p:cNvSpPr/>
            <p:nvPr/>
          </p:nvSpPr>
          <p:spPr>
            <a:xfrm>
              <a:off x="-1002942" y="3725106"/>
              <a:ext cx="522037" cy="444696"/>
            </a:xfrm>
            <a:custGeom>
              <a:avLst/>
              <a:gdLst/>
              <a:ahLst/>
              <a:cxnLst/>
              <a:rect l="l" t="t" r="r" b="b"/>
              <a:pathLst>
                <a:path w="11252" h="9585" fill="none" extrusionOk="0">
                  <a:moveTo>
                    <a:pt x="11252" y="9585"/>
                  </a:moveTo>
                  <a:cubicBezTo>
                    <a:pt x="8633" y="2036"/>
                    <a:pt x="2334" y="358"/>
                    <a:pt x="1" y="0"/>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2" name="Google Shape;592;p20"/>
            <p:cNvSpPr/>
            <p:nvPr/>
          </p:nvSpPr>
          <p:spPr>
            <a:xfrm>
              <a:off x="-473747" y="4279723"/>
              <a:ext cx="1046857" cy="1556135"/>
            </a:xfrm>
            <a:custGeom>
              <a:avLst/>
              <a:gdLst/>
              <a:ahLst/>
              <a:cxnLst/>
              <a:rect l="l" t="t" r="r" b="b"/>
              <a:pathLst>
                <a:path w="22564" h="33541" fill="none" extrusionOk="0">
                  <a:moveTo>
                    <a:pt x="18777" y="33540"/>
                  </a:moveTo>
                  <a:cubicBezTo>
                    <a:pt x="22563" y="20479"/>
                    <a:pt x="15669" y="17133"/>
                    <a:pt x="15669" y="17133"/>
                  </a:cubicBezTo>
                  <a:cubicBezTo>
                    <a:pt x="13907" y="15645"/>
                    <a:pt x="8037" y="14014"/>
                    <a:pt x="8037" y="14014"/>
                  </a:cubicBezTo>
                  <a:cubicBezTo>
                    <a:pt x="1" y="12168"/>
                    <a:pt x="739" y="1381"/>
                    <a:pt x="739" y="1381"/>
                  </a:cubicBezTo>
                  <a:cubicBezTo>
                    <a:pt x="691" y="1036"/>
                    <a:pt x="870" y="322"/>
                    <a:pt x="810" y="0"/>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3" name="Google Shape;593;p20"/>
            <p:cNvSpPr/>
            <p:nvPr/>
          </p:nvSpPr>
          <p:spPr>
            <a:xfrm>
              <a:off x="-1080285" y="3803004"/>
              <a:ext cx="457965" cy="464600"/>
            </a:xfrm>
            <a:custGeom>
              <a:avLst/>
              <a:gdLst/>
              <a:ahLst/>
              <a:cxnLst/>
              <a:rect l="l" t="t" r="r" b="b"/>
              <a:pathLst>
                <a:path w="9871" h="10014" fill="none" extrusionOk="0">
                  <a:moveTo>
                    <a:pt x="9871" y="10013"/>
                  </a:moveTo>
                  <a:cubicBezTo>
                    <a:pt x="8347" y="2572"/>
                    <a:pt x="1656" y="417"/>
                    <a:pt x="1" y="0"/>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4" name="Google Shape;594;p20"/>
            <p:cNvSpPr/>
            <p:nvPr/>
          </p:nvSpPr>
          <p:spPr>
            <a:xfrm>
              <a:off x="-699093" y="4415616"/>
              <a:ext cx="645772" cy="1525189"/>
            </a:xfrm>
            <a:custGeom>
              <a:avLst/>
              <a:gdLst/>
              <a:ahLst/>
              <a:cxnLst/>
              <a:rect l="l" t="t" r="r" b="b"/>
              <a:pathLst>
                <a:path w="13919" h="32874" fill="none" extrusionOk="0">
                  <a:moveTo>
                    <a:pt x="13918" y="32873"/>
                  </a:moveTo>
                  <a:cubicBezTo>
                    <a:pt x="13918" y="23574"/>
                    <a:pt x="10263" y="18883"/>
                    <a:pt x="10263" y="18883"/>
                  </a:cubicBezTo>
                  <a:cubicBezTo>
                    <a:pt x="7025" y="14633"/>
                    <a:pt x="3858" y="12347"/>
                    <a:pt x="3858" y="12347"/>
                  </a:cubicBezTo>
                  <a:cubicBezTo>
                    <a:pt x="0" y="9073"/>
                    <a:pt x="1965" y="0"/>
                    <a:pt x="1965" y="0"/>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5" name="Google Shape;595;p20"/>
            <p:cNvSpPr/>
            <p:nvPr/>
          </p:nvSpPr>
          <p:spPr>
            <a:xfrm>
              <a:off x="-542784" y="2813657"/>
              <a:ext cx="763986" cy="701028"/>
            </a:xfrm>
            <a:custGeom>
              <a:avLst/>
              <a:gdLst/>
              <a:ahLst/>
              <a:cxnLst/>
              <a:rect l="l" t="t" r="r" b="b"/>
              <a:pathLst>
                <a:path w="16467" h="15110" extrusionOk="0">
                  <a:moveTo>
                    <a:pt x="9859" y="0"/>
                  </a:moveTo>
                  <a:cubicBezTo>
                    <a:pt x="7835" y="524"/>
                    <a:pt x="5918" y="1334"/>
                    <a:pt x="4382" y="2274"/>
                  </a:cubicBezTo>
                  <a:cubicBezTo>
                    <a:pt x="2560" y="3381"/>
                    <a:pt x="941" y="4953"/>
                    <a:pt x="0" y="6929"/>
                  </a:cubicBezTo>
                  <a:cubicBezTo>
                    <a:pt x="314" y="6904"/>
                    <a:pt x="623" y="6891"/>
                    <a:pt x="928" y="6891"/>
                  </a:cubicBezTo>
                  <a:cubicBezTo>
                    <a:pt x="6266" y="6891"/>
                    <a:pt x="10321" y="10739"/>
                    <a:pt x="13193" y="15109"/>
                  </a:cubicBezTo>
                  <a:cubicBezTo>
                    <a:pt x="13419" y="14597"/>
                    <a:pt x="13609" y="14049"/>
                    <a:pt x="13836" y="13466"/>
                  </a:cubicBezTo>
                  <a:cubicBezTo>
                    <a:pt x="14478" y="11716"/>
                    <a:pt x="15383" y="10049"/>
                    <a:pt x="16467" y="8537"/>
                  </a:cubicBezTo>
                  <a:cubicBezTo>
                    <a:pt x="14502" y="4060"/>
                    <a:pt x="11788" y="1417"/>
                    <a:pt x="98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6" name="Google Shape;596;p20"/>
            <p:cNvSpPr/>
            <p:nvPr/>
          </p:nvSpPr>
          <p:spPr>
            <a:xfrm>
              <a:off x="131167" y="3388132"/>
              <a:ext cx="2288573" cy="2662934"/>
            </a:xfrm>
            <a:custGeom>
              <a:avLst/>
              <a:gdLst/>
              <a:ahLst/>
              <a:cxnLst/>
              <a:rect l="l" t="t" r="r" b="b"/>
              <a:pathLst>
                <a:path w="49328" h="57397" extrusionOk="0">
                  <a:moveTo>
                    <a:pt x="3096" y="1"/>
                  </a:moveTo>
                  <a:cubicBezTo>
                    <a:pt x="2953" y="191"/>
                    <a:pt x="2822" y="382"/>
                    <a:pt x="2691" y="596"/>
                  </a:cubicBezTo>
                  <a:cubicBezTo>
                    <a:pt x="1750" y="2013"/>
                    <a:pt x="869" y="3465"/>
                    <a:pt x="0" y="4942"/>
                  </a:cubicBezTo>
                  <a:cubicBezTo>
                    <a:pt x="2870" y="10085"/>
                    <a:pt x="4203" y="15229"/>
                    <a:pt x="4203" y="15229"/>
                  </a:cubicBezTo>
                  <a:cubicBezTo>
                    <a:pt x="6620" y="29814"/>
                    <a:pt x="13037" y="34219"/>
                    <a:pt x="13037" y="34219"/>
                  </a:cubicBezTo>
                  <a:cubicBezTo>
                    <a:pt x="20693" y="40803"/>
                    <a:pt x="22753" y="46959"/>
                    <a:pt x="23241" y="50495"/>
                  </a:cubicBezTo>
                  <a:cubicBezTo>
                    <a:pt x="24908" y="50947"/>
                    <a:pt x="26551" y="51566"/>
                    <a:pt x="28111" y="52376"/>
                  </a:cubicBezTo>
                  <a:cubicBezTo>
                    <a:pt x="31611" y="54186"/>
                    <a:pt x="34897" y="56686"/>
                    <a:pt x="38850" y="57281"/>
                  </a:cubicBezTo>
                  <a:cubicBezTo>
                    <a:pt x="39364" y="57359"/>
                    <a:pt x="39868" y="57397"/>
                    <a:pt x="40360" y="57397"/>
                  </a:cubicBezTo>
                  <a:cubicBezTo>
                    <a:pt x="44619" y="57397"/>
                    <a:pt x="47983" y="54570"/>
                    <a:pt x="49328" y="50376"/>
                  </a:cubicBezTo>
                  <a:cubicBezTo>
                    <a:pt x="45565" y="43982"/>
                    <a:pt x="36338" y="39970"/>
                    <a:pt x="36338" y="39970"/>
                  </a:cubicBezTo>
                  <a:cubicBezTo>
                    <a:pt x="17955" y="33719"/>
                    <a:pt x="14383" y="29957"/>
                    <a:pt x="14383" y="29957"/>
                  </a:cubicBezTo>
                  <a:cubicBezTo>
                    <a:pt x="6965" y="23218"/>
                    <a:pt x="6144" y="14609"/>
                    <a:pt x="6144" y="14609"/>
                  </a:cubicBezTo>
                  <a:cubicBezTo>
                    <a:pt x="5203" y="9514"/>
                    <a:pt x="3822" y="3287"/>
                    <a:pt x="309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7" name="Google Shape;597;p20"/>
            <p:cNvSpPr/>
            <p:nvPr/>
          </p:nvSpPr>
          <p:spPr>
            <a:xfrm>
              <a:off x="-606301" y="3289262"/>
              <a:ext cx="617610" cy="376774"/>
            </a:xfrm>
            <a:custGeom>
              <a:avLst/>
              <a:gdLst/>
              <a:ahLst/>
              <a:cxnLst/>
              <a:rect l="l" t="t" r="r" b="b"/>
              <a:pathLst>
                <a:path w="13312" h="8121" extrusionOk="0">
                  <a:moveTo>
                    <a:pt x="322" y="0"/>
                  </a:moveTo>
                  <a:lnTo>
                    <a:pt x="322" y="36"/>
                  </a:lnTo>
                  <a:cubicBezTo>
                    <a:pt x="0" y="1941"/>
                    <a:pt x="60" y="3953"/>
                    <a:pt x="631" y="5715"/>
                  </a:cubicBezTo>
                  <a:cubicBezTo>
                    <a:pt x="1672" y="5331"/>
                    <a:pt x="2715" y="5172"/>
                    <a:pt x="3729" y="5172"/>
                  </a:cubicBezTo>
                  <a:cubicBezTo>
                    <a:pt x="7241" y="5172"/>
                    <a:pt x="10402" y="7076"/>
                    <a:pt x="11871" y="8120"/>
                  </a:cubicBezTo>
                  <a:cubicBezTo>
                    <a:pt x="12228" y="7882"/>
                    <a:pt x="12573" y="7620"/>
                    <a:pt x="12895" y="7335"/>
                  </a:cubicBezTo>
                  <a:cubicBezTo>
                    <a:pt x="13050" y="7192"/>
                    <a:pt x="13192" y="7061"/>
                    <a:pt x="13311" y="6906"/>
                  </a:cubicBezTo>
                  <a:cubicBezTo>
                    <a:pt x="11573" y="4620"/>
                    <a:pt x="10156" y="3965"/>
                    <a:pt x="10156" y="3965"/>
                  </a:cubicBezTo>
                  <a:cubicBezTo>
                    <a:pt x="5037" y="596"/>
                    <a:pt x="1786" y="36"/>
                    <a:pt x="32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8" name="Google Shape;598;p20"/>
            <p:cNvSpPr/>
            <p:nvPr/>
          </p:nvSpPr>
          <p:spPr>
            <a:xfrm>
              <a:off x="-63280" y="3709099"/>
              <a:ext cx="1065600" cy="2005749"/>
            </a:xfrm>
            <a:custGeom>
              <a:avLst/>
              <a:gdLst/>
              <a:ahLst/>
              <a:cxnLst/>
              <a:rect l="l" t="t" r="r" b="b"/>
              <a:pathLst>
                <a:path w="22968" h="43232" extrusionOk="0">
                  <a:moveTo>
                    <a:pt x="2977" y="0"/>
                  </a:moveTo>
                  <a:cubicBezTo>
                    <a:pt x="2667" y="524"/>
                    <a:pt x="2334" y="1060"/>
                    <a:pt x="2012" y="1584"/>
                  </a:cubicBezTo>
                  <a:cubicBezTo>
                    <a:pt x="3012" y="4691"/>
                    <a:pt x="2298" y="9692"/>
                    <a:pt x="2298" y="9692"/>
                  </a:cubicBezTo>
                  <a:cubicBezTo>
                    <a:pt x="0" y="19419"/>
                    <a:pt x="6822" y="24467"/>
                    <a:pt x="6822" y="24467"/>
                  </a:cubicBezTo>
                  <a:cubicBezTo>
                    <a:pt x="15300" y="30373"/>
                    <a:pt x="16288" y="39267"/>
                    <a:pt x="16252" y="43232"/>
                  </a:cubicBezTo>
                  <a:cubicBezTo>
                    <a:pt x="17824" y="42927"/>
                    <a:pt x="19420" y="42773"/>
                    <a:pt x="21015" y="42773"/>
                  </a:cubicBezTo>
                  <a:cubicBezTo>
                    <a:pt x="21667" y="42773"/>
                    <a:pt x="22318" y="42799"/>
                    <a:pt x="22967" y="42851"/>
                  </a:cubicBezTo>
                  <a:cubicBezTo>
                    <a:pt x="21300" y="34350"/>
                    <a:pt x="14311" y="28587"/>
                    <a:pt x="14311" y="28587"/>
                  </a:cubicBezTo>
                  <a:cubicBezTo>
                    <a:pt x="7894" y="22836"/>
                    <a:pt x="7334" y="15812"/>
                    <a:pt x="7334" y="15812"/>
                  </a:cubicBezTo>
                  <a:cubicBezTo>
                    <a:pt x="6572" y="8108"/>
                    <a:pt x="4763" y="3155"/>
                    <a:pt x="297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99" name="Google Shape;599;p20"/>
          <p:cNvSpPr txBox="1">
            <a:spLocks noGrp="1"/>
          </p:cNvSpPr>
          <p:nvPr>
            <p:ph type="title" hasCustomPrompt="1"/>
          </p:nvPr>
        </p:nvSpPr>
        <p:spPr>
          <a:xfrm>
            <a:off x="2286000" y="748359"/>
            <a:ext cx="4572000" cy="561600"/>
          </a:xfrm>
          <a:prstGeom prst="rect">
            <a:avLst/>
          </a:prstGeom>
        </p:spPr>
        <p:txBody>
          <a:bodyPr spcFirstLastPara="1" wrap="square" lIns="0" tIns="0" rIns="0" bIns="0" anchor="b" anchorCtr="0">
            <a:noAutofit/>
          </a:bodyPr>
          <a:lstStyle>
            <a:lvl1pPr lvl="0" algn="ctr" rtl="0">
              <a:spcBef>
                <a:spcPts val="0"/>
              </a:spcBef>
              <a:spcAft>
                <a:spcPts val="0"/>
              </a:spcAft>
              <a:buSzPts val="12000"/>
              <a:buNone/>
              <a:defRPr sz="5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600" name="Google Shape;600;p20"/>
          <p:cNvSpPr txBox="1">
            <a:spLocks noGrp="1"/>
          </p:cNvSpPr>
          <p:nvPr>
            <p:ph type="subTitle" idx="1"/>
          </p:nvPr>
        </p:nvSpPr>
        <p:spPr>
          <a:xfrm>
            <a:off x="2286000" y="1379461"/>
            <a:ext cx="4572000" cy="27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1600">
                <a:solidFill>
                  <a:srgbClr val="242424"/>
                </a:solidFill>
              </a:defRPr>
            </a:lvl1pPr>
            <a:lvl2pPr lvl="1" algn="ctr" rtl="0">
              <a:lnSpc>
                <a:spcPct val="100000"/>
              </a:lnSpc>
              <a:spcBef>
                <a:spcPts val="0"/>
              </a:spcBef>
              <a:spcAft>
                <a:spcPts val="0"/>
              </a:spcAft>
              <a:buSzPts val="1600"/>
              <a:buFont typeface="Roboto"/>
              <a:buNone/>
              <a:defRPr>
                <a:latin typeface="Roboto"/>
                <a:ea typeface="Roboto"/>
                <a:cs typeface="Roboto"/>
                <a:sym typeface="Roboto"/>
              </a:defRPr>
            </a:lvl2pPr>
            <a:lvl3pPr lvl="2" algn="ctr" rtl="0">
              <a:lnSpc>
                <a:spcPct val="100000"/>
              </a:lnSpc>
              <a:spcBef>
                <a:spcPts val="0"/>
              </a:spcBef>
              <a:spcAft>
                <a:spcPts val="0"/>
              </a:spcAft>
              <a:buSzPts val="1600"/>
              <a:buFont typeface="Roboto"/>
              <a:buNone/>
              <a:defRPr>
                <a:latin typeface="Roboto"/>
                <a:ea typeface="Roboto"/>
                <a:cs typeface="Roboto"/>
                <a:sym typeface="Roboto"/>
              </a:defRPr>
            </a:lvl3pPr>
            <a:lvl4pPr lvl="3" algn="ctr" rtl="0">
              <a:lnSpc>
                <a:spcPct val="100000"/>
              </a:lnSpc>
              <a:spcBef>
                <a:spcPts val="0"/>
              </a:spcBef>
              <a:spcAft>
                <a:spcPts val="0"/>
              </a:spcAft>
              <a:buSzPts val="1600"/>
              <a:buFont typeface="Roboto"/>
              <a:buNone/>
              <a:defRPr>
                <a:latin typeface="Roboto"/>
                <a:ea typeface="Roboto"/>
                <a:cs typeface="Roboto"/>
                <a:sym typeface="Roboto"/>
              </a:defRPr>
            </a:lvl4pPr>
            <a:lvl5pPr lvl="4" algn="ctr" rtl="0">
              <a:lnSpc>
                <a:spcPct val="100000"/>
              </a:lnSpc>
              <a:spcBef>
                <a:spcPts val="0"/>
              </a:spcBef>
              <a:spcAft>
                <a:spcPts val="0"/>
              </a:spcAft>
              <a:buSzPts val="1600"/>
              <a:buFont typeface="Roboto"/>
              <a:buNone/>
              <a:defRPr>
                <a:latin typeface="Roboto"/>
                <a:ea typeface="Roboto"/>
                <a:cs typeface="Roboto"/>
                <a:sym typeface="Roboto"/>
              </a:defRPr>
            </a:lvl5pPr>
            <a:lvl6pPr lvl="5" algn="ctr" rtl="0">
              <a:lnSpc>
                <a:spcPct val="100000"/>
              </a:lnSpc>
              <a:spcBef>
                <a:spcPts val="0"/>
              </a:spcBef>
              <a:spcAft>
                <a:spcPts val="0"/>
              </a:spcAft>
              <a:buSzPts val="1600"/>
              <a:buFont typeface="Roboto"/>
              <a:buNone/>
              <a:defRPr>
                <a:latin typeface="Roboto"/>
                <a:ea typeface="Roboto"/>
                <a:cs typeface="Roboto"/>
                <a:sym typeface="Roboto"/>
              </a:defRPr>
            </a:lvl6pPr>
            <a:lvl7pPr lvl="6" algn="ctr" rtl="0">
              <a:lnSpc>
                <a:spcPct val="100000"/>
              </a:lnSpc>
              <a:spcBef>
                <a:spcPts val="0"/>
              </a:spcBef>
              <a:spcAft>
                <a:spcPts val="0"/>
              </a:spcAft>
              <a:buSzPts val="1600"/>
              <a:buFont typeface="Roboto"/>
              <a:buNone/>
              <a:defRPr>
                <a:latin typeface="Roboto"/>
                <a:ea typeface="Roboto"/>
                <a:cs typeface="Roboto"/>
                <a:sym typeface="Roboto"/>
              </a:defRPr>
            </a:lvl7pPr>
            <a:lvl8pPr lvl="7" algn="ctr" rtl="0">
              <a:lnSpc>
                <a:spcPct val="100000"/>
              </a:lnSpc>
              <a:spcBef>
                <a:spcPts val="0"/>
              </a:spcBef>
              <a:spcAft>
                <a:spcPts val="0"/>
              </a:spcAft>
              <a:buSzPts val="1600"/>
              <a:buFont typeface="Roboto"/>
              <a:buNone/>
              <a:defRPr>
                <a:latin typeface="Roboto"/>
                <a:ea typeface="Roboto"/>
                <a:cs typeface="Roboto"/>
                <a:sym typeface="Roboto"/>
              </a:defRPr>
            </a:lvl8pPr>
            <a:lvl9pPr lvl="8" algn="ctr" rtl="0">
              <a:lnSpc>
                <a:spcPct val="100000"/>
              </a:lnSpc>
              <a:spcBef>
                <a:spcPts val="0"/>
              </a:spcBef>
              <a:spcAft>
                <a:spcPts val="0"/>
              </a:spcAft>
              <a:buSzPts val="1600"/>
              <a:buFont typeface="Roboto"/>
              <a:buNone/>
              <a:defRPr>
                <a:latin typeface="Roboto"/>
                <a:ea typeface="Roboto"/>
                <a:cs typeface="Roboto"/>
                <a:sym typeface="Roboto"/>
              </a:defRPr>
            </a:lvl9pPr>
          </a:lstStyle>
          <a:p>
            <a:endParaRPr/>
          </a:p>
        </p:txBody>
      </p:sp>
      <p:sp>
        <p:nvSpPr>
          <p:cNvPr id="601" name="Google Shape;601;p20"/>
          <p:cNvSpPr txBox="1">
            <a:spLocks noGrp="1"/>
          </p:cNvSpPr>
          <p:nvPr>
            <p:ph type="title" idx="2" hasCustomPrompt="1"/>
          </p:nvPr>
        </p:nvSpPr>
        <p:spPr>
          <a:xfrm>
            <a:off x="2286000" y="2121389"/>
            <a:ext cx="4572000" cy="561600"/>
          </a:xfrm>
          <a:prstGeom prst="rect">
            <a:avLst/>
          </a:prstGeom>
        </p:spPr>
        <p:txBody>
          <a:bodyPr spcFirstLastPara="1" wrap="square" lIns="0" tIns="0" rIns="0" bIns="0" anchor="b" anchorCtr="0">
            <a:noAutofit/>
          </a:bodyPr>
          <a:lstStyle>
            <a:lvl1pPr lvl="0" algn="ctr" rtl="0">
              <a:spcBef>
                <a:spcPts val="0"/>
              </a:spcBef>
              <a:spcAft>
                <a:spcPts val="0"/>
              </a:spcAft>
              <a:buSzPts val="12000"/>
              <a:buNone/>
              <a:defRPr sz="45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602" name="Google Shape;602;p20"/>
          <p:cNvSpPr txBox="1">
            <a:spLocks noGrp="1"/>
          </p:cNvSpPr>
          <p:nvPr>
            <p:ph type="subTitle" idx="3"/>
          </p:nvPr>
        </p:nvSpPr>
        <p:spPr>
          <a:xfrm>
            <a:off x="2286000" y="2751701"/>
            <a:ext cx="4572000" cy="27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1600">
                <a:solidFill>
                  <a:srgbClr val="242424"/>
                </a:solidFill>
              </a:defRPr>
            </a:lvl1pPr>
            <a:lvl2pPr lvl="1" algn="ctr" rtl="0">
              <a:lnSpc>
                <a:spcPct val="100000"/>
              </a:lnSpc>
              <a:spcBef>
                <a:spcPts val="0"/>
              </a:spcBef>
              <a:spcAft>
                <a:spcPts val="0"/>
              </a:spcAft>
              <a:buSzPts val="1600"/>
              <a:buFont typeface="Roboto"/>
              <a:buNone/>
              <a:defRPr>
                <a:latin typeface="Roboto"/>
                <a:ea typeface="Roboto"/>
                <a:cs typeface="Roboto"/>
                <a:sym typeface="Roboto"/>
              </a:defRPr>
            </a:lvl2pPr>
            <a:lvl3pPr lvl="2" algn="ctr" rtl="0">
              <a:lnSpc>
                <a:spcPct val="100000"/>
              </a:lnSpc>
              <a:spcBef>
                <a:spcPts val="0"/>
              </a:spcBef>
              <a:spcAft>
                <a:spcPts val="0"/>
              </a:spcAft>
              <a:buSzPts val="1600"/>
              <a:buFont typeface="Roboto"/>
              <a:buNone/>
              <a:defRPr>
                <a:latin typeface="Roboto"/>
                <a:ea typeface="Roboto"/>
                <a:cs typeface="Roboto"/>
                <a:sym typeface="Roboto"/>
              </a:defRPr>
            </a:lvl3pPr>
            <a:lvl4pPr lvl="3" algn="ctr" rtl="0">
              <a:lnSpc>
                <a:spcPct val="100000"/>
              </a:lnSpc>
              <a:spcBef>
                <a:spcPts val="0"/>
              </a:spcBef>
              <a:spcAft>
                <a:spcPts val="0"/>
              </a:spcAft>
              <a:buSzPts val="1600"/>
              <a:buFont typeface="Roboto"/>
              <a:buNone/>
              <a:defRPr>
                <a:latin typeface="Roboto"/>
                <a:ea typeface="Roboto"/>
                <a:cs typeface="Roboto"/>
                <a:sym typeface="Roboto"/>
              </a:defRPr>
            </a:lvl4pPr>
            <a:lvl5pPr lvl="4" algn="ctr" rtl="0">
              <a:lnSpc>
                <a:spcPct val="100000"/>
              </a:lnSpc>
              <a:spcBef>
                <a:spcPts val="0"/>
              </a:spcBef>
              <a:spcAft>
                <a:spcPts val="0"/>
              </a:spcAft>
              <a:buSzPts val="1600"/>
              <a:buFont typeface="Roboto"/>
              <a:buNone/>
              <a:defRPr>
                <a:latin typeface="Roboto"/>
                <a:ea typeface="Roboto"/>
                <a:cs typeface="Roboto"/>
                <a:sym typeface="Roboto"/>
              </a:defRPr>
            </a:lvl5pPr>
            <a:lvl6pPr lvl="5" algn="ctr" rtl="0">
              <a:lnSpc>
                <a:spcPct val="100000"/>
              </a:lnSpc>
              <a:spcBef>
                <a:spcPts val="0"/>
              </a:spcBef>
              <a:spcAft>
                <a:spcPts val="0"/>
              </a:spcAft>
              <a:buSzPts val="1600"/>
              <a:buFont typeface="Roboto"/>
              <a:buNone/>
              <a:defRPr>
                <a:latin typeface="Roboto"/>
                <a:ea typeface="Roboto"/>
                <a:cs typeface="Roboto"/>
                <a:sym typeface="Roboto"/>
              </a:defRPr>
            </a:lvl6pPr>
            <a:lvl7pPr lvl="6" algn="ctr" rtl="0">
              <a:lnSpc>
                <a:spcPct val="100000"/>
              </a:lnSpc>
              <a:spcBef>
                <a:spcPts val="0"/>
              </a:spcBef>
              <a:spcAft>
                <a:spcPts val="0"/>
              </a:spcAft>
              <a:buSzPts val="1600"/>
              <a:buFont typeface="Roboto"/>
              <a:buNone/>
              <a:defRPr>
                <a:latin typeface="Roboto"/>
                <a:ea typeface="Roboto"/>
                <a:cs typeface="Roboto"/>
                <a:sym typeface="Roboto"/>
              </a:defRPr>
            </a:lvl7pPr>
            <a:lvl8pPr lvl="7" algn="ctr" rtl="0">
              <a:lnSpc>
                <a:spcPct val="100000"/>
              </a:lnSpc>
              <a:spcBef>
                <a:spcPts val="0"/>
              </a:spcBef>
              <a:spcAft>
                <a:spcPts val="0"/>
              </a:spcAft>
              <a:buSzPts val="1600"/>
              <a:buFont typeface="Roboto"/>
              <a:buNone/>
              <a:defRPr>
                <a:latin typeface="Roboto"/>
                <a:ea typeface="Roboto"/>
                <a:cs typeface="Roboto"/>
                <a:sym typeface="Roboto"/>
              </a:defRPr>
            </a:lvl8pPr>
            <a:lvl9pPr lvl="8" algn="ctr" rtl="0">
              <a:lnSpc>
                <a:spcPct val="100000"/>
              </a:lnSpc>
              <a:spcBef>
                <a:spcPts val="0"/>
              </a:spcBef>
              <a:spcAft>
                <a:spcPts val="0"/>
              </a:spcAft>
              <a:buSzPts val="1600"/>
              <a:buFont typeface="Roboto"/>
              <a:buNone/>
              <a:defRPr>
                <a:latin typeface="Roboto"/>
                <a:ea typeface="Roboto"/>
                <a:cs typeface="Roboto"/>
                <a:sym typeface="Roboto"/>
              </a:defRPr>
            </a:lvl9pPr>
          </a:lstStyle>
          <a:p>
            <a:endParaRPr/>
          </a:p>
        </p:txBody>
      </p:sp>
      <p:sp>
        <p:nvSpPr>
          <p:cNvPr id="603" name="Google Shape;603;p20"/>
          <p:cNvSpPr txBox="1">
            <a:spLocks noGrp="1"/>
          </p:cNvSpPr>
          <p:nvPr>
            <p:ph type="title" idx="4" hasCustomPrompt="1"/>
          </p:nvPr>
        </p:nvSpPr>
        <p:spPr>
          <a:xfrm>
            <a:off x="2286000" y="3494420"/>
            <a:ext cx="4572000" cy="561600"/>
          </a:xfrm>
          <a:prstGeom prst="rect">
            <a:avLst/>
          </a:prstGeom>
        </p:spPr>
        <p:txBody>
          <a:bodyPr spcFirstLastPara="1" wrap="square" lIns="0" tIns="0" rIns="0" bIns="0" anchor="b" anchorCtr="0">
            <a:noAutofit/>
          </a:bodyPr>
          <a:lstStyle>
            <a:lvl1pPr lvl="0" algn="ctr" rtl="0">
              <a:spcBef>
                <a:spcPts val="0"/>
              </a:spcBef>
              <a:spcAft>
                <a:spcPts val="0"/>
              </a:spcAft>
              <a:buSzPts val="12000"/>
              <a:buNone/>
              <a:defRPr sz="5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604" name="Google Shape;604;p20"/>
          <p:cNvSpPr txBox="1">
            <a:spLocks noGrp="1"/>
          </p:cNvSpPr>
          <p:nvPr>
            <p:ph type="subTitle" idx="5"/>
          </p:nvPr>
        </p:nvSpPr>
        <p:spPr>
          <a:xfrm>
            <a:off x="2286000" y="4123941"/>
            <a:ext cx="4572000" cy="27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1600">
                <a:solidFill>
                  <a:srgbClr val="242424"/>
                </a:solidFill>
              </a:defRPr>
            </a:lvl1pPr>
            <a:lvl2pPr lvl="1" algn="ctr" rtl="0">
              <a:lnSpc>
                <a:spcPct val="100000"/>
              </a:lnSpc>
              <a:spcBef>
                <a:spcPts val="0"/>
              </a:spcBef>
              <a:spcAft>
                <a:spcPts val="0"/>
              </a:spcAft>
              <a:buSzPts val="1600"/>
              <a:buFont typeface="Roboto"/>
              <a:buNone/>
              <a:defRPr>
                <a:latin typeface="Roboto"/>
                <a:ea typeface="Roboto"/>
                <a:cs typeface="Roboto"/>
                <a:sym typeface="Roboto"/>
              </a:defRPr>
            </a:lvl2pPr>
            <a:lvl3pPr lvl="2" algn="ctr" rtl="0">
              <a:lnSpc>
                <a:spcPct val="100000"/>
              </a:lnSpc>
              <a:spcBef>
                <a:spcPts val="0"/>
              </a:spcBef>
              <a:spcAft>
                <a:spcPts val="0"/>
              </a:spcAft>
              <a:buSzPts val="1600"/>
              <a:buFont typeface="Roboto"/>
              <a:buNone/>
              <a:defRPr>
                <a:latin typeface="Roboto"/>
                <a:ea typeface="Roboto"/>
                <a:cs typeface="Roboto"/>
                <a:sym typeface="Roboto"/>
              </a:defRPr>
            </a:lvl3pPr>
            <a:lvl4pPr lvl="3" algn="ctr" rtl="0">
              <a:lnSpc>
                <a:spcPct val="100000"/>
              </a:lnSpc>
              <a:spcBef>
                <a:spcPts val="0"/>
              </a:spcBef>
              <a:spcAft>
                <a:spcPts val="0"/>
              </a:spcAft>
              <a:buSzPts val="1600"/>
              <a:buFont typeface="Roboto"/>
              <a:buNone/>
              <a:defRPr>
                <a:latin typeface="Roboto"/>
                <a:ea typeface="Roboto"/>
                <a:cs typeface="Roboto"/>
                <a:sym typeface="Roboto"/>
              </a:defRPr>
            </a:lvl4pPr>
            <a:lvl5pPr lvl="4" algn="ctr" rtl="0">
              <a:lnSpc>
                <a:spcPct val="100000"/>
              </a:lnSpc>
              <a:spcBef>
                <a:spcPts val="0"/>
              </a:spcBef>
              <a:spcAft>
                <a:spcPts val="0"/>
              </a:spcAft>
              <a:buSzPts val="1600"/>
              <a:buFont typeface="Roboto"/>
              <a:buNone/>
              <a:defRPr>
                <a:latin typeface="Roboto"/>
                <a:ea typeface="Roboto"/>
                <a:cs typeface="Roboto"/>
                <a:sym typeface="Roboto"/>
              </a:defRPr>
            </a:lvl5pPr>
            <a:lvl6pPr lvl="5" algn="ctr" rtl="0">
              <a:lnSpc>
                <a:spcPct val="100000"/>
              </a:lnSpc>
              <a:spcBef>
                <a:spcPts val="0"/>
              </a:spcBef>
              <a:spcAft>
                <a:spcPts val="0"/>
              </a:spcAft>
              <a:buSzPts val="1600"/>
              <a:buFont typeface="Roboto"/>
              <a:buNone/>
              <a:defRPr>
                <a:latin typeface="Roboto"/>
                <a:ea typeface="Roboto"/>
                <a:cs typeface="Roboto"/>
                <a:sym typeface="Roboto"/>
              </a:defRPr>
            </a:lvl6pPr>
            <a:lvl7pPr lvl="6" algn="ctr" rtl="0">
              <a:lnSpc>
                <a:spcPct val="100000"/>
              </a:lnSpc>
              <a:spcBef>
                <a:spcPts val="0"/>
              </a:spcBef>
              <a:spcAft>
                <a:spcPts val="0"/>
              </a:spcAft>
              <a:buSzPts val="1600"/>
              <a:buFont typeface="Roboto"/>
              <a:buNone/>
              <a:defRPr>
                <a:latin typeface="Roboto"/>
                <a:ea typeface="Roboto"/>
                <a:cs typeface="Roboto"/>
                <a:sym typeface="Roboto"/>
              </a:defRPr>
            </a:lvl7pPr>
            <a:lvl8pPr lvl="7" algn="ctr" rtl="0">
              <a:lnSpc>
                <a:spcPct val="100000"/>
              </a:lnSpc>
              <a:spcBef>
                <a:spcPts val="0"/>
              </a:spcBef>
              <a:spcAft>
                <a:spcPts val="0"/>
              </a:spcAft>
              <a:buSzPts val="1600"/>
              <a:buFont typeface="Roboto"/>
              <a:buNone/>
              <a:defRPr>
                <a:latin typeface="Roboto"/>
                <a:ea typeface="Roboto"/>
                <a:cs typeface="Roboto"/>
                <a:sym typeface="Roboto"/>
              </a:defRPr>
            </a:lvl8pPr>
            <a:lvl9pPr lvl="8" algn="ctr" rtl="0">
              <a:lnSpc>
                <a:spcPct val="100000"/>
              </a:lnSpc>
              <a:spcBef>
                <a:spcPts val="0"/>
              </a:spcBef>
              <a:spcAft>
                <a:spcPts val="0"/>
              </a:spcAft>
              <a:buSzPts val="1600"/>
              <a:buFont typeface="Roboto"/>
              <a:buNone/>
              <a:defRPr>
                <a:latin typeface="Roboto"/>
                <a:ea typeface="Roboto"/>
                <a:cs typeface="Roboto"/>
                <a:sym typeface="Roboto"/>
              </a:defRPr>
            </a:lvl9pPr>
          </a:lstStyle>
          <a:p>
            <a:endParaRPr/>
          </a:p>
        </p:txBody>
      </p:sp>
      <p:sp>
        <p:nvSpPr>
          <p:cNvPr id="605" name="Google Shape;605;p20"/>
          <p:cNvSpPr/>
          <p:nvPr/>
        </p:nvSpPr>
        <p:spPr>
          <a:xfrm>
            <a:off x="6454600" y="4342123"/>
            <a:ext cx="3384001" cy="1279939"/>
          </a:xfrm>
          <a:custGeom>
            <a:avLst/>
            <a:gdLst/>
            <a:ahLst/>
            <a:cxnLst/>
            <a:rect l="l" t="t" r="r" b="b"/>
            <a:pathLst>
              <a:path w="53924" h="20395" extrusionOk="0">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6" name="Google Shape;606;p20"/>
          <p:cNvSpPr/>
          <p:nvPr/>
        </p:nvSpPr>
        <p:spPr>
          <a:xfrm>
            <a:off x="-1064350" y="-599177"/>
            <a:ext cx="3384001" cy="1279939"/>
          </a:xfrm>
          <a:custGeom>
            <a:avLst/>
            <a:gdLst/>
            <a:ahLst/>
            <a:cxnLst/>
            <a:rect l="l" t="t" r="r" b="b"/>
            <a:pathLst>
              <a:path w="53924" h="20395" extrusionOk="0">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4755907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Numbers and text 2">
  <p:cSld name="Numbers and text 2">
    <p:spTree>
      <p:nvGrpSpPr>
        <p:cNvPr id="1" name="Shape 607"/>
        <p:cNvGrpSpPr/>
        <p:nvPr/>
      </p:nvGrpSpPr>
      <p:grpSpPr>
        <a:xfrm>
          <a:off x="0" y="0"/>
          <a:ext cx="0" cy="0"/>
          <a:chOff x="0" y="0"/>
          <a:chExt cx="0" cy="0"/>
        </a:xfrm>
      </p:grpSpPr>
      <p:sp>
        <p:nvSpPr>
          <p:cNvPr id="608" name="Google Shape;608;p21"/>
          <p:cNvSpPr/>
          <p:nvPr/>
        </p:nvSpPr>
        <p:spPr>
          <a:xfrm>
            <a:off x="-990700" y="-3165685"/>
            <a:ext cx="4965199" cy="7017485"/>
          </a:xfrm>
          <a:custGeom>
            <a:avLst/>
            <a:gdLst/>
            <a:ahLst/>
            <a:cxnLst/>
            <a:rect l="l" t="t" r="r" b="b"/>
            <a:pathLst>
              <a:path w="30958" h="43754" extrusionOk="0">
                <a:moveTo>
                  <a:pt x="25505" y="0"/>
                </a:moveTo>
                <a:cubicBezTo>
                  <a:pt x="22516" y="0"/>
                  <a:pt x="18306" y="1000"/>
                  <a:pt x="17086" y="3611"/>
                </a:cubicBezTo>
                <a:cubicBezTo>
                  <a:pt x="16003" y="6171"/>
                  <a:pt x="18051" y="9326"/>
                  <a:pt x="17955" y="12196"/>
                </a:cubicBezTo>
                <a:cubicBezTo>
                  <a:pt x="17813" y="15482"/>
                  <a:pt x="14943" y="17685"/>
                  <a:pt x="13812" y="20673"/>
                </a:cubicBezTo>
                <a:cubicBezTo>
                  <a:pt x="11967" y="27364"/>
                  <a:pt x="15991" y="35175"/>
                  <a:pt x="6823" y="37568"/>
                </a:cubicBezTo>
                <a:cubicBezTo>
                  <a:pt x="4442" y="37842"/>
                  <a:pt x="1" y="37425"/>
                  <a:pt x="1763" y="41271"/>
                </a:cubicBezTo>
                <a:cubicBezTo>
                  <a:pt x="2736" y="42928"/>
                  <a:pt x="4703" y="43754"/>
                  <a:pt x="6526" y="43754"/>
                </a:cubicBezTo>
                <a:cubicBezTo>
                  <a:pt x="7113" y="43754"/>
                  <a:pt x="7685" y="43668"/>
                  <a:pt x="8204" y="43497"/>
                </a:cubicBezTo>
                <a:cubicBezTo>
                  <a:pt x="11169" y="42021"/>
                  <a:pt x="13693" y="38937"/>
                  <a:pt x="14455" y="35639"/>
                </a:cubicBezTo>
                <a:cubicBezTo>
                  <a:pt x="15253" y="28614"/>
                  <a:pt x="11740" y="22792"/>
                  <a:pt x="18872" y="18197"/>
                </a:cubicBezTo>
                <a:cubicBezTo>
                  <a:pt x="22682" y="15482"/>
                  <a:pt x="27873" y="13791"/>
                  <a:pt x="29707" y="9124"/>
                </a:cubicBezTo>
                <a:cubicBezTo>
                  <a:pt x="30957" y="6147"/>
                  <a:pt x="29636" y="885"/>
                  <a:pt x="25814" y="4"/>
                </a:cubicBezTo>
                <a:cubicBezTo>
                  <a:pt x="25712" y="1"/>
                  <a:pt x="25610" y="0"/>
                  <a:pt x="2550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9" name="Google Shape;609;p21"/>
          <p:cNvSpPr/>
          <p:nvPr/>
        </p:nvSpPr>
        <p:spPr>
          <a:xfrm>
            <a:off x="-629675" y="-2414926"/>
            <a:ext cx="2194227" cy="5116923"/>
          </a:xfrm>
          <a:custGeom>
            <a:avLst/>
            <a:gdLst/>
            <a:ahLst/>
            <a:cxnLst/>
            <a:rect l="l" t="t" r="r" b="b"/>
            <a:pathLst>
              <a:path w="13681" h="31904" extrusionOk="0">
                <a:moveTo>
                  <a:pt x="10573" y="1"/>
                </a:moveTo>
                <a:cubicBezTo>
                  <a:pt x="8635" y="1"/>
                  <a:pt x="10182" y="5975"/>
                  <a:pt x="10418" y="7146"/>
                </a:cubicBezTo>
                <a:cubicBezTo>
                  <a:pt x="10513" y="8694"/>
                  <a:pt x="11025" y="10194"/>
                  <a:pt x="10811" y="11694"/>
                </a:cubicBezTo>
                <a:cubicBezTo>
                  <a:pt x="10299" y="14075"/>
                  <a:pt x="8132" y="15552"/>
                  <a:pt x="7442" y="17814"/>
                </a:cubicBezTo>
                <a:cubicBezTo>
                  <a:pt x="5929" y="22148"/>
                  <a:pt x="12299" y="25731"/>
                  <a:pt x="6560" y="28756"/>
                </a:cubicBezTo>
                <a:cubicBezTo>
                  <a:pt x="4870" y="29589"/>
                  <a:pt x="2739" y="29303"/>
                  <a:pt x="941" y="29863"/>
                </a:cubicBezTo>
                <a:cubicBezTo>
                  <a:pt x="155" y="30160"/>
                  <a:pt x="0" y="31399"/>
                  <a:pt x="953" y="31708"/>
                </a:cubicBezTo>
                <a:cubicBezTo>
                  <a:pt x="1501" y="31841"/>
                  <a:pt x="2042" y="31904"/>
                  <a:pt x="2573" y="31904"/>
                </a:cubicBezTo>
                <a:cubicBezTo>
                  <a:pt x="5935" y="31904"/>
                  <a:pt x="8827" y="29388"/>
                  <a:pt x="9835" y="26374"/>
                </a:cubicBezTo>
                <a:cubicBezTo>
                  <a:pt x="10454" y="24826"/>
                  <a:pt x="10013" y="23064"/>
                  <a:pt x="9859" y="21374"/>
                </a:cubicBezTo>
                <a:cubicBezTo>
                  <a:pt x="9680" y="19481"/>
                  <a:pt x="9751" y="17635"/>
                  <a:pt x="10073" y="15813"/>
                </a:cubicBezTo>
                <a:cubicBezTo>
                  <a:pt x="10430" y="13908"/>
                  <a:pt x="12037" y="12634"/>
                  <a:pt x="12752" y="10872"/>
                </a:cubicBezTo>
                <a:cubicBezTo>
                  <a:pt x="13645" y="8705"/>
                  <a:pt x="13680" y="6312"/>
                  <a:pt x="13204" y="3883"/>
                </a:cubicBezTo>
                <a:cubicBezTo>
                  <a:pt x="12918" y="2467"/>
                  <a:pt x="12156" y="966"/>
                  <a:pt x="10942" y="62"/>
                </a:cubicBezTo>
                <a:cubicBezTo>
                  <a:pt x="10807" y="20"/>
                  <a:pt x="10684" y="1"/>
                  <a:pt x="1057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0" name="Google Shape;610;p21"/>
          <p:cNvSpPr/>
          <p:nvPr/>
        </p:nvSpPr>
        <p:spPr>
          <a:xfrm>
            <a:off x="7885951" y="1018502"/>
            <a:ext cx="2956653" cy="1118411"/>
          </a:xfrm>
          <a:custGeom>
            <a:avLst/>
            <a:gdLst/>
            <a:ahLst/>
            <a:cxnLst/>
            <a:rect l="l" t="t" r="r" b="b"/>
            <a:pathLst>
              <a:path w="53924" h="20395" extrusionOk="0">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1" name="Google Shape;611;p21"/>
          <p:cNvSpPr/>
          <p:nvPr/>
        </p:nvSpPr>
        <p:spPr>
          <a:xfrm rot="1368521">
            <a:off x="-2966241" y="-2783580"/>
            <a:ext cx="4984359" cy="8677487"/>
          </a:xfrm>
          <a:custGeom>
            <a:avLst/>
            <a:gdLst/>
            <a:ahLst/>
            <a:cxnLst/>
            <a:rect l="l" t="t" r="r" b="b"/>
            <a:pathLst>
              <a:path w="15182" h="26431" extrusionOk="0">
                <a:moveTo>
                  <a:pt x="14660" y="1"/>
                </a:moveTo>
                <a:cubicBezTo>
                  <a:pt x="14608" y="1"/>
                  <a:pt x="14551" y="4"/>
                  <a:pt x="14491" y="10"/>
                </a:cubicBezTo>
                <a:cubicBezTo>
                  <a:pt x="11371" y="463"/>
                  <a:pt x="8811" y="3285"/>
                  <a:pt x="8668" y="6464"/>
                </a:cubicBezTo>
                <a:cubicBezTo>
                  <a:pt x="8645" y="6940"/>
                  <a:pt x="8668" y="7416"/>
                  <a:pt x="8692" y="7892"/>
                </a:cubicBezTo>
                <a:cubicBezTo>
                  <a:pt x="8728" y="8869"/>
                  <a:pt x="8776" y="9881"/>
                  <a:pt x="8395" y="10774"/>
                </a:cubicBezTo>
                <a:cubicBezTo>
                  <a:pt x="7776" y="12143"/>
                  <a:pt x="6442" y="12857"/>
                  <a:pt x="5156" y="13548"/>
                </a:cubicBezTo>
                <a:cubicBezTo>
                  <a:pt x="4073" y="14107"/>
                  <a:pt x="2953" y="14715"/>
                  <a:pt x="2239" y="15703"/>
                </a:cubicBezTo>
                <a:cubicBezTo>
                  <a:pt x="1" y="19156"/>
                  <a:pt x="2763" y="22739"/>
                  <a:pt x="5001" y="25633"/>
                </a:cubicBezTo>
                <a:cubicBezTo>
                  <a:pt x="5204" y="25895"/>
                  <a:pt x="5418" y="26180"/>
                  <a:pt x="5609" y="26430"/>
                </a:cubicBezTo>
                <a:lnTo>
                  <a:pt x="5728" y="26371"/>
                </a:lnTo>
                <a:cubicBezTo>
                  <a:pt x="5513" y="26121"/>
                  <a:pt x="5311" y="25847"/>
                  <a:pt x="5097" y="25573"/>
                </a:cubicBezTo>
                <a:cubicBezTo>
                  <a:pt x="2894" y="22716"/>
                  <a:pt x="144" y="19156"/>
                  <a:pt x="2346" y="15762"/>
                </a:cubicBezTo>
                <a:cubicBezTo>
                  <a:pt x="3025" y="14798"/>
                  <a:pt x="4144" y="14203"/>
                  <a:pt x="5216" y="13631"/>
                </a:cubicBezTo>
                <a:cubicBezTo>
                  <a:pt x="6513" y="12929"/>
                  <a:pt x="7871" y="12214"/>
                  <a:pt x="8490" y="10821"/>
                </a:cubicBezTo>
                <a:cubicBezTo>
                  <a:pt x="8895" y="9893"/>
                  <a:pt x="8847" y="8881"/>
                  <a:pt x="8799" y="7892"/>
                </a:cubicBezTo>
                <a:cubicBezTo>
                  <a:pt x="8788" y="7428"/>
                  <a:pt x="8764" y="6940"/>
                  <a:pt x="8788" y="6475"/>
                </a:cubicBezTo>
                <a:cubicBezTo>
                  <a:pt x="8907" y="3344"/>
                  <a:pt x="11443" y="570"/>
                  <a:pt x="14514" y="129"/>
                </a:cubicBezTo>
                <a:cubicBezTo>
                  <a:pt x="14553" y="126"/>
                  <a:pt x="14600" y="124"/>
                  <a:pt x="14650" y="124"/>
                </a:cubicBezTo>
                <a:cubicBezTo>
                  <a:pt x="14799" y="124"/>
                  <a:pt x="14976" y="150"/>
                  <a:pt x="15038" y="284"/>
                </a:cubicBezTo>
                <a:cubicBezTo>
                  <a:pt x="15050" y="332"/>
                  <a:pt x="15074" y="356"/>
                  <a:pt x="15050" y="403"/>
                </a:cubicBezTo>
                <a:cubicBezTo>
                  <a:pt x="15003" y="546"/>
                  <a:pt x="14645" y="713"/>
                  <a:pt x="14193" y="927"/>
                </a:cubicBezTo>
                <a:cubicBezTo>
                  <a:pt x="13288" y="1320"/>
                  <a:pt x="11907" y="1951"/>
                  <a:pt x="11145" y="3368"/>
                </a:cubicBezTo>
                <a:cubicBezTo>
                  <a:pt x="9847" y="5404"/>
                  <a:pt x="10216" y="6976"/>
                  <a:pt x="10621" y="8631"/>
                </a:cubicBezTo>
                <a:cubicBezTo>
                  <a:pt x="10835" y="9500"/>
                  <a:pt x="11038" y="10369"/>
                  <a:pt x="11038" y="11357"/>
                </a:cubicBezTo>
                <a:cubicBezTo>
                  <a:pt x="10907" y="12488"/>
                  <a:pt x="10192" y="13441"/>
                  <a:pt x="9490" y="14345"/>
                </a:cubicBezTo>
                <a:cubicBezTo>
                  <a:pt x="9288" y="14631"/>
                  <a:pt x="9061" y="14929"/>
                  <a:pt x="8847" y="15227"/>
                </a:cubicBezTo>
                <a:cubicBezTo>
                  <a:pt x="6728" y="18334"/>
                  <a:pt x="6513" y="22620"/>
                  <a:pt x="8347" y="25906"/>
                </a:cubicBezTo>
                <a:lnTo>
                  <a:pt x="8454" y="25847"/>
                </a:lnTo>
                <a:cubicBezTo>
                  <a:pt x="6633" y="22597"/>
                  <a:pt x="6847" y="18346"/>
                  <a:pt x="8942" y="15286"/>
                </a:cubicBezTo>
                <a:cubicBezTo>
                  <a:pt x="9145" y="14988"/>
                  <a:pt x="9359" y="14691"/>
                  <a:pt x="9585" y="14405"/>
                </a:cubicBezTo>
                <a:cubicBezTo>
                  <a:pt x="10276" y="13464"/>
                  <a:pt x="11014" y="12512"/>
                  <a:pt x="11145" y="11357"/>
                </a:cubicBezTo>
                <a:cubicBezTo>
                  <a:pt x="11145" y="10345"/>
                  <a:pt x="10931" y="9464"/>
                  <a:pt x="10728" y="8607"/>
                </a:cubicBezTo>
                <a:cubicBezTo>
                  <a:pt x="10323" y="6964"/>
                  <a:pt x="9966" y="5428"/>
                  <a:pt x="11228" y="3427"/>
                </a:cubicBezTo>
                <a:cubicBezTo>
                  <a:pt x="11978" y="2034"/>
                  <a:pt x="13348" y="1427"/>
                  <a:pt x="14241" y="1022"/>
                </a:cubicBezTo>
                <a:cubicBezTo>
                  <a:pt x="14764" y="784"/>
                  <a:pt x="15086" y="641"/>
                  <a:pt x="15157" y="427"/>
                </a:cubicBezTo>
                <a:cubicBezTo>
                  <a:pt x="15181" y="356"/>
                  <a:pt x="15181" y="296"/>
                  <a:pt x="15134" y="225"/>
                </a:cubicBezTo>
                <a:cubicBezTo>
                  <a:pt x="15056" y="69"/>
                  <a:pt x="14898" y="1"/>
                  <a:pt x="14660" y="1"/>
                </a:cubicBezTo>
                <a:close/>
              </a:path>
            </a:pathLst>
          </a:custGeom>
          <a:solidFill>
            <a:schemeClr val="accent6"/>
          </a:solid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612" name="Google Shape;612;p21"/>
          <p:cNvGrpSpPr/>
          <p:nvPr/>
        </p:nvGrpSpPr>
        <p:grpSpPr>
          <a:xfrm>
            <a:off x="-1386240" y="-1026600"/>
            <a:ext cx="3585731" cy="2819199"/>
            <a:chOff x="6451063" y="-3"/>
            <a:chExt cx="2230626" cy="1753778"/>
          </a:xfrm>
        </p:grpSpPr>
        <p:sp>
          <p:nvSpPr>
            <p:cNvPr id="613" name="Google Shape;613;p21"/>
            <p:cNvSpPr/>
            <p:nvPr/>
          </p:nvSpPr>
          <p:spPr>
            <a:xfrm>
              <a:off x="7215845" y="23907"/>
              <a:ext cx="94475" cy="126136"/>
            </a:xfrm>
            <a:custGeom>
              <a:avLst/>
              <a:gdLst/>
              <a:ahLst/>
              <a:cxnLst/>
              <a:rect l="l" t="t" r="r" b="b"/>
              <a:pathLst>
                <a:path w="2596" h="3466" extrusionOk="0">
                  <a:moveTo>
                    <a:pt x="1298" y="1"/>
                  </a:moveTo>
                  <a:cubicBezTo>
                    <a:pt x="1280" y="1"/>
                    <a:pt x="1262" y="7"/>
                    <a:pt x="1262" y="19"/>
                  </a:cubicBezTo>
                  <a:cubicBezTo>
                    <a:pt x="1107" y="912"/>
                    <a:pt x="667" y="1602"/>
                    <a:pt x="12" y="1721"/>
                  </a:cubicBezTo>
                  <a:lnTo>
                    <a:pt x="0" y="1733"/>
                  </a:lnTo>
                  <a:lnTo>
                    <a:pt x="0" y="1745"/>
                  </a:lnTo>
                  <a:lnTo>
                    <a:pt x="12" y="1745"/>
                  </a:lnTo>
                  <a:cubicBezTo>
                    <a:pt x="667" y="1864"/>
                    <a:pt x="1107" y="2555"/>
                    <a:pt x="1262" y="3448"/>
                  </a:cubicBezTo>
                  <a:cubicBezTo>
                    <a:pt x="1262" y="3460"/>
                    <a:pt x="1280" y="3466"/>
                    <a:pt x="1298" y="3466"/>
                  </a:cubicBezTo>
                  <a:cubicBezTo>
                    <a:pt x="1316" y="3466"/>
                    <a:pt x="1334" y="3460"/>
                    <a:pt x="1334" y="3448"/>
                  </a:cubicBezTo>
                  <a:cubicBezTo>
                    <a:pt x="1488" y="2555"/>
                    <a:pt x="1929" y="1864"/>
                    <a:pt x="2584" y="1745"/>
                  </a:cubicBezTo>
                  <a:lnTo>
                    <a:pt x="2596" y="1745"/>
                  </a:lnTo>
                  <a:cubicBezTo>
                    <a:pt x="2596" y="1733"/>
                    <a:pt x="2584" y="1733"/>
                    <a:pt x="2584" y="1721"/>
                  </a:cubicBezTo>
                  <a:cubicBezTo>
                    <a:pt x="1929" y="1602"/>
                    <a:pt x="1488" y="912"/>
                    <a:pt x="1334" y="19"/>
                  </a:cubicBezTo>
                  <a:cubicBezTo>
                    <a:pt x="1334" y="7"/>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4" name="Google Shape;614;p21"/>
            <p:cNvSpPr/>
            <p:nvPr/>
          </p:nvSpPr>
          <p:spPr>
            <a:xfrm>
              <a:off x="7420333" y="171114"/>
              <a:ext cx="61139" cy="80864"/>
            </a:xfrm>
            <a:custGeom>
              <a:avLst/>
              <a:gdLst/>
              <a:ahLst/>
              <a:cxnLst/>
              <a:rect l="l" t="t" r="r" b="b"/>
              <a:pathLst>
                <a:path w="1680" h="2222" extrusionOk="0">
                  <a:moveTo>
                    <a:pt x="846" y="1"/>
                  </a:moveTo>
                  <a:cubicBezTo>
                    <a:pt x="834" y="1"/>
                    <a:pt x="822" y="4"/>
                    <a:pt x="822" y="10"/>
                  </a:cubicBezTo>
                  <a:cubicBezTo>
                    <a:pt x="715" y="569"/>
                    <a:pt x="429" y="1022"/>
                    <a:pt x="13" y="1093"/>
                  </a:cubicBezTo>
                  <a:lnTo>
                    <a:pt x="1" y="1105"/>
                  </a:lnTo>
                  <a:lnTo>
                    <a:pt x="1" y="1129"/>
                  </a:lnTo>
                  <a:lnTo>
                    <a:pt x="13" y="1129"/>
                  </a:lnTo>
                  <a:cubicBezTo>
                    <a:pt x="429" y="1201"/>
                    <a:pt x="727" y="1641"/>
                    <a:pt x="822" y="2213"/>
                  </a:cubicBezTo>
                  <a:cubicBezTo>
                    <a:pt x="822" y="2219"/>
                    <a:pt x="834" y="2221"/>
                    <a:pt x="846" y="2221"/>
                  </a:cubicBezTo>
                  <a:cubicBezTo>
                    <a:pt x="858" y="2221"/>
                    <a:pt x="870" y="2219"/>
                    <a:pt x="870" y="2213"/>
                  </a:cubicBezTo>
                  <a:cubicBezTo>
                    <a:pt x="965" y="1641"/>
                    <a:pt x="1251" y="1201"/>
                    <a:pt x="1680" y="1129"/>
                  </a:cubicBezTo>
                  <a:cubicBezTo>
                    <a:pt x="1680" y="1105"/>
                    <a:pt x="1680" y="1105"/>
                    <a:pt x="1668" y="1093"/>
                  </a:cubicBezTo>
                  <a:cubicBezTo>
                    <a:pt x="1251" y="1022"/>
                    <a:pt x="953" y="569"/>
                    <a:pt x="870" y="10"/>
                  </a:cubicBezTo>
                  <a:cubicBezTo>
                    <a:pt x="870" y="4"/>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5" name="Google Shape;615;p21"/>
            <p:cNvSpPr/>
            <p:nvPr/>
          </p:nvSpPr>
          <p:spPr>
            <a:xfrm>
              <a:off x="8056869" y="93562"/>
              <a:ext cx="61321" cy="80864"/>
            </a:xfrm>
            <a:custGeom>
              <a:avLst/>
              <a:gdLst/>
              <a:ahLst/>
              <a:cxnLst/>
              <a:rect l="l" t="t" r="r" b="b"/>
              <a:pathLst>
                <a:path w="1685" h="2222" extrusionOk="0">
                  <a:moveTo>
                    <a:pt x="1683" y="1120"/>
                  </a:moveTo>
                  <a:cubicBezTo>
                    <a:pt x="1682" y="1120"/>
                    <a:pt x="1679" y="1123"/>
                    <a:pt x="1679" y="1129"/>
                  </a:cubicBezTo>
                  <a:cubicBezTo>
                    <a:pt x="1685" y="1123"/>
                    <a:pt x="1685" y="1120"/>
                    <a:pt x="1683" y="1120"/>
                  </a:cubicBezTo>
                  <a:close/>
                  <a:moveTo>
                    <a:pt x="839" y="1"/>
                  </a:moveTo>
                  <a:cubicBezTo>
                    <a:pt x="831" y="1"/>
                    <a:pt x="822" y="4"/>
                    <a:pt x="822" y="10"/>
                  </a:cubicBezTo>
                  <a:cubicBezTo>
                    <a:pt x="714" y="581"/>
                    <a:pt x="429" y="1022"/>
                    <a:pt x="12" y="1093"/>
                  </a:cubicBezTo>
                  <a:lnTo>
                    <a:pt x="0" y="1117"/>
                  </a:lnTo>
                  <a:lnTo>
                    <a:pt x="0" y="1129"/>
                  </a:lnTo>
                  <a:lnTo>
                    <a:pt x="12" y="1129"/>
                  </a:lnTo>
                  <a:cubicBezTo>
                    <a:pt x="429" y="1200"/>
                    <a:pt x="726" y="1653"/>
                    <a:pt x="822" y="2212"/>
                  </a:cubicBezTo>
                  <a:cubicBezTo>
                    <a:pt x="822" y="2218"/>
                    <a:pt x="831" y="2221"/>
                    <a:pt x="839" y="2221"/>
                  </a:cubicBezTo>
                  <a:cubicBezTo>
                    <a:pt x="848" y="2221"/>
                    <a:pt x="857" y="2218"/>
                    <a:pt x="857" y="2212"/>
                  </a:cubicBezTo>
                  <a:cubicBezTo>
                    <a:pt x="965" y="1653"/>
                    <a:pt x="1250" y="1200"/>
                    <a:pt x="1679" y="1129"/>
                  </a:cubicBezTo>
                  <a:cubicBezTo>
                    <a:pt x="1679" y="1117"/>
                    <a:pt x="1679" y="1117"/>
                    <a:pt x="1667" y="1093"/>
                  </a:cubicBezTo>
                  <a:cubicBezTo>
                    <a:pt x="1250" y="1022"/>
                    <a:pt x="953" y="581"/>
                    <a:pt x="857" y="10"/>
                  </a:cubicBezTo>
                  <a:cubicBezTo>
                    <a:pt x="857" y="4"/>
                    <a:pt x="848" y="1"/>
                    <a:pt x="83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6" name="Google Shape;616;p21"/>
            <p:cNvSpPr/>
            <p:nvPr/>
          </p:nvSpPr>
          <p:spPr>
            <a:xfrm>
              <a:off x="8244908" y="1312228"/>
              <a:ext cx="94475" cy="126318"/>
            </a:xfrm>
            <a:custGeom>
              <a:avLst/>
              <a:gdLst/>
              <a:ahLst/>
              <a:cxnLst/>
              <a:rect l="l" t="t" r="r" b="b"/>
              <a:pathLst>
                <a:path w="2596" h="3471" extrusionOk="0">
                  <a:moveTo>
                    <a:pt x="1298" y="0"/>
                  </a:moveTo>
                  <a:cubicBezTo>
                    <a:pt x="1280" y="0"/>
                    <a:pt x="1262" y="9"/>
                    <a:pt x="1262" y="27"/>
                  </a:cubicBezTo>
                  <a:cubicBezTo>
                    <a:pt x="1108" y="920"/>
                    <a:pt x="667" y="1598"/>
                    <a:pt x="12" y="1717"/>
                  </a:cubicBezTo>
                  <a:lnTo>
                    <a:pt x="0" y="1741"/>
                  </a:lnTo>
                  <a:lnTo>
                    <a:pt x="0" y="1753"/>
                  </a:lnTo>
                  <a:lnTo>
                    <a:pt x="12" y="1753"/>
                  </a:lnTo>
                  <a:cubicBezTo>
                    <a:pt x="667" y="1872"/>
                    <a:pt x="1108" y="2551"/>
                    <a:pt x="1262" y="3444"/>
                  </a:cubicBezTo>
                  <a:cubicBezTo>
                    <a:pt x="1262" y="3462"/>
                    <a:pt x="1280" y="3471"/>
                    <a:pt x="1298" y="3471"/>
                  </a:cubicBezTo>
                  <a:cubicBezTo>
                    <a:pt x="1316" y="3471"/>
                    <a:pt x="1334" y="3462"/>
                    <a:pt x="1334" y="3444"/>
                  </a:cubicBezTo>
                  <a:cubicBezTo>
                    <a:pt x="1489" y="2551"/>
                    <a:pt x="1929" y="1872"/>
                    <a:pt x="2584" y="1753"/>
                  </a:cubicBezTo>
                  <a:lnTo>
                    <a:pt x="2596" y="1753"/>
                  </a:lnTo>
                  <a:cubicBezTo>
                    <a:pt x="2596" y="1741"/>
                    <a:pt x="2596" y="1717"/>
                    <a:pt x="2584" y="1717"/>
                  </a:cubicBezTo>
                  <a:cubicBezTo>
                    <a:pt x="1929" y="1598"/>
                    <a:pt x="1489" y="920"/>
                    <a:pt x="1334" y="27"/>
                  </a:cubicBezTo>
                  <a:cubicBezTo>
                    <a:pt x="1334" y="9"/>
                    <a:pt x="1316" y="0"/>
                    <a:pt x="129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7" name="Google Shape;617;p21"/>
            <p:cNvSpPr/>
            <p:nvPr/>
          </p:nvSpPr>
          <p:spPr>
            <a:xfrm>
              <a:off x="8587213" y="679586"/>
              <a:ext cx="94475" cy="126355"/>
            </a:xfrm>
            <a:custGeom>
              <a:avLst/>
              <a:gdLst/>
              <a:ahLst/>
              <a:cxnLst/>
              <a:rect l="l" t="t" r="r" b="b"/>
              <a:pathLst>
                <a:path w="2596" h="3472" extrusionOk="0">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8" name="Google Shape;618;p21"/>
            <p:cNvSpPr/>
            <p:nvPr/>
          </p:nvSpPr>
          <p:spPr>
            <a:xfrm>
              <a:off x="8339346" y="1467113"/>
              <a:ext cx="61576" cy="80828"/>
            </a:xfrm>
            <a:custGeom>
              <a:avLst/>
              <a:gdLst/>
              <a:ahLst/>
              <a:cxnLst/>
              <a:rect l="l" t="t" r="r" b="b"/>
              <a:pathLst>
                <a:path w="1692" h="2221" extrusionOk="0">
                  <a:moveTo>
                    <a:pt x="846" y="0"/>
                  </a:moveTo>
                  <a:cubicBezTo>
                    <a:pt x="834" y="0"/>
                    <a:pt x="823" y="3"/>
                    <a:pt x="823" y="9"/>
                  </a:cubicBezTo>
                  <a:cubicBezTo>
                    <a:pt x="715" y="581"/>
                    <a:pt x="442" y="1021"/>
                    <a:pt x="25" y="1093"/>
                  </a:cubicBezTo>
                  <a:lnTo>
                    <a:pt x="1" y="1117"/>
                  </a:lnTo>
                  <a:lnTo>
                    <a:pt x="1" y="1129"/>
                  </a:lnTo>
                  <a:lnTo>
                    <a:pt x="25" y="1129"/>
                  </a:lnTo>
                  <a:cubicBezTo>
                    <a:pt x="442" y="1200"/>
                    <a:pt x="739" y="1652"/>
                    <a:pt x="823" y="2212"/>
                  </a:cubicBezTo>
                  <a:cubicBezTo>
                    <a:pt x="823" y="2218"/>
                    <a:pt x="834" y="2221"/>
                    <a:pt x="846" y="2221"/>
                  </a:cubicBezTo>
                  <a:cubicBezTo>
                    <a:pt x="858" y="2221"/>
                    <a:pt x="870" y="2218"/>
                    <a:pt x="870" y="2212"/>
                  </a:cubicBezTo>
                  <a:cubicBezTo>
                    <a:pt x="977" y="1652"/>
                    <a:pt x="1251" y="1200"/>
                    <a:pt x="1692" y="1129"/>
                  </a:cubicBezTo>
                  <a:cubicBezTo>
                    <a:pt x="1692" y="1117"/>
                    <a:pt x="1668" y="1117"/>
                    <a:pt x="1668"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9" name="Google Shape;619;p21"/>
            <p:cNvSpPr/>
            <p:nvPr/>
          </p:nvSpPr>
          <p:spPr>
            <a:xfrm>
              <a:off x="8063784" y="854960"/>
              <a:ext cx="61139" cy="81192"/>
            </a:xfrm>
            <a:custGeom>
              <a:avLst/>
              <a:gdLst/>
              <a:ahLst/>
              <a:cxnLst/>
              <a:rect l="l" t="t" r="r" b="b"/>
              <a:pathLst>
                <a:path w="1680" h="2231" extrusionOk="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0" name="Google Shape;620;p21"/>
            <p:cNvSpPr/>
            <p:nvPr/>
          </p:nvSpPr>
          <p:spPr>
            <a:xfrm>
              <a:off x="7989253" y="948124"/>
              <a:ext cx="61139" cy="81192"/>
            </a:xfrm>
            <a:custGeom>
              <a:avLst/>
              <a:gdLst/>
              <a:ahLst/>
              <a:cxnLst/>
              <a:rect l="l" t="t" r="r" b="b"/>
              <a:pathLst>
                <a:path w="1680" h="2231" extrusionOk="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1" name="Google Shape;621;p21"/>
            <p:cNvSpPr/>
            <p:nvPr/>
          </p:nvSpPr>
          <p:spPr>
            <a:xfrm>
              <a:off x="7651278" y="1426391"/>
              <a:ext cx="61139" cy="81155"/>
            </a:xfrm>
            <a:custGeom>
              <a:avLst/>
              <a:gdLst/>
              <a:ahLst/>
              <a:cxnLst/>
              <a:rect l="l" t="t" r="r" b="b"/>
              <a:pathLst>
                <a:path w="1680" h="2230" extrusionOk="0">
                  <a:moveTo>
                    <a:pt x="834" y="0"/>
                  </a:moveTo>
                  <a:cubicBezTo>
                    <a:pt x="822" y="0"/>
                    <a:pt x="810" y="3"/>
                    <a:pt x="810" y="9"/>
                  </a:cubicBezTo>
                  <a:cubicBezTo>
                    <a:pt x="715" y="581"/>
                    <a:pt x="429" y="1021"/>
                    <a:pt x="13" y="1105"/>
                  </a:cubicBezTo>
                  <a:lnTo>
                    <a:pt x="1" y="1117"/>
                  </a:lnTo>
                  <a:lnTo>
                    <a:pt x="1" y="1128"/>
                  </a:lnTo>
                  <a:lnTo>
                    <a:pt x="13" y="1128"/>
                  </a:lnTo>
                  <a:cubicBezTo>
                    <a:pt x="429" y="1200"/>
                    <a:pt x="727" y="1652"/>
                    <a:pt x="810" y="2212"/>
                  </a:cubicBezTo>
                  <a:cubicBezTo>
                    <a:pt x="810" y="2224"/>
                    <a:pt x="822" y="2230"/>
                    <a:pt x="834" y="2230"/>
                  </a:cubicBezTo>
                  <a:cubicBezTo>
                    <a:pt x="846" y="2230"/>
                    <a:pt x="858" y="2224"/>
                    <a:pt x="858" y="2212"/>
                  </a:cubicBezTo>
                  <a:cubicBezTo>
                    <a:pt x="965" y="1652"/>
                    <a:pt x="1251" y="1200"/>
                    <a:pt x="1680" y="1128"/>
                  </a:cubicBezTo>
                  <a:cubicBezTo>
                    <a:pt x="1680" y="1117"/>
                    <a:pt x="1680" y="1117"/>
                    <a:pt x="1668" y="1105"/>
                  </a:cubicBezTo>
                  <a:cubicBezTo>
                    <a:pt x="1251" y="1021"/>
                    <a:pt x="953" y="581"/>
                    <a:pt x="858" y="9"/>
                  </a:cubicBezTo>
                  <a:cubicBezTo>
                    <a:pt x="858" y="3"/>
                    <a:pt x="846" y="0"/>
                    <a:pt x="83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2" name="Google Shape;622;p21"/>
            <p:cNvSpPr/>
            <p:nvPr/>
          </p:nvSpPr>
          <p:spPr>
            <a:xfrm>
              <a:off x="6451063" y="860928"/>
              <a:ext cx="61139" cy="81192"/>
            </a:xfrm>
            <a:custGeom>
              <a:avLst/>
              <a:gdLst/>
              <a:ahLst/>
              <a:cxnLst/>
              <a:rect l="l" t="t" r="r" b="b"/>
              <a:pathLst>
                <a:path w="1680" h="2231" extrusionOk="0">
                  <a:moveTo>
                    <a:pt x="834" y="1"/>
                  </a:moveTo>
                  <a:cubicBezTo>
                    <a:pt x="822" y="1"/>
                    <a:pt x="810" y="4"/>
                    <a:pt x="810" y="10"/>
                  </a:cubicBezTo>
                  <a:cubicBezTo>
                    <a:pt x="715" y="581"/>
                    <a:pt x="429" y="1022"/>
                    <a:pt x="12" y="1105"/>
                  </a:cubicBezTo>
                  <a:lnTo>
                    <a:pt x="1" y="1117"/>
                  </a:lnTo>
                  <a:lnTo>
                    <a:pt x="1" y="1129"/>
                  </a:lnTo>
                  <a:lnTo>
                    <a:pt x="12" y="1129"/>
                  </a:lnTo>
                  <a:cubicBezTo>
                    <a:pt x="429" y="1200"/>
                    <a:pt x="727" y="1653"/>
                    <a:pt x="810" y="2212"/>
                  </a:cubicBezTo>
                  <a:cubicBezTo>
                    <a:pt x="810" y="2224"/>
                    <a:pt x="822" y="2230"/>
                    <a:pt x="834" y="2230"/>
                  </a:cubicBezTo>
                  <a:cubicBezTo>
                    <a:pt x="846" y="2230"/>
                    <a:pt x="858" y="2224"/>
                    <a:pt x="858" y="2212"/>
                  </a:cubicBezTo>
                  <a:cubicBezTo>
                    <a:pt x="965" y="1653"/>
                    <a:pt x="1251" y="1200"/>
                    <a:pt x="1679" y="1129"/>
                  </a:cubicBezTo>
                  <a:cubicBezTo>
                    <a:pt x="1679" y="1117"/>
                    <a:pt x="1679" y="1117"/>
                    <a:pt x="1667" y="1105"/>
                  </a:cubicBez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3" name="Google Shape;623;p21"/>
            <p:cNvSpPr/>
            <p:nvPr/>
          </p:nvSpPr>
          <p:spPr>
            <a:xfrm>
              <a:off x="8087621" y="1560278"/>
              <a:ext cx="61139" cy="80828"/>
            </a:xfrm>
            <a:custGeom>
              <a:avLst/>
              <a:gdLst/>
              <a:ahLst/>
              <a:cxnLst/>
              <a:rect l="l" t="t" r="r" b="b"/>
              <a:pathLst>
                <a:path w="1680" h="2221" extrusionOk="0">
                  <a:moveTo>
                    <a:pt x="846" y="0"/>
                  </a:moveTo>
                  <a:cubicBezTo>
                    <a:pt x="834" y="0"/>
                    <a:pt x="822" y="3"/>
                    <a:pt x="822" y="9"/>
                  </a:cubicBezTo>
                  <a:cubicBezTo>
                    <a:pt x="715" y="581"/>
                    <a:pt x="429" y="1021"/>
                    <a:pt x="12" y="1093"/>
                  </a:cubicBezTo>
                  <a:lnTo>
                    <a:pt x="0" y="1117"/>
                  </a:lnTo>
                  <a:lnTo>
                    <a:pt x="0" y="1128"/>
                  </a:lnTo>
                  <a:lnTo>
                    <a:pt x="12" y="1128"/>
                  </a:lnTo>
                  <a:cubicBezTo>
                    <a:pt x="429" y="1200"/>
                    <a:pt x="727" y="1652"/>
                    <a:pt x="822" y="2212"/>
                  </a:cubicBezTo>
                  <a:cubicBezTo>
                    <a:pt x="822" y="2218"/>
                    <a:pt x="834" y="2221"/>
                    <a:pt x="846" y="2221"/>
                  </a:cubicBezTo>
                  <a:cubicBezTo>
                    <a:pt x="858" y="2221"/>
                    <a:pt x="870" y="2218"/>
                    <a:pt x="870" y="2212"/>
                  </a:cubicBezTo>
                  <a:cubicBezTo>
                    <a:pt x="965" y="1652"/>
                    <a:pt x="1251" y="1200"/>
                    <a:pt x="1679" y="1128"/>
                  </a:cubicBezTo>
                  <a:cubicBezTo>
                    <a:pt x="1679" y="1117"/>
                    <a:pt x="1667" y="1117"/>
                    <a:pt x="1667"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4" name="Google Shape;624;p21"/>
            <p:cNvSpPr/>
            <p:nvPr/>
          </p:nvSpPr>
          <p:spPr>
            <a:xfrm>
              <a:off x="6893010" y="1186129"/>
              <a:ext cx="94511" cy="126318"/>
            </a:xfrm>
            <a:custGeom>
              <a:avLst/>
              <a:gdLst/>
              <a:ahLst/>
              <a:cxnLst/>
              <a:rect l="l" t="t" r="r" b="b"/>
              <a:pathLst>
                <a:path w="2597" h="3471" extrusionOk="0">
                  <a:moveTo>
                    <a:pt x="1299" y="0"/>
                  </a:moveTo>
                  <a:cubicBezTo>
                    <a:pt x="1281" y="0"/>
                    <a:pt x="1263" y="9"/>
                    <a:pt x="1263" y="27"/>
                  </a:cubicBezTo>
                  <a:cubicBezTo>
                    <a:pt x="1108" y="920"/>
                    <a:pt x="668" y="1599"/>
                    <a:pt x="13" y="1718"/>
                  </a:cubicBezTo>
                  <a:lnTo>
                    <a:pt x="1" y="1718"/>
                  </a:lnTo>
                  <a:cubicBezTo>
                    <a:pt x="1" y="1730"/>
                    <a:pt x="13" y="1753"/>
                    <a:pt x="13" y="1753"/>
                  </a:cubicBezTo>
                  <a:cubicBezTo>
                    <a:pt x="668" y="1873"/>
                    <a:pt x="1108" y="2551"/>
                    <a:pt x="1263" y="3444"/>
                  </a:cubicBezTo>
                  <a:cubicBezTo>
                    <a:pt x="1263" y="3462"/>
                    <a:pt x="1281" y="3471"/>
                    <a:pt x="1299" y="3471"/>
                  </a:cubicBezTo>
                  <a:cubicBezTo>
                    <a:pt x="1317" y="3471"/>
                    <a:pt x="1334" y="3462"/>
                    <a:pt x="1334" y="3444"/>
                  </a:cubicBezTo>
                  <a:cubicBezTo>
                    <a:pt x="1489" y="2551"/>
                    <a:pt x="1930" y="1873"/>
                    <a:pt x="2585" y="1753"/>
                  </a:cubicBezTo>
                  <a:lnTo>
                    <a:pt x="2596" y="1730"/>
                  </a:lnTo>
                  <a:lnTo>
                    <a:pt x="2596" y="1718"/>
                  </a:lnTo>
                  <a:lnTo>
                    <a:pt x="2585" y="1718"/>
                  </a:lnTo>
                  <a:cubicBezTo>
                    <a:pt x="1930" y="1599"/>
                    <a:pt x="1489" y="920"/>
                    <a:pt x="1334" y="27"/>
                  </a:cubicBezTo>
                  <a:cubicBezTo>
                    <a:pt x="1334" y="9"/>
                    <a:pt x="1317" y="0"/>
                    <a:pt x="129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5" name="Google Shape;625;p21"/>
            <p:cNvSpPr/>
            <p:nvPr/>
          </p:nvSpPr>
          <p:spPr>
            <a:xfrm>
              <a:off x="7167298" y="771767"/>
              <a:ext cx="94948" cy="126136"/>
            </a:xfrm>
            <a:custGeom>
              <a:avLst/>
              <a:gdLst/>
              <a:ahLst/>
              <a:cxnLst/>
              <a:rect l="l" t="t" r="r" b="b"/>
              <a:pathLst>
                <a:path w="2609" h="3466" extrusionOk="0">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6" name="Google Shape;626;p21"/>
            <p:cNvSpPr/>
            <p:nvPr/>
          </p:nvSpPr>
          <p:spPr>
            <a:xfrm>
              <a:off x="6831944" y="1076698"/>
              <a:ext cx="61540" cy="80864"/>
            </a:xfrm>
            <a:custGeom>
              <a:avLst/>
              <a:gdLst/>
              <a:ahLst/>
              <a:cxnLst/>
              <a:rect l="l" t="t" r="r" b="b"/>
              <a:pathLst>
                <a:path w="1691" h="2222" extrusionOk="0">
                  <a:moveTo>
                    <a:pt x="12" y="1093"/>
                  </a:moveTo>
                  <a:lnTo>
                    <a:pt x="12" y="1093"/>
                  </a:lnTo>
                  <a:cubicBezTo>
                    <a:pt x="0" y="1099"/>
                    <a:pt x="0" y="1102"/>
                    <a:pt x="3" y="1102"/>
                  </a:cubicBezTo>
                  <a:cubicBezTo>
                    <a:pt x="6" y="1102"/>
                    <a:pt x="12" y="1099"/>
                    <a:pt x="12" y="1093"/>
                  </a:cubicBezTo>
                  <a:close/>
                  <a:moveTo>
                    <a:pt x="845" y="1"/>
                  </a:moveTo>
                  <a:cubicBezTo>
                    <a:pt x="834" y="1"/>
                    <a:pt x="822" y="4"/>
                    <a:pt x="822" y="10"/>
                  </a:cubicBezTo>
                  <a:cubicBezTo>
                    <a:pt x="726" y="570"/>
                    <a:pt x="441" y="1022"/>
                    <a:pt x="12" y="1093"/>
                  </a:cubicBezTo>
                  <a:cubicBezTo>
                    <a:pt x="12" y="1105"/>
                    <a:pt x="12" y="1129"/>
                    <a:pt x="24" y="1129"/>
                  </a:cubicBezTo>
                  <a:cubicBezTo>
                    <a:pt x="441" y="1201"/>
                    <a:pt x="738" y="1641"/>
                    <a:pt x="822" y="2213"/>
                  </a:cubicBezTo>
                  <a:cubicBezTo>
                    <a:pt x="822" y="2219"/>
                    <a:pt x="834" y="2221"/>
                    <a:pt x="845" y="2221"/>
                  </a:cubicBezTo>
                  <a:cubicBezTo>
                    <a:pt x="857" y="2221"/>
                    <a:pt x="869" y="2219"/>
                    <a:pt x="869" y="2213"/>
                  </a:cubicBezTo>
                  <a:cubicBezTo>
                    <a:pt x="976" y="1641"/>
                    <a:pt x="1262" y="1201"/>
                    <a:pt x="1679" y="1129"/>
                  </a:cubicBezTo>
                  <a:lnTo>
                    <a:pt x="1691" y="1105"/>
                  </a:lnTo>
                  <a:lnTo>
                    <a:pt x="1691" y="1093"/>
                  </a:lnTo>
                  <a:lnTo>
                    <a:pt x="1679" y="1093"/>
                  </a:lnTo>
                  <a:cubicBezTo>
                    <a:pt x="1262" y="1022"/>
                    <a:pt x="965" y="570"/>
                    <a:pt x="869" y="10"/>
                  </a:cubicBezTo>
                  <a:cubicBezTo>
                    <a:pt x="869" y="4"/>
                    <a:pt x="857" y="1"/>
                    <a:pt x="84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7" name="Google Shape;627;p21"/>
            <p:cNvSpPr/>
            <p:nvPr/>
          </p:nvSpPr>
          <p:spPr>
            <a:xfrm>
              <a:off x="7103175" y="1672911"/>
              <a:ext cx="61139" cy="80864"/>
            </a:xfrm>
            <a:custGeom>
              <a:avLst/>
              <a:gdLst/>
              <a:ahLst/>
              <a:cxnLst/>
              <a:rect l="l" t="t" r="r" b="b"/>
              <a:pathLst>
                <a:path w="1680" h="2222" extrusionOk="0">
                  <a:moveTo>
                    <a:pt x="834" y="1"/>
                  </a:moveTo>
                  <a:cubicBezTo>
                    <a:pt x="822" y="1"/>
                    <a:pt x="810" y="4"/>
                    <a:pt x="810" y="10"/>
                  </a:cubicBezTo>
                  <a:cubicBezTo>
                    <a:pt x="715" y="581"/>
                    <a:pt x="429" y="1022"/>
                    <a:pt x="0" y="1093"/>
                  </a:cubicBezTo>
                  <a:cubicBezTo>
                    <a:pt x="0" y="1117"/>
                    <a:pt x="0" y="1117"/>
                    <a:pt x="12" y="1129"/>
                  </a:cubicBezTo>
                  <a:cubicBezTo>
                    <a:pt x="429" y="1201"/>
                    <a:pt x="727" y="1653"/>
                    <a:pt x="810" y="2213"/>
                  </a:cubicBezTo>
                  <a:cubicBezTo>
                    <a:pt x="810" y="2218"/>
                    <a:pt x="822" y="2221"/>
                    <a:pt x="834" y="2221"/>
                  </a:cubicBezTo>
                  <a:cubicBezTo>
                    <a:pt x="846" y="2221"/>
                    <a:pt x="858" y="2218"/>
                    <a:pt x="858" y="2213"/>
                  </a:cubicBezTo>
                  <a:cubicBezTo>
                    <a:pt x="965" y="1653"/>
                    <a:pt x="1251" y="1201"/>
                    <a:pt x="1667" y="1129"/>
                  </a:cubicBezTo>
                  <a:lnTo>
                    <a:pt x="1679" y="1117"/>
                  </a:lnTo>
                  <a:lnTo>
                    <a:pt x="1679" y="1093"/>
                  </a:lnTo>
                  <a:lnTo>
                    <a:pt x="1667" y="1093"/>
                  </a:ln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8" name="Google Shape;628;p21"/>
            <p:cNvSpPr/>
            <p:nvPr/>
          </p:nvSpPr>
          <p:spPr>
            <a:xfrm>
              <a:off x="8111458" y="-3"/>
              <a:ext cx="61139" cy="80828"/>
            </a:xfrm>
            <a:custGeom>
              <a:avLst/>
              <a:gdLst/>
              <a:ahLst/>
              <a:cxnLst/>
              <a:rect l="l" t="t" r="r" b="b"/>
              <a:pathLst>
                <a:path w="1680" h="2221" extrusionOk="0">
                  <a:moveTo>
                    <a:pt x="846" y="0"/>
                  </a:moveTo>
                  <a:cubicBezTo>
                    <a:pt x="834" y="0"/>
                    <a:pt x="822" y="3"/>
                    <a:pt x="822" y="9"/>
                  </a:cubicBezTo>
                  <a:cubicBezTo>
                    <a:pt x="715" y="569"/>
                    <a:pt x="429" y="1021"/>
                    <a:pt x="12" y="1092"/>
                  </a:cubicBezTo>
                  <a:lnTo>
                    <a:pt x="0" y="1104"/>
                  </a:lnTo>
                  <a:lnTo>
                    <a:pt x="0" y="1128"/>
                  </a:lnTo>
                  <a:lnTo>
                    <a:pt x="12" y="1128"/>
                  </a:lnTo>
                  <a:cubicBezTo>
                    <a:pt x="429" y="1200"/>
                    <a:pt x="727" y="1640"/>
                    <a:pt x="822" y="2212"/>
                  </a:cubicBezTo>
                  <a:cubicBezTo>
                    <a:pt x="822" y="2218"/>
                    <a:pt x="834" y="2221"/>
                    <a:pt x="846" y="2221"/>
                  </a:cubicBezTo>
                  <a:cubicBezTo>
                    <a:pt x="858" y="2221"/>
                    <a:pt x="869" y="2218"/>
                    <a:pt x="869" y="2212"/>
                  </a:cubicBezTo>
                  <a:cubicBezTo>
                    <a:pt x="965" y="1640"/>
                    <a:pt x="1250" y="1200"/>
                    <a:pt x="1679" y="1128"/>
                  </a:cubicBezTo>
                  <a:cubicBezTo>
                    <a:pt x="1679" y="1104"/>
                    <a:pt x="1679" y="1104"/>
                    <a:pt x="1667" y="1092"/>
                  </a:cubicBezTo>
                  <a:cubicBezTo>
                    <a:pt x="1250" y="1021"/>
                    <a:pt x="953" y="569"/>
                    <a:pt x="869" y="9"/>
                  </a:cubicBezTo>
                  <a:cubicBezTo>
                    <a:pt x="869"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29" name="Google Shape;629;p21"/>
          <p:cNvGrpSpPr/>
          <p:nvPr/>
        </p:nvGrpSpPr>
        <p:grpSpPr>
          <a:xfrm>
            <a:off x="7433135" y="302175"/>
            <a:ext cx="3585731" cy="2819199"/>
            <a:chOff x="6451063" y="-3"/>
            <a:chExt cx="2230626" cy="1753778"/>
          </a:xfrm>
        </p:grpSpPr>
        <p:sp>
          <p:nvSpPr>
            <p:cNvPr id="630" name="Google Shape;630;p21"/>
            <p:cNvSpPr/>
            <p:nvPr/>
          </p:nvSpPr>
          <p:spPr>
            <a:xfrm>
              <a:off x="7215845" y="23907"/>
              <a:ext cx="94475" cy="126136"/>
            </a:xfrm>
            <a:custGeom>
              <a:avLst/>
              <a:gdLst/>
              <a:ahLst/>
              <a:cxnLst/>
              <a:rect l="l" t="t" r="r" b="b"/>
              <a:pathLst>
                <a:path w="2596" h="3466" extrusionOk="0">
                  <a:moveTo>
                    <a:pt x="1298" y="1"/>
                  </a:moveTo>
                  <a:cubicBezTo>
                    <a:pt x="1280" y="1"/>
                    <a:pt x="1262" y="7"/>
                    <a:pt x="1262" y="19"/>
                  </a:cubicBezTo>
                  <a:cubicBezTo>
                    <a:pt x="1107" y="912"/>
                    <a:pt x="667" y="1602"/>
                    <a:pt x="12" y="1721"/>
                  </a:cubicBezTo>
                  <a:lnTo>
                    <a:pt x="0" y="1733"/>
                  </a:lnTo>
                  <a:lnTo>
                    <a:pt x="0" y="1745"/>
                  </a:lnTo>
                  <a:lnTo>
                    <a:pt x="12" y="1745"/>
                  </a:lnTo>
                  <a:cubicBezTo>
                    <a:pt x="667" y="1864"/>
                    <a:pt x="1107" y="2555"/>
                    <a:pt x="1262" y="3448"/>
                  </a:cubicBezTo>
                  <a:cubicBezTo>
                    <a:pt x="1262" y="3460"/>
                    <a:pt x="1280" y="3466"/>
                    <a:pt x="1298" y="3466"/>
                  </a:cubicBezTo>
                  <a:cubicBezTo>
                    <a:pt x="1316" y="3466"/>
                    <a:pt x="1334" y="3460"/>
                    <a:pt x="1334" y="3448"/>
                  </a:cubicBezTo>
                  <a:cubicBezTo>
                    <a:pt x="1488" y="2555"/>
                    <a:pt x="1929" y="1864"/>
                    <a:pt x="2584" y="1745"/>
                  </a:cubicBezTo>
                  <a:lnTo>
                    <a:pt x="2596" y="1745"/>
                  </a:lnTo>
                  <a:cubicBezTo>
                    <a:pt x="2596" y="1733"/>
                    <a:pt x="2584" y="1733"/>
                    <a:pt x="2584" y="1721"/>
                  </a:cubicBezTo>
                  <a:cubicBezTo>
                    <a:pt x="1929" y="1602"/>
                    <a:pt x="1488" y="912"/>
                    <a:pt x="1334" y="19"/>
                  </a:cubicBezTo>
                  <a:cubicBezTo>
                    <a:pt x="1334" y="7"/>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1" name="Google Shape;631;p21"/>
            <p:cNvSpPr/>
            <p:nvPr/>
          </p:nvSpPr>
          <p:spPr>
            <a:xfrm>
              <a:off x="7420333" y="171114"/>
              <a:ext cx="61139" cy="80864"/>
            </a:xfrm>
            <a:custGeom>
              <a:avLst/>
              <a:gdLst/>
              <a:ahLst/>
              <a:cxnLst/>
              <a:rect l="l" t="t" r="r" b="b"/>
              <a:pathLst>
                <a:path w="1680" h="2222" extrusionOk="0">
                  <a:moveTo>
                    <a:pt x="846" y="1"/>
                  </a:moveTo>
                  <a:cubicBezTo>
                    <a:pt x="834" y="1"/>
                    <a:pt x="822" y="4"/>
                    <a:pt x="822" y="10"/>
                  </a:cubicBezTo>
                  <a:cubicBezTo>
                    <a:pt x="715" y="569"/>
                    <a:pt x="429" y="1022"/>
                    <a:pt x="13" y="1093"/>
                  </a:cubicBezTo>
                  <a:lnTo>
                    <a:pt x="1" y="1105"/>
                  </a:lnTo>
                  <a:lnTo>
                    <a:pt x="1" y="1129"/>
                  </a:lnTo>
                  <a:lnTo>
                    <a:pt x="13" y="1129"/>
                  </a:lnTo>
                  <a:cubicBezTo>
                    <a:pt x="429" y="1201"/>
                    <a:pt x="727" y="1641"/>
                    <a:pt x="822" y="2213"/>
                  </a:cubicBezTo>
                  <a:cubicBezTo>
                    <a:pt x="822" y="2219"/>
                    <a:pt x="834" y="2221"/>
                    <a:pt x="846" y="2221"/>
                  </a:cubicBezTo>
                  <a:cubicBezTo>
                    <a:pt x="858" y="2221"/>
                    <a:pt x="870" y="2219"/>
                    <a:pt x="870" y="2213"/>
                  </a:cubicBezTo>
                  <a:cubicBezTo>
                    <a:pt x="965" y="1641"/>
                    <a:pt x="1251" y="1201"/>
                    <a:pt x="1680" y="1129"/>
                  </a:cubicBezTo>
                  <a:cubicBezTo>
                    <a:pt x="1680" y="1105"/>
                    <a:pt x="1680" y="1105"/>
                    <a:pt x="1668" y="1093"/>
                  </a:cubicBezTo>
                  <a:cubicBezTo>
                    <a:pt x="1251" y="1022"/>
                    <a:pt x="953" y="569"/>
                    <a:pt x="870" y="10"/>
                  </a:cubicBezTo>
                  <a:cubicBezTo>
                    <a:pt x="870" y="4"/>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2" name="Google Shape;632;p21"/>
            <p:cNvSpPr/>
            <p:nvPr/>
          </p:nvSpPr>
          <p:spPr>
            <a:xfrm>
              <a:off x="8056869" y="93562"/>
              <a:ext cx="61321" cy="80864"/>
            </a:xfrm>
            <a:custGeom>
              <a:avLst/>
              <a:gdLst/>
              <a:ahLst/>
              <a:cxnLst/>
              <a:rect l="l" t="t" r="r" b="b"/>
              <a:pathLst>
                <a:path w="1685" h="2222" extrusionOk="0">
                  <a:moveTo>
                    <a:pt x="1683" y="1120"/>
                  </a:moveTo>
                  <a:cubicBezTo>
                    <a:pt x="1682" y="1120"/>
                    <a:pt x="1679" y="1123"/>
                    <a:pt x="1679" y="1129"/>
                  </a:cubicBezTo>
                  <a:cubicBezTo>
                    <a:pt x="1685" y="1123"/>
                    <a:pt x="1685" y="1120"/>
                    <a:pt x="1683" y="1120"/>
                  </a:cubicBezTo>
                  <a:close/>
                  <a:moveTo>
                    <a:pt x="839" y="1"/>
                  </a:moveTo>
                  <a:cubicBezTo>
                    <a:pt x="831" y="1"/>
                    <a:pt x="822" y="4"/>
                    <a:pt x="822" y="10"/>
                  </a:cubicBezTo>
                  <a:cubicBezTo>
                    <a:pt x="714" y="581"/>
                    <a:pt x="429" y="1022"/>
                    <a:pt x="12" y="1093"/>
                  </a:cubicBezTo>
                  <a:lnTo>
                    <a:pt x="0" y="1117"/>
                  </a:lnTo>
                  <a:lnTo>
                    <a:pt x="0" y="1129"/>
                  </a:lnTo>
                  <a:lnTo>
                    <a:pt x="12" y="1129"/>
                  </a:lnTo>
                  <a:cubicBezTo>
                    <a:pt x="429" y="1200"/>
                    <a:pt x="726" y="1653"/>
                    <a:pt x="822" y="2212"/>
                  </a:cubicBezTo>
                  <a:cubicBezTo>
                    <a:pt x="822" y="2218"/>
                    <a:pt x="831" y="2221"/>
                    <a:pt x="839" y="2221"/>
                  </a:cubicBezTo>
                  <a:cubicBezTo>
                    <a:pt x="848" y="2221"/>
                    <a:pt x="857" y="2218"/>
                    <a:pt x="857" y="2212"/>
                  </a:cubicBezTo>
                  <a:cubicBezTo>
                    <a:pt x="965" y="1653"/>
                    <a:pt x="1250" y="1200"/>
                    <a:pt x="1679" y="1129"/>
                  </a:cubicBezTo>
                  <a:cubicBezTo>
                    <a:pt x="1679" y="1117"/>
                    <a:pt x="1679" y="1117"/>
                    <a:pt x="1667" y="1093"/>
                  </a:cubicBezTo>
                  <a:cubicBezTo>
                    <a:pt x="1250" y="1022"/>
                    <a:pt x="953" y="581"/>
                    <a:pt x="857" y="10"/>
                  </a:cubicBezTo>
                  <a:cubicBezTo>
                    <a:pt x="857" y="4"/>
                    <a:pt x="848" y="1"/>
                    <a:pt x="83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3" name="Google Shape;633;p21"/>
            <p:cNvSpPr/>
            <p:nvPr/>
          </p:nvSpPr>
          <p:spPr>
            <a:xfrm>
              <a:off x="8244908" y="1312228"/>
              <a:ext cx="94475" cy="126318"/>
            </a:xfrm>
            <a:custGeom>
              <a:avLst/>
              <a:gdLst/>
              <a:ahLst/>
              <a:cxnLst/>
              <a:rect l="l" t="t" r="r" b="b"/>
              <a:pathLst>
                <a:path w="2596" h="3471" extrusionOk="0">
                  <a:moveTo>
                    <a:pt x="1298" y="0"/>
                  </a:moveTo>
                  <a:cubicBezTo>
                    <a:pt x="1280" y="0"/>
                    <a:pt x="1262" y="9"/>
                    <a:pt x="1262" y="27"/>
                  </a:cubicBezTo>
                  <a:cubicBezTo>
                    <a:pt x="1108" y="920"/>
                    <a:pt x="667" y="1598"/>
                    <a:pt x="12" y="1717"/>
                  </a:cubicBezTo>
                  <a:lnTo>
                    <a:pt x="0" y="1741"/>
                  </a:lnTo>
                  <a:lnTo>
                    <a:pt x="0" y="1753"/>
                  </a:lnTo>
                  <a:lnTo>
                    <a:pt x="12" y="1753"/>
                  </a:lnTo>
                  <a:cubicBezTo>
                    <a:pt x="667" y="1872"/>
                    <a:pt x="1108" y="2551"/>
                    <a:pt x="1262" y="3444"/>
                  </a:cubicBezTo>
                  <a:cubicBezTo>
                    <a:pt x="1262" y="3462"/>
                    <a:pt x="1280" y="3471"/>
                    <a:pt x="1298" y="3471"/>
                  </a:cubicBezTo>
                  <a:cubicBezTo>
                    <a:pt x="1316" y="3471"/>
                    <a:pt x="1334" y="3462"/>
                    <a:pt x="1334" y="3444"/>
                  </a:cubicBezTo>
                  <a:cubicBezTo>
                    <a:pt x="1489" y="2551"/>
                    <a:pt x="1929" y="1872"/>
                    <a:pt x="2584" y="1753"/>
                  </a:cubicBezTo>
                  <a:lnTo>
                    <a:pt x="2596" y="1753"/>
                  </a:lnTo>
                  <a:cubicBezTo>
                    <a:pt x="2596" y="1741"/>
                    <a:pt x="2596" y="1717"/>
                    <a:pt x="2584" y="1717"/>
                  </a:cubicBezTo>
                  <a:cubicBezTo>
                    <a:pt x="1929" y="1598"/>
                    <a:pt x="1489" y="920"/>
                    <a:pt x="1334" y="27"/>
                  </a:cubicBezTo>
                  <a:cubicBezTo>
                    <a:pt x="1334" y="9"/>
                    <a:pt x="1316" y="0"/>
                    <a:pt x="129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4" name="Google Shape;634;p21"/>
            <p:cNvSpPr/>
            <p:nvPr/>
          </p:nvSpPr>
          <p:spPr>
            <a:xfrm>
              <a:off x="8587213" y="679586"/>
              <a:ext cx="94475" cy="126355"/>
            </a:xfrm>
            <a:custGeom>
              <a:avLst/>
              <a:gdLst/>
              <a:ahLst/>
              <a:cxnLst/>
              <a:rect l="l" t="t" r="r" b="b"/>
              <a:pathLst>
                <a:path w="2596" h="3472" extrusionOk="0">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5" name="Google Shape;635;p21"/>
            <p:cNvSpPr/>
            <p:nvPr/>
          </p:nvSpPr>
          <p:spPr>
            <a:xfrm>
              <a:off x="8339346" y="1467113"/>
              <a:ext cx="61576" cy="80828"/>
            </a:xfrm>
            <a:custGeom>
              <a:avLst/>
              <a:gdLst/>
              <a:ahLst/>
              <a:cxnLst/>
              <a:rect l="l" t="t" r="r" b="b"/>
              <a:pathLst>
                <a:path w="1692" h="2221" extrusionOk="0">
                  <a:moveTo>
                    <a:pt x="846" y="0"/>
                  </a:moveTo>
                  <a:cubicBezTo>
                    <a:pt x="834" y="0"/>
                    <a:pt x="823" y="3"/>
                    <a:pt x="823" y="9"/>
                  </a:cubicBezTo>
                  <a:cubicBezTo>
                    <a:pt x="715" y="581"/>
                    <a:pt x="442" y="1021"/>
                    <a:pt x="25" y="1093"/>
                  </a:cubicBezTo>
                  <a:lnTo>
                    <a:pt x="1" y="1117"/>
                  </a:lnTo>
                  <a:lnTo>
                    <a:pt x="1" y="1129"/>
                  </a:lnTo>
                  <a:lnTo>
                    <a:pt x="25" y="1129"/>
                  </a:lnTo>
                  <a:cubicBezTo>
                    <a:pt x="442" y="1200"/>
                    <a:pt x="739" y="1652"/>
                    <a:pt x="823" y="2212"/>
                  </a:cubicBezTo>
                  <a:cubicBezTo>
                    <a:pt x="823" y="2218"/>
                    <a:pt x="834" y="2221"/>
                    <a:pt x="846" y="2221"/>
                  </a:cubicBezTo>
                  <a:cubicBezTo>
                    <a:pt x="858" y="2221"/>
                    <a:pt x="870" y="2218"/>
                    <a:pt x="870" y="2212"/>
                  </a:cubicBezTo>
                  <a:cubicBezTo>
                    <a:pt x="977" y="1652"/>
                    <a:pt x="1251" y="1200"/>
                    <a:pt x="1692" y="1129"/>
                  </a:cubicBezTo>
                  <a:cubicBezTo>
                    <a:pt x="1692" y="1117"/>
                    <a:pt x="1668" y="1117"/>
                    <a:pt x="1668"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6" name="Google Shape;636;p21"/>
            <p:cNvSpPr/>
            <p:nvPr/>
          </p:nvSpPr>
          <p:spPr>
            <a:xfrm>
              <a:off x="8063784" y="854960"/>
              <a:ext cx="61139" cy="81192"/>
            </a:xfrm>
            <a:custGeom>
              <a:avLst/>
              <a:gdLst/>
              <a:ahLst/>
              <a:cxnLst/>
              <a:rect l="l" t="t" r="r" b="b"/>
              <a:pathLst>
                <a:path w="1680" h="2231" extrusionOk="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7" name="Google Shape;637;p21"/>
            <p:cNvSpPr/>
            <p:nvPr/>
          </p:nvSpPr>
          <p:spPr>
            <a:xfrm>
              <a:off x="7989253" y="948124"/>
              <a:ext cx="61139" cy="81192"/>
            </a:xfrm>
            <a:custGeom>
              <a:avLst/>
              <a:gdLst/>
              <a:ahLst/>
              <a:cxnLst/>
              <a:rect l="l" t="t" r="r" b="b"/>
              <a:pathLst>
                <a:path w="1680" h="2231" extrusionOk="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8" name="Google Shape;638;p21"/>
            <p:cNvSpPr/>
            <p:nvPr/>
          </p:nvSpPr>
          <p:spPr>
            <a:xfrm>
              <a:off x="7651278" y="1426391"/>
              <a:ext cx="61139" cy="81155"/>
            </a:xfrm>
            <a:custGeom>
              <a:avLst/>
              <a:gdLst/>
              <a:ahLst/>
              <a:cxnLst/>
              <a:rect l="l" t="t" r="r" b="b"/>
              <a:pathLst>
                <a:path w="1680" h="2230" extrusionOk="0">
                  <a:moveTo>
                    <a:pt x="834" y="0"/>
                  </a:moveTo>
                  <a:cubicBezTo>
                    <a:pt x="822" y="0"/>
                    <a:pt x="810" y="3"/>
                    <a:pt x="810" y="9"/>
                  </a:cubicBezTo>
                  <a:cubicBezTo>
                    <a:pt x="715" y="581"/>
                    <a:pt x="429" y="1021"/>
                    <a:pt x="13" y="1105"/>
                  </a:cubicBezTo>
                  <a:lnTo>
                    <a:pt x="1" y="1117"/>
                  </a:lnTo>
                  <a:lnTo>
                    <a:pt x="1" y="1128"/>
                  </a:lnTo>
                  <a:lnTo>
                    <a:pt x="13" y="1128"/>
                  </a:lnTo>
                  <a:cubicBezTo>
                    <a:pt x="429" y="1200"/>
                    <a:pt x="727" y="1652"/>
                    <a:pt x="810" y="2212"/>
                  </a:cubicBezTo>
                  <a:cubicBezTo>
                    <a:pt x="810" y="2224"/>
                    <a:pt x="822" y="2230"/>
                    <a:pt x="834" y="2230"/>
                  </a:cubicBezTo>
                  <a:cubicBezTo>
                    <a:pt x="846" y="2230"/>
                    <a:pt x="858" y="2224"/>
                    <a:pt x="858" y="2212"/>
                  </a:cubicBezTo>
                  <a:cubicBezTo>
                    <a:pt x="965" y="1652"/>
                    <a:pt x="1251" y="1200"/>
                    <a:pt x="1680" y="1128"/>
                  </a:cubicBezTo>
                  <a:cubicBezTo>
                    <a:pt x="1680" y="1117"/>
                    <a:pt x="1680" y="1117"/>
                    <a:pt x="1668" y="1105"/>
                  </a:cubicBezTo>
                  <a:cubicBezTo>
                    <a:pt x="1251" y="1021"/>
                    <a:pt x="953" y="581"/>
                    <a:pt x="858" y="9"/>
                  </a:cubicBezTo>
                  <a:cubicBezTo>
                    <a:pt x="858" y="3"/>
                    <a:pt x="846" y="0"/>
                    <a:pt x="83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9" name="Google Shape;639;p21"/>
            <p:cNvSpPr/>
            <p:nvPr/>
          </p:nvSpPr>
          <p:spPr>
            <a:xfrm>
              <a:off x="6451063" y="860928"/>
              <a:ext cx="61139" cy="81192"/>
            </a:xfrm>
            <a:custGeom>
              <a:avLst/>
              <a:gdLst/>
              <a:ahLst/>
              <a:cxnLst/>
              <a:rect l="l" t="t" r="r" b="b"/>
              <a:pathLst>
                <a:path w="1680" h="2231" extrusionOk="0">
                  <a:moveTo>
                    <a:pt x="834" y="1"/>
                  </a:moveTo>
                  <a:cubicBezTo>
                    <a:pt x="822" y="1"/>
                    <a:pt x="810" y="4"/>
                    <a:pt x="810" y="10"/>
                  </a:cubicBezTo>
                  <a:cubicBezTo>
                    <a:pt x="715" y="581"/>
                    <a:pt x="429" y="1022"/>
                    <a:pt x="12" y="1105"/>
                  </a:cubicBezTo>
                  <a:lnTo>
                    <a:pt x="1" y="1117"/>
                  </a:lnTo>
                  <a:lnTo>
                    <a:pt x="1" y="1129"/>
                  </a:lnTo>
                  <a:lnTo>
                    <a:pt x="12" y="1129"/>
                  </a:lnTo>
                  <a:cubicBezTo>
                    <a:pt x="429" y="1200"/>
                    <a:pt x="727" y="1653"/>
                    <a:pt x="810" y="2212"/>
                  </a:cubicBezTo>
                  <a:cubicBezTo>
                    <a:pt x="810" y="2224"/>
                    <a:pt x="822" y="2230"/>
                    <a:pt x="834" y="2230"/>
                  </a:cubicBezTo>
                  <a:cubicBezTo>
                    <a:pt x="846" y="2230"/>
                    <a:pt x="858" y="2224"/>
                    <a:pt x="858" y="2212"/>
                  </a:cubicBezTo>
                  <a:cubicBezTo>
                    <a:pt x="965" y="1653"/>
                    <a:pt x="1251" y="1200"/>
                    <a:pt x="1679" y="1129"/>
                  </a:cubicBezTo>
                  <a:cubicBezTo>
                    <a:pt x="1679" y="1117"/>
                    <a:pt x="1679" y="1117"/>
                    <a:pt x="1667" y="1105"/>
                  </a:cubicBez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0" name="Google Shape;640;p21"/>
            <p:cNvSpPr/>
            <p:nvPr/>
          </p:nvSpPr>
          <p:spPr>
            <a:xfrm>
              <a:off x="8087621" y="1560278"/>
              <a:ext cx="61139" cy="80828"/>
            </a:xfrm>
            <a:custGeom>
              <a:avLst/>
              <a:gdLst/>
              <a:ahLst/>
              <a:cxnLst/>
              <a:rect l="l" t="t" r="r" b="b"/>
              <a:pathLst>
                <a:path w="1680" h="2221" extrusionOk="0">
                  <a:moveTo>
                    <a:pt x="846" y="0"/>
                  </a:moveTo>
                  <a:cubicBezTo>
                    <a:pt x="834" y="0"/>
                    <a:pt x="822" y="3"/>
                    <a:pt x="822" y="9"/>
                  </a:cubicBezTo>
                  <a:cubicBezTo>
                    <a:pt x="715" y="581"/>
                    <a:pt x="429" y="1021"/>
                    <a:pt x="12" y="1093"/>
                  </a:cubicBezTo>
                  <a:lnTo>
                    <a:pt x="0" y="1117"/>
                  </a:lnTo>
                  <a:lnTo>
                    <a:pt x="0" y="1128"/>
                  </a:lnTo>
                  <a:lnTo>
                    <a:pt x="12" y="1128"/>
                  </a:lnTo>
                  <a:cubicBezTo>
                    <a:pt x="429" y="1200"/>
                    <a:pt x="727" y="1652"/>
                    <a:pt x="822" y="2212"/>
                  </a:cubicBezTo>
                  <a:cubicBezTo>
                    <a:pt x="822" y="2218"/>
                    <a:pt x="834" y="2221"/>
                    <a:pt x="846" y="2221"/>
                  </a:cubicBezTo>
                  <a:cubicBezTo>
                    <a:pt x="858" y="2221"/>
                    <a:pt x="870" y="2218"/>
                    <a:pt x="870" y="2212"/>
                  </a:cubicBezTo>
                  <a:cubicBezTo>
                    <a:pt x="965" y="1652"/>
                    <a:pt x="1251" y="1200"/>
                    <a:pt x="1679" y="1128"/>
                  </a:cubicBezTo>
                  <a:cubicBezTo>
                    <a:pt x="1679" y="1117"/>
                    <a:pt x="1667" y="1117"/>
                    <a:pt x="1667"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1" name="Google Shape;641;p21"/>
            <p:cNvSpPr/>
            <p:nvPr/>
          </p:nvSpPr>
          <p:spPr>
            <a:xfrm>
              <a:off x="6893010" y="1186129"/>
              <a:ext cx="94511" cy="126318"/>
            </a:xfrm>
            <a:custGeom>
              <a:avLst/>
              <a:gdLst/>
              <a:ahLst/>
              <a:cxnLst/>
              <a:rect l="l" t="t" r="r" b="b"/>
              <a:pathLst>
                <a:path w="2597" h="3471" extrusionOk="0">
                  <a:moveTo>
                    <a:pt x="1299" y="0"/>
                  </a:moveTo>
                  <a:cubicBezTo>
                    <a:pt x="1281" y="0"/>
                    <a:pt x="1263" y="9"/>
                    <a:pt x="1263" y="27"/>
                  </a:cubicBezTo>
                  <a:cubicBezTo>
                    <a:pt x="1108" y="920"/>
                    <a:pt x="668" y="1599"/>
                    <a:pt x="13" y="1718"/>
                  </a:cubicBezTo>
                  <a:lnTo>
                    <a:pt x="1" y="1718"/>
                  </a:lnTo>
                  <a:cubicBezTo>
                    <a:pt x="1" y="1730"/>
                    <a:pt x="13" y="1753"/>
                    <a:pt x="13" y="1753"/>
                  </a:cubicBezTo>
                  <a:cubicBezTo>
                    <a:pt x="668" y="1873"/>
                    <a:pt x="1108" y="2551"/>
                    <a:pt x="1263" y="3444"/>
                  </a:cubicBezTo>
                  <a:cubicBezTo>
                    <a:pt x="1263" y="3462"/>
                    <a:pt x="1281" y="3471"/>
                    <a:pt x="1299" y="3471"/>
                  </a:cubicBezTo>
                  <a:cubicBezTo>
                    <a:pt x="1317" y="3471"/>
                    <a:pt x="1334" y="3462"/>
                    <a:pt x="1334" y="3444"/>
                  </a:cubicBezTo>
                  <a:cubicBezTo>
                    <a:pt x="1489" y="2551"/>
                    <a:pt x="1930" y="1873"/>
                    <a:pt x="2585" y="1753"/>
                  </a:cubicBezTo>
                  <a:lnTo>
                    <a:pt x="2596" y="1730"/>
                  </a:lnTo>
                  <a:lnTo>
                    <a:pt x="2596" y="1718"/>
                  </a:lnTo>
                  <a:lnTo>
                    <a:pt x="2585" y="1718"/>
                  </a:lnTo>
                  <a:cubicBezTo>
                    <a:pt x="1930" y="1599"/>
                    <a:pt x="1489" y="920"/>
                    <a:pt x="1334" y="27"/>
                  </a:cubicBezTo>
                  <a:cubicBezTo>
                    <a:pt x="1334" y="9"/>
                    <a:pt x="1317" y="0"/>
                    <a:pt x="129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2" name="Google Shape;642;p21"/>
            <p:cNvSpPr/>
            <p:nvPr/>
          </p:nvSpPr>
          <p:spPr>
            <a:xfrm>
              <a:off x="7167298" y="771767"/>
              <a:ext cx="94948" cy="126136"/>
            </a:xfrm>
            <a:custGeom>
              <a:avLst/>
              <a:gdLst/>
              <a:ahLst/>
              <a:cxnLst/>
              <a:rect l="l" t="t" r="r" b="b"/>
              <a:pathLst>
                <a:path w="2609" h="3466" extrusionOk="0">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3" name="Google Shape;643;p21"/>
            <p:cNvSpPr/>
            <p:nvPr/>
          </p:nvSpPr>
          <p:spPr>
            <a:xfrm>
              <a:off x="6831944" y="1076698"/>
              <a:ext cx="61540" cy="80864"/>
            </a:xfrm>
            <a:custGeom>
              <a:avLst/>
              <a:gdLst/>
              <a:ahLst/>
              <a:cxnLst/>
              <a:rect l="l" t="t" r="r" b="b"/>
              <a:pathLst>
                <a:path w="1691" h="2222" extrusionOk="0">
                  <a:moveTo>
                    <a:pt x="12" y="1093"/>
                  </a:moveTo>
                  <a:lnTo>
                    <a:pt x="12" y="1093"/>
                  </a:lnTo>
                  <a:cubicBezTo>
                    <a:pt x="0" y="1099"/>
                    <a:pt x="0" y="1102"/>
                    <a:pt x="3" y="1102"/>
                  </a:cubicBezTo>
                  <a:cubicBezTo>
                    <a:pt x="6" y="1102"/>
                    <a:pt x="12" y="1099"/>
                    <a:pt x="12" y="1093"/>
                  </a:cubicBezTo>
                  <a:close/>
                  <a:moveTo>
                    <a:pt x="845" y="1"/>
                  </a:moveTo>
                  <a:cubicBezTo>
                    <a:pt x="834" y="1"/>
                    <a:pt x="822" y="4"/>
                    <a:pt x="822" y="10"/>
                  </a:cubicBezTo>
                  <a:cubicBezTo>
                    <a:pt x="726" y="570"/>
                    <a:pt x="441" y="1022"/>
                    <a:pt x="12" y="1093"/>
                  </a:cubicBezTo>
                  <a:cubicBezTo>
                    <a:pt x="12" y="1105"/>
                    <a:pt x="12" y="1129"/>
                    <a:pt x="24" y="1129"/>
                  </a:cubicBezTo>
                  <a:cubicBezTo>
                    <a:pt x="441" y="1201"/>
                    <a:pt x="738" y="1641"/>
                    <a:pt x="822" y="2213"/>
                  </a:cubicBezTo>
                  <a:cubicBezTo>
                    <a:pt x="822" y="2219"/>
                    <a:pt x="834" y="2221"/>
                    <a:pt x="845" y="2221"/>
                  </a:cubicBezTo>
                  <a:cubicBezTo>
                    <a:pt x="857" y="2221"/>
                    <a:pt x="869" y="2219"/>
                    <a:pt x="869" y="2213"/>
                  </a:cubicBezTo>
                  <a:cubicBezTo>
                    <a:pt x="976" y="1641"/>
                    <a:pt x="1262" y="1201"/>
                    <a:pt x="1679" y="1129"/>
                  </a:cubicBezTo>
                  <a:lnTo>
                    <a:pt x="1691" y="1105"/>
                  </a:lnTo>
                  <a:lnTo>
                    <a:pt x="1691" y="1093"/>
                  </a:lnTo>
                  <a:lnTo>
                    <a:pt x="1679" y="1093"/>
                  </a:lnTo>
                  <a:cubicBezTo>
                    <a:pt x="1262" y="1022"/>
                    <a:pt x="965" y="570"/>
                    <a:pt x="869" y="10"/>
                  </a:cubicBezTo>
                  <a:cubicBezTo>
                    <a:pt x="869" y="4"/>
                    <a:pt x="857" y="1"/>
                    <a:pt x="84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4" name="Google Shape;644;p21"/>
            <p:cNvSpPr/>
            <p:nvPr/>
          </p:nvSpPr>
          <p:spPr>
            <a:xfrm>
              <a:off x="7103175" y="1672911"/>
              <a:ext cx="61139" cy="80864"/>
            </a:xfrm>
            <a:custGeom>
              <a:avLst/>
              <a:gdLst/>
              <a:ahLst/>
              <a:cxnLst/>
              <a:rect l="l" t="t" r="r" b="b"/>
              <a:pathLst>
                <a:path w="1680" h="2222" extrusionOk="0">
                  <a:moveTo>
                    <a:pt x="834" y="1"/>
                  </a:moveTo>
                  <a:cubicBezTo>
                    <a:pt x="822" y="1"/>
                    <a:pt x="810" y="4"/>
                    <a:pt x="810" y="10"/>
                  </a:cubicBezTo>
                  <a:cubicBezTo>
                    <a:pt x="715" y="581"/>
                    <a:pt x="429" y="1022"/>
                    <a:pt x="0" y="1093"/>
                  </a:cubicBezTo>
                  <a:cubicBezTo>
                    <a:pt x="0" y="1117"/>
                    <a:pt x="0" y="1117"/>
                    <a:pt x="12" y="1129"/>
                  </a:cubicBezTo>
                  <a:cubicBezTo>
                    <a:pt x="429" y="1201"/>
                    <a:pt x="727" y="1653"/>
                    <a:pt x="810" y="2213"/>
                  </a:cubicBezTo>
                  <a:cubicBezTo>
                    <a:pt x="810" y="2218"/>
                    <a:pt x="822" y="2221"/>
                    <a:pt x="834" y="2221"/>
                  </a:cubicBezTo>
                  <a:cubicBezTo>
                    <a:pt x="846" y="2221"/>
                    <a:pt x="858" y="2218"/>
                    <a:pt x="858" y="2213"/>
                  </a:cubicBezTo>
                  <a:cubicBezTo>
                    <a:pt x="965" y="1653"/>
                    <a:pt x="1251" y="1201"/>
                    <a:pt x="1667" y="1129"/>
                  </a:cubicBezTo>
                  <a:lnTo>
                    <a:pt x="1679" y="1117"/>
                  </a:lnTo>
                  <a:lnTo>
                    <a:pt x="1679" y="1093"/>
                  </a:lnTo>
                  <a:lnTo>
                    <a:pt x="1667" y="1093"/>
                  </a:ln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5" name="Google Shape;645;p21"/>
            <p:cNvSpPr/>
            <p:nvPr/>
          </p:nvSpPr>
          <p:spPr>
            <a:xfrm>
              <a:off x="8111458" y="-3"/>
              <a:ext cx="61139" cy="80828"/>
            </a:xfrm>
            <a:custGeom>
              <a:avLst/>
              <a:gdLst/>
              <a:ahLst/>
              <a:cxnLst/>
              <a:rect l="l" t="t" r="r" b="b"/>
              <a:pathLst>
                <a:path w="1680" h="2221" extrusionOk="0">
                  <a:moveTo>
                    <a:pt x="846" y="0"/>
                  </a:moveTo>
                  <a:cubicBezTo>
                    <a:pt x="834" y="0"/>
                    <a:pt x="822" y="3"/>
                    <a:pt x="822" y="9"/>
                  </a:cubicBezTo>
                  <a:cubicBezTo>
                    <a:pt x="715" y="569"/>
                    <a:pt x="429" y="1021"/>
                    <a:pt x="12" y="1092"/>
                  </a:cubicBezTo>
                  <a:lnTo>
                    <a:pt x="0" y="1104"/>
                  </a:lnTo>
                  <a:lnTo>
                    <a:pt x="0" y="1128"/>
                  </a:lnTo>
                  <a:lnTo>
                    <a:pt x="12" y="1128"/>
                  </a:lnTo>
                  <a:cubicBezTo>
                    <a:pt x="429" y="1200"/>
                    <a:pt x="727" y="1640"/>
                    <a:pt x="822" y="2212"/>
                  </a:cubicBezTo>
                  <a:cubicBezTo>
                    <a:pt x="822" y="2218"/>
                    <a:pt x="834" y="2221"/>
                    <a:pt x="846" y="2221"/>
                  </a:cubicBezTo>
                  <a:cubicBezTo>
                    <a:pt x="858" y="2221"/>
                    <a:pt x="869" y="2218"/>
                    <a:pt x="869" y="2212"/>
                  </a:cubicBezTo>
                  <a:cubicBezTo>
                    <a:pt x="965" y="1640"/>
                    <a:pt x="1250" y="1200"/>
                    <a:pt x="1679" y="1128"/>
                  </a:cubicBezTo>
                  <a:cubicBezTo>
                    <a:pt x="1679" y="1104"/>
                    <a:pt x="1679" y="1104"/>
                    <a:pt x="1667" y="1092"/>
                  </a:cubicBezTo>
                  <a:cubicBezTo>
                    <a:pt x="1250" y="1021"/>
                    <a:pt x="953" y="569"/>
                    <a:pt x="869" y="9"/>
                  </a:cubicBezTo>
                  <a:cubicBezTo>
                    <a:pt x="869"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646" name="Google Shape;646;p21"/>
          <p:cNvSpPr txBox="1">
            <a:spLocks noGrp="1"/>
          </p:cNvSpPr>
          <p:nvPr>
            <p:ph type="title"/>
          </p:nvPr>
        </p:nvSpPr>
        <p:spPr>
          <a:xfrm>
            <a:off x="713225" y="445025"/>
            <a:ext cx="7717500" cy="572700"/>
          </a:xfrm>
          <a:prstGeom prst="rect">
            <a:avLst/>
          </a:prstGeom>
        </p:spPr>
        <p:txBody>
          <a:bodyPr spcFirstLastPara="1" wrap="square" lIns="0" tIns="0" rIns="0" bIns="0" anchor="t" anchorCtr="0">
            <a:noAutofit/>
          </a:bodyPr>
          <a:lstStyle>
            <a:lvl1pPr lvl="0">
              <a:spcBef>
                <a:spcPts val="0"/>
              </a:spcBef>
              <a:spcAft>
                <a:spcPts val="0"/>
              </a:spcAft>
              <a:buSzPts val="3600"/>
              <a:buNone/>
              <a:defRPr>
                <a:latin typeface="Libre Franklin"/>
                <a:ea typeface="Libre Franklin"/>
                <a:cs typeface="Libre Franklin"/>
                <a:sym typeface="Libre Franklin"/>
              </a:defRPr>
            </a:lvl1pPr>
            <a:lvl2pPr lvl="1">
              <a:spcBef>
                <a:spcPts val="0"/>
              </a:spcBef>
              <a:spcAft>
                <a:spcPts val="0"/>
              </a:spcAft>
              <a:buSzPts val="2800"/>
              <a:buNone/>
              <a:defRPr>
                <a:latin typeface="Libre Franklin"/>
                <a:ea typeface="Libre Franklin"/>
                <a:cs typeface="Libre Franklin"/>
                <a:sym typeface="Libre Franklin"/>
              </a:defRPr>
            </a:lvl2pPr>
            <a:lvl3pPr lvl="2">
              <a:spcBef>
                <a:spcPts val="0"/>
              </a:spcBef>
              <a:spcAft>
                <a:spcPts val="0"/>
              </a:spcAft>
              <a:buSzPts val="2800"/>
              <a:buNone/>
              <a:defRPr>
                <a:latin typeface="Libre Franklin"/>
                <a:ea typeface="Libre Franklin"/>
                <a:cs typeface="Libre Franklin"/>
                <a:sym typeface="Libre Franklin"/>
              </a:defRPr>
            </a:lvl3pPr>
            <a:lvl4pPr lvl="3">
              <a:spcBef>
                <a:spcPts val="0"/>
              </a:spcBef>
              <a:spcAft>
                <a:spcPts val="0"/>
              </a:spcAft>
              <a:buSzPts val="2800"/>
              <a:buNone/>
              <a:defRPr>
                <a:latin typeface="Libre Franklin"/>
                <a:ea typeface="Libre Franklin"/>
                <a:cs typeface="Libre Franklin"/>
                <a:sym typeface="Libre Franklin"/>
              </a:defRPr>
            </a:lvl4pPr>
            <a:lvl5pPr lvl="4">
              <a:spcBef>
                <a:spcPts val="0"/>
              </a:spcBef>
              <a:spcAft>
                <a:spcPts val="0"/>
              </a:spcAft>
              <a:buSzPts val="2800"/>
              <a:buNone/>
              <a:defRPr>
                <a:latin typeface="Libre Franklin"/>
                <a:ea typeface="Libre Franklin"/>
                <a:cs typeface="Libre Franklin"/>
                <a:sym typeface="Libre Franklin"/>
              </a:defRPr>
            </a:lvl5pPr>
            <a:lvl6pPr lvl="5">
              <a:spcBef>
                <a:spcPts val="0"/>
              </a:spcBef>
              <a:spcAft>
                <a:spcPts val="0"/>
              </a:spcAft>
              <a:buSzPts val="2800"/>
              <a:buNone/>
              <a:defRPr>
                <a:latin typeface="Libre Franklin"/>
                <a:ea typeface="Libre Franklin"/>
                <a:cs typeface="Libre Franklin"/>
                <a:sym typeface="Libre Franklin"/>
              </a:defRPr>
            </a:lvl6pPr>
            <a:lvl7pPr lvl="6">
              <a:spcBef>
                <a:spcPts val="0"/>
              </a:spcBef>
              <a:spcAft>
                <a:spcPts val="0"/>
              </a:spcAft>
              <a:buSzPts val="2800"/>
              <a:buNone/>
              <a:defRPr>
                <a:latin typeface="Libre Franklin"/>
                <a:ea typeface="Libre Franklin"/>
                <a:cs typeface="Libre Franklin"/>
                <a:sym typeface="Libre Franklin"/>
              </a:defRPr>
            </a:lvl7pPr>
            <a:lvl8pPr lvl="7">
              <a:spcBef>
                <a:spcPts val="0"/>
              </a:spcBef>
              <a:spcAft>
                <a:spcPts val="0"/>
              </a:spcAft>
              <a:buSzPts val="2800"/>
              <a:buNone/>
              <a:defRPr>
                <a:latin typeface="Libre Franklin"/>
                <a:ea typeface="Libre Franklin"/>
                <a:cs typeface="Libre Franklin"/>
                <a:sym typeface="Libre Franklin"/>
              </a:defRPr>
            </a:lvl8pPr>
            <a:lvl9pPr lvl="8">
              <a:spcBef>
                <a:spcPts val="0"/>
              </a:spcBef>
              <a:spcAft>
                <a:spcPts val="0"/>
              </a:spcAft>
              <a:buSzPts val="2800"/>
              <a:buNone/>
              <a:defRPr>
                <a:latin typeface="Libre Franklin"/>
                <a:ea typeface="Libre Franklin"/>
                <a:cs typeface="Libre Franklin"/>
                <a:sym typeface="Libre Franklin"/>
              </a:defRPr>
            </a:lvl9pPr>
          </a:lstStyle>
          <a:p>
            <a:endParaRPr/>
          </a:p>
        </p:txBody>
      </p:sp>
      <p:sp>
        <p:nvSpPr>
          <p:cNvPr id="647" name="Google Shape;647;p21"/>
          <p:cNvSpPr txBox="1">
            <a:spLocks noGrp="1"/>
          </p:cNvSpPr>
          <p:nvPr>
            <p:ph type="subTitle" idx="1"/>
          </p:nvPr>
        </p:nvSpPr>
        <p:spPr>
          <a:xfrm>
            <a:off x="3383266" y="3630176"/>
            <a:ext cx="2377500" cy="7740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Font typeface="Open Sans"/>
              <a:buNone/>
              <a:defRPr sz="1600"/>
            </a:lvl1pPr>
            <a:lvl2pPr lvl="1" algn="ctr" rtl="0">
              <a:lnSpc>
                <a:spcPct val="100000"/>
              </a:lnSpc>
              <a:spcBef>
                <a:spcPts val="0"/>
              </a:spcBef>
              <a:spcAft>
                <a:spcPts val="0"/>
              </a:spcAft>
              <a:buSzPts val="1600"/>
              <a:buFont typeface="Open Sans"/>
              <a:buNone/>
              <a:defRPr>
                <a:latin typeface="Open Sans"/>
                <a:ea typeface="Open Sans"/>
                <a:cs typeface="Open Sans"/>
                <a:sym typeface="Open Sans"/>
              </a:defRPr>
            </a:lvl2pPr>
            <a:lvl3pPr lvl="2" algn="ctr" rtl="0">
              <a:lnSpc>
                <a:spcPct val="100000"/>
              </a:lnSpc>
              <a:spcBef>
                <a:spcPts val="0"/>
              </a:spcBef>
              <a:spcAft>
                <a:spcPts val="0"/>
              </a:spcAft>
              <a:buSzPts val="1600"/>
              <a:buFont typeface="Open Sans"/>
              <a:buNone/>
              <a:defRPr>
                <a:latin typeface="Open Sans"/>
                <a:ea typeface="Open Sans"/>
                <a:cs typeface="Open Sans"/>
                <a:sym typeface="Open Sans"/>
              </a:defRPr>
            </a:lvl3pPr>
            <a:lvl4pPr lvl="3" algn="ctr" rtl="0">
              <a:lnSpc>
                <a:spcPct val="100000"/>
              </a:lnSpc>
              <a:spcBef>
                <a:spcPts val="0"/>
              </a:spcBef>
              <a:spcAft>
                <a:spcPts val="0"/>
              </a:spcAft>
              <a:buSzPts val="1600"/>
              <a:buFont typeface="Open Sans"/>
              <a:buNone/>
              <a:defRPr>
                <a:latin typeface="Open Sans"/>
                <a:ea typeface="Open Sans"/>
                <a:cs typeface="Open Sans"/>
                <a:sym typeface="Open Sans"/>
              </a:defRPr>
            </a:lvl4pPr>
            <a:lvl5pPr lvl="4" algn="ctr" rtl="0">
              <a:lnSpc>
                <a:spcPct val="100000"/>
              </a:lnSpc>
              <a:spcBef>
                <a:spcPts val="0"/>
              </a:spcBef>
              <a:spcAft>
                <a:spcPts val="0"/>
              </a:spcAft>
              <a:buSzPts val="1600"/>
              <a:buFont typeface="Open Sans"/>
              <a:buNone/>
              <a:defRPr>
                <a:latin typeface="Open Sans"/>
                <a:ea typeface="Open Sans"/>
                <a:cs typeface="Open Sans"/>
                <a:sym typeface="Open Sans"/>
              </a:defRPr>
            </a:lvl5pPr>
            <a:lvl6pPr lvl="5" algn="ctr" rtl="0">
              <a:lnSpc>
                <a:spcPct val="100000"/>
              </a:lnSpc>
              <a:spcBef>
                <a:spcPts val="0"/>
              </a:spcBef>
              <a:spcAft>
                <a:spcPts val="0"/>
              </a:spcAft>
              <a:buSzPts val="1600"/>
              <a:buFont typeface="Open Sans"/>
              <a:buNone/>
              <a:defRPr>
                <a:latin typeface="Open Sans"/>
                <a:ea typeface="Open Sans"/>
                <a:cs typeface="Open Sans"/>
                <a:sym typeface="Open Sans"/>
              </a:defRPr>
            </a:lvl6pPr>
            <a:lvl7pPr lvl="6" algn="ctr" rtl="0">
              <a:lnSpc>
                <a:spcPct val="100000"/>
              </a:lnSpc>
              <a:spcBef>
                <a:spcPts val="0"/>
              </a:spcBef>
              <a:spcAft>
                <a:spcPts val="0"/>
              </a:spcAft>
              <a:buSzPts val="1600"/>
              <a:buFont typeface="Open Sans"/>
              <a:buNone/>
              <a:defRPr>
                <a:latin typeface="Open Sans"/>
                <a:ea typeface="Open Sans"/>
                <a:cs typeface="Open Sans"/>
                <a:sym typeface="Open Sans"/>
              </a:defRPr>
            </a:lvl7pPr>
            <a:lvl8pPr lvl="7" algn="ctr" rtl="0">
              <a:lnSpc>
                <a:spcPct val="100000"/>
              </a:lnSpc>
              <a:spcBef>
                <a:spcPts val="0"/>
              </a:spcBef>
              <a:spcAft>
                <a:spcPts val="0"/>
              </a:spcAft>
              <a:buSzPts val="1600"/>
              <a:buFont typeface="Open Sans"/>
              <a:buNone/>
              <a:defRPr>
                <a:latin typeface="Open Sans"/>
                <a:ea typeface="Open Sans"/>
                <a:cs typeface="Open Sans"/>
                <a:sym typeface="Open Sans"/>
              </a:defRPr>
            </a:lvl8pPr>
            <a:lvl9pPr lvl="8" algn="ctr" rtl="0">
              <a:lnSpc>
                <a:spcPct val="100000"/>
              </a:lnSpc>
              <a:spcBef>
                <a:spcPts val="0"/>
              </a:spcBef>
              <a:spcAft>
                <a:spcPts val="0"/>
              </a:spcAft>
              <a:buSzPts val="1600"/>
              <a:buFont typeface="Open Sans"/>
              <a:buNone/>
              <a:defRPr>
                <a:latin typeface="Open Sans"/>
                <a:ea typeface="Open Sans"/>
                <a:cs typeface="Open Sans"/>
                <a:sym typeface="Open Sans"/>
              </a:defRPr>
            </a:lvl9pPr>
          </a:lstStyle>
          <a:p>
            <a:endParaRPr/>
          </a:p>
        </p:txBody>
      </p:sp>
      <p:sp>
        <p:nvSpPr>
          <p:cNvPr id="648" name="Google Shape;648;p21"/>
          <p:cNvSpPr txBox="1">
            <a:spLocks noGrp="1"/>
          </p:cNvSpPr>
          <p:nvPr>
            <p:ph type="subTitle" idx="2"/>
          </p:nvPr>
        </p:nvSpPr>
        <p:spPr>
          <a:xfrm>
            <a:off x="3383253" y="3195325"/>
            <a:ext cx="2377500" cy="360900"/>
          </a:xfrm>
          <a:prstGeom prst="rect">
            <a:avLst/>
          </a:prstGeom>
        </p:spPr>
        <p:txBody>
          <a:bodyPr spcFirstLastPara="1" wrap="square" lIns="0" tIns="0" rIns="0" bIns="0" anchor="b" anchorCtr="0">
            <a:noAutofit/>
          </a:bodyPr>
          <a:lstStyle>
            <a:lvl1pPr marL="0" marR="0" lvl="0" indent="0" algn="ctr" rtl="0">
              <a:lnSpc>
                <a:spcPct val="100000"/>
              </a:lnSpc>
              <a:spcBef>
                <a:spcPts val="0"/>
              </a:spcBef>
              <a:spcAft>
                <a:spcPts val="0"/>
              </a:spcAft>
              <a:buClr>
                <a:schemeClr val="accent3"/>
              </a:buClr>
              <a:buSzPts val="2100"/>
              <a:buFont typeface="Lexend SemiBold"/>
              <a:buNone/>
              <a:defRPr sz="2500">
                <a:solidFill>
                  <a:schemeClr val="dk2"/>
                </a:solidFill>
                <a:latin typeface="Lexend SemiBold"/>
                <a:ea typeface="Lexend SemiBold"/>
                <a:cs typeface="Lexend SemiBold"/>
                <a:sym typeface="Lexend SemiBold"/>
              </a:defRPr>
            </a:lvl1pPr>
            <a:lvl2pPr lvl="1" algn="ctr" rtl="0">
              <a:lnSpc>
                <a:spcPct val="100000"/>
              </a:lnSpc>
              <a:spcBef>
                <a:spcPts val="0"/>
              </a:spcBef>
              <a:spcAft>
                <a:spcPts val="0"/>
              </a:spcAft>
              <a:buSzPts val="1600"/>
              <a:buFont typeface="Exo"/>
              <a:buNone/>
              <a:defRPr b="1">
                <a:latin typeface="Exo"/>
                <a:ea typeface="Exo"/>
                <a:cs typeface="Exo"/>
                <a:sym typeface="Exo"/>
              </a:defRPr>
            </a:lvl2pPr>
            <a:lvl3pPr lvl="2" algn="ctr" rtl="0">
              <a:lnSpc>
                <a:spcPct val="100000"/>
              </a:lnSpc>
              <a:spcBef>
                <a:spcPts val="0"/>
              </a:spcBef>
              <a:spcAft>
                <a:spcPts val="0"/>
              </a:spcAft>
              <a:buSzPts val="1600"/>
              <a:buFont typeface="Exo"/>
              <a:buNone/>
              <a:defRPr b="1">
                <a:latin typeface="Exo"/>
                <a:ea typeface="Exo"/>
                <a:cs typeface="Exo"/>
                <a:sym typeface="Exo"/>
              </a:defRPr>
            </a:lvl3pPr>
            <a:lvl4pPr lvl="3" algn="ctr" rtl="0">
              <a:lnSpc>
                <a:spcPct val="100000"/>
              </a:lnSpc>
              <a:spcBef>
                <a:spcPts val="0"/>
              </a:spcBef>
              <a:spcAft>
                <a:spcPts val="0"/>
              </a:spcAft>
              <a:buSzPts val="1600"/>
              <a:buFont typeface="Exo"/>
              <a:buNone/>
              <a:defRPr b="1">
                <a:latin typeface="Exo"/>
                <a:ea typeface="Exo"/>
                <a:cs typeface="Exo"/>
                <a:sym typeface="Exo"/>
              </a:defRPr>
            </a:lvl4pPr>
            <a:lvl5pPr lvl="4" algn="ctr" rtl="0">
              <a:lnSpc>
                <a:spcPct val="100000"/>
              </a:lnSpc>
              <a:spcBef>
                <a:spcPts val="0"/>
              </a:spcBef>
              <a:spcAft>
                <a:spcPts val="0"/>
              </a:spcAft>
              <a:buSzPts val="1600"/>
              <a:buFont typeface="Exo"/>
              <a:buNone/>
              <a:defRPr b="1">
                <a:latin typeface="Exo"/>
                <a:ea typeface="Exo"/>
                <a:cs typeface="Exo"/>
                <a:sym typeface="Exo"/>
              </a:defRPr>
            </a:lvl5pPr>
            <a:lvl6pPr lvl="5" algn="ctr" rtl="0">
              <a:lnSpc>
                <a:spcPct val="100000"/>
              </a:lnSpc>
              <a:spcBef>
                <a:spcPts val="0"/>
              </a:spcBef>
              <a:spcAft>
                <a:spcPts val="0"/>
              </a:spcAft>
              <a:buSzPts val="1600"/>
              <a:buFont typeface="Exo"/>
              <a:buNone/>
              <a:defRPr b="1">
                <a:latin typeface="Exo"/>
                <a:ea typeface="Exo"/>
                <a:cs typeface="Exo"/>
                <a:sym typeface="Exo"/>
              </a:defRPr>
            </a:lvl6pPr>
            <a:lvl7pPr lvl="6" algn="ctr" rtl="0">
              <a:lnSpc>
                <a:spcPct val="100000"/>
              </a:lnSpc>
              <a:spcBef>
                <a:spcPts val="0"/>
              </a:spcBef>
              <a:spcAft>
                <a:spcPts val="0"/>
              </a:spcAft>
              <a:buSzPts val="1600"/>
              <a:buFont typeface="Exo"/>
              <a:buNone/>
              <a:defRPr b="1">
                <a:latin typeface="Exo"/>
                <a:ea typeface="Exo"/>
                <a:cs typeface="Exo"/>
                <a:sym typeface="Exo"/>
              </a:defRPr>
            </a:lvl7pPr>
            <a:lvl8pPr lvl="7" algn="ctr" rtl="0">
              <a:lnSpc>
                <a:spcPct val="100000"/>
              </a:lnSpc>
              <a:spcBef>
                <a:spcPts val="0"/>
              </a:spcBef>
              <a:spcAft>
                <a:spcPts val="0"/>
              </a:spcAft>
              <a:buSzPts val="1600"/>
              <a:buFont typeface="Exo"/>
              <a:buNone/>
              <a:defRPr b="1">
                <a:latin typeface="Exo"/>
                <a:ea typeface="Exo"/>
                <a:cs typeface="Exo"/>
                <a:sym typeface="Exo"/>
              </a:defRPr>
            </a:lvl8pPr>
            <a:lvl9pPr lvl="8" algn="ctr" rtl="0">
              <a:lnSpc>
                <a:spcPct val="100000"/>
              </a:lnSpc>
              <a:spcBef>
                <a:spcPts val="0"/>
              </a:spcBef>
              <a:spcAft>
                <a:spcPts val="0"/>
              </a:spcAft>
              <a:buSzPts val="1600"/>
              <a:buFont typeface="Exo"/>
              <a:buNone/>
              <a:defRPr b="1">
                <a:latin typeface="Exo"/>
                <a:ea typeface="Exo"/>
                <a:cs typeface="Exo"/>
                <a:sym typeface="Exo"/>
              </a:defRPr>
            </a:lvl9pPr>
          </a:lstStyle>
          <a:p>
            <a:endParaRPr/>
          </a:p>
        </p:txBody>
      </p:sp>
      <p:sp>
        <p:nvSpPr>
          <p:cNvPr id="649" name="Google Shape;649;p21"/>
          <p:cNvSpPr txBox="1">
            <a:spLocks noGrp="1"/>
          </p:cNvSpPr>
          <p:nvPr>
            <p:ph type="subTitle" idx="3"/>
          </p:nvPr>
        </p:nvSpPr>
        <p:spPr>
          <a:xfrm>
            <a:off x="715013" y="3630174"/>
            <a:ext cx="2377500" cy="773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Font typeface="Open Sans"/>
              <a:buNone/>
              <a:defRPr sz="1600"/>
            </a:lvl1pPr>
            <a:lvl2pPr lvl="1" algn="ctr" rtl="0">
              <a:lnSpc>
                <a:spcPct val="100000"/>
              </a:lnSpc>
              <a:spcBef>
                <a:spcPts val="0"/>
              </a:spcBef>
              <a:spcAft>
                <a:spcPts val="0"/>
              </a:spcAft>
              <a:buSzPts val="1600"/>
              <a:buFont typeface="Open Sans"/>
              <a:buNone/>
              <a:defRPr>
                <a:latin typeface="Open Sans"/>
                <a:ea typeface="Open Sans"/>
                <a:cs typeface="Open Sans"/>
                <a:sym typeface="Open Sans"/>
              </a:defRPr>
            </a:lvl2pPr>
            <a:lvl3pPr lvl="2" algn="ctr" rtl="0">
              <a:lnSpc>
                <a:spcPct val="100000"/>
              </a:lnSpc>
              <a:spcBef>
                <a:spcPts val="0"/>
              </a:spcBef>
              <a:spcAft>
                <a:spcPts val="0"/>
              </a:spcAft>
              <a:buSzPts val="1600"/>
              <a:buFont typeface="Open Sans"/>
              <a:buNone/>
              <a:defRPr>
                <a:latin typeface="Open Sans"/>
                <a:ea typeface="Open Sans"/>
                <a:cs typeface="Open Sans"/>
                <a:sym typeface="Open Sans"/>
              </a:defRPr>
            </a:lvl3pPr>
            <a:lvl4pPr lvl="3" algn="ctr" rtl="0">
              <a:lnSpc>
                <a:spcPct val="100000"/>
              </a:lnSpc>
              <a:spcBef>
                <a:spcPts val="0"/>
              </a:spcBef>
              <a:spcAft>
                <a:spcPts val="0"/>
              </a:spcAft>
              <a:buSzPts val="1600"/>
              <a:buFont typeface="Open Sans"/>
              <a:buNone/>
              <a:defRPr>
                <a:latin typeface="Open Sans"/>
                <a:ea typeface="Open Sans"/>
                <a:cs typeface="Open Sans"/>
                <a:sym typeface="Open Sans"/>
              </a:defRPr>
            </a:lvl4pPr>
            <a:lvl5pPr lvl="4" algn="ctr" rtl="0">
              <a:lnSpc>
                <a:spcPct val="100000"/>
              </a:lnSpc>
              <a:spcBef>
                <a:spcPts val="0"/>
              </a:spcBef>
              <a:spcAft>
                <a:spcPts val="0"/>
              </a:spcAft>
              <a:buSzPts val="1600"/>
              <a:buFont typeface="Open Sans"/>
              <a:buNone/>
              <a:defRPr>
                <a:latin typeface="Open Sans"/>
                <a:ea typeface="Open Sans"/>
                <a:cs typeface="Open Sans"/>
                <a:sym typeface="Open Sans"/>
              </a:defRPr>
            </a:lvl5pPr>
            <a:lvl6pPr lvl="5" algn="ctr" rtl="0">
              <a:lnSpc>
                <a:spcPct val="100000"/>
              </a:lnSpc>
              <a:spcBef>
                <a:spcPts val="0"/>
              </a:spcBef>
              <a:spcAft>
                <a:spcPts val="0"/>
              </a:spcAft>
              <a:buSzPts val="1600"/>
              <a:buFont typeface="Open Sans"/>
              <a:buNone/>
              <a:defRPr>
                <a:latin typeface="Open Sans"/>
                <a:ea typeface="Open Sans"/>
                <a:cs typeface="Open Sans"/>
                <a:sym typeface="Open Sans"/>
              </a:defRPr>
            </a:lvl6pPr>
            <a:lvl7pPr lvl="6" algn="ctr" rtl="0">
              <a:lnSpc>
                <a:spcPct val="100000"/>
              </a:lnSpc>
              <a:spcBef>
                <a:spcPts val="0"/>
              </a:spcBef>
              <a:spcAft>
                <a:spcPts val="0"/>
              </a:spcAft>
              <a:buSzPts val="1600"/>
              <a:buFont typeface="Open Sans"/>
              <a:buNone/>
              <a:defRPr>
                <a:latin typeface="Open Sans"/>
                <a:ea typeface="Open Sans"/>
                <a:cs typeface="Open Sans"/>
                <a:sym typeface="Open Sans"/>
              </a:defRPr>
            </a:lvl7pPr>
            <a:lvl8pPr lvl="7" algn="ctr" rtl="0">
              <a:lnSpc>
                <a:spcPct val="100000"/>
              </a:lnSpc>
              <a:spcBef>
                <a:spcPts val="0"/>
              </a:spcBef>
              <a:spcAft>
                <a:spcPts val="0"/>
              </a:spcAft>
              <a:buSzPts val="1600"/>
              <a:buFont typeface="Open Sans"/>
              <a:buNone/>
              <a:defRPr>
                <a:latin typeface="Open Sans"/>
                <a:ea typeface="Open Sans"/>
                <a:cs typeface="Open Sans"/>
                <a:sym typeface="Open Sans"/>
              </a:defRPr>
            </a:lvl8pPr>
            <a:lvl9pPr lvl="8" algn="ctr" rtl="0">
              <a:lnSpc>
                <a:spcPct val="100000"/>
              </a:lnSpc>
              <a:spcBef>
                <a:spcPts val="0"/>
              </a:spcBef>
              <a:spcAft>
                <a:spcPts val="0"/>
              </a:spcAft>
              <a:buSzPts val="1600"/>
              <a:buFont typeface="Open Sans"/>
              <a:buNone/>
              <a:defRPr>
                <a:latin typeface="Open Sans"/>
                <a:ea typeface="Open Sans"/>
                <a:cs typeface="Open Sans"/>
                <a:sym typeface="Open Sans"/>
              </a:defRPr>
            </a:lvl9pPr>
          </a:lstStyle>
          <a:p>
            <a:endParaRPr/>
          </a:p>
        </p:txBody>
      </p:sp>
      <p:sp>
        <p:nvSpPr>
          <p:cNvPr id="650" name="Google Shape;650;p21"/>
          <p:cNvSpPr txBox="1">
            <a:spLocks noGrp="1"/>
          </p:cNvSpPr>
          <p:nvPr>
            <p:ph type="subTitle" idx="4"/>
          </p:nvPr>
        </p:nvSpPr>
        <p:spPr>
          <a:xfrm>
            <a:off x="715020" y="3195325"/>
            <a:ext cx="2377500" cy="360900"/>
          </a:xfrm>
          <a:prstGeom prst="rect">
            <a:avLst/>
          </a:prstGeom>
        </p:spPr>
        <p:txBody>
          <a:bodyPr spcFirstLastPara="1" wrap="square" lIns="0" tIns="0" rIns="0" bIns="0" anchor="b" anchorCtr="0">
            <a:noAutofit/>
          </a:bodyPr>
          <a:lstStyle>
            <a:lvl1pPr marL="0" marR="0" lvl="0" indent="0" algn="ctr" rtl="0">
              <a:lnSpc>
                <a:spcPct val="100000"/>
              </a:lnSpc>
              <a:spcBef>
                <a:spcPts val="0"/>
              </a:spcBef>
              <a:spcAft>
                <a:spcPts val="0"/>
              </a:spcAft>
              <a:buClr>
                <a:schemeClr val="accent3"/>
              </a:buClr>
              <a:buSzPts val="2100"/>
              <a:buFont typeface="Lexend SemiBold"/>
              <a:buNone/>
              <a:defRPr sz="2500">
                <a:solidFill>
                  <a:schemeClr val="dk2"/>
                </a:solidFill>
                <a:latin typeface="Lexend SemiBold"/>
                <a:ea typeface="Lexend SemiBold"/>
                <a:cs typeface="Lexend SemiBold"/>
                <a:sym typeface="Lexend SemiBold"/>
              </a:defRPr>
            </a:lvl1pPr>
            <a:lvl2pPr lvl="1" algn="ctr" rtl="0">
              <a:lnSpc>
                <a:spcPct val="100000"/>
              </a:lnSpc>
              <a:spcBef>
                <a:spcPts val="0"/>
              </a:spcBef>
              <a:spcAft>
                <a:spcPts val="0"/>
              </a:spcAft>
              <a:buSzPts val="1600"/>
              <a:buFont typeface="Exo"/>
              <a:buNone/>
              <a:defRPr b="1">
                <a:latin typeface="Exo"/>
                <a:ea typeface="Exo"/>
                <a:cs typeface="Exo"/>
                <a:sym typeface="Exo"/>
              </a:defRPr>
            </a:lvl2pPr>
            <a:lvl3pPr lvl="2" algn="ctr" rtl="0">
              <a:lnSpc>
                <a:spcPct val="100000"/>
              </a:lnSpc>
              <a:spcBef>
                <a:spcPts val="0"/>
              </a:spcBef>
              <a:spcAft>
                <a:spcPts val="0"/>
              </a:spcAft>
              <a:buSzPts val="1600"/>
              <a:buFont typeface="Exo"/>
              <a:buNone/>
              <a:defRPr b="1">
                <a:latin typeface="Exo"/>
                <a:ea typeface="Exo"/>
                <a:cs typeface="Exo"/>
                <a:sym typeface="Exo"/>
              </a:defRPr>
            </a:lvl3pPr>
            <a:lvl4pPr lvl="3" algn="ctr" rtl="0">
              <a:lnSpc>
                <a:spcPct val="100000"/>
              </a:lnSpc>
              <a:spcBef>
                <a:spcPts val="0"/>
              </a:spcBef>
              <a:spcAft>
                <a:spcPts val="0"/>
              </a:spcAft>
              <a:buSzPts val="1600"/>
              <a:buFont typeface="Exo"/>
              <a:buNone/>
              <a:defRPr b="1">
                <a:latin typeface="Exo"/>
                <a:ea typeface="Exo"/>
                <a:cs typeface="Exo"/>
                <a:sym typeface="Exo"/>
              </a:defRPr>
            </a:lvl4pPr>
            <a:lvl5pPr lvl="4" algn="ctr" rtl="0">
              <a:lnSpc>
                <a:spcPct val="100000"/>
              </a:lnSpc>
              <a:spcBef>
                <a:spcPts val="0"/>
              </a:spcBef>
              <a:spcAft>
                <a:spcPts val="0"/>
              </a:spcAft>
              <a:buSzPts val="1600"/>
              <a:buFont typeface="Exo"/>
              <a:buNone/>
              <a:defRPr b="1">
                <a:latin typeface="Exo"/>
                <a:ea typeface="Exo"/>
                <a:cs typeface="Exo"/>
                <a:sym typeface="Exo"/>
              </a:defRPr>
            </a:lvl5pPr>
            <a:lvl6pPr lvl="5" algn="ctr" rtl="0">
              <a:lnSpc>
                <a:spcPct val="100000"/>
              </a:lnSpc>
              <a:spcBef>
                <a:spcPts val="0"/>
              </a:spcBef>
              <a:spcAft>
                <a:spcPts val="0"/>
              </a:spcAft>
              <a:buSzPts val="1600"/>
              <a:buFont typeface="Exo"/>
              <a:buNone/>
              <a:defRPr b="1">
                <a:latin typeface="Exo"/>
                <a:ea typeface="Exo"/>
                <a:cs typeface="Exo"/>
                <a:sym typeface="Exo"/>
              </a:defRPr>
            </a:lvl6pPr>
            <a:lvl7pPr lvl="6" algn="ctr" rtl="0">
              <a:lnSpc>
                <a:spcPct val="100000"/>
              </a:lnSpc>
              <a:spcBef>
                <a:spcPts val="0"/>
              </a:spcBef>
              <a:spcAft>
                <a:spcPts val="0"/>
              </a:spcAft>
              <a:buSzPts val="1600"/>
              <a:buFont typeface="Exo"/>
              <a:buNone/>
              <a:defRPr b="1">
                <a:latin typeface="Exo"/>
                <a:ea typeface="Exo"/>
                <a:cs typeface="Exo"/>
                <a:sym typeface="Exo"/>
              </a:defRPr>
            </a:lvl7pPr>
            <a:lvl8pPr lvl="7" algn="ctr" rtl="0">
              <a:lnSpc>
                <a:spcPct val="100000"/>
              </a:lnSpc>
              <a:spcBef>
                <a:spcPts val="0"/>
              </a:spcBef>
              <a:spcAft>
                <a:spcPts val="0"/>
              </a:spcAft>
              <a:buSzPts val="1600"/>
              <a:buFont typeface="Exo"/>
              <a:buNone/>
              <a:defRPr b="1">
                <a:latin typeface="Exo"/>
                <a:ea typeface="Exo"/>
                <a:cs typeface="Exo"/>
                <a:sym typeface="Exo"/>
              </a:defRPr>
            </a:lvl8pPr>
            <a:lvl9pPr lvl="8" algn="ctr" rtl="0">
              <a:lnSpc>
                <a:spcPct val="100000"/>
              </a:lnSpc>
              <a:spcBef>
                <a:spcPts val="0"/>
              </a:spcBef>
              <a:spcAft>
                <a:spcPts val="0"/>
              </a:spcAft>
              <a:buSzPts val="1600"/>
              <a:buFont typeface="Exo"/>
              <a:buNone/>
              <a:defRPr b="1">
                <a:latin typeface="Exo"/>
                <a:ea typeface="Exo"/>
                <a:cs typeface="Exo"/>
                <a:sym typeface="Exo"/>
              </a:defRPr>
            </a:lvl9pPr>
          </a:lstStyle>
          <a:p>
            <a:endParaRPr/>
          </a:p>
        </p:txBody>
      </p:sp>
      <p:sp>
        <p:nvSpPr>
          <p:cNvPr id="651" name="Google Shape;651;p21"/>
          <p:cNvSpPr txBox="1">
            <a:spLocks noGrp="1"/>
          </p:cNvSpPr>
          <p:nvPr>
            <p:ph type="subTitle" idx="5"/>
          </p:nvPr>
        </p:nvSpPr>
        <p:spPr>
          <a:xfrm>
            <a:off x="6051487" y="3630179"/>
            <a:ext cx="2377500" cy="7740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Font typeface="Open Sans"/>
              <a:buNone/>
              <a:defRPr sz="1600"/>
            </a:lvl1pPr>
            <a:lvl2pPr lvl="1" algn="ctr" rtl="0">
              <a:lnSpc>
                <a:spcPct val="100000"/>
              </a:lnSpc>
              <a:spcBef>
                <a:spcPts val="0"/>
              </a:spcBef>
              <a:spcAft>
                <a:spcPts val="0"/>
              </a:spcAft>
              <a:buSzPts val="1600"/>
              <a:buFont typeface="Open Sans"/>
              <a:buNone/>
              <a:defRPr>
                <a:latin typeface="Open Sans"/>
                <a:ea typeface="Open Sans"/>
                <a:cs typeface="Open Sans"/>
                <a:sym typeface="Open Sans"/>
              </a:defRPr>
            </a:lvl2pPr>
            <a:lvl3pPr lvl="2" algn="ctr" rtl="0">
              <a:lnSpc>
                <a:spcPct val="100000"/>
              </a:lnSpc>
              <a:spcBef>
                <a:spcPts val="0"/>
              </a:spcBef>
              <a:spcAft>
                <a:spcPts val="0"/>
              </a:spcAft>
              <a:buSzPts val="1600"/>
              <a:buFont typeface="Open Sans"/>
              <a:buNone/>
              <a:defRPr>
                <a:latin typeface="Open Sans"/>
                <a:ea typeface="Open Sans"/>
                <a:cs typeface="Open Sans"/>
                <a:sym typeface="Open Sans"/>
              </a:defRPr>
            </a:lvl3pPr>
            <a:lvl4pPr lvl="3" algn="ctr" rtl="0">
              <a:lnSpc>
                <a:spcPct val="100000"/>
              </a:lnSpc>
              <a:spcBef>
                <a:spcPts val="0"/>
              </a:spcBef>
              <a:spcAft>
                <a:spcPts val="0"/>
              </a:spcAft>
              <a:buSzPts val="1600"/>
              <a:buFont typeface="Open Sans"/>
              <a:buNone/>
              <a:defRPr>
                <a:latin typeface="Open Sans"/>
                <a:ea typeface="Open Sans"/>
                <a:cs typeface="Open Sans"/>
                <a:sym typeface="Open Sans"/>
              </a:defRPr>
            </a:lvl4pPr>
            <a:lvl5pPr lvl="4" algn="ctr" rtl="0">
              <a:lnSpc>
                <a:spcPct val="100000"/>
              </a:lnSpc>
              <a:spcBef>
                <a:spcPts val="0"/>
              </a:spcBef>
              <a:spcAft>
                <a:spcPts val="0"/>
              </a:spcAft>
              <a:buSzPts val="1600"/>
              <a:buFont typeface="Open Sans"/>
              <a:buNone/>
              <a:defRPr>
                <a:latin typeface="Open Sans"/>
                <a:ea typeface="Open Sans"/>
                <a:cs typeface="Open Sans"/>
                <a:sym typeface="Open Sans"/>
              </a:defRPr>
            </a:lvl5pPr>
            <a:lvl6pPr lvl="5" algn="ctr" rtl="0">
              <a:lnSpc>
                <a:spcPct val="100000"/>
              </a:lnSpc>
              <a:spcBef>
                <a:spcPts val="0"/>
              </a:spcBef>
              <a:spcAft>
                <a:spcPts val="0"/>
              </a:spcAft>
              <a:buSzPts val="1600"/>
              <a:buFont typeface="Open Sans"/>
              <a:buNone/>
              <a:defRPr>
                <a:latin typeface="Open Sans"/>
                <a:ea typeface="Open Sans"/>
                <a:cs typeface="Open Sans"/>
                <a:sym typeface="Open Sans"/>
              </a:defRPr>
            </a:lvl6pPr>
            <a:lvl7pPr lvl="6" algn="ctr" rtl="0">
              <a:lnSpc>
                <a:spcPct val="100000"/>
              </a:lnSpc>
              <a:spcBef>
                <a:spcPts val="0"/>
              </a:spcBef>
              <a:spcAft>
                <a:spcPts val="0"/>
              </a:spcAft>
              <a:buSzPts val="1600"/>
              <a:buFont typeface="Open Sans"/>
              <a:buNone/>
              <a:defRPr>
                <a:latin typeface="Open Sans"/>
                <a:ea typeface="Open Sans"/>
                <a:cs typeface="Open Sans"/>
                <a:sym typeface="Open Sans"/>
              </a:defRPr>
            </a:lvl7pPr>
            <a:lvl8pPr lvl="7" algn="ctr" rtl="0">
              <a:lnSpc>
                <a:spcPct val="100000"/>
              </a:lnSpc>
              <a:spcBef>
                <a:spcPts val="0"/>
              </a:spcBef>
              <a:spcAft>
                <a:spcPts val="0"/>
              </a:spcAft>
              <a:buSzPts val="1600"/>
              <a:buFont typeface="Open Sans"/>
              <a:buNone/>
              <a:defRPr>
                <a:latin typeface="Open Sans"/>
                <a:ea typeface="Open Sans"/>
                <a:cs typeface="Open Sans"/>
                <a:sym typeface="Open Sans"/>
              </a:defRPr>
            </a:lvl8pPr>
            <a:lvl9pPr lvl="8" algn="ctr" rtl="0">
              <a:lnSpc>
                <a:spcPct val="100000"/>
              </a:lnSpc>
              <a:spcBef>
                <a:spcPts val="0"/>
              </a:spcBef>
              <a:spcAft>
                <a:spcPts val="0"/>
              </a:spcAft>
              <a:buSzPts val="1600"/>
              <a:buFont typeface="Open Sans"/>
              <a:buNone/>
              <a:defRPr>
                <a:latin typeface="Open Sans"/>
                <a:ea typeface="Open Sans"/>
                <a:cs typeface="Open Sans"/>
                <a:sym typeface="Open Sans"/>
              </a:defRPr>
            </a:lvl9pPr>
          </a:lstStyle>
          <a:p>
            <a:endParaRPr/>
          </a:p>
        </p:txBody>
      </p:sp>
      <p:sp>
        <p:nvSpPr>
          <p:cNvPr id="652" name="Google Shape;652;p21"/>
          <p:cNvSpPr txBox="1">
            <a:spLocks noGrp="1"/>
          </p:cNvSpPr>
          <p:nvPr>
            <p:ph type="subTitle" idx="6"/>
          </p:nvPr>
        </p:nvSpPr>
        <p:spPr>
          <a:xfrm>
            <a:off x="6051482" y="3195325"/>
            <a:ext cx="2377500" cy="360900"/>
          </a:xfrm>
          <a:prstGeom prst="rect">
            <a:avLst/>
          </a:prstGeom>
        </p:spPr>
        <p:txBody>
          <a:bodyPr spcFirstLastPara="1" wrap="square" lIns="0" tIns="0" rIns="0" bIns="0" anchor="b" anchorCtr="0">
            <a:noAutofit/>
          </a:bodyPr>
          <a:lstStyle>
            <a:lvl1pPr marL="0" marR="0" lvl="0" indent="0" algn="ctr" rtl="0">
              <a:lnSpc>
                <a:spcPct val="100000"/>
              </a:lnSpc>
              <a:spcBef>
                <a:spcPts val="0"/>
              </a:spcBef>
              <a:spcAft>
                <a:spcPts val="0"/>
              </a:spcAft>
              <a:buClr>
                <a:schemeClr val="accent3"/>
              </a:buClr>
              <a:buSzPts val="2100"/>
              <a:buFont typeface="Lexend SemiBold"/>
              <a:buNone/>
              <a:defRPr sz="2500">
                <a:solidFill>
                  <a:schemeClr val="dk2"/>
                </a:solidFill>
                <a:latin typeface="Lexend SemiBold"/>
                <a:ea typeface="Lexend SemiBold"/>
                <a:cs typeface="Lexend SemiBold"/>
                <a:sym typeface="Lexend SemiBold"/>
              </a:defRPr>
            </a:lvl1pPr>
            <a:lvl2pPr lvl="1" algn="ctr" rtl="0">
              <a:lnSpc>
                <a:spcPct val="100000"/>
              </a:lnSpc>
              <a:spcBef>
                <a:spcPts val="0"/>
              </a:spcBef>
              <a:spcAft>
                <a:spcPts val="0"/>
              </a:spcAft>
              <a:buSzPts val="1600"/>
              <a:buFont typeface="Exo"/>
              <a:buNone/>
              <a:defRPr b="1">
                <a:latin typeface="Exo"/>
                <a:ea typeface="Exo"/>
                <a:cs typeface="Exo"/>
                <a:sym typeface="Exo"/>
              </a:defRPr>
            </a:lvl2pPr>
            <a:lvl3pPr lvl="2" algn="ctr" rtl="0">
              <a:lnSpc>
                <a:spcPct val="100000"/>
              </a:lnSpc>
              <a:spcBef>
                <a:spcPts val="0"/>
              </a:spcBef>
              <a:spcAft>
                <a:spcPts val="0"/>
              </a:spcAft>
              <a:buSzPts val="1600"/>
              <a:buFont typeface="Exo"/>
              <a:buNone/>
              <a:defRPr b="1">
                <a:latin typeface="Exo"/>
                <a:ea typeface="Exo"/>
                <a:cs typeface="Exo"/>
                <a:sym typeface="Exo"/>
              </a:defRPr>
            </a:lvl3pPr>
            <a:lvl4pPr lvl="3" algn="ctr" rtl="0">
              <a:lnSpc>
                <a:spcPct val="100000"/>
              </a:lnSpc>
              <a:spcBef>
                <a:spcPts val="0"/>
              </a:spcBef>
              <a:spcAft>
                <a:spcPts val="0"/>
              </a:spcAft>
              <a:buSzPts val="1600"/>
              <a:buFont typeface="Exo"/>
              <a:buNone/>
              <a:defRPr b="1">
                <a:latin typeface="Exo"/>
                <a:ea typeface="Exo"/>
                <a:cs typeface="Exo"/>
                <a:sym typeface="Exo"/>
              </a:defRPr>
            </a:lvl4pPr>
            <a:lvl5pPr lvl="4" algn="ctr" rtl="0">
              <a:lnSpc>
                <a:spcPct val="100000"/>
              </a:lnSpc>
              <a:spcBef>
                <a:spcPts val="0"/>
              </a:spcBef>
              <a:spcAft>
                <a:spcPts val="0"/>
              </a:spcAft>
              <a:buSzPts val="1600"/>
              <a:buFont typeface="Exo"/>
              <a:buNone/>
              <a:defRPr b="1">
                <a:latin typeface="Exo"/>
                <a:ea typeface="Exo"/>
                <a:cs typeface="Exo"/>
                <a:sym typeface="Exo"/>
              </a:defRPr>
            </a:lvl5pPr>
            <a:lvl6pPr lvl="5" algn="ctr" rtl="0">
              <a:lnSpc>
                <a:spcPct val="100000"/>
              </a:lnSpc>
              <a:spcBef>
                <a:spcPts val="0"/>
              </a:spcBef>
              <a:spcAft>
                <a:spcPts val="0"/>
              </a:spcAft>
              <a:buSzPts val="1600"/>
              <a:buFont typeface="Exo"/>
              <a:buNone/>
              <a:defRPr b="1">
                <a:latin typeface="Exo"/>
                <a:ea typeface="Exo"/>
                <a:cs typeface="Exo"/>
                <a:sym typeface="Exo"/>
              </a:defRPr>
            </a:lvl6pPr>
            <a:lvl7pPr lvl="6" algn="ctr" rtl="0">
              <a:lnSpc>
                <a:spcPct val="100000"/>
              </a:lnSpc>
              <a:spcBef>
                <a:spcPts val="0"/>
              </a:spcBef>
              <a:spcAft>
                <a:spcPts val="0"/>
              </a:spcAft>
              <a:buSzPts val="1600"/>
              <a:buFont typeface="Exo"/>
              <a:buNone/>
              <a:defRPr b="1">
                <a:latin typeface="Exo"/>
                <a:ea typeface="Exo"/>
                <a:cs typeface="Exo"/>
                <a:sym typeface="Exo"/>
              </a:defRPr>
            </a:lvl7pPr>
            <a:lvl8pPr lvl="7" algn="ctr" rtl="0">
              <a:lnSpc>
                <a:spcPct val="100000"/>
              </a:lnSpc>
              <a:spcBef>
                <a:spcPts val="0"/>
              </a:spcBef>
              <a:spcAft>
                <a:spcPts val="0"/>
              </a:spcAft>
              <a:buSzPts val="1600"/>
              <a:buFont typeface="Exo"/>
              <a:buNone/>
              <a:defRPr b="1">
                <a:latin typeface="Exo"/>
                <a:ea typeface="Exo"/>
                <a:cs typeface="Exo"/>
                <a:sym typeface="Exo"/>
              </a:defRPr>
            </a:lvl8pPr>
            <a:lvl9pPr lvl="8" algn="ctr" rtl="0">
              <a:lnSpc>
                <a:spcPct val="100000"/>
              </a:lnSpc>
              <a:spcBef>
                <a:spcPts val="0"/>
              </a:spcBef>
              <a:spcAft>
                <a:spcPts val="0"/>
              </a:spcAft>
              <a:buSzPts val="1600"/>
              <a:buFont typeface="Exo"/>
              <a:buNone/>
              <a:defRPr b="1">
                <a:latin typeface="Exo"/>
                <a:ea typeface="Exo"/>
                <a:cs typeface="Exo"/>
                <a:sym typeface="Exo"/>
              </a:defRPr>
            </a:lvl9pPr>
          </a:lstStyle>
          <a:p>
            <a:endParaRPr/>
          </a:p>
        </p:txBody>
      </p:sp>
      <p:sp>
        <p:nvSpPr>
          <p:cNvPr id="653" name="Google Shape;653;p21"/>
          <p:cNvSpPr txBox="1">
            <a:spLocks noGrp="1"/>
          </p:cNvSpPr>
          <p:nvPr>
            <p:ph type="title" idx="7" hasCustomPrompt="1"/>
          </p:nvPr>
        </p:nvSpPr>
        <p:spPr>
          <a:xfrm>
            <a:off x="715770" y="2602738"/>
            <a:ext cx="2376000" cy="561600"/>
          </a:xfrm>
          <a:prstGeom prst="rect">
            <a:avLst/>
          </a:prstGeom>
        </p:spPr>
        <p:txBody>
          <a:bodyPr spcFirstLastPara="1" wrap="square" lIns="0" tIns="0" rIns="0" bIns="0" anchor="b" anchorCtr="0">
            <a:noAutofit/>
          </a:bodyPr>
          <a:lstStyle>
            <a:lvl1pPr lvl="0" algn="ctr" rtl="0">
              <a:spcBef>
                <a:spcPts val="0"/>
              </a:spcBef>
              <a:spcAft>
                <a:spcPts val="0"/>
              </a:spcAft>
              <a:buSzPts val="12000"/>
              <a:buNone/>
              <a:defRPr sz="3600">
                <a:solidFill>
                  <a:schemeClr val="accen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654" name="Google Shape;654;p21"/>
          <p:cNvSpPr txBox="1">
            <a:spLocks noGrp="1"/>
          </p:cNvSpPr>
          <p:nvPr>
            <p:ph type="title" idx="8" hasCustomPrompt="1"/>
          </p:nvPr>
        </p:nvSpPr>
        <p:spPr>
          <a:xfrm>
            <a:off x="3384001" y="2602738"/>
            <a:ext cx="2376000" cy="561600"/>
          </a:xfrm>
          <a:prstGeom prst="rect">
            <a:avLst/>
          </a:prstGeom>
        </p:spPr>
        <p:txBody>
          <a:bodyPr spcFirstLastPara="1" wrap="square" lIns="0" tIns="0" rIns="0" bIns="0" anchor="b" anchorCtr="0">
            <a:noAutofit/>
          </a:bodyPr>
          <a:lstStyle>
            <a:lvl1pPr lvl="0" algn="ctr" rtl="0">
              <a:spcBef>
                <a:spcPts val="0"/>
              </a:spcBef>
              <a:spcAft>
                <a:spcPts val="0"/>
              </a:spcAft>
              <a:buSzPts val="12000"/>
              <a:buNone/>
              <a:defRPr sz="3600">
                <a:solidFill>
                  <a:schemeClr val="dk2"/>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655" name="Google Shape;655;p21"/>
          <p:cNvSpPr txBox="1">
            <a:spLocks noGrp="1"/>
          </p:cNvSpPr>
          <p:nvPr>
            <p:ph type="title" idx="9" hasCustomPrompt="1"/>
          </p:nvPr>
        </p:nvSpPr>
        <p:spPr>
          <a:xfrm>
            <a:off x="6052232" y="2602738"/>
            <a:ext cx="2376000" cy="561600"/>
          </a:xfrm>
          <a:prstGeom prst="rect">
            <a:avLst/>
          </a:prstGeom>
        </p:spPr>
        <p:txBody>
          <a:bodyPr spcFirstLastPara="1" wrap="square" lIns="0" tIns="0" rIns="0" bIns="0" anchor="b" anchorCtr="0">
            <a:noAutofit/>
          </a:bodyPr>
          <a:lstStyle>
            <a:lvl1pPr lvl="0" algn="ctr" rtl="0">
              <a:spcBef>
                <a:spcPts val="0"/>
              </a:spcBef>
              <a:spcAft>
                <a:spcPts val="0"/>
              </a:spcAft>
              <a:buSzPts val="12000"/>
              <a:buNone/>
              <a:defRPr sz="3600">
                <a:solidFill>
                  <a:schemeClr val="lt2"/>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extLst>
      <p:ext uri="{BB962C8B-B14F-4D97-AF65-F5344CB8AC3E}">
        <p14:creationId xmlns:p14="http://schemas.microsoft.com/office/powerpoint/2010/main" val="19246947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656"/>
        <p:cNvGrpSpPr/>
        <p:nvPr/>
      </p:nvGrpSpPr>
      <p:grpSpPr>
        <a:xfrm>
          <a:off x="0" y="0"/>
          <a:ext cx="0" cy="0"/>
          <a:chOff x="0" y="0"/>
          <a:chExt cx="0" cy="0"/>
        </a:xfrm>
      </p:grpSpPr>
      <p:sp>
        <p:nvSpPr>
          <p:cNvPr id="657" name="Google Shape;657;p22"/>
          <p:cNvSpPr/>
          <p:nvPr/>
        </p:nvSpPr>
        <p:spPr>
          <a:xfrm>
            <a:off x="1378650" y="-974052"/>
            <a:ext cx="3384001" cy="1279939"/>
          </a:xfrm>
          <a:custGeom>
            <a:avLst/>
            <a:gdLst/>
            <a:ahLst/>
            <a:cxnLst/>
            <a:rect l="l" t="t" r="r" b="b"/>
            <a:pathLst>
              <a:path w="53924" h="20395" extrusionOk="0">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8" name="Google Shape;658;p22"/>
          <p:cNvSpPr/>
          <p:nvPr/>
        </p:nvSpPr>
        <p:spPr>
          <a:xfrm>
            <a:off x="3369275" y="3829223"/>
            <a:ext cx="3384001" cy="1279939"/>
          </a:xfrm>
          <a:custGeom>
            <a:avLst/>
            <a:gdLst/>
            <a:ahLst/>
            <a:cxnLst/>
            <a:rect l="l" t="t" r="r" b="b"/>
            <a:pathLst>
              <a:path w="53924" h="20395" extrusionOk="0">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9" name="Google Shape;659;p22"/>
          <p:cNvSpPr/>
          <p:nvPr/>
        </p:nvSpPr>
        <p:spPr>
          <a:xfrm flipH="1">
            <a:off x="-1240047" y="-72947"/>
            <a:ext cx="4965199" cy="7017485"/>
          </a:xfrm>
          <a:custGeom>
            <a:avLst/>
            <a:gdLst/>
            <a:ahLst/>
            <a:cxnLst/>
            <a:rect l="l" t="t" r="r" b="b"/>
            <a:pathLst>
              <a:path w="30958" h="43754" extrusionOk="0">
                <a:moveTo>
                  <a:pt x="25505" y="0"/>
                </a:moveTo>
                <a:cubicBezTo>
                  <a:pt x="22516" y="0"/>
                  <a:pt x="18306" y="1000"/>
                  <a:pt x="17086" y="3611"/>
                </a:cubicBezTo>
                <a:cubicBezTo>
                  <a:pt x="16003" y="6171"/>
                  <a:pt x="18051" y="9326"/>
                  <a:pt x="17955" y="12196"/>
                </a:cubicBezTo>
                <a:cubicBezTo>
                  <a:pt x="17813" y="15482"/>
                  <a:pt x="14943" y="17685"/>
                  <a:pt x="13812" y="20673"/>
                </a:cubicBezTo>
                <a:cubicBezTo>
                  <a:pt x="11967" y="27364"/>
                  <a:pt x="15991" y="35175"/>
                  <a:pt x="6823" y="37568"/>
                </a:cubicBezTo>
                <a:cubicBezTo>
                  <a:pt x="4442" y="37842"/>
                  <a:pt x="1" y="37425"/>
                  <a:pt x="1763" y="41271"/>
                </a:cubicBezTo>
                <a:cubicBezTo>
                  <a:pt x="2736" y="42928"/>
                  <a:pt x="4703" y="43754"/>
                  <a:pt x="6526" y="43754"/>
                </a:cubicBezTo>
                <a:cubicBezTo>
                  <a:pt x="7113" y="43754"/>
                  <a:pt x="7685" y="43668"/>
                  <a:pt x="8204" y="43497"/>
                </a:cubicBezTo>
                <a:cubicBezTo>
                  <a:pt x="11169" y="42021"/>
                  <a:pt x="13693" y="38937"/>
                  <a:pt x="14455" y="35639"/>
                </a:cubicBezTo>
                <a:cubicBezTo>
                  <a:pt x="15253" y="28614"/>
                  <a:pt x="11740" y="22792"/>
                  <a:pt x="18872" y="18197"/>
                </a:cubicBezTo>
                <a:cubicBezTo>
                  <a:pt x="22682" y="15482"/>
                  <a:pt x="27873" y="13791"/>
                  <a:pt x="29707" y="9124"/>
                </a:cubicBezTo>
                <a:cubicBezTo>
                  <a:pt x="30957" y="6147"/>
                  <a:pt x="29636" y="885"/>
                  <a:pt x="25814" y="4"/>
                </a:cubicBezTo>
                <a:cubicBezTo>
                  <a:pt x="25712" y="1"/>
                  <a:pt x="25610" y="0"/>
                  <a:pt x="2550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0" name="Google Shape;660;p22"/>
          <p:cNvSpPr/>
          <p:nvPr/>
        </p:nvSpPr>
        <p:spPr>
          <a:xfrm rot="-1368521" flipH="1">
            <a:off x="-523091" y="-64218"/>
            <a:ext cx="4984359" cy="8677487"/>
          </a:xfrm>
          <a:custGeom>
            <a:avLst/>
            <a:gdLst/>
            <a:ahLst/>
            <a:cxnLst/>
            <a:rect l="l" t="t" r="r" b="b"/>
            <a:pathLst>
              <a:path w="15182" h="26431" extrusionOk="0">
                <a:moveTo>
                  <a:pt x="14660" y="1"/>
                </a:moveTo>
                <a:cubicBezTo>
                  <a:pt x="14608" y="1"/>
                  <a:pt x="14551" y="4"/>
                  <a:pt x="14491" y="10"/>
                </a:cubicBezTo>
                <a:cubicBezTo>
                  <a:pt x="11371" y="463"/>
                  <a:pt x="8811" y="3285"/>
                  <a:pt x="8668" y="6464"/>
                </a:cubicBezTo>
                <a:cubicBezTo>
                  <a:pt x="8645" y="6940"/>
                  <a:pt x="8668" y="7416"/>
                  <a:pt x="8692" y="7892"/>
                </a:cubicBezTo>
                <a:cubicBezTo>
                  <a:pt x="8728" y="8869"/>
                  <a:pt x="8776" y="9881"/>
                  <a:pt x="8395" y="10774"/>
                </a:cubicBezTo>
                <a:cubicBezTo>
                  <a:pt x="7776" y="12143"/>
                  <a:pt x="6442" y="12857"/>
                  <a:pt x="5156" y="13548"/>
                </a:cubicBezTo>
                <a:cubicBezTo>
                  <a:pt x="4073" y="14107"/>
                  <a:pt x="2953" y="14715"/>
                  <a:pt x="2239" y="15703"/>
                </a:cubicBezTo>
                <a:cubicBezTo>
                  <a:pt x="1" y="19156"/>
                  <a:pt x="2763" y="22739"/>
                  <a:pt x="5001" y="25633"/>
                </a:cubicBezTo>
                <a:cubicBezTo>
                  <a:pt x="5204" y="25895"/>
                  <a:pt x="5418" y="26180"/>
                  <a:pt x="5609" y="26430"/>
                </a:cubicBezTo>
                <a:lnTo>
                  <a:pt x="5728" y="26371"/>
                </a:lnTo>
                <a:cubicBezTo>
                  <a:pt x="5513" y="26121"/>
                  <a:pt x="5311" y="25847"/>
                  <a:pt x="5097" y="25573"/>
                </a:cubicBezTo>
                <a:cubicBezTo>
                  <a:pt x="2894" y="22716"/>
                  <a:pt x="144" y="19156"/>
                  <a:pt x="2346" y="15762"/>
                </a:cubicBezTo>
                <a:cubicBezTo>
                  <a:pt x="3025" y="14798"/>
                  <a:pt x="4144" y="14203"/>
                  <a:pt x="5216" y="13631"/>
                </a:cubicBezTo>
                <a:cubicBezTo>
                  <a:pt x="6513" y="12929"/>
                  <a:pt x="7871" y="12214"/>
                  <a:pt x="8490" y="10821"/>
                </a:cubicBezTo>
                <a:cubicBezTo>
                  <a:pt x="8895" y="9893"/>
                  <a:pt x="8847" y="8881"/>
                  <a:pt x="8799" y="7892"/>
                </a:cubicBezTo>
                <a:cubicBezTo>
                  <a:pt x="8788" y="7428"/>
                  <a:pt x="8764" y="6940"/>
                  <a:pt x="8788" y="6475"/>
                </a:cubicBezTo>
                <a:cubicBezTo>
                  <a:pt x="8907" y="3344"/>
                  <a:pt x="11443" y="570"/>
                  <a:pt x="14514" y="129"/>
                </a:cubicBezTo>
                <a:cubicBezTo>
                  <a:pt x="14553" y="126"/>
                  <a:pt x="14600" y="124"/>
                  <a:pt x="14650" y="124"/>
                </a:cubicBezTo>
                <a:cubicBezTo>
                  <a:pt x="14799" y="124"/>
                  <a:pt x="14976" y="150"/>
                  <a:pt x="15038" y="284"/>
                </a:cubicBezTo>
                <a:cubicBezTo>
                  <a:pt x="15050" y="332"/>
                  <a:pt x="15074" y="356"/>
                  <a:pt x="15050" y="403"/>
                </a:cubicBezTo>
                <a:cubicBezTo>
                  <a:pt x="15003" y="546"/>
                  <a:pt x="14645" y="713"/>
                  <a:pt x="14193" y="927"/>
                </a:cubicBezTo>
                <a:cubicBezTo>
                  <a:pt x="13288" y="1320"/>
                  <a:pt x="11907" y="1951"/>
                  <a:pt x="11145" y="3368"/>
                </a:cubicBezTo>
                <a:cubicBezTo>
                  <a:pt x="9847" y="5404"/>
                  <a:pt x="10216" y="6976"/>
                  <a:pt x="10621" y="8631"/>
                </a:cubicBezTo>
                <a:cubicBezTo>
                  <a:pt x="10835" y="9500"/>
                  <a:pt x="11038" y="10369"/>
                  <a:pt x="11038" y="11357"/>
                </a:cubicBezTo>
                <a:cubicBezTo>
                  <a:pt x="10907" y="12488"/>
                  <a:pt x="10192" y="13441"/>
                  <a:pt x="9490" y="14345"/>
                </a:cubicBezTo>
                <a:cubicBezTo>
                  <a:pt x="9288" y="14631"/>
                  <a:pt x="9061" y="14929"/>
                  <a:pt x="8847" y="15227"/>
                </a:cubicBezTo>
                <a:cubicBezTo>
                  <a:pt x="6728" y="18334"/>
                  <a:pt x="6513" y="22620"/>
                  <a:pt x="8347" y="25906"/>
                </a:cubicBezTo>
                <a:lnTo>
                  <a:pt x="8454" y="25847"/>
                </a:lnTo>
                <a:cubicBezTo>
                  <a:pt x="6633" y="22597"/>
                  <a:pt x="6847" y="18346"/>
                  <a:pt x="8942" y="15286"/>
                </a:cubicBezTo>
                <a:cubicBezTo>
                  <a:pt x="9145" y="14988"/>
                  <a:pt x="9359" y="14691"/>
                  <a:pt x="9585" y="14405"/>
                </a:cubicBezTo>
                <a:cubicBezTo>
                  <a:pt x="10276" y="13464"/>
                  <a:pt x="11014" y="12512"/>
                  <a:pt x="11145" y="11357"/>
                </a:cubicBezTo>
                <a:cubicBezTo>
                  <a:pt x="11145" y="10345"/>
                  <a:pt x="10931" y="9464"/>
                  <a:pt x="10728" y="8607"/>
                </a:cubicBezTo>
                <a:cubicBezTo>
                  <a:pt x="10323" y="6964"/>
                  <a:pt x="9966" y="5428"/>
                  <a:pt x="11228" y="3427"/>
                </a:cubicBezTo>
                <a:cubicBezTo>
                  <a:pt x="11978" y="2034"/>
                  <a:pt x="13348" y="1427"/>
                  <a:pt x="14241" y="1022"/>
                </a:cubicBezTo>
                <a:cubicBezTo>
                  <a:pt x="14764" y="784"/>
                  <a:pt x="15086" y="641"/>
                  <a:pt x="15157" y="427"/>
                </a:cubicBezTo>
                <a:cubicBezTo>
                  <a:pt x="15181" y="356"/>
                  <a:pt x="15181" y="296"/>
                  <a:pt x="15134" y="225"/>
                </a:cubicBezTo>
                <a:cubicBezTo>
                  <a:pt x="15056" y="69"/>
                  <a:pt x="14898" y="1"/>
                  <a:pt x="14660" y="1"/>
                </a:cubicBezTo>
                <a:close/>
              </a:path>
            </a:pathLst>
          </a:custGeom>
          <a:solidFill>
            <a:schemeClr val="lt1"/>
          </a:solid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661" name="Google Shape;661;p22"/>
          <p:cNvGrpSpPr/>
          <p:nvPr/>
        </p:nvGrpSpPr>
        <p:grpSpPr>
          <a:xfrm>
            <a:off x="-1611815" y="1546450"/>
            <a:ext cx="3585731" cy="2819199"/>
            <a:chOff x="6451063" y="-3"/>
            <a:chExt cx="2230626" cy="1753778"/>
          </a:xfrm>
        </p:grpSpPr>
        <p:sp>
          <p:nvSpPr>
            <p:cNvPr id="662" name="Google Shape;662;p22"/>
            <p:cNvSpPr/>
            <p:nvPr/>
          </p:nvSpPr>
          <p:spPr>
            <a:xfrm>
              <a:off x="7215845" y="23907"/>
              <a:ext cx="94475" cy="126136"/>
            </a:xfrm>
            <a:custGeom>
              <a:avLst/>
              <a:gdLst/>
              <a:ahLst/>
              <a:cxnLst/>
              <a:rect l="l" t="t" r="r" b="b"/>
              <a:pathLst>
                <a:path w="2596" h="3466" extrusionOk="0">
                  <a:moveTo>
                    <a:pt x="1298" y="1"/>
                  </a:moveTo>
                  <a:cubicBezTo>
                    <a:pt x="1280" y="1"/>
                    <a:pt x="1262" y="7"/>
                    <a:pt x="1262" y="19"/>
                  </a:cubicBezTo>
                  <a:cubicBezTo>
                    <a:pt x="1107" y="912"/>
                    <a:pt x="667" y="1602"/>
                    <a:pt x="12" y="1721"/>
                  </a:cubicBezTo>
                  <a:lnTo>
                    <a:pt x="0" y="1733"/>
                  </a:lnTo>
                  <a:lnTo>
                    <a:pt x="0" y="1745"/>
                  </a:lnTo>
                  <a:lnTo>
                    <a:pt x="12" y="1745"/>
                  </a:lnTo>
                  <a:cubicBezTo>
                    <a:pt x="667" y="1864"/>
                    <a:pt x="1107" y="2555"/>
                    <a:pt x="1262" y="3448"/>
                  </a:cubicBezTo>
                  <a:cubicBezTo>
                    <a:pt x="1262" y="3460"/>
                    <a:pt x="1280" y="3466"/>
                    <a:pt x="1298" y="3466"/>
                  </a:cubicBezTo>
                  <a:cubicBezTo>
                    <a:pt x="1316" y="3466"/>
                    <a:pt x="1334" y="3460"/>
                    <a:pt x="1334" y="3448"/>
                  </a:cubicBezTo>
                  <a:cubicBezTo>
                    <a:pt x="1488" y="2555"/>
                    <a:pt x="1929" y="1864"/>
                    <a:pt x="2584" y="1745"/>
                  </a:cubicBezTo>
                  <a:lnTo>
                    <a:pt x="2596" y="1745"/>
                  </a:lnTo>
                  <a:cubicBezTo>
                    <a:pt x="2596" y="1733"/>
                    <a:pt x="2584" y="1733"/>
                    <a:pt x="2584" y="1721"/>
                  </a:cubicBezTo>
                  <a:cubicBezTo>
                    <a:pt x="1929" y="1602"/>
                    <a:pt x="1488" y="912"/>
                    <a:pt x="1334" y="19"/>
                  </a:cubicBezTo>
                  <a:cubicBezTo>
                    <a:pt x="1334" y="7"/>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3" name="Google Shape;663;p22"/>
            <p:cNvSpPr/>
            <p:nvPr/>
          </p:nvSpPr>
          <p:spPr>
            <a:xfrm>
              <a:off x="7420333" y="171114"/>
              <a:ext cx="61139" cy="80864"/>
            </a:xfrm>
            <a:custGeom>
              <a:avLst/>
              <a:gdLst/>
              <a:ahLst/>
              <a:cxnLst/>
              <a:rect l="l" t="t" r="r" b="b"/>
              <a:pathLst>
                <a:path w="1680" h="2222" extrusionOk="0">
                  <a:moveTo>
                    <a:pt x="846" y="1"/>
                  </a:moveTo>
                  <a:cubicBezTo>
                    <a:pt x="834" y="1"/>
                    <a:pt x="822" y="4"/>
                    <a:pt x="822" y="10"/>
                  </a:cubicBezTo>
                  <a:cubicBezTo>
                    <a:pt x="715" y="569"/>
                    <a:pt x="429" y="1022"/>
                    <a:pt x="13" y="1093"/>
                  </a:cubicBezTo>
                  <a:lnTo>
                    <a:pt x="1" y="1105"/>
                  </a:lnTo>
                  <a:lnTo>
                    <a:pt x="1" y="1129"/>
                  </a:lnTo>
                  <a:lnTo>
                    <a:pt x="13" y="1129"/>
                  </a:lnTo>
                  <a:cubicBezTo>
                    <a:pt x="429" y="1201"/>
                    <a:pt x="727" y="1641"/>
                    <a:pt x="822" y="2213"/>
                  </a:cubicBezTo>
                  <a:cubicBezTo>
                    <a:pt x="822" y="2219"/>
                    <a:pt x="834" y="2221"/>
                    <a:pt x="846" y="2221"/>
                  </a:cubicBezTo>
                  <a:cubicBezTo>
                    <a:pt x="858" y="2221"/>
                    <a:pt x="870" y="2219"/>
                    <a:pt x="870" y="2213"/>
                  </a:cubicBezTo>
                  <a:cubicBezTo>
                    <a:pt x="965" y="1641"/>
                    <a:pt x="1251" y="1201"/>
                    <a:pt x="1680" y="1129"/>
                  </a:cubicBezTo>
                  <a:cubicBezTo>
                    <a:pt x="1680" y="1105"/>
                    <a:pt x="1680" y="1105"/>
                    <a:pt x="1668" y="1093"/>
                  </a:cubicBezTo>
                  <a:cubicBezTo>
                    <a:pt x="1251" y="1022"/>
                    <a:pt x="953" y="569"/>
                    <a:pt x="870" y="10"/>
                  </a:cubicBezTo>
                  <a:cubicBezTo>
                    <a:pt x="870" y="4"/>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4" name="Google Shape;664;p22"/>
            <p:cNvSpPr/>
            <p:nvPr/>
          </p:nvSpPr>
          <p:spPr>
            <a:xfrm>
              <a:off x="8056869" y="93562"/>
              <a:ext cx="61321" cy="80864"/>
            </a:xfrm>
            <a:custGeom>
              <a:avLst/>
              <a:gdLst/>
              <a:ahLst/>
              <a:cxnLst/>
              <a:rect l="l" t="t" r="r" b="b"/>
              <a:pathLst>
                <a:path w="1685" h="2222" extrusionOk="0">
                  <a:moveTo>
                    <a:pt x="1683" y="1120"/>
                  </a:moveTo>
                  <a:cubicBezTo>
                    <a:pt x="1682" y="1120"/>
                    <a:pt x="1679" y="1123"/>
                    <a:pt x="1679" y="1129"/>
                  </a:cubicBezTo>
                  <a:cubicBezTo>
                    <a:pt x="1685" y="1123"/>
                    <a:pt x="1685" y="1120"/>
                    <a:pt x="1683" y="1120"/>
                  </a:cubicBezTo>
                  <a:close/>
                  <a:moveTo>
                    <a:pt x="839" y="1"/>
                  </a:moveTo>
                  <a:cubicBezTo>
                    <a:pt x="831" y="1"/>
                    <a:pt x="822" y="4"/>
                    <a:pt x="822" y="10"/>
                  </a:cubicBezTo>
                  <a:cubicBezTo>
                    <a:pt x="714" y="581"/>
                    <a:pt x="429" y="1022"/>
                    <a:pt x="12" y="1093"/>
                  </a:cubicBezTo>
                  <a:lnTo>
                    <a:pt x="0" y="1117"/>
                  </a:lnTo>
                  <a:lnTo>
                    <a:pt x="0" y="1129"/>
                  </a:lnTo>
                  <a:lnTo>
                    <a:pt x="12" y="1129"/>
                  </a:lnTo>
                  <a:cubicBezTo>
                    <a:pt x="429" y="1200"/>
                    <a:pt x="726" y="1653"/>
                    <a:pt x="822" y="2212"/>
                  </a:cubicBezTo>
                  <a:cubicBezTo>
                    <a:pt x="822" y="2218"/>
                    <a:pt x="831" y="2221"/>
                    <a:pt x="839" y="2221"/>
                  </a:cubicBezTo>
                  <a:cubicBezTo>
                    <a:pt x="848" y="2221"/>
                    <a:pt x="857" y="2218"/>
                    <a:pt x="857" y="2212"/>
                  </a:cubicBezTo>
                  <a:cubicBezTo>
                    <a:pt x="965" y="1653"/>
                    <a:pt x="1250" y="1200"/>
                    <a:pt x="1679" y="1129"/>
                  </a:cubicBezTo>
                  <a:cubicBezTo>
                    <a:pt x="1679" y="1117"/>
                    <a:pt x="1679" y="1117"/>
                    <a:pt x="1667" y="1093"/>
                  </a:cubicBezTo>
                  <a:cubicBezTo>
                    <a:pt x="1250" y="1022"/>
                    <a:pt x="953" y="581"/>
                    <a:pt x="857" y="10"/>
                  </a:cubicBezTo>
                  <a:cubicBezTo>
                    <a:pt x="857" y="4"/>
                    <a:pt x="848" y="1"/>
                    <a:pt x="83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5" name="Google Shape;665;p22"/>
            <p:cNvSpPr/>
            <p:nvPr/>
          </p:nvSpPr>
          <p:spPr>
            <a:xfrm>
              <a:off x="8244908" y="1312228"/>
              <a:ext cx="94475" cy="126318"/>
            </a:xfrm>
            <a:custGeom>
              <a:avLst/>
              <a:gdLst/>
              <a:ahLst/>
              <a:cxnLst/>
              <a:rect l="l" t="t" r="r" b="b"/>
              <a:pathLst>
                <a:path w="2596" h="3471" extrusionOk="0">
                  <a:moveTo>
                    <a:pt x="1298" y="0"/>
                  </a:moveTo>
                  <a:cubicBezTo>
                    <a:pt x="1280" y="0"/>
                    <a:pt x="1262" y="9"/>
                    <a:pt x="1262" y="27"/>
                  </a:cubicBezTo>
                  <a:cubicBezTo>
                    <a:pt x="1108" y="920"/>
                    <a:pt x="667" y="1598"/>
                    <a:pt x="12" y="1717"/>
                  </a:cubicBezTo>
                  <a:lnTo>
                    <a:pt x="0" y="1741"/>
                  </a:lnTo>
                  <a:lnTo>
                    <a:pt x="0" y="1753"/>
                  </a:lnTo>
                  <a:lnTo>
                    <a:pt x="12" y="1753"/>
                  </a:lnTo>
                  <a:cubicBezTo>
                    <a:pt x="667" y="1872"/>
                    <a:pt x="1108" y="2551"/>
                    <a:pt x="1262" y="3444"/>
                  </a:cubicBezTo>
                  <a:cubicBezTo>
                    <a:pt x="1262" y="3462"/>
                    <a:pt x="1280" y="3471"/>
                    <a:pt x="1298" y="3471"/>
                  </a:cubicBezTo>
                  <a:cubicBezTo>
                    <a:pt x="1316" y="3471"/>
                    <a:pt x="1334" y="3462"/>
                    <a:pt x="1334" y="3444"/>
                  </a:cubicBezTo>
                  <a:cubicBezTo>
                    <a:pt x="1489" y="2551"/>
                    <a:pt x="1929" y="1872"/>
                    <a:pt x="2584" y="1753"/>
                  </a:cubicBezTo>
                  <a:lnTo>
                    <a:pt x="2596" y="1753"/>
                  </a:lnTo>
                  <a:cubicBezTo>
                    <a:pt x="2596" y="1741"/>
                    <a:pt x="2596" y="1717"/>
                    <a:pt x="2584" y="1717"/>
                  </a:cubicBezTo>
                  <a:cubicBezTo>
                    <a:pt x="1929" y="1598"/>
                    <a:pt x="1489" y="920"/>
                    <a:pt x="1334" y="27"/>
                  </a:cubicBezTo>
                  <a:cubicBezTo>
                    <a:pt x="1334" y="9"/>
                    <a:pt x="1316" y="0"/>
                    <a:pt x="129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6" name="Google Shape;666;p22"/>
            <p:cNvSpPr/>
            <p:nvPr/>
          </p:nvSpPr>
          <p:spPr>
            <a:xfrm>
              <a:off x="8587213" y="679586"/>
              <a:ext cx="94475" cy="126355"/>
            </a:xfrm>
            <a:custGeom>
              <a:avLst/>
              <a:gdLst/>
              <a:ahLst/>
              <a:cxnLst/>
              <a:rect l="l" t="t" r="r" b="b"/>
              <a:pathLst>
                <a:path w="2596" h="3472" extrusionOk="0">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7" name="Google Shape;667;p22"/>
            <p:cNvSpPr/>
            <p:nvPr/>
          </p:nvSpPr>
          <p:spPr>
            <a:xfrm>
              <a:off x="8339346" y="1467113"/>
              <a:ext cx="61576" cy="80828"/>
            </a:xfrm>
            <a:custGeom>
              <a:avLst/>
              <a:gdLst/>
              <a:ahLst/>
              <a:cxnLst/>
              <a:rect l="l" t="t" r="r" b="b"/>
              <a:pathLst>
                <a:path w="1692" h="2221" extrusionOk="0">
                  <a:moveTo>
                    <a:pt x="846" y="0"/>
                  </a:moveTo>
                  <a:cubicBezTo>
                    <a:pt x="834" y="0"/>
                    <a:pt x="823" y="3"/>
                    <a:pt x="823" y="9"/>
                  </a:cubicBezTo>
                  <a:cubicBezTo>
                    <a:pt x="715" y="581"/>
                    <a:pt x="442" y="1021"/>
                    <a:pt x="25" y="1093"/>
                  </a:cubicBezTo>
                  <a:lnTo>
                    <a:pt x="1" y="1117"/>
                  </a:lnTo>
                  <a:lnTo>
                    <a:pt x="1" y="1129"/>
                  </a:lnTo>
                  <a:lnTo>
                    <a:pt x="25" y="1129"/>
                  </a:lnTo>
                  <a:cubicBezTo>
                    <a:pt x="442" y="1200"/>
                    <a:pt x="739" y="1652"/>
                    <a:pt x="823" y="2212"/>
                  </a:cubicBezTo>
                  <a:cubicBezTo>
                    <a:pt x="823" y="2218"/>
                    <a:pt x="834" y="2221"/>
                    <a:pt x="846" y="2221"/>
                  </a:cubicBezTo>
                  <a:cubicBezTo>
                    <a:pt x="858" y="2221"/>
                    <a:pt x="870" y="2218"/>
                    <a:pt x="870" y="2212"/>
                  </a:cubicBezTo>
                  <a:cubicBezTo>
                    <a:pt x="977" y="1652"/>
                    <a:pt x="1251" y="1200"/>
                    <a:pt x="1692" y="1129"/>
                  </a:cubicBezTo>
                  <a:cubicBezTo>
                    <a:pt x="1692" y="1117"/>
                    <a:pt x="1668" y="1117"/>
                    <a:pt x="1668"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8" name="Google Shape;668;p22"/>
            <p:cNvSpPr/>
            <p:nvPr/>
          </p:nvSpPr>
          <p:spPr>
            <a:xfrm>
              <a:off x="8063784" y="854960"/>
              <a:ext cx="61139" cy="81192"/>
            </a:xfrm>
            <a:custGeom>
              <a:avLst/>
              <a:gdLst/>
              <a:ahLst/>
              <a:cxnLst/>
              <a:rect l="l" t="t" r="r" b="b"/>
              <a:pathLst>
                <a:path w="1680" h="2231" extrusionOk="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9" name="Google Shape;669;p22"/>
            <p:cNvSpPr/>
            <p:nvPr/>
          </p:nvSpPr>
          <p:spPr>
            <a:xfrm>
              <a:off x="7989253" y="948124"/>
              <a:ext cx="61139" cy="81192"/>
            </a:xfrm>
            <a:custGeom>
              <a:avLst/>
              <a:gdLst/>
              <a:ahLst/>
              <a:cxnLst/>
              <a:rect l="l" t="t" r="r" b="b"/>
              <a:pathLst>
                <a:path w="1680" h="2231" extrusionOk="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0" name="Google Shape;670;p22"/>
            <p:cNvSpPr/>
            <p:nvPr/>
          </p:nvSpPr>
          <p:spPr>
            <a:xfrm>
              <a:off x="7651278" y="1426391"/>
              <a:ext cx="61139" cy="81155"/>
            </a:xfrm>
            <a:custGeom>
              <a:avLst/>
              <a:gdLst/>
              <a:ahLst/>
              <a:cxnLst/>
              <a:rect l="l" t="t" r="r" b="b"/>
              <a:pathLst>
                <a:path w="1680" h="2230" extrusionOk="0">
                  <a:moveTo>
                    <a:pt x="834" y="0"/>
                  </a:moveTo>
                  <a:cubicBezTo>
                    <a:pt x="822" y="0"/>
                    <a:pt x="810" y="3"/>
                    <a:pt x="810" y="9"/>
                  </a:cubicBezTo>
                  <a:cubicBezTo>
                    <a:pt x="715" y="581"/>
                    <a:pt x="429" y="1021"/>
                    <a:pt x="13" y="1105"/>
                  </a:cubicBezTo>
                  <a:lnTo>
                    <a:pt x="1" y="1117"/>
                  </a:lnTo>
                  <a:lnTo>
                    <a:pt x="1" y="1128"/>
                  </a:lnTo>
                  <a:lnTo>
                    <a:pt x="13" y="1128"/>
                  </a:lnTo>
                  <a:cubicBezTo>
                    <a:pt x="429" y="1200"/>
                    <a:pt x="727" y="1652"/>
                    <a:pt x="810" y="2212"/>
                  </a:cubicBezTo>
                  <a:cubicBezTo>
                    <a:pt x="810" y="2224"/>
                    <a:pt x="822" y="2230"/>
                    <a:pt x="834" y="2230"/>
                  </a:cubicBezTo>
                  <a:cubicBezTo>
                    <a:pt x="846" y="2230"/>
                    <a:pt x="858" y="2224"/>
                    <a:pt x="858" y="2212"/>
                  </a:cubicBezTo>
                  <a:cubicBezTo>
                    <a:pt x="965" y="1652"/>
                    <a:pt x="1251" y="1200"/>
                    <a:pt x="1680" y="1128"/>
                  </a:cubicBezTo>
                  <a:cubicBezTo>
                    <a:pt x="1680" y="1117"/>
                    <a:pt x="1680" y="1117"/>
                    <a:pt x="1668" y="1105"/>
                  </a:cubicBezTo>
                  <a:cubicBezTo>
                    <a:pt x="1251" y="1021"/>
                    <a:pt x="953" y="581"/>
                    <a:pt x="858" y="9"/>
                  </a:cubicBezTo>
                  <a:cubicBezTo>
                    <a:pt x="858" y="3"/>
                    <a:pt x="846" y="0"/>
                    <a:pt x="83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1" name="Google Shape;671;p22"/>
            <p:cNvSpPr/>
            <p:nvPr/>
          </p:nvSpPr>
          <p:spPr>
            <a:xfrm>
              <a:off x="6451063" y="860928"/>
              <a:ext cx="61139" cy="81192"/>
            </a:xfrm>
            <a:custGeom>
              <a:avLst/>
              <a:gdLst/>
              <a:ahLst/>
              <a:cxnLst/>
              <a:rect l="l" t="t" r="r" b="b"/>
              <a:pathLst>
                <a:path w="1680" h="2231" extrusionOk="0">
                  <a:moveTo>
                    <a:pt x="834" y="1"/>
                  </a:moveTo>
                  <a:cubicBezTo>
                    <a:pt x="822" y="1"/>
                    <a:pt x="810" y="4"/>
                    <a:pt x="810" y="10"/>
                  </a:cubicBezTo>
                  <a:cubicBezTo>
                    <a:pt x="715" y="581"/>
                    <a:pt x="429" y="1022"/>
                    <a:pt x="12" y="1105"/>
                  </a:cubicBezTo>
                  <a:lnTo>
                    <a:pt x="1" y="1117"/>
                  </a:lnTo>
                  <a:lnTo>
                    <a:pt x="1" y="1129"/>
                  </a:lnTo>
                  <a:lnTo>
                    <a:pt x="12" y="1129"/>
                  </a:lnTo>
                  <a:cubicBezTo>
                    <a:pt x="429" y="1200"/>
                    <a:pt x="727" y="1653"/>
                    <a:pt x="810" y="2212"/>
                  </a:cubicBezTo>
                  <a:cubicBezTo>
                    <a:pt x="810" y="2224"/>
                    <a:pt x="822" y="2230"/>
                    <a:pt x="834" y="2230"/>
                  </a:cubicBezTo>
                  <a:cubicBezTo>
                    <a:pt x="846" y="2230"/>
                    <a:pt x="858" y="2224"/>
                    <a:pt x="858" y="2212"/>
                  </a:cubicBezTo>
                  <a:cubicBezTo>
                    <a:pt x="965" y="1653"/>
                    <a:pt x="1251" y="1200"/>
                    <a:pt x="1679" y="1129"/>
                  </a:cubicBezTo>
                  <a:cubicBezTo>
                    <a:pt x="1679" y="1117"/>
                    <a:pt x="1679" y="1117"/>
                    <a:pt x="1667" y="1105"/>
                  </a:cubicBez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2" name="Google Shape;672;p22"/>
            <p:cNvSpPr/>
            <p:nvPr/>
          </p:nvSpPr>
          <p:spPr>
            <a:xfrm>
              <a:off x="8087621" y="1560278"/>
              <a:ext cx="61139" cy="80828"/>
            </a:xfrm>
            <a:custGeom>
              <a:avLst/>
              <a:gdLst/>
              <a:ahLst/>
              <a:cxnLst/>
              <a:rect l="l" t="t" r="r" b="b"/>
              <a:pathLst>
                <a:path w="1680" h="2221" extrusionOk="0">
                  <a:moveTo>
                    <a:pt x="846" y="0"/>
                  </a:moveTo>
                  <a:cubicBezTo>
                    <a:pt x="834" y="0"/>
                    <a:pt x="822" y="3"/>
                    <a:pt x="822" y="9"/>
                  </a:cubicBezTo>
                  <a:cubicBezTo>
                    <a:pt x="715" y="581"/>
                    <a:pt x="429" y="1021"/>
                    <a:pt x="12" y="1093"/>
                  </a:cubicBezTo>
                  <a:lnTo>
                    <a:pt x="0" y="1117"/>
                  </a:lnTo>
                  <a:lnTo>
                    <a:pt x="0" y="1128"/>
                  </a:lnTo>
                  <a:lnTo>
                    <a:pt x="12" y="1128"/>
                  </a:lnTo>
                  <a:cubicBezTo>
                    <a:pt x="429" y="1200"/>
                    <a:pt x="727" y="1652"/>
                    <a:pt x="822" y="2212"/>
                  </a:cubicBezTo>
                  <a:cubicBezTo>
                    <a:pt x="822" y="2218"/>
                    <a:pt x="834" y="2221"/>
                    <a:pt x="846" y="2221"/>
                  </a:cubicBezTo>
                  <a:cubicBezTo>
                    <a:pt x="858" y="2221"/>
                    <a:pt x="870" y="2218"/>
                    <a:pt x="870" y="2212"/>
                  </a:cubicBezTo>
                  <a:cubicBezTo>
                    <a:pt x="965" y="1652"/>
                    <a:pt x="1251" y="1200"/>
                    <a:pt x="1679" y="1128"/>
                  </a:cubicBezTo>
                  <a:cubicBezTo>
                    <a:pt x="1679" y="1117"/>
                    <a:pt x="1667" y="1117"/>
                    <a:pt x="1667"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3" name="Google Shape;673;p22"/>
            <p:cNvSpPr/>
            <p:nvPr/>
          </p:nvSpPr>
          <p:spPr>
            <a:xfrm>
              <a:off x="6893010" y="1186129"/>
              <a:ext cx="94511" cy="126318"/>
            </a:xfrm>
            <a:custGeom>
              <a:avLst/>
              <a:gdLst/>
              <a:ahLst/>
              <a:cxnLst/>
              <a:rect l="l" t="t" r="r" b="b"/>
              <a:pathLst>
                <a:path w="2597" h="3471" extrusionOk="0">
                  <a:moveTo>
                    <a:pt x="1299" y="0"/>
                  </a:moveTo>
                  <a:cubicBezTo>
                    <a:pt x="1281" y="0"/>
                    <a:pt x="1263" y="9"/>
                    <a:pt x="1263" y="27"/>
                  </a:cubicBezTo>
                  <a:cubicBezTo>
                    <a:pt x="1108" y="920"/>
                    <a:pt x="668" y="1599"/>
                    <a:pt x="13" y="1718"/>
                  </a:cubicBezTo>
                  <a:lnTo>
                    <a:pt x="1" y="1718"/>
                  </a:lnTo>
                  <a:cubicBezTo>
                    <a:pt x="1" y="1730"/>
                    <a:pt x="13" y="1753"/>
                    <a:pt x="13" y="1753"/>
                  </a:cubicBezTo>
                  <a:cubicBezTo>
                    <a:pt x="668" y="1873"/>
                    <a:pt x="1108" y="2551"/>
                    <a:pt x="1263" y="3444"/>
                  </a:cubicBezTo>
                  <a:cubicBezTo>
                    <a:pt x="1263" y="3462"/>
                    <a:pt x="1281" y="3471"/>
                    <a:pt x="1299" y="3471"/>
                  </a:cubicBezTo>
                  <a:cubicBezTo>
                    <a:pt x="1317" y="3471"/>
                    <a:pt x="1334" y="3462"/>
                    <a:pt x="1334" y="3444"/>
                  </a:cubicBezTo>
                  <a:cubicBezTo>
                    <a:pt x="1489" y="2551"/>
                    <a:pt x="1930" y="1873"/>
                    <a:pt x="2585" y="1753"/>
                  </a:cubicBezTo>
                  <a:lnTo>
                    <a:pt x="2596" y="1730"/>
                  </a:lnTo>
                  <a:lnTo>
                    <a:pt x="2596" y="1718"/>
                  </a:lnTo>
                  <a:lnTo>
                    <a:pt x="2585" y="1718"/>
                  </a:lnTo>
                  <a:cubicBezTo>
                    <a:pt x="1930" y="1599"/>
                    <a:pt x="1489" y="920"/>
                    <a:pt x="1334" y="27"/>
                  </a:cubicBezTo>
                  <a:cubicBezTo>
                    <a:pt x="1334" y="9"/>
                    <a:pt x="1317" y="0"/>
                    <a:pt x="129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4" name="Google Shape;674;p22"/>
            <p:cNvSpPr/>
            <p:nvPr/>
          </p:nvSpPr>
          <p:spPr>
            <a:xfrm>
              <a:off x="7167298" y="771767"/>
              <a:ext cx="94948" cy="126136"/>
            </a:xfrm>
            <a:custGeom>
              <a:avLst/>
              <a:gdLst/>
              <a:ahLst/>
              <a:cxnLst/>
              <a:rect l="l" t="t" r="r" b="b"/>
              <a:pathLst>
                <a:path w="2609" h="3466" extrusionOk="0">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5" name="Google Shape;675;p22"/>
            <p:cNvSpPr/>
            <p:nvPr/>
          </p:nvSpPr>
          <p:spPr>
            <a:xfrm>
              <a:off x="6831944" y="1076698"/>
              <a:ext cx="61540" cy="80864"/>
            </a:xfrm>
            <a:custGeom>
              <a:avLst/>
              <a:gdLst/>
              <a:ahLst/>
              <a:cxnLst/>
              <a:rect l="l" t="t" r="r" b="b"/>
              <a:pathLst>
                <a:path w="1691" h="2222" extrusionOk="0">
                  <a:moveTo>
                    <a:pt x="12" y="1093"/>
                  </a:moveTo>
                  <a:lnTo>
                    <a:pt x="12" y="1093"/>
                  </a:lnTo>
                  <a:cubicBezTo>
                    <a:pt x="0" y="1099"/>
                    <a:pt x="0" y="1102"/>
                    <a:pt x="3" y="1102"/>
                  </a:cubicBezTo>
                  <a:cubicBezTo>
                    <a:pt x="6" y="1102"/>
                    <a:pt x="12" y="1099"/>
                    <a:pt x="12" y="1093"/>
                  </a:cubicBezTo>
                  <a:close/>
                  <a:moveTo>
                    <a:pt x="845" y="1"/>
                  </a:moveTo>
                  <a:cubicBezTo>
                    <a:pt x="834" y="1"/>
                    <a:pt x="822" y="4"/>
                    <a:pt x="822" y="10"/>
                  </a:cubicBezTo>
                  <a:cubicBezTo>
                    <a:pt x="726" y="570"/>
                    <a:pt x="441" y="1022"/>
                    <a:pt x="12" y="1093"/>
                  </a:cubicBezTo>
                  <a:cubicBezTo>
                    <a:pt x="12" y="1105"/>
                    <a:pt x="12" y="1129"/>
                    <a:pt x="24" y="1129"/>
                  </a:cubicBezTo>
                  <a:cubicBezTo>
                    <a:pt x="441" y="1201"/>
                    <a:pt x="738" y="1641"/>
                    <a:pt x="822" y="2213"/>
                  </a:cubicBezTo>
                  <a:cubicBezTo>
                    <a:pt x="822" y="2219"/>
                    <a:pt x="834" y="2221"/>
                    <a:pt x="845" y="2221"/>
                  </a:cubicBezTo>
                  <a:cubicBezTo>
                    <a:pt x="857" y="2221"/>
                    <a:pt x="869" y="2219"/>
                    <a:pt x="869" y="2213"/>
                  </a:cubicBezTo>
                  <a:cubicBezTo>
                    <a:pt x="976" y="1641"/>
                    <a:pt x="1262" y="1201"/>
                    <a:pt x="1679" y="1129"/>
                  </a:cubicBezTo>
                  <a:lnTo>
                    <a:pt x="1691" y="1105"/>
                  </a:lnTo>
                  <a:lnTo>
                    <a:pt x="1691" y="1093"/>
                  </a:lnTo>
                  <a:lnTo>
                    <a:pt x="1679" y="1093"/>
                  </a:lnTo>
                  <a:cubicBezTo>
                    <a:pt x="1262" y="1022"/>
                    <a:pt x="965" y="570"/>
                    <a:pt x="869" y="10"/>
                  </a:cubicBezTo>
                  <a:cubicBezTo>
                    <a:pt x="869" y="4"/>
                    <a:pt x="857" y="1"/>
                    <a:pt x="84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6" name="Google Shape;676;p22"/>
            <p:cNvSpPr/>
            <p:nvPr/>
          </p:nvSpPr>
          <p:spPr>
            <a:xfrm>
              <a:off x="7103175" y="1672911"/>
              <a:ext cx="61139" cy="80864"/>
            </a:xfrm>
            <a:custGeom>
              <a:avLst/>
              <a:gdLst/>
              <a:ahLst/>
              <a:cxnLst/>
              <a:rect l="l" t="t" r="r" b="b"/>
              <a:pathLst>
                <a:path w="1680" h="2222" extrusionOk="0">
                  <a:moveTo>
                    <a:pt x="834" y="1"/>
                  </a:moveTo>
                  <a:cubicBezTo>
                    <a:pt x="822" y="1"/>
                    <a:pt x="810" y="4"/>
                    <a:pt x="810" y="10"/>
                  </a:cubicBezTo>
                  <a:cubicBezTo>
                    <a:pt x="715" y="581"/>
                    <a:pt x="429" y="1022"/>
                    <a:pt x="0" y="1093"/>
                  </a:cubicBezTo>
                  <a:cubicBezTo>
                    <a:pt x="0" y="1117"/>
                    <a:pt x="0" y="1117"/>
                    <a:pt x="12" y="1129"/>
                  </a:cubicBezTo>
                  <a:cubicBezTo>
                    <a:pt x="429" y="1201"/>
                    <a:pt x="727" y="1653"/>
                    <a:pt x="810" y="2213"/>
                  </a:cubicBezTo>
                  <a:cubicBezTo>
                    <a:pt x="810" y="2218"/>
                    <a:pt x="822" y="2221"/>
                    <a:pt x="834" y="2221"/>
                  </a:cubicBezTo>
                  <a:cubicBezTo>
                    <a:pt x="846" y="2221"/>
                    <a:pt x="858" y="2218"/>
                    <a:pt x="858" y="2213"/>
                  </a:cubicBezTo>
                  <a:cubicBezTo>
                    <a:pt x="965" y="1653"/>
                    <a:pt x="1251" y="1201"/>
                    <a:pt x="1667" y="1129"/>
                  </a:cubicBezTo>
                  <a:lnTo>
                    <a:pt x="1679" y="1117"/>
                  </a:lnTo>
                  <a:lnTo>
                    <a:pt x="1679" y="1093"/>
                  </a:lnTo>
                  <a:lnTo>
                    <a:pt x="1667" y="1093"/>
                  </a:ln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7" name="Google Shape;677;p22"/>
            <p:cNvSpPr/>
            <p:nvPr/>
          </p:nvSpPr>
          <p:spPr>
            <a:xfrm>
              <a:off x="8111458" y="-3"/>
              <a:ext cx="61139" cy="80828"/>
            </a:xfrm>
            <a:custGeom>
              <a:avLst/>
              <a:gdLst/>
              <a:ahLst/>
              <a:cxnLst/>
              <a:rect l="l" t="t" r="r" b="b"/>
              <a:pathLst>
                <a:path w="1680" h="2221" extrusionOk="0">
                  <a:moveTo>
                    <a:pt x="846" y="0"/>
                  </a:moveTo>
                  <a:cubicBezTo>
                    <a:pt x="834" y="0"/>
                    <a:pt x="822" y="3"/>
                    <a:pt x="822" y="9"/>
                  </a:cubicBezTo>
                  <a:cubicBezTo>
                    <a:pt x="715" y="569"/>
                    <a:pt x="429" y="1021"/>
                    <a:pt x="12" y="1092"/>
                  </a:cubicBezTo>
                  <a:lnTo>
                    <a:pt x="0" y="1104"/>
                  </a:lnTo>
                  <a:lnTo>
                    <a:pt x="0" y="1128"/>
                  </a:lnTo>
                  <a:lnTo>
                    <a:pt x="12" y="1128"/>
                  </a:lnTo>
                  <a:cubicBezTo>
                    <a:pt x="429" y="1200"/>
                    <a:pt x="727" y="1640"/>
                    <a:pt x="822" y="2212"/>
                  </a:cubicBezTo>
                  <a:cubicBezTo>
                    <a:pt x="822" y="2218"/>
                    <a:pt x="834" y="2221"/>
                    <a:pt x="846" y="2221"/>
                  </a:cubicBezTo>
                  <a:cubicBezTo>
                    <a:pt x="858" y="2221"/>
                    <a:pt x="869" y="2218"/>
                    <a:pt x="869" y="2212"/>
                  </a:cubicBezTo>
                  <a:cubicBezTo>
                    <a:pt x="965" y="1640"/>
                    <a:pt x="1250" y="1200"/>
                    <a:pt x="1679" y="1128"/>
                  </a:cubicBezTo>
                  <a:cubicBezTo>
                    <a:pt x="1679" y="1104"/>
                    <a:pt x="1679" y="1104"/>
                    <a:pt x="1667" y="1092"/>
                  </a:cubicBezTo>
                  <a:cubicBezTo>
                    <a:pt x="1250" y="1021"/>
                    <a:pt x="953" y="569"/>
                    <a:pt x="869" y="9"/>
                  </a:cubicBezTo>
                  <a:cubicBezTo>
                    <a:pt x="869"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678" name="Google Shape;678;p22"/>
          <p:cNvSpPr/>
          <p:nvPr/>
        </p:nvSpPr>
        <p:spPr>
          <a:xfrm>
            <a:off x="154950" y="1324175"/>
            <a:ext cx="1532116" cy="579524"/>
          </a:xfrm>
          <a:custGeom>
            <a:avLst/>
            <a:gdLst/>
            <a:ahLst/>
            <a:cxnLst/>
            <a:rect l="l" t="t" r="r" b="b"/>
            <a:pathLst>
              <a:path w="53924" h="20395" extrusionOk="0">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9" name="Google Shape;679;p22"/>
          <p:cNvSpPr/>
          <p:nvPr/>
        </p:nvSpPr>
        <p:spPr>
          <a:xfrm flipH="1">
            <a:off x="5934866" y="-2404022"/>
            <a:ext cx="4965199" cy="7017485"/>
          </a:xfrm>
          <a:custGeom>
            <a:avLst/>
            <a:gdLst/>
            <a:ahLst/>
            <a:cxnLst/>
            <a:rect l="l" t="t" r="r" b="b"/>
            <a:pathLst>
              <a:path w="30958" h="43754" extrusionOk="0">
                <a:moveTo>
                  <a:pt x="25505" y="0"/>
                </a:moveTo>
                <a:cubicBezTo>
                  <a:pt x="22516" y="0"/>
                  <a:pt x="18306" y="1000"/>
                  <a:pt x="17086" y="3611"/>
                </a:cubicBezTo>
                <a:cubicBezTo>
                  <a:pt x="16003" y="6171"/>
                  <a:pt x="18051" y="9326"/>
                  <a:pt x="17955" y="12196"/>
                </a:cubicBezTo>
                <a:cubicBezTo>
                  <a:pt x="17813" y="15482"/>
                  <a:pt x="14943" y="17685"/>
                  <a:pt x="13812" y="20673"/>
                </a:cubicBezTo>
                <a:cubicBezTo>
                  <a:pt x="11967" y="27364"/>
                  <a:pt x="15991" y="35175"/>
                  <a:pt x="6823" y="37568"/>
                </a:cubicBezTo>
                <a:cubicBezTo>
                  <a:pt x="4442" y="37842"/>
                  <a:pt x="1" y="37425"/>
                  <a:pt x="1763" y="41271"/>
                </a:cubicBezTo>
                <a:cubicBezTo>
                  <a:pt x="2736" y="42928"/>
                  <a:pt x="4703" y="43754"/>
                  <a:pt x="6526" y="43754"/>
                </a:cubicBezTo>
                <a:cubicBezTo>
                  <a:pt x="7113" y="43754"/>
                  <a:pt x="7685" y="43668"/>
                  <a:pt x="8204" y="43497"/>
                </a:cubicBezTo>
                <a:cubicBezTo>
                  <a:pt x="11169" y="42021"/>
                  <a:pt x="13693" y="38937"/>
                  <a:pt x="14455" y="35639"/>
                </a:cubicBezTo>
                <a:cubicBezTo>
                  <a:pt x="15253" y="28614"/>
                  <a:pt x="11740" y="22792"/>
                  <a:pt x="18872" y="18197"/>
                </a:cubicBezTo>
                <a:cubicBezTo>
                  <a:pt x="22682" y="15482"/>
                  <a:pt x="27873" y="13791"/>
                  <a:pt x="29707" y="9124"/>
                </a:cubicBezTo>
                <a:cubicBezTo>
                  <a:pt x="30957" y="6147"/>
                  <a:pt x="29636" y="885"/>
                  <a:pt x="25814" y="4"/>
                </a:cubicBezTo>
                <a:cubicBezTo>
                  <a:pt x="25712" y="1"/>
                  <a:pt x="25610" y="0"/>
                  <a:pt x="2550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0" name="Google Shape;680;p22"/>
          <p:cNvSpPr/>
          <p:nvPr/>
        </p:nvSpPr>
        <p:spPr>
          <a:xfrm rot="-1368521" flipH="1">
            <a:off x="6651821" y="-2395293"/>
            <a:ext cx="4984359" cy="8677487"/>
          </a:xfrm>
          <a:custGeom>
            <a:avLst/>
            <a:gdLst/>
            <a:ahLst/>
            <a:cxnLst/>
            <a:rect l="l" t="t" r="r" b="b"/>
            <a:pathLst>
              <a:path w="15182" h="26431" extrusionOk="0">
                <a:moveTo>
                  <a:pt x="14660" y="1"/>
                </a:moveTo>
                <a:cubicBezTo>
                  <a:pt x="14608" y="1"/>
                  <a:pt x="14551" y="4"/>
                  <a:pt x="14491" y="10"/>
                </a:cubicBezTo>
                <a:cubicBezTo>
                  <a:pt x="11371" y="463"/>
                  <a:pt x="8811" y="3285"/>
                  <a:pt x="8668" y="6464"/>
                </a:cubicBezTo>
                <a:cubicBezTo>
                  <a:pt x="8645" y="6940"/>
                  <a:pt x="8668" y="7416"/>
                  <a:pt x="8692" y="7892"/>
                </a:cubicBezTo>
                <a:cubicBezTo>
                  <a:pt x="8728" y="8869"/>
                  <a:pt x="8776" y="9881"/>
                  <a:pt x="8395" y="10774"/>
                </a:cubicBezTo>
                <a:cubicBezTo>
                  <a:pt x="7776" y="12143"/>
                  <a:pt x="6442" y="12857"/>
                  <a:pt x="5156" y="13548"/>
                </a:cubicBezTo>
                <a:cubicBezTo>
                  <a:pt x="4073" y="14107"/>
                  <a:pt x="2953" y="14715"/>
                  <a:pt x="2239" y="15703"/>
                </a:cubicBezTo>
                <a:cubicBezTo>
                  <a:pt x="1" y="19156"/>
                  <a:pt x="2763" y="22739"/>
                  <a:pt x="5001" y="25633"/>
                </a:cubicBezTo>
                <a:cubicBezTo>
                  <a:pt x="5204" y="25895"/>
                  <a:pt x="5418" y="26180"/>
                  <a:pt x="5609" y="26430"/>
                </a:cubicBezTo>
                <a:lnTo>
                  <a:pt x="5728" y="26371"/>
                </a:lnTo>
                <a:cubicBezTo>
                  <a:pt x="5513" y="26121"/>
                  <a:pt x="5311" y="25847"/>
                  <a:pt x="5097" y="25573"/>
                </a:cubicBezTo>
                <a:cubicBezTo>
                  <a:pt x="2894" y="22716"/>
                  <a:pt x="144" y="19156"/>
                  <a:pt x="2346" y="15762"/>
                </a:cubicBezTo>
                <a:cubicBezTo>
                  <a:pt x="3025" y="14798"/>
                  <a:pt x="4144" y="14203"/>
                  <a:pt x="5216" y="13631"/>
                </a:cubicBezTo>
                <a:cubicBezTo>
                  <a:pt x="6513" y="12929"/>
                  <a:pt x="7871" y="12214"/>
                  <a:pt x="8490" y="10821"/>
                </a:cubicBezTo>
                <a:cubicBezTo>
                  <a:pt x="8895" y="9893"/>
                  <a:pt x="8847" y="8881"/>
                  <a:pt x="8799" y="7892"/>
                </a:cubicBezTo>
                <a:cubicBezTo>
                  <a:pt x="8788" y="7428"/>
                  <a:pt x="8764" y="6940"/>
                  <a:pt x="8788" y="6475"/>
                </a:cubicBezTo>
                <a:cubicBezTo>
                  <a:pt x="8907" y="3344"/>
                  <a:pt x="11443" y="570"/>
                  <a:pt x="14514" y="129"/>
                </a:cubicBezTo>
                <a:cubicBezTo>
                  <a:pt x="14553" y="126"/>
                  <a:pt x="14600" y="124"/>
                  <a:pt x="14650" y="124"/>
                </a:cubicBezTo>
                <a:cubicBezTo>
                  <a:pt x="14799" y="124"/>
                  <a:pt x="14976" y="150"/>
                  <a:pt x="15038" y="284"/>
                </a:cubicBezTo>
                <a:cubicBezTo>
                  <a:pt x="15050" y="332"/>
                  <a:pt x="15074" y="356"/>
                  <a:pt x="15050" y="403"/>
                </a:cubicBezTo>
                <a:cubicBezTo>
                  <a:pt x="15003" y="546"/>
                  <a:pt x="14645" y="713"/>
                  <a:pt x="14193" y="927"/>
                </a:cubicBezTo>
                <a:cubicBezTo>
                  <a:pt x="13288" y="1320"/>
                  <a:pt x="11907" y="1951"/>
                  <a:pt x="11145" y="3368"/>
                </a:cubicBezTo>
                <a:cubicBezTo>
                  <a:pt x="9847" y="5404"/>
                  <a:pt x="10216" y="6976"/>
                  <a:pt x="10621" y="8631"/>
                </a:cubicBezTo>
                <a:cubicBezTo>
                  <a:pt x="10835" y="9500"/>
                  <a:pt x="11038" y="10369"/>
                  <a:pt x="11038" y="11357"/>
                </a:cubicBezTo>
                <a:cubicBezTo>
                  <a:pt x="10907" y="12488"/>
                  <a:pt x="10192" y="13441"/>
                  <a:pt x="9490" y="14345"/>
                </a:cubicBezTo>
                <a:cubicBezTo>
                  <a:pt x="9288" y="14631"/>
                  <a:pt x="9061" y="14929"/>
                  <a:pt x="8847" y="15227"/>
                </a:cubicBezTo>
                <a:cubicBezTo>
                  <a:pt x="6728" y="18334"/>
                  <a:pt x="6513" y="22620"/>
                  <a:pt x="8347" y="25906"/>
                </a:cubicBezTo>
                <a:lnTo>
                  <a:pt x="8454" y="25847"/>
                </a:lnTo>
                <a:cubicBezTo>
                  <a:pt x="6633" y="22597"/>
                  <a:pt x="6847" y="18346"/>
                  <a:pt x="8942" y="15286"/>
                </a:cubicBezTo>
                <a:cubicBezTo>
                  <a:pt x="9145" y="14988"/>
                  <a:pt x="9359" y="14691"/>
                  <a:pt x="9585" y="14405"/>
                </a:cubicBezTo>
                <a:cubicBezTo>
                  <a:pt x="10276" y="13464"/>
                  <a:pt x="11014" y="12512"/>
                  <a:pt x="11145" y="11357"/>
                </a:cubicBezTo>
                <a:cubicBezTo>
                  <a:pt x="11145" y="10345"/>
                  <a:pt x="10931" y="9464"/>
                  <a:pt x="10728" y="8607"/>
                </a:cubicBezTo>
                <a:cubicBezTo>
                  <a:pt x="10323" y="6964"/>
                  <a:pt x="9966" y="5428"/>
                  <a:pt x="11228" y="3427"/>
                </a:cubicBezTo>
                <a:cubicBezTo>
                  <a:pt x="11978" y="2034"/>
                  <a:pt x="13348" y="1427"/>
                  <a:pt x="14241" y="1022"/>
                </a:cubicBezTo>
                <a:cubicBezTo>
                  <a:pt x="14764" y="784"/>
                  <a:pt x="15086" y="641"/>
                  <a:pt x="15157" y="427"/>
                </a:cubicBezTo>
                <a:cubicBezTo>
                  <a:pt x="15181" y="356"/>
                  <a:pt x="15181" y="296"/>
                  <a:pt x="15134" y="225"/>
                </a:cubicBezTo>
                <a:cubicBezTo>
                  <a:pt x="15056" y="69"/>
                  <a:pt x="14898" y="1"/>
                  <a:pt x="14660" y="1"/>
                </a:cubicBezTo>
                <a:close/>
              </a:path>
            </a:pathLst>
          </a:custGeom>
          <a:solidFill>
            <a:schemeClr val="lt1"/>
          </a:solid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1" name="Google Shape;681;p22"/>
          <p:cNvSpPr txBox="1">
            <a:spLocks noGrp="1"/>
          </p:cNvSpPr>
          <p:nvPr>
            <p:ph type="title"/>
          </p:nvPr>
        </p:nvSpPr>
        <p:spPr>
          <a:xfrm>
            <a:off x="713225" y="445025"/>
            <a:ext cx="7717500" cy="572700"/>
          </a:xfrm>
          <a:prstGeom prst="rect">
            <a:avLst/>
          </a:prstGeom>
        </p:spPr>
        <p:txBody>
          <a:bodyPr spcFirstLastPara="1" wrap="square" lIns="0" tIns="0" rIns="0" bIns="0" anchor="b" anchorCtr="0">
            <a:noAutofit/>
          </a:bodyPr>
          <a:lstStyle>
            <a:lvl1pPr lvl="0"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82" name="Google Shape;682;p22"/>
          <p:cNvSpPr txBox="1">
            <a:spLocks noGrp="1"/>
          </p:cNvSpPr>
          <p:nvPr>
            <p:ph type="subTitle" idx="1"/>
          </p:nvPr>
        </p:nvSpPr>
        <p:spPr>
          <a:xfrm>
            <a:off x="1727957" y="3341125"/>
            <a:ext cx="2469000" cy="5727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600"/>
              <a:buFont typeface="Open Sans"/>
              <a:buNone/>
              <a:defRPr sz="1600"/>
            </a:lvl1pPr>
            <a:lvl2pPr lvl="1"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a:endParaRPr/>
          </a:p>
        </p:txBody>
      </p:sp>
      <p:sp>
        <p:nvSpPr>
          <p:cNvPr id="683" name="Google Shape;683;p22"/>
          <p:cNvSpPr txBox="1">
            <a:spLocks noGrp="1"/>
          </p:cNvSpPr>
          <p:nvPr>
            <p:ph type="subTitle" idx="2"/>
          </p:nvPr>
        </p:nvSpPr>
        <p:spPr>
          <a:xfrm>
            <a:off x="1727943" y="2869175"/>
            <a:ext cx="24690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Lexend SemiBold"/>
              <a:buNone/>
              <a:defRPr sz="2500">
                <a:solidFill>
                  <a:schemeClr val="dk2"/>
                </a:solidFill>
                <a:latin typeface="Lexend SemiBold"/>
                <a:ea typeface="Lexend SemiBold"/>
                <a:cs typeface="Lexend SemiBold"/>
                <a:sym typeface="Lexend SemiBold"/>
              </a:defRPr>
            </a:lvl1pPr>
            <a:lvl2pPr lvl="1"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2pPr>
            <a:lvl3pPr lvl="2"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3pPr>
            <a:lvl4pPr lvl="3"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4pPr>
            <a:lvl5pPr lvl="4"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5pPr>
            <a:lvl6pPr lvl="5"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6pPr>
            <a:lvl7pPr lvl="6"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7pPr>
            <a:lvl8pPr lvl="7"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8pPr>
            <a:lvl9pPr lvl="8"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9pPr>
          </a:lstStyle>
          <a:p>
            <a:endParaRPr/>
          </a:p>
        </p:txBody>
      </p:sp>
      <p:sp>
        <p:nvSpPr>
          <p:cNvPr id="684" name="Google Shape;684;p22"/>
          <p:cNvSpPr txBox="1">
            <a:spLocks noGrp="1"/>
          </p:cNvSpPr>
          <p:nvPr>
            <p:ph type="subTitle" idx="3"/>
          </p:nvPr>
        </p:nvSpPr>
        <p:spPr>
          <a:xfrm>
            <a:off x="4947057" y="3341125"/>
            <a:ext cx="2469000" cy="5727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600"/>
              <a:buFont typeface="Open Sans"/>
              <a:buNone/>
              <a:defRPr sz="1600"/>
            </a:lvl1pPr>
            <a:lvl2pPr lvl="1"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a:endParaRPr/>
          </a:p>
        </p:txBody>
      </p:sp>
      <p:sp>
        <p:nvSpPr>
          <p:cNvPr id="685" name="Google Shape;685;p22"/>
          <p:cNvSpPr txBox="1">
            <a:spLocks noGrp="1"/>
          </p:cNvSpPr>
          <p:nvPr>
            <p:ph type="subTitle" idx="4"/>
          </p:nvPr>
        </p:nvSpPr>
        <p:spPr>
          <a:xfrm>
            <a:off x="4947043" y="2869175"/>
            <a:ext cx="24690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Lexend SemiBold"/>
              <a:buNone/>
              <a:defRPr sz="2500">
                <a:solidFill>
                  <a:schemeClr val="dk2"/>
                </a:solidFill>
                <a:latin typeface="Lexend SemiBold"/>
                <a:ea typeface="Lexend SemiBold"/>
                <a:cs typeface="Lexend SemiBold"/>
                <a:sym typeface="Lexend SemiBold"/>
              </a:defRPr>
            </a:lvl1pPr>
            <a:lvl2pPr lvl="1"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2pPr>
            <a:lvl3pPr lvl="2"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3pPr>
            <a:lvl4pPr lvl="3"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4pPr>
            <a:lvl5pPr lvl="4"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5pPr>
            <a:lvl6pPr lvl="5"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6pPr>
            <a:lvl7pPr lvl="6"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7pPr>
            <a:lvl8pPr lvl="7"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8pPr>
            <a:lvl9pPr lvl="8"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9pPr>
          </a:lstStyle>
          <a:p>
            <a:endParaRPr/>
          </a:p>
        </p:txBody>
      </p:sp>
    </p:spTree>
    <p:extLst>
      <p:ext uri="{BB962C8B-B14F-4D97-AF65-F5344CB8AC3E}">
        <p14:creationId xmlns:p14="http://schemas.microsoft.com/office/powerpoint/2010/main" val="31718202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686"/>
        <p:cNvGrpSpPr/>
        <p:nvPr/>
      </p:nvGrpSpPr>
      <p:grpSpPr>
        <a:xfrm>
          <a:off x="0" y="0"/>
          <a:ext cx="0" cy="0"/>
          <a:chOff x="0" y="0"/>
          <a:chExt cx="0" cy="0"/>
        </a:xfrm>
      </p:grpSpPr>
      <p:grpSp>
        <p:nvGrpSpPr>
          <p:cNvPr id="687" name="Google Shape;687;p23"/>
          <p:cNvGrpSpPr/>
          <p:nvPr/>
        </p:nvGrpSpPr>
        <p:grpSpPr>
          <a:xfrm>
            <a:off x="6493735" y="3057200"/>
            <a:ext cx="3585731" cy="2819199"/>
            <a:chOff x="6451063" y="-3"/>
            <a:chExt cx="2230626" cy="1753778"/>
          </a:xfrm>
        </p:grpSpPr>
        <p:sp>
          <p:nvSpPr>
            <p:cNvPr id="688" name="Google Shape;688;p23"/>
            <p:cNvSpPr/>
            <p:nvPr/>
          </p:nvSpPr>
          <p:spPr>
            <a:xfrm>
              <a:off x="7215845" y="23907"/>
              <a:ext cx="94475" cy="126136"/>
            </a:xfrm>
            <a:custGeom>
              <a:avLst/>
              <a:gdLst/>
              <a:ahLst/>
              <a:cxnLst/>
              <a:rect l="l" t="t" r="r" b="b"/>
              <a:pathLst>
                <a:path w="2596" h="3466" extrusionOk="0">
                  <a:moveTo>
                    <a:pt x="1298" y="1"/>
                  </a:moveTo>
                  <a:cubicBezTo>
                    <a:pt x="1280" y="1"/>
                    <a:pt x="1262" y="7"/>
                    <a:pt x="1262" y="19"/>
                  </a:cubicBezTo>
                  <a:cubicBezTo>
                    <a:pt x="1107" y="912"/>
                    <a:pt x="667" y="1602"/>
                    <a:pt x="12" y="1721"/>
                  </a:cubicBezTo>
                  <a:lnTo>
                    <a:pt x="0" y="1733"/>
                  </a:lnTo>
                  <a:lnTo>
                    <a:pt x="0" y="1745"/>
                  </a:lnTo>
                  <a:lnTo>
                    <a:pt x="12" y="1745"/>
                  </a:lnTo>
                  <a:cubicBezTo>
                    <a:pt x="667" y="1864"/>
                    <a:pt x="1107" y="2555"/>
                    <a:pt x="1262" y="3448"/>
                  </a:cubicBezTo>
                  <a:cubicBezTo>
                    <a:pt x="1262" y="3460"/>
                    <a:pt x="1280" y="3466"/>
                    <a:pt x="1298" y="3466"/>
                  </a:cubicBezTo>
                  <a:cubicBezTo>
                    <a:pt x="1316" y="3466"/>
                    <a:pt x="1334" y="3460"/>
                    <a:pt x="1334" y="3448"/>
                  </a:cubicBezTo>
                  <a:cubicBezTo>
                    <a:pt x="1488" y="2555"/>
                    <a:pt x="1929" y="1864"/>
                    <a:pt x="2584" y="1745"/>
                  </a:cubicBezTo>
                  <a:lnTo>
                    <a:pt x="2596" y="1745"/>
                  </a:lnTo>
                  <a:cubicBezTo>
                    <a:pt x="2596" y="1733"/>
                    <a:pt x="2584" y="1733"/>
                    <a:pt x="2584" y="1721"/>
                  </a:cubicBezTo>
                  <a:cubicBezTo>
                    <a:pt x="1929" y="1602"/>
                    <a:pt x="1488" y="912"/>
                    <a:pt x="1334" y="19"/>
                  </a:cubicBezTo>
                  <a:cubicBezTo>
                    <a:pt x="1334" y="7"/>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9" name="Google Shape;689;p23"/>
            <p:cNvSpPr/>
            <p:nvPr/>
          </p:nvSpPr>
          <p:spPr>
            <a:xfrm>
              <a:off x="7420333" y="171114"/>
              <a:ext cx="61139" cy="80864"/>
            </a:xfrm>
            <a:custGeom>
              <a:avLst/>
              <a:gdLst/>
              <a:ahLst/>
              <a:cxnLst/>
              <a:rect l="l" t="t" r="r" b="b"/>
              <a:pathLst>
                <a:path w="1680" h="2222" extrusionOk="0">
                  <a:moveTo>
                    <a:pt x="846" y="1"/>
                  </a:moveTo>
                  <a:cubicBezTo>
                    <a:pt x="834" y="1"/>
                    <a:pt x="822" y="4"/>
                    <a:pt x="822" y="10"/>
                  </a:cubicBezTo>
                  <a:cubicBezTo>
                    <a:pt x="715" y="569"/>
                    <a:pt x="429" y="1022"/>
                    <a:pt x="13" y="1093"/>
                  </a:cubicBezTo>
                  <a:lnTo>
                    <a:pt x="1" y="1105"/>
                  </a:lnTo>
                  <a:lnTo>
                    <a:pt x="1" y="1129"/>
                  </a:lnTo>
                  <a:lnTo>
                    <a:pt x="13" y="1129"/>
                  </a:lnTo>
                  <a:cubicBezTo>
                    <a:pt x="429" y="1201"/>
                    <a:pt x="727" y="1641"/>
                    <a:pt x="822" y="2213"/>
                  </a:cubicBezTo>
                  <a:cubicBezTo>
                    <a:pt x="822" y="2219"/>
                    <a:pt x="834" y="2221"/>
                    <a:pt x="846" y="2221"/>
                  </a:cubicBezTo>
                  <a:cubicBezTo>
                    <a:pt x="858" y="2221"/>
                    <a:pt x="870" y="2219"/>
                    <a:pt x="870" y="2213"/>
                  </a:cubicBezTo>
                  <a:cubicBezTo>
                    <a:pt x="965" y="1641"/>
                    <a:pt x="1251" y="1201"/>
                    <a:pt x="1680" y="1129"/>
                  </a:cubicBezTo>
                  <a:cubicBezTo>
                    <a:pt x="1680" y="1105"/>
                    <a:pt x="1680" y="1105"/>
                    <a:pt x="1668" y="1093"/>
                  </a:cubicBezTo>
                  <a:cubicBezTo>
                    <a:pt x="1251" y="1022"/>
                    <a:pt x="953" y="569"/>
                    <a:pt x="870" y="10"/>
                  </a:cubicBezTo>
                  <a:cubicBezTo>
                    <a:pt x="870" y="4"/>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0" name="Google Shape;690;p23"/>
            <p:cNvSpPr/>
            <p:nvPr/>
          </p:nvSpPr>
          <p:spPr>
            <a:xfrm>
              <a:off x="8056869" y="93562"/>
              <a:ext cx="61321" cy="80864"/>
            </a:xfrm>
            <a:custGeom>
              <a:avLst/>
              <a:gdLst/>
              <a:ahLst/>
              <a:cxnLst/>
              <a:rect l="l" t="t" r="r" b="b"/>
              <a:pathLst>
                <a:path w="1685" h="2222" extrusionOk="0">
                  <a:moveTo>
                    <a:pt x="1683" y="1120"/>
                  </a:moveTo>
                  <a:cubicBezTo>
                    <a:pt x="1682" y="1120"/>
                    <a:pt x="1679" y="1123"/>
                    <a:pt x="1679" y="1129"/>
                  </a:cubicBezTo>
                  <a:cubicBezTo>
                    <a:pt x="1685" y="1123"/>
                    <a:pt x="1685" y="1120"/>
                    <a:pt x="1683" y="1120"/>
                  </a:cubicBezTo>
                  <a:close/>
                  <a:moveTo>
                    <a:pt x="839" y="1"/>
                  </a:moveTo>
                  <a:cubicBezTo>
                    <a:pt x="831" y="1"/>
                    <a:pt x="822" y="4"/>
                    <a:pt x="822" y="10"/>
                  </a:cubicBezTo>
                  <a:cubicBezTo>
                    <a:pt x="714" y="581"/>
                    <a:pt x="429" y="1022"/>
                    <a:pt x="12" y="1093"/>
                  </a:cubicBezTo>
                  <a:lnTo>
                    <a:pt x="0" y="1117"/>
                  </a:lnTo>
                  <a:lnTo>
                    <a:pt x="0" y="1129"/>
                  </a:lnTo>
                  <a:lnTo>
                    <a:pt x="12" y="1129"/>
                  </a:lnTo>
                  <a:cubicBezTo>
                    <a:pt x="429" y="1200"/>
                    <a:pt x="726" y="1653"/>
                    <a:pt x="822" y="2212"/>
                  </a:cubicBezTo>
                  <a:cubicBezTo>
                    <a:pt x="822" y="2218"/>
                    <a:pt x="831" y="2221"/>
                    <a:pt x="839" y="2221"/>
                  </a:cubicBezTo>
                  <a:cubicBezTo>
                    <a:pt x="848" y="2221"/>
                    <a:pt x="857" y="2218"/>
                    <a:pt x="857" y="2212"/>
                  </a:cubicBezTo>
                  <a:cubicBezTo>
                    <a:pt x="965" y="1653"/>
                    <a:pt x="1250" y="1200"/>
                    <a:pt x="1679" y="1129"/>
                  </a:cubicBezTo>
                  <a:cubicBezTo>
                    <a:pt x="1679" y="1117"/>
                    <a:pt x="1679" y="1117"/>
                    <a:pt x="1667" y="1093"/>
                  </a:cubicBezTo>
                  <a:cubicBezTo>
                    <a:pt x="1250" y="1022"/>
                    <a:pt x="953" y="581"/>
                    <a:pt x="857" y="10"/>
                  </a:cubicBezTo>
                  <a:cubicBezTo>
                    <a:pt x="857" y="4"/>
                    <a:pt x="848" y="1"/>
                    <a:pt x="83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1" name="Google Shape;691;p23"/>
            <p:cNvSpPr/>
            <p:nvPr/>
          </p:nvSpPr>
          <p:spPr>
            <a:xfrm>
              <a:off x="8244908" y="1312228"/>
              <a:ext cx="94475" cy="126318"/>
            </a:xfrm>
            <a:custGeom>
              <a:avLst/>
              <a:gdLst/>
              <a:ahLst/>
              <a:cxnLst/>
              <a:rect l="l" t="t" r="r" b="b"/>
              <a:pathLst>
                <a:path w="2596" h="3471" extrusionOk="0">
                  <a:moveTo>
                    <a:pt x="1298" y="0"/>
                  </a:moveTo>
                  <a:cubicBezTo>
                    <a:pt x="1280" y="0"/>
                    <a:pt x="1262" y="9"/>
                    <a:pt x="1262" y="27"/>
                  </a:cubicBezTo>
                  <a:cubicBezTo>
                    <a:pt x="1108" y="920"/>
                    <a:pt x="667" y="1598"/>
                    <a:pt x="12" y="1717"/>
                  </a:cubicBezTo>
                  <a:lnTo>
                    <a:pt x="0" y="1741"/>
                  </a:lnTo>
                  <a:lnTo>
                    <a:pt x="0" y="1753"/>
                  </a:lnTo>
                  <a:lnTo>
                    <a:pt x="12" y="1753"/>
                  </a:lnTo>
                  <a:cubicBezTo>
                    <a:pt x="667" y="1872"/>
                    <a:pt x="1108" y="2551"/>
                    <a:pt x="1262" y="3444"/>
                  </a:cubicBezTo>
                  <a:cubicBezTo>
                    <a:pt x="1262" y="3462"/>
                    <a:pt x="1280" y="3471"/>
                    <a:pt x="1298" y="3471"/>
                  </a:cubicBezTo>
                  <a:cubicBezTo>
                    <a:pt x="1316" y="3471"/>
                    <a:pt x="1334" y="3462"/>
                    <a:pt x="1334" y="3444"/>
                  </a:cubicBezTo>
                  <a:cubicBezTo>
                    <a:pt x="1489" y="2551"/>
                    <a:pt x="1929" y="1872"/>
                    <a:pt x="2584" y="1753"/>
                  </a:cubicBezTo>
                  <a:lnTo>
                    <a:pt x="2596" y="1753"/>
                  </a:lnTo>
                  <a:cubicBezTo>
                    <a:pt x="2596" y="1741"/>
                    <a:pt x="2596" y="1717"/>
                    <a:pt x="2584" y="1717"/>
                  </a:cubicBezTo>
                  <a:cubicBezTo>
                    <a:pt x="1929" y="1598"/>
                    <a:pt x="1489" y="920"/>
                    <a:pt x="1334" y="27"/>
                  </a:cubicBezTo>
                  <a:cubicBezTo>
                    <a:pt x="1334" y="9"/>
                    <a:pt x="1316" y="0"/>
                    <a:pt x="129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2" name="Google Shape;692;p23"/>
            <p:cNvSpPr/>
            <p:nvPr/>
          </p:nvSpPr>
          <p:spPr>
            <a:xfrm>
              <a:off x="8587213" y="679586"/>
              <a:ext cx="94475" cy="126355"/>
            </a:xfrm>
            <a:custGeom>
              <a:avLst/>
              <a:gdLst/>
              <a:ahLst/>
              <a:cxnLst/>
              <a:rect l="l" t="t" r="r" b="b"/>
              <a:pathLst>
                <a:path w="2596" h="3472" extrusionOk="0">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3" name="Google Shape;693;p23"/>
            <p:cNvSpPr/>
            <p:nvPr/>
          </p:nvSpPr>
          <p:spPr>
            <a:xfrm>
              <a:off x="8339346" y="1467113"/>
              <a:ext cx="61576" cy="80828"/>
            </a:xfrm>
            <a:custGeom>
              <a:avLst/>
              <a:gdLst/>
              <a:ahLst/>
              <a:cxnLst/>
              <a:rect l="l" t="t" r="r" b="b"/>
              <a:pathLst>
                <a:path w="1692" h="2221" extrusionOk="0">
                  <a:moveTo>
                    <a:pt x="846" y="0"/>
                  </a:moveTo>
                  <a:cubicBezTo>
                    <a:pt x="834" y="0"/>
                    <a:pt x="823" y="3"/>
                    <a:pt x="823" y="9"/>
                  </a:cubicBezTo>
                  <a:cubicBezTo>
                    <a:pt x="715" y="581"/>
                    <a:pt x="442" y="1021"/>
                    <a:pt x="25" y="1093"/>
                  </a:cubicBezTo>
                  <a:lnTo>
                    <a:pt x="1" y="1117"/>
                  </a:lnTo>
                  <a:lnTo>
                    <a:pt x="1" y="1129"/>
                  </a:lnTo>
                  <a:lnTo>
                    <a:pt x="25" y="1129"/>
                  </a:lnTo>
                  <a:cubicBezTo>
                    <a:pt x="442" y="1200"/>
                    <a:pt x="739" y="1652"/>
                    <a:pt x="823" y="2212"/>
                  </a:cubicBezTo>
                  <a:cubicBezTo>
                    <a:pt x="823" y="2218"/>
                    <a:pt x="834" y="2221"/>
                    <a:pt x="846" y="2221"/>
                  </a:cubicBezTo>
                  <a:cubicBezTo>
                    <a:pt x="858" y="2221"/>
                    <a:pt x="870" y="2218"/>
                    <a:pt x="870" y="2212"/>
                  </a:cubicBezTo>
                  <a:cubicBezTo>
                    <a:pt x="977" y="1652"/>
                    <a:pt x="1251" y="1200"/>
                    <a:pt x="1692" y="1129"/>
                  </a:cubicBezTo>
                  <a:cubicBezTo>
                    <a:pt x="1692" y="1117"/>
                    <a:pt x="1668" y="1117"/>
                    <a:pt x="1668"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4" name="Google Shape;694;p23"/>
            <p:cNvSpPr/>
            <p:nvPr/>
          </p:nvSpPr>
          <p:spPr>
            <a:xfrm>
              <a:off x="8063784" y="854960"/>
              <a:ext cx="61139" cy="81192"/>
            </a:xfrm>
            <a:custGeom>
              <a:avLst/>
              <a:gdLst/>
              <a:ahLst/>
              <a:cxnLst/>
              <a:rect l="l" t="t" r="r" b="b"/>
              <a:pathLst>
                <a:path w="1680" h="2231" extrusionOk="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5" name="Google Shape;695;p23"/>
            <p:cNvSpPr/>
            <p:nvPr/>
          </p:nvSpPr>
          <p:spPr>
            <a:xfrm>
              <a:off x="7989253" y="948124"/>
              <a:ext cx="61139" cy="81192"/>
            </a:xfrm>
            <a:custGeom>
              <a:avLst/>
              <a:gdLst/>
              <a:ahLst/>
              <a:cxnLst/>
              <a:rect l="l" t="t" r="r" b="b"/>
              <a:pathLst>
                <a:path w="1680" h="2231" extrusionOk="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6" name="Google Shape;696;p23"/>
            <p:cNvSpPr/>
            <p:nvPr/>
          </p:nvSpPr>
          <p:spPr>
            <a:xfrm>
              <a:off x="7651278" y="1426391"/>
              <a:ext cx="61139" cy="81155"/>
            </a:xfrm>
            <a:custGeom>
              <a:avLst/>
              <a:gdLst/>
              <a:ahLst/>
              <a:cxnLst/>
              <a:rect l="l" t="t" r="r" b="b"/>
              <a:pathLst>
                <a:path w="1680" h="2230" extrusionOk="0">
                  <a:moveTo>
                    <a:pt x="834" y="0"/>
                  </a:moveTo>
                  <a:cubicBezTo>
                    <a:pt x="822" y="0"/>
                    <a:pt x="810" y="3"/>
                    <a:pt x="810" y="9"/>
                  </a:cubicBezTo>
                  <a:cubicBezTo>
                    <a:pt x="715" y="581"/>
                    <a:pt x="429" y="1021"/>
                    <a:pt x="13" y="1105"/>
                  </a:cubicBezTo>
                  <a:lnTo>
                    <a:pt x="1" y="1117"/>
                  </a:lnTo>
                  <a:lnTo>
                    <a:pt x="1" y="1128"/>
                  </a:lnTo>
                  <a:lnTo>
                    <a:pt x="13" y="1128"/>
                  </a:lnTo>
                  <a:cubicBezTo>
                    <a:pt x="429" y="1200"/>
                    <a:pt x="727" y="1652"/>
                    <a:pt x="810" y="2212"/>
                  </a:cubicBezTo>
                  <a:cubicBezTo>
                    <a:pt x="810" y="2224"/>
                    <a:pt x="822" y="2230"/>
                    <a:pt x="834" y="2230"/>
                  </a:cubicBezTo>
                  <a:cubicBezTo>
                    <a:pt x="846" y="2230"/>
                    <a:pt x="858" y="2224"/>
                    <a:pt x="858" y="2212"/>
                  </a:cubicBezTo>
                  <a:cubicBezTo>
                    <a:pt x="965" y="1652"/>
                    <a:pt x="1251" y="1200"/>
                    <a:pt x="1680" y="1128"/>
                  </a:cubicBezTo>
                  <a:cubicBezTo>
                    <a:pt x="1680" y="1117"/>
                    <a:pt x="1680" y="1117"/>
                    <a:pt x="1668" y="1105"/>
                  </a:cubicBezTo>
                  <a:cubicBezTo>
                    <a:pt x="1251" y="1021"/>
                    <a:pt x="953" y="581"/>
                    <a:pt x="858" y="9"/>
                  </a:cubicBezTo>
                  <a:cubicBezTo>
                    <a:pt x="858" y="3"/>
                    <a:pt x="846" y="0"/>
                    <a:pt x="83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7" name="Google Shape;697;p23"/>
            <p:cNvSpPr/>
            <p:nvPr/>
          </p:nvSpPr>
          <p:spPr>
            <a:xfrm>
              <a:off x="6451063" y="860928"/>
              <a:ext cx="61139" cy="81192"/>
            </a:xfrm>
            <a:custGeom>
              <a:avLst/>
              <a:gdLst/>
              <a:ahLst/>
              <a:cxnLst/>
              <a:rect l="l" t="t" r="r" b="b"/>
              <a:pathLst>
                <a:path w="1680" h="2231" extrusionOk="0">
                  <a:moveTo>
                    <a:pt x="834" y="1"/>
                  </a:moveTo>
                  <a:cubicBezTo>
                    <a:pt x="822" y="1"/>
                    <a:pt x="810" y="4"/>
                    <a:pt x="810" y="10"/>
                  </a:cubicBezTo>
                  <a:cubicBezTo>
                    <a:pt x="715" y="581"/>
                    <a:pt x="429" y="1022"/>
                    <a:pt x="12" y="1105"/>
                  </a:cubicBezTo>
                  <a:lnTo>
                    <a:pt x="1" y="1117"/>
                  </a:lnTo>
                  <a:lnTo>
                    <a:pt x="1" y="1129"/>
                  </a:lnTo>
                  <a:lnTo>
                    <a:pt x="12" y="1129"/>
                  </a:lnTo>
                  <a:cubicBezTo>
                    <a:pt x="429" y="1200"/>
                    <a:pt x="727" y="1653"/>
                    <a:pt x="810" y="2212"/>
                  </a:cubicBezTo>
                  <a:cubicBezTo>
                    <a:pt x="810" y="2224"/>
                    <a:pt x="822" y="2230"/>
                    <a:pt x="834" y="2230"/>
                  </a:cubicBezTo>
                  <a:cubicBezTo>
                    <a:pt x="846" y="2230"/>
                    <a:pt x="858" y="2224"/>
                    <a:pt x="858" y="2212"/>
                  </a:cubicBezTo>
                  <a:cubicBezTo>
                    <a:pt x="965" y="1653"/>
                    <a:pt x="1251" y="1200"/>
                    <a:pt x="1679" y="1129"/>
                  </a:cubicBezTo>
                  <a:cubicBezTo>
                    <a:pt x="1679" y="1117"/>
                    <a:pt x="1679" y="1117"/>
                    <a:pt x="1667" y="1105"/>
                  </a:cubicBez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8" name="Google Shape;698;p23"/>
            <p:cNvSpPr/>
            <p:nvPr/>
          </p:nvSpPr>
          <p:spPr>
            <a:xfrm>
              <a:off x="8087621" y="1560278"/>
              <a:ext cx="61139" cy="80828"/>
            </a:xfrm>
            <a:custGeom>
              <a:avLst/>
              <a:gdLst/>
              <a:ahLst/>
              <a:cxnLst/>
              <a:rect l="l" t="t" r="r" b="b"/>
              <a:pathLst>
                <a:path w="1680" h="2221" extrusionOk="0">
                  <a:moveTo>
                    <a:pt x="846" y="0"/>
                  </a:moveTo>
                  <a:cubicBezTo>
                    <a:pt x="834" y="0"/>
                    <a:pt x="822" y="3"/>
                    <a:pt x="822" y="9"/>
                  </a:cubicBezTo>
                  <a:cubicBezTo>
                    <a:pt x="715" y="581"/>
                    <a:pt x="429" y="1021"/>
                    <a:pt x="12" y="1093"/>
                  </a:cubicBezTo>
                  <a:lnTo>
                    <a:pt x="0" y="1117"/>
                  </a:lnTo>
                  <a:lnTo>
                    <a:pt x="0" y="1128"/>
                  </a:lnTo>
                  <a:lnTo>
                    <a:pt x="12" y="1128"/>
                  </a:lnTo>
                  <a:cubicBezTo>
                    <a:pt x="429" y="1200"/>
                    <a:pt x="727" y="1652"/>
                    <a:pt x="822" y="2212"/>
                  </a:cubicBezTo>
                  <a:cubicBezTo>
                    <a:pt x="822" y="2218"/>
                    <a:pt x="834" y="2221"/>
                    <a:pt x="846" y="2221"/>
                  </a:cubicBezTo>
                  <a:cubicBezTo>
                    <a:pt x="858" y="2221"/>
                    <a:pt x="870" y="2218"/>
                    <a:pt x="870" y="2212"/>
                  </a:cubicBezTo>
                  <a:cubicBezTo>
                    <a:pt x="965" y="1652"/>
                    <a:pt x="1251" y="1200"/>
                    <a:pt x="1679" y="1128"/>
                  </a:cubicBezTo>
                  <a:cubicBezTo>
                    <a:pt x="1679" y="1117"/>
                    <a:pt x="1667" y="1117"/>
                    <a:pt x="1667"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9" name="Google Shape;699;p23"/>
            <p:cNvSpPr/>
            <p:nvPr/>
          </p:nvSpPr>
          <p:spPr>
            <a:xfrm>
              <a:off x="6893010" y="1186129"/>
              <a:ext cx="94511" cy="126318"/>
            </a:xfrm>
            <a:custGeom>
              <a:avLst/>
              <a:gdLst/>
              <a:ahLst/>
              <a:cxnLst/>
              <a:rect l="l" t="t" r="r" b="b"/>
              <a:pathLst>
                <a:path w="2597" h="3471" extrusionOk="0">
                  <a:moveTo>
                    <a:pt x="1299" y="0"/>
                  </a:moveTo>
                  <a:cubicBezTo>
                    <a:pt x="1281" y="0"/>
                    <a:pt x="1263" y="9"/>
                    <a:pt x="1263" y="27"/>
                  </a:cubicBezTo>
                  <a:cubicBezTo>
                    <a:pt x="1108" y="920"/>
                    <a:pt x="668" y="1599"/>
                    <a:pt x="13" y="1718"/>
                  </a:cubicBezTo>
                  <a:lnTo>
                    <a:pt x="1" y="1718"/>
                  </a:lnTo>
                  <a:cubicBezTo>
                    <a:pt x="1" y="1730"/>
                    <a:pt x="13" y="1753"/>
                    <a:pt x="13" y="1753"/>
                  </a:cubicBezTo>
                  <a:cubicBezTo>
                    <a:pt x="668" y="1873"/>
                    <a:pt x="1108" y="2551"/>
                    <a:pt x="1263" y="3444"/>
                  </a:cubicBezTo>
                  <a:cubicBezTo>
                    <a:pt x="1263" y="3462"/>
                    <a:pt x="1281" y="3471"/>
                    <a:pt x="1299" y="3471"/>
                  </a:cubicBezTo>
                  <a:cubicBezTo>
                    <a:pt x="1317" y="3471"/>
                    <a:pt x="1334" y="3462"/>
                    <a:pt x="1334" y="3444"/>
                  </a:cubicBezTo>
                  <a:cubicBezTo>
                    <a:pt x="1489" y="2551"/>
                    <a:pt x="1930" y="1873"/>
                    <a:pt x="2585" y="1753"/>
                  </a:cubicBezTo>
                  <a:lnTo>
                    <a:pt x="2596" y="1730"/>
                  </a:lnTo>
                  <a:lnTo>
                    <a:pt x="2596" y="1718"/>
                  </a:lnTo>
                  <a:lnTo>
                    <a:pt x="2585" y="1718"/>
                  </a:lnTo>
                  <a:cubicBezTo>
                    <a:pt x="1930" y="1599"/>
                    <a:pt x="1489" y="920"/>
                    <a:pt x="1334" y="27"/>
                  </a:cubicBezTo>
                  <a:cubicBezTo>
                    <a:pt x="1334" y="9"/>
                    <a:pt x="1317" y="0"/>
                    <a:pt x="129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0" name="Google Shape;700;p23"/>
            <p:cNvSpPr/>
            <p:nvPr/>
          </p:nvSpPr>
          <p:spPr>
            <a:xfrm>
              <a:off x="7167298" y="771767"/>
              <a:ext cx="94948" cy="126136"/>
            </a:xfrm>
            <a:custGeom>
              <a:avLst/>
              <a:gdLst/>
              <a:ahLst/>
              <a:cxnLst/>
              <a:rect l="l" t="t" r="r" b="b"/>
              <a:pathLst>
                <a:path w="2609" h="3466" extrusionOk="0">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1" name="Google Shape;701;p23"/>
            <p:cNvSpPr/>
            <p:nvPr/>
          </p:nvSpPr>
          <p:spPr>
            <a:xfrm>
              <a:off x="6831944" y="1076698"/>
              <a:ext cx="61540" cy="80864"/>
            </a:xfrm>
            <a:custGeom>
              <a:avLst/>
              <a:gdLst/>
              <a:ahLst/>
              <a:cxnLst/>
              <a:rect l="l" t="t" r="r" b="b"/>
              <a:pathLst>
                <a:path w="1691" h="2222" extrusionOk="0">
                  <a:moveTo>
                    <a:pt x="12" y="1093"/>
                  </a:moveTo>
                  <a:lnTo>
                    <a:pt x="12" y="1093"/>
                  </a:lnTo>
                  <a:cubicBezTo>
                    <a:pt x="0" y="1099"/>
                    <a:pt x="0" y="1102"/>
                    <a:pt x="3" y="1102"/>
                  </a:cubicBezTo>
                  <a:cubicBezTo>
                    <a:pt x="6" y="1102"/>
                    <a:pt x="12" y="1099"/>
                    <a:pt x="12" y="1093"/>
                  </a:cubicBezTo>
                  <a:close/>
                  <a:moveTo>
                    <a:pt x="845" y="1"/>
                  </a:moveTo>
                  <a:cubicBezTo>
                    <a:pt x="834" y="1"/>
                    <a:pt x="822" y="4"/>
                    <a:pt x="822" y="10"/>
                  </a:cubicBezTo>
                  <a:cubicBezTo>
                    <a:pt x="726" y="570"/>
                    <a:pt x="441" y="1022"/>
                    <a:pt x="12" y="1093"/>
                  </a:cubicBezTo>
                  <a:cubicBezTo>
                    <a:pt x="12" y="1105"/>
                    <a:pt x="12" y="1129"/>
                    <a:pt x="24" y="1129"/>
                  </a:cubicBezTo>
                  <a:cubicBezTo>
                    <a:pt x="441" y="1201"/>
                    <a:pt x="738" y="1641"/>
                    <a:pt x="822" y="2213"/>
                  </a:cubicBezTo>
                  <a:cubicBezTo>
                    <a:pt x="822" y="2219"/>
                    <a:pt x="834" y="2221"/>
                    <a:pt x="845" y="2221"/>
                  </a:cubicBezTo>
                  <a:cubicBezTo>
                    <a:pt x="857" y="2221"/>
                    <a:pt x="869" y="2219"/>
                    <a:pt x="869" y="2213"/>
                  </a:cubicBezTo>
                  <a:cubicBezTo>
                    <a:pt x="976" y="1641"/>
                    <a:pt x="1262" y="1201"/>
                    <a:pt x="1679" y="1129"/>
                  </a:cubicBezTo>
                  <a:lnTo>
                    <a:pt x="1691" y="1105"/>
                  </a:lnTo>
                  <a:lnTo>
                    <a:pt x="1691" y="1093"/>
                  </a:lnTo>
                  <a:lnTo>
                    <a:pt x="1679" y="1093"/>
                  </a:lnTo>
                  <a:cubicBezTo>
                    <a:pt x="1262" y="1022"/>
                    <a:pt x="965" y="570"/>
                    <a:pt x="869" y="10"/>
                  </a:cubicBezTo>
                  <a:cubicBezTo>
                    <a:pt x="869" y="4"/>
                    <a:pt x="857" y="1"/>
                    <a:pt x="84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2" name="Google Shape;702;p23"/>
            <p:cNvSpPr/>
            <p:nvPr/>
          </p:nvSpPr>
          <p:spPr>
            <a:xfrm>
              <a:off x="7103175" y="1672911"/>
              <a:ext cx="61139" cy="80864"/>
            </a:xfrm>
            <a:custGeom>
              <a:avLst/>
              <a:gdLst/>
              <a:ahLst/>
              <a:cxnLst/>
              <a:rect l="l" t="t" r="r" b="b"/>
              <a:pathLst>
                <a:path w="1680" h="2222" extrusionOk="0">
                  <a:moveTo>
                    <a:pt x="834" y="1"/>
                  </a:moveTo>
                  <a:cubicBezTo>
                    <a:pt x="822" y="1"/>
                    <a:pt x="810" y="4"/>
                    <a:pt x="810" y="10"/>
                  </a:cubicBezTo>
                  <a:cubicBezTo>
                    <a:pt x="715" y="581"/>
                    <a:pt x="429" y="1022"/>
                    <a:pt x="0" y="1093"/>
                  </a:cubicBezTo>
                  <a:cubicBezTo>
                    <a:pt x="0" y="1117"/>
                    <a:pt x="0" y="1117"/>
                    <a:pt x="12" y="1129"/>
                  </a:cubicBezTo>
                  <a:cubicBezTo>
                    <a:pt x="429" y="1201"/>
                    <a:pt x="727" y="1653"/>
                    <a:pt x="810" y="2213"/>
                  </a:cubicBezTo>
                  <a:cubicBezTo>
                    <a:pt x="810" y="2218"/>
                    <a:pt x="822" y="2221"/>
                    <a:pt x="834" y="2221"/>
                  </a:cubicBezTo>
                  <a:cubicBezTo>
                    <a:pt x="846" y="2221"/>
                    <a:pt x="858" y="2218"/>
                    <a:pt x="858" y="2213"/>
                  </a:cubicBezTo>
                  <a:cubicBezTo>
                    <a:pt x="965" y="1653"/>
                    <a:pt x="1251" y="1201"/>
                    <a:pt x="1667" y="1129"/>
                  </a:cubicBezTo>
                  <a:lnTo>
                    <a:pt x="1679" y="1117"/>
                  </a:lnTo>
                  <a:lnTo>
                    <a:pt x="1679" y="1093"/>
                  </a:lnTo>
                  <a:lnTo>
                    <a:pt x="1667" y="1093"/>
                  </a:ln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3" name="Google Shape;703;p23"/>
            <p:cNvSpPr/>
            <p:nvPr/>
          </p:nvSpPr>
          <p:spPr>
            <a:xfrm>
              <a:off x="8111458" y="-3"/>
              <a:ext cx="61139" cy="80828"/>
            </a:xfrm>
            <a:custGeom>
              <a:avLst/>
              <a:gdLst/>
              <a:ahLst/>
              <a:cxnLst/>
              <a:rect l="l" t="t" r="r" b="b"/>
              <a:pathLst>
                <a:path w="1680" h="2221" extrusionOk="0">
                  <a:moveTo>
                    <a:pt x="846" y="0"/>
                  </a:moveTo>
                  <a:cubicBezTo>
                    <a:pt x="834" y="0"/>
                    <a:pt x="822" y="3"/>
                    <a:pt x="822" y="9"/>
                  </a:cubicBezTo>
                  <a:cubicBezTo>
                    <a:pt x="715" y="569"/>
                    <a:pt x="429" y="1021"/>
                    <a:pt x="12" y="1092"/>
                  </a:cubicBezTo>
                  <a:lnTo>
                    <a:pt x="0" y="1104"/>
                  </a:lnTo>
                  <a:lnTo>
                    <a:pt x="0" y="1128"/>
                  </a:lnTo>
                  <a:lnTo>
                    <a:pt x="12" y="1128"/>
                  </a:lnTo>
                  <a:cubicBezTo>
                    <a:pt x="429" y="1200"/>
                    <a:pt x="727" y="1640"/>
                    <a:pt x="822" y="2212"/>
                  </a:cubicBezTo>
                  <a:cubicBezTo>
                    <a:pt x="822" y="2218"/>
                    <a:pt x="834" y="2221"/>
                    <a:pt x="846" y="2221"/>
                  </a:cubicBezTo>
                  <a:cubicBezTo>
                    <a:pt x="858" y="2221"/>
                    <a:pt x="869" y="2218"/>
                    <a:pt x="869" y="2212"/>
                  </a:cubicBezTo>
                  <a:cubicBezTo>
                    <a:pt x="965" y="1640"/>
                    <a:pt x="1250" y="1200"/>
                    <a:pt x="1679" y="1128"/>
                  </a:cubicBezTo>
                  <a:cubicBezTo>
                    <a:pt x="1679" y="1104"/>
                    <a:pt x="1679" y="1104"/>
                    <a:pt x="1667" y="1092"/>
                  </a:cubicBezTo>
                  <a:cubicBezTo>
                    <a:pt x="1250" y="1021"/>
                    <a:pt x="953" y="569"/>
                    <a:pt x="869" y="9"/>
                  </a:cubicBezTo>
                  <a:cubicBezTo>
                    <a:pt x="869"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704" name="Google Shape;704;p23"/>
          <p:cNvSpPr/>
          <p:nvPr/>
        </p:nvSpPr>
        <p:spPr>
          <a:xfrm>
            <a:off x="6835825" y="-681602"/>
            <a:ext cx="3384001" cy="1279939"/>
          </a:xfrm>
          <a:custGeom>
            <a:avLst/>
            <a:gdLst/>
            <a:ahLst/>
            <a:cxnLst/>
            <a:rect l="l" t="t" r="r" b="b"/>
            <a:pathLst>
              <a:path w="53924" h="20395" extrusionOk="0">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5" name="Google Shape;705;p23"/>
          <p:cNvSpPr/>
          <p:nvPr/>
        </p:nvSpPr>
        <p:spPr>
          <a:xfrm>
            <a:off x="-1137450" y="4220873"/>
            <a:ext cx="3384001" cy="1279939"/>
          </a:xfrm>
          <a:custGeom>
            <a:avLst/>
            <a:gdLst/>
            <a:ahLst/>
            <a:cxnLst/>
            <a:rect l="l" t="t" r="r" b="b"/>
            <a:pathLst>
              <a:path w="53924" h="20395" extrusionOk="0">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6" name="Google Shape;706;p23"/>
          <p:cNvSpPr/>
          <p:nvPr/>
        </p:nvSpPr>
        <p:spPr>
          <a:xfrm>
            <a:off x="-1467750" y="-3547847"/>
            <a:ext cx="4965199" cy="7017485"/>
          </a:xfrm>
          <a:custGeom>
            <a:avLst/>
            <a:gdLst/>
            <a:ahLst/>
            <a:cxnLst/>
            <a:rect l="l" t="t" r="r" b="b"/>
            <a:pathLst>
              <a:path w="30958" h="43754" extrusionOk="0">
                <a:moveTo>
                  <a:pt x="25505" y="0"/>
                </a:moveTo>
                <a:cubicBezTo>
                  <a:pt x="22516" y="0"/>
                  <a:pt x="18306" y="1000"/>
                  <a:pt x="17086" y="3611"/>
                </a:cubicBezTo>
                <a:cubicBezTo>
                  <a:pt x="16003" y="6171"/>
                  <a:pt x="18051" y="9326"/>
                  <a:pt x="17955" y="12196"/>
                </a:cubicBezTo>
                <a:cubicBezTo>
                  <a:pt x="17813" y="15482"/>
                  <a:pt x="14943" y="17685"/>
                  <a:pt x="13812" y="20673"/>
                </a:cubicBezTo>
                <a:cubicBezTo>
                  <a:pt x="11967" y="27364"/>
                  <a:pt x="15991" y="35175"/>
                  <a:pt x="6823" y="37568"/>
                </a:cubicBezTo>
                <a:cubicBezTo>
                  <a:pt x="4442" y="37842"/>
                  <a:pt x="1" y="37425"/>
                  <a:pt x="1763" y="41271"/>
                </a:cubicBezTo>
                <a:cubicBezTo>
                  <a:pt x="2736" y="42928"/>
                  <a:pt x="4703" y="43754"/>
                  <a:pt x="6526" y="43754"/>
                </a:cubicBezTo>
                <a:cubicBezTo>
                  <a:pt x="7113" y="43754"/>
                  <a:pt x="7685" y="43668"/>
                  <a:pt x="8204" y="43497"/>
                </a:cubicBezTo>
                <a:cubicBezTo>
                  <a:pt x="11169" y="42021"/>
                  <a:pt x="13693" y="38937"/>
                  <a:pt x="14455" y="35639"/>
                </a:cubicBezTo>
                <a:cubicBezTo>
                  <a:pt x="15253" y="28614"/>
                  <a:pt x="11740" y="22792"/>
                  <a:pt x="18872" y="18197"/>
                </a:cubicBezTo>
                <a:cubicBezTo>
                  <a:pt x="22682" y="15482"/>
                  <a:pt x="27873" y="13791"/>
                  <a:pt x="29707" y="9124"/>
                </a:cubicBezTo>
                <a:cubicBezTo>
                  <a:pt x="30957" y="6147"/>
                  <a:pt x="29636" y="885"/>
                  <a:pt x="25814" y="4"/>
                </a:cubicBezTo>
                <a:cubicBezTo>
                  <a:pt x="25712" y="1"/>
                  <a:pt x="25610" y="0"/>
                  <a:pt x="2550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7" name="Google Shape;707;p23"/>
          <p:cNvSpPr/>
          <p:nvPr/>
        </p:nvSpPr>
        <p:spPr>
          <a:xfrm>
            <a:off x="-1106725" y="-2797089"/>
            <a:ext cx="2194227" cy="5116923"/>
          </a:xfrm>
          <a:custGeom>
            <a:avLst/>
            <a:gdLst/>
            <a:ahLst/>
            <a:cxnLst/>
            <a:rect l="l" t="t" r="r" b="b"/>
            <a:pathLst>
              <a:path w="13681" h="31904" extrusionOk="0">
                <a:moveTo>
                  <a:pt x="10573" y="1"/>
                </a:moveTo>
                <a:cubicBezTo>
                  <a:pt x="8635" y="1"/>
                  <a:pt x="10182" y="5975"/>
                  <a:pt x="10418" y="7146"/>
                </a:cubicBezTo>
                <a:cubicBezTo>
                  <a:pt x="10513" y="8694"/>
                  <a:pt x="11025" y="10194"/>
                  <a:pt x="10811" y="11694"/>
                </a:cubicBezTo>
                <a:cubicBezTo>
                  <a:pt x="10299" y="14075"/>
                  <a:pt x="8132" y="15552"/>
                  <a:pt x="7442" y="17814"/>
                </a:cubicBezTo>
                <a:cubicBezTo>
                  <a:pt x="5929" y="22148"/>
                  <a:pt x="12299" y="25731"/>
                  <a:pt x="6560" y="28756"/>
                </a:cubicBezTo>
                <a:cubicBezTo>
                  <a:pt x="4870" y="29589"/>
                  <a:pt x="2739" y="29303"/>
                  <a:pt x="941" y="29863"/>
                </a:cubicBezTo>
                <a:cubicBezTo>
                  <a:pt x="155" y="30160"/>
                  <a:pt x="0" y="31399"/>
                  <a:pt x="953" y="31708"/>
                </a:cubicBezTo>
                <a:cubicBezTo>
                  <a:pt x="1501" y="31841"/>
                  <a:pt x="2042" y="31904"/>
                  <a:pt x="2573" y="31904"/>
                </a:cubicBezTo>
                <a:cubicBezTo>
                  <a:pt x="5935" y="31904"/>
                  <a:pt x="8827" y="29388"/>
                  <a:pt x="9835" y="26374"/>
                </a:cubicBezTo>
                <a:cubicBezTo>
                  <a:pt x="10454" y="24826"/>
                  <a:pt x="10013" y="23064"/>
                  <a:pt x="9859" y="21374"/>
                </a:cubicBezTo>
                <a:cubicBezTo>
                  <a:pt x="9680" y="19481"/>
                  <a:pt x="9751" y="17635"/>
                  <a:pt x="10073" y="15813"/>
                </a:cubicBezTo>
                <a:cubicBezTo>
                  <a:pt x="10430" y="13908"/>
                  <a:pt x="12037" y="12634"/>
                  <a:pt x="12752" y="10872"/>
                </a:cubicBezTo>
                <a:cubicBezTo>
                  <a:pt x="13645" y="8705"/>
                  <a:pt x="13680" y="6312"/>
                  <a:pt x="13204" y="3883"/>
                </a:cubicBezTo>
                <a:cubicBezTo>
                  <a:pt x="12918" y="2467"/>
                  <a:pt x="12156" y="966"/>
                  <a:pt x="10942" y="62"/>
                </a:cubicBezTo>
                <a:cubicBezTo>
                  <a:pt x="10807" y="20"/>
                  <a:pt x="10684" y="1"/>
                  <a:pt x="1057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8" name="Google Shape;708;p23"/>
          <p:cNvSpPr/>
          <p:nvPr/>
        </p:nvSpPr>
        <p:spPr>
          <a:xfrm rot="1368521">
            <a:off x="-2533791" y="-3192493"/>
            <a:ext cx="4984359" cy="8677487"/>
          </a:xfrm>
          <a:custGeom>
            <a:avLst/>
            <a:gdLst/>
            <a:ahLst/>
            <a:cxnLst/>
            <a:rect l="l" t="t" r="r" b="b"/>
            <a:pathLst>
              <a:path w="15182" h="26431" extrusionOk="0">
                <a:moveTo>
                  <a:pt x="14660" y="1"/>
                </a:moveTo>
                <a:cubicBezTo>
                  <a:pt x="14608" y="1"/>
                  <a:pt x="14551" y="4"/>
                  <a:pt x="14491" y="10"/>
                </a:cubicBezTo>
                <a:cubicBezTo>
                  <a:pt x="11371" y="463"/>
                  <a:pt x="8811" y="3285"/>
                  <a:pt x="8668" y="6464"/>
                </a:cubicBezTo>
                <a:cubicBezTo>
                  <a:pt x="8645" y="6940"/>
                  <a:pt x="8668" y="7416"/>
                  <a:pt x="8692" y="7892"/>
                </a:cubicBezTo>
                <a:cubicBezTo>
                  <a:pt x="8728" y="8869"/>
                  <a:pt x="8776" y="9881"/>
                  <a:pt x="8395" y="10774"/>
                </a:cubicBezTo>
                <a:cubicBezTo>
                  <a:pt x="7776" y="12143"/>
                  <a:pt x="6442" y="12857"/>
                  <a:pt x="5156" y="13548"/>
                </a:cubicBezTo>
                <a:cubicBezTo>
                  <a:pt x="4073" y="14107"/>
                  <a:pt x="2953" y="14715"/>
                  <a:pt x="2239" y="15703"/>
                </a:cubicBezTo>
                <a:cubicBezTo>
                  <a:pt x="1" y="19156"/>
                  <a:pt x="2763" y="22739"/>
                  <a:pt x="5001" y="25633"/>
                </a:cubicBezTo>
                <a:cubicBezTo>
                  <a:pt x="5204" y="25895"/>
                  <a:pt x="5418" y="26180"/>
                  <a:pt x="5609" y="26430"/>
                </a:cubicBezTo>
                <a:lnTo>
                  <a:pt x="5728" y="26371"/>
                </a:lnTo>
                <a:cubicBezTo>
                  <a:pt x="5513" y="26121"/>
                  <a:pt x="5311" y="25847"/>
                  <a:pt x="5097" y="25573"/>
                </a:cubicBezTo>
                <a:cubicBezTo>
                  <a:pt x="2894" y="22716"/>
                  <a:pt x="144" y="19156"/>
                  <a:pt x="2346" y="15762"/>
                </a:cubicBezTo>
                <a:cubicBezTo>
                  <a:pt x="3025" y="14798"/>
                  <a:pt x="4144" y="14203"/>
                  <a:pt x="5216" y="13631"/>
                </a:cubicBezTo>
                <a:cubicBezTo>
                  <a:pt x="6513" y="12929"/>
                  <a:pt x="7871" y="12214"/>
                  <a:pt x="8490" y="10821"/>
                </a:cubicBezTo>
                <a:cubicBezTo>
                  <a:pt x="8895" y="9893"/>
                  <a:pt x="8847" y="8881"/>
                  <a:pt x="8799" y="7892"/>
                </a:cubicBezTo>
                <a:cubicBezTo>
                  <a:pt x="8788" y="7428"/>
                  <a:pt x="8764" y="6940"/>
                  <a:pt x="8788" y="6475"/>
                </a:cubicBezTo>
                <a:cubicBezTo>
                  <a:pt x="8907" y="3344"/>
                  <a:pt x="11443" y="570"/>
                  <a:pt x="14514" y="129"/>
                </a:cubicBezTo>
                <a:cubicBezTo>
                  <a:pt x="14553" y="126"/>
                  <a:pt x="14600" y="124"/>
                  <a:pt x="14650" y="124"/>
                </a:cubicBezTo>
                <a:cubicBezTo>
                  <a:pt x="14799" y="124"/>
                  <a:pt x="14976" y="150"/>
                  <a:pt x="15038" y="284"/>
                </a:cubicBezTo>
                <a:cubicBezTo>
                  <a:pt x="15050" y="332"/>
                  <a:pt x="15074" y="356"/>
                  <a:pt x="15050" y="403"/>
                </a:cubicBezTo>
                <a:cubicBezTo>
                  <a:pt x="15003" y="546"/>
                  <a:pt x="14645" y="713"/>
                  <a:pt x="14193" y="927"/>
                </a:cubicBezTo>
                <a:cubicBezTo>
                  <a:pt x="13288" y="1320"/>
                  <a:pt x="11907" y="1951"/>
                  <a:pt x="11145" y="3368"/>
                </a:cubicBezTo>
                <a:cubicBezTo>
                  <a:pt x="9847" y="5404"/>
                  <a:pt x="10216" y="6976"/>
                  <a:pt x="10621" y="8631"/>
                </a:cubicBezTo>
                <a:cubicBezTo>
                  <a:pt x="10835" y="9500"/>
                  <a:pt x="11038" y="10369"/>
                  <a:pt x="11038" y="11357"/>
                </a:cubicBezTo>
                <a:cubicBezTo>
                  <a:pt x="10907" y="12488"/>
                  <a:pt x="10192" y="13441"/>
                  <a:pt x="9490" y="14345"/>
                </a:cubicBezTo>
                <a:cubicBezTo>
                  <a:pt x="9288" y="14631"/>
                  <a:pt x="9061" y="14929"/>
                  <a:pt x="8847" y="15227"/>
                </a:cubicBezTo>
                <a:cubicBezTo>
                  <a:pt x="6728" y="18334"/>
                  <a:pt x="6513" y="22620"/>
                  <a:pt x="8347" y="25906"/>
                </a:cubicBezTo>
                <a:lnTo>
                  <a:pt x="8454" y="25847"/>
                </a:lnTo>
                <a:cubicBezTo>
                  <a:pt x="6633" y="22597"/>
                  <a:pt x="6847" y="18346"/>
                  <a:pt x="8942" y="15286"/>
                </a:cubicBezTo>
                <a:cubicBezTo>
                  <a:pt x="9145" y="14988"/>
                  <a:pt x="9359" y="14691"/>
                  <a:pt x="9585" y="14405"/>
                </a:cubicBezTo>
                <a:cubicBezTo>
                  <a:pt x="10276" y="13464"/>
                  <a:pt x="11014" y="12512"/>
                  <a:pt x="11145" y="11357"/>
                </a:cubicBezTo>
                <a:cubicBezTo>
                  <a:pt x="11145" y="10345"/>
                  <a:pt x="10931" y="9464"/>
                  <a:pt x="10728" y="8607"/>
                </a:cubicBezTo>
                <a:cubicBezTo>
                  <a:pt x="10323" y="6964"/>
                  <a:pt x="9966" y="5428"/>
                  <a:pt x="11228" y="3427"/>
                </a:cubicBezTo>
                <a:cubicBezTo>
                  <a:pt x="11978" y="2034"/>
                  <a:pt x="13348" y="1427"/>
                  <a:pt x="14241" y="1022"/>
                </a:cubicBezTo>
                <a:cubicBezTo>
                  <a:pt x="14764" y="784"/>
                  <a:pt x="15086" y="641"/>
                  <a:pt x="15157" y="427"/>
                </a:cubicBezTo>
                <a:cubicBezTo>
                  <a:pt x="15181" y="356"/>
                  <a:pt x="15181" y="296"/>
                  <a:pt x="15134" y="225"/>
                </a:cubicBezTo>
                <a:cubicBezTo>
                  <a:pt x="15056" y="69"/>
                  <a:pt x="14898" y="1"/>
                  <a:pt x="14660" y="1"/>
                </a:cubicBezTo>
                <a:close/>
              </a:path>
            </a:pathLst>
          </a:custGeom>
          <a:solidFill>
            <a:schemeClr val="lt1"/>
          </a:solid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9" name="Google Shape;709;p23"/>
          <p:cNvSpPr txBox="1">
            <a:spLocks noGrp="1"/>
          </p:cNvSpPr>
          <p:nvPr>
            <p:ph type="title"/>
          </p:nvPr>
        </p:nvSpPr>
        <p:spPr>
          <a:xfrm>
            <a:off x="713225" y="445025"/>
            <a:ext cx="7717500" cy="572700"/>
          </a:xfrm>
          <a:prstGeom prst="rect">
            <a:avLst/>
          </a:prstGeom>
        </p:spPr>
        <p:txBody>
          <a:bodyPr spcFirstLastPara="1" wrap="square" lIns="0" tIns="0" rIns="0" bIns="0" anchor="b" anchorCtr="0">
            <a:noAutofit/>
          </a:bodyPr>
          <a:lstStyle>
            <a:lvl1pPr lvl="0"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130156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710"/>
        <p:cNvGrpSpPr/>
        <p:nvPr/>
      </p:nvGrpSpPr>
      <p:grpSpPr>
        <a:xfrm>
          <a:off x="0" y="0"/>
          <a:ext cx="0" cy="0"/>
          <a:chOff x="0" y="0"/>
          <a:chExt cx="0" cy="0"/>
        </a:xfrm>
      </p:grpSpPr>
      <p:sp>
        <p:nvSpPr>
          <p:cNvPr id="711" name="Google Shape;711;p24"/>
          <p:cNvSpPr/>
          <p:nvPr/>
        </p:nvSpPr>
        <p:spPr>
          <a:xfrm flipH="1">
            <a:off x="5987703" y="-3286047"/>
            <a:ext cx="4965199" cy="7017485"/>
          </a:xfrm>
          <a:custGeom>
            <a:avLst/>
            <a:gdLst/>
            <a:ahLst/>
            <a:cxnLst/>
            <a:rect l="l" t="t" r="r" b="b"/>
            <a:pathLst>
              <a:path w="30958" h="43754" extrusionOk="0">
                <a:moveTo>
                  <a:pt x="25505" y="0"/>
                </a:moveTo>
                <a:cubicBezTo>
                  <a:pt x="22516" y="0"/>
                  <a:pt x="18306" y="1000"/>
                  <a:pt x="17086" y="3611"/>
                </a:cubicBezTo>
                <a:cubicBezTo>
                  <a:pt x="16003" y="6171"/>
                  <a:pt x="18051" y="9326"/>
                  <a:pt x="17955" y="12196"/>
                </a:cubicBezTo>
                <a:cubicBezTo>
                  <a:pt x="17813" y="15482"/>
                  <a:pt x="14943" y="17685"/>
                  <a:pt x="13812" y="20673"/>
                </a:cubicBezTo>
                <a:cubicBezTo>
                  <a:pt x="11967" y="27364"/>
                  <a:pt x="15991" y="35175"/>
                  <a:pt x="6823" y="37568"/>
                </a:cubicBezTo>
                <a:cubicBezTo>
                  <a:pt x="4442" y="37842"/>
                  <a:pt x="1" y="37425"/>
                  <a:pt x="1763" y="41271"/>
                </a:cubicBezTo>
                <a:cubicBezTo>
                  <a:pt x="2736" y="42928"/>
                  <a:pt x="4703" y="43754"/>
                  <a:pt x="6526" y="43754"/>
                </a:cubicBezTo>
                <a:cubicBezTo>
                  <a:pt x="7113" y="43754"/>
                  <a:pt x="7685" y="43668"/>
                  <a:pt x="8204" y="43497"/>
                </a:cubicBezTo>
                <a:cubicBezTo>
                  <a:pt x="11169" y="42021"/>
                  <a:pt x="13693" y="38937"/>
                  <a:pt x="14455" y="35639"/>
                </a:cubicBezTo>
                <a:cubicBezTo>
                  <a:pt x="15253" y="28614"/>
                  <a:pt x="11740" y="22792"/>
                  <a:pt x="18872" y="18197"/>
                </a:cubicBezTo>
                <a:cubicBezTo>
                  <a:pt x="22682" y="15482"/>
                  <a:pt x="27873" y="13791"/>
                  <a:pt x="29707" y="9124"/>
                </a:cubicBezTo>
                <a:cubicBezTo>
                  <a:pt x="30957" y="6147"/>
                  <a:pt x="29636" y="885"/>
                  <a:pt x="25814" y="4"/>
                </a:cubicBezTo>
                <a:cubicBezTo>
                  <a:pt x="25712" y="1"/>
                  <a:pt x="25610" y="0"/>
                  <a:pt x="2550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2" name="Google Shape;712;p24"/>
          <p:cNvSpPr/>
          <p:nvPr/>
        </p:nvSpPr>
        <p:spPr>
          <a:xfrm flipH="1">
            <a:off x="8397650" y="-2534414"/>
            <a:ext cx="2194227" cy="5116923"/>
          </a:xfrm>
          <a:custGeom>
            <a:avLst/>
            <a:gdLst/>
            <a:ahLst/>
            <a:cxnLst/>
            <a:rect l="l" t="t" r="r" b="b"/>
            <a:pathLst>
              <a:path w="13681" h="31904" extrusionOk="0">
                <a:moveTo>
                  <a:pt x="10573" y="1"/>
                </a:moveTo>
                <a:cubicBezTo>
                  <a:pt x="8635" y="1"/>
                  <a:pt x="10182" y="5975"/>
                  <a:pt x="10418" y="7146"/>
                </a:cubicBezTo>
                <a:cubicBezTo>
                  <a:pt x="10513" y="8694"/>
                  <a:pt x="11025" y="10194"/>
                  <a:pt x="10811" y="11694"/>
                </a:cubicBezTo>
                <a:cubicBezTo>
                  <a:pt x="10299" y="14075"/>
                  <a:pt x="8132" y="15552"/>
                  <a:pt x="7442" y="17814"/>
                </a:cubicBezTo>
                <a:cubicBezTo>
                  <a:pt x="5929" y="22148"/>
                  <a:pt x="12299" y="25731"/>
                  <a:pt x="6560" y="28756"/>
                </a:cubicBezTo>
                <a:cubicBezTo>
                  <a:pt x="4870" y="29589"/>
                  <a:pt x="2739" y="29303"/>
                  <a:pt x="941" y="29863"/>
                </a:cubicBezTo>
                <a:cubicBezTo>
                  <a:pt x="155" y="30160"/>
                  <a:pt x="0" y="31399"/>
                  <a:pt x="953" y="31708"/>
                </a:cubicBezTo>
                <a:cubicBezTo>
                  <a:pt x="1501" y="31841"/>
                  <a:pt x="2042" y="31904"/>
                  <a:pt x="2573" y="31904"/>
                </a:cubicBezTo>
                <a:cubicBezTo>
                  <a:pt x="5935" y="31904"/>
                  <a:pt x="8827" y="29388"/>
                  <a:pt x="9835" y="26374"/>
                </a:cubicBezTo>
                <a:cubicBezTo>
                  <a:pt x="10454" y="24826"/>
                  <a:pt x="10013" y="23064"/>
                  <a:pt x="9859" y="21374"/>
                </a:cubicBezTo>
                <a:cubicBezTo>
                  <a:pt x="9680" y="19481"/>
                  <a:pt x="9751" y="17635"/>
                  <a:pt x="10073" y="15813"/>
                </a:cubicBezTo>
                <a:cubicBezTo>
                  <a:pt x="10430" y="13908"/>
                  <a:pt x="12037" y="12634"/>
                  <a:pt x="12752" y="10872"/>
                </a:cubicBezTo>
                <a:cubicBezTo>
                  <a:pt x="13645" y="8705"/>
                  <a:pt x="13680" y="6312"/>
                  <a:pt x="13204" y="3883"/>
                </a:cubicBezTo>
                <a:cubicBezTo>
                  <a:pt x="12918" y="2467"/>
                  <a:pt x="12156" y="966"/>
                  <a:pt x="10942" y="62"/>
                </a:cubicBezTo>
                <a:cubicBezTo>
                  <a:pt x="10807" y="20"/>
                  <a:pt x="10684" y="1"/>
                  <a:pt x="1057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3" name="Google Shape;713;p24"/>
          <p:cNvSpPr/>
          <p:nvPr/>
        </p:nvSpPr>
        <p:spPr>
          <a:xfrm rot="-1368521" flipH="1">
            <a:off x="7034584" y="-2929818"/>
            <a:ext cx="4984359" cy="8677487"/>
          </a:xfrm>
          <a:custGeom>
            <a:avLst/>
            <a:gdLst/>
            <a:ahLst/>
            <a:cxnLst/>
            <a:rect l="l" t="t" r="r" b="b"/>
            <a:pathLst>
              <a:path w="15182" h="26431" extrusionOk="0">
                <a:moveTo>
                  <a:pt x="14660" y="1"/>
                </a:moveTo>
                <a:cubicBezTo>
                  <a:pt x="14608" y="1"/>
                  <a:pt x="14551" y="4"/>
                  <a:pt x="14491" y="10"/>
                </a:cubicBezTo>
                <a:cubicBezTo>
                  <a:pt x="11371" y="463"/>
                  <a:pt x="8811" y="3285"/>
                  <a:pt x="8668" y="6464"/>
                </a:cubicBezTo>
                <a:cubicBezTo>
                  <a:pt x="8645" y="6940"/>
                  <a:pt x="8668" y="7416"/>
                  <a:pt x="8692" y="7892"/>
                </a:cubicBezTo>
                <a:cubicBezTo>
                  <a:pt x="8728" y="8869"/>
                  <a:pt x="8776" y="9881"/>
                  <a:pt x="8395" y="10774"/>
                </a:cubicBezTo>
                <a:cubicBezTo>
                  <a:pt x="7776" y="12143"/>
                  <a:pt x="6442" y="12857"/>
                  <a:pt x="5156" y="13548"/>
                </a:cubicBezTo>
                <a:cubicBezTo>
                  <a:pt x="4073" y="14107"/>
                  <a:pt x="2953" y="14715"/>
                  <a:pt x="2239" y="15703"/>
                </a:cubicBezTo>
                <a:cubicBezTo>
                  <a:pt x="1" y="19156"/>
                  <a:pt x="2763" y="22739"/>
                  <a:pt x="5001" y="25633"/>
                </a:cubicBezTo>
                <a:cubicBezTo>
                  <a:pt x="5204" y="25895"/>
                  <a:pt x="5418" y="26180"/>
                  <a:pt x="5609" y="26430"/>
                </a:cubicBezTo>
                <a:lnTo>
                  <a:pt x="5728" y="26371"/>
                </a:lnTo>
                <a:cubicBezTo>
                  <a:pt x="5513" y="26121"/>
                  <a:pt x="5311" y="25847"/>
                  <a:pt x="5097" y="25573"/>
                </a:cubicBezTo>
                <a:cubicBezTo>
                  <a:pt x="2894" y="22716"/>
                  <a:pt x="144" y="19156"/>
                  <a:pt x="2346" y="15762"/>
                </a:cubicBezTo>
                <a:cubicBezTo>
                  <a:pt x="3025" y="14798"/>
                  <a:pt x="4144" y="14203"/>
                  <a:pt x="5216" y="13631"/>
                </a:cubicBezTo>
                <a:cubicBezTo>
                  <a:pt x="6513" y="12929"/>
                  <a:pt x="7871" y="12214"/>
                  <a:pt x="8490" y="10821"/>
                </a:cubicBezTo>
                <a:cubicBezTo>
                  <a:pt x="8895" y="9893"/>
                  <a:pt x="8847" y="8881"/>
                  <a:pt x="8799" y="7892"/>
                </a:cubicBezTo>
                <a:cubicBezTo>
                  <a:pt x="8788" y="7428"/>
                  <a:pt x="8764" y="6940"/>
                  <a:pt x="8788" y="6475"/>
                </a:cubicBezTo>
                <a:cubicBezTo>
                  <a:pt x="8907" y="3344"/>
                  <a:pt x="11443" y="570"/>
                  <a:pt x="14514" y="129"/>
                </a:cubicBezTo>
                <a:cubicBezTo>
                  <a:pt x="14553" y="126"/>
                  <a:pt x="14600" y="124"/>
                  <a:pt x="14650" y="124"/>
                </a:cubicBezTo>
                <a:cubicBezTo>
                  <a:pt x="14799" y="124"/>
                  <a:pt x="14976" y="150"/>
                  <a:pt x="15038" y="284"/>
                </a:cubicBezTo>
                <a:cubicBezTo>
                  <a:pt x="15050" y="332"/>
                  <a:pt x="15074" y="356"/>
                  <a:pt x="15050" y="403"/>
                </a:cubicBezTo>
                <a:cubicBezTo>
                  <a:pt x="15003" y="546"/>
                  <a:pt x="14645" y="713"/>
                  <a:pt x="14193" y="927"/>
                </a:cubicBezTo>
                <a:cubicBezTo>
                  <a:pt x="13288" y="1320"/>
                  <a:pt x="11907" y="1951"/>
                  <a:pt x="11145" y="3368"/>
                </a:cubicBezTo>
                <a:cubicBezTo>
                  <a:pt x="9847" y="5404"/>
                  <a:pt x="10216" y="6976"/>
                  <a:pt x="10621" y="8631"/>
                </a:cubicBezTo>
                <a:cubicBezTo>
                  <a:pt x="10835" y="9500"/>
                  <a:pt x="11038" y="10369"/>
                  <a:pt x="11038" y="11357"/>
                </a:cubicBezTo>
                <a:cubicBezTo>
                  <a:pt x="10907" y="12488"/>
                  <a:pt x="10192" y="13441"/>
                  <a:pt x="9490" y="14345"/>
                </a:cubicBezTo>
                <a:cubicBezTo>
                  <a:pt x="9288" y="14631"/>
                  <a:pt x="9061" y="14929"/>
                  <a:pt x="8847" y="15227"/>
                </a:cubicBezTo>
                <a:cubicBezTo>
                  <a:pt x="6728" y="18334"/>
                  <a:pt x="6513" y="22620"/>
                  <a:pt x="8347" y="25906"/>
                </a:cubicBezTo>
                <a:lnTo>
                  <a:pt x="8454" y="25847"/>
                </a:lnTo>
                <a:cubicBezTo>
                  <a:pt x="6633" y="22597"/>
                  <a:pt x="6847" y="18346"/>
                  <a:pt x="8942" y="15286"/>
                </a:cubicBezTo>
                <a:cubicBezTo>
                  <a:pt x="9145" y="14988"/>
                  <a:pt x="9359" y="14691"/>
                  <a:pt x="9585" y="14405"/>
                </a:cubicBezTo>
                <a:cubicBezTo>
                  <a:pt x="10276" y="13464"/>
                  <a:pt x="11014" y="12512"/>
                  <a:pt x="11145" y="11357"/>
                </a:cubicBezTo>
                <a:cubicBezTo>
                  <a:pt x="11145" y="10345"/>
                  <a:pt x="10931" y="9464"/>
                  <a:pt x="10728" y="8607"/>
                </a:cubicBezTo>
                <a:cubicBezTo>
                  <a:pt x="10323" y="6964"/>
                  <a:pt x="9966" y="5428"/>
                  <a:pt x="11228" y="3427"/>
                </a:cubicBezTo>
                <a:cubicBezTo>
                  <a:pt x="11978" y="2034"/>
                  <a:pt x="13348" y="1427"/>
                  <a:pt x="14241" y="1022"/>
                </a:cubicBezTo>
                <a:cubicBezTo>
                  <a:pt x="14764" y="784"/>
                  <a:pt x="15086" y="641"/>
                  <a:pt x="15157" y="427"/>
                </a:cubicBezTo>
                <a:cubicBezTo>
                  <a:pt x="15181" y="356"/>
                  <a:pt x="15181" y="296"/>
                  <a:pt x="15134" y="225"/>
                </a:cubicBezTo>
                <a:cubicBezTo>
                  <a:pt x="15056" y="69"/>
                  <a:pt x="14898" y="1"/>
                  <a:pt x="14660" y="1"/>
                </a:cubicBezTo>
                <a:close/>
              </a:path>
            </a:pathLst>
          </a:custGeom>
          <a:solidFill>
            <a:schemeClr val="lt1"/>
          </a:solid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714" name="Google Shape;714;p24"/>
          <p:cNvGrpSpPr/>
          <p:nvPr/>
        </p:nvGrpSpPr>
        <p:grpSpPr>
          <a:xfrm>
            <a:off x="7006147" y="-338300"/>
            <a:ext cx="3585731" cy="2819199"/>
            <a:chOff x="6451063" y="-3"/>
            <a:chExt cx="2230626" cy="1753778"/>
          </a:xfrm>
        </p:grpSpPr>
        <p:sp>
          <p:nvSpPr>
            <p:cNvPr id="715" name="Google Shape;715;p24"/>
            <p:cNvSpPr/>
            <p:nvPr/>
          </p:nvSpPr>
          <p:spPr>
            <a:xfrm>
              <a:off x="7215845" y="23907"/>
              <a:ext cx="94475" cy="126136"/>
            </a:xfrm>
            <a:custGeom>
              <a:avLst/>
              <a:gdLst/>
              <a:ahLst/>
              <a:cxnLst/>
              <a:rect l="l" t="t" r="r" b="b"/>
              <a:pathLst>
                <a:path w="2596" h="3466" extrusionOk="0">
                  <a:moveTo>
                    <a:pt x="1298" y="1"/>
                  </a:moveTo>
                  <a:cubicBezTo>
                    <a:pt x="1280" y="1"/>
                    <a:pt x="1262" y="7"/>
                    <a:pt x="1262" y="19"/>
                  </a:cubicBezTo>
                  <a:cubicBezTo>
                    <a:pt x="1107" y="912"/>
                    <a:pt x="667" y="1602"/>
                    <a:pt x="12" y="1721"/>
                  </a:cubicBezTo>
                  <a:lnTo>
                    <a:pt x="0" y="1733"/>
                  </a:lnTo>
                  <a:lnTo>
                    <a:pt x="0" y="1745"/>
                  </a:lnTo>
                  <a:lnTo>
                    <a:pt x="12" y="1745"/>
                  </a:lnTo>
                  <a:cubicBezTo>
                    <a:pt x="667" y="1864"/>
                    <a:pt x="1107" y="2555"/>
                    <a:pt x="1262" y="3448"/>
                  </a:cubicBezTo>
                  <a:cubicBezTo>
                    <a:pt x="1262" y="3460"/>
                    <a:pt x="1280" y="3466"/>
                    <a:pt x="1298" y="3466"/>
                  </a:cubicBezTo>
                  <a:cubicBezTo>
                    <a:pt x="1316" y="3466"/>
                    <a:pt x="1334" y="3460"/>
                    <a:pt x="1334" y="3448"/>
                  </a:cubicBezTo>
                  <a:cubicBezTo>
                    <a:pt x="1488" y="2555"/>
                    <a:pt x="1929" y="1864"/>
                    <a:pt x="2584" y="1745"/>
                  </a:cubicBezTo>
                  <a:lnTo>
                    <a:pt x="2596" y="1745"/>
                  </a:lnTo>
                  <a:cubicBezTo>
                    <a:pt x="2596" y="1733"/>
                    <a:pt x="2584" y="1733"/>
                    <a:pt x="2584" y="1721"/>
                  </a:cubicBezTo>
                  <a:cubicBezTo>
                    <a:pt x="1929" y="1602"/>
                    <a:pt x="1488" y="912"/>
                    <a:pt x="1334" y="19"/>
                  </a:cubicBezTo>
                  <a:cubicBezTo>
                    <a:pt x="1334" y="7"/>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6" name="Google Shape;716;p24"/>
            <p:cNvSpPr/>
            <p:nvPr/>
          </p:nvSpPr>
          <p:spPr>
            <a:xfrm>
              <a:off x="7420333" y="171114"/>
              <a:ext cx="61139" cy="80864"/>
            </a:xfrm>
            <a:custGeom>
              <a:avLst/>
              <a:gdLst/>
              <a:ahLst/>
              <a:cxnLst/>
              <a:rect l="l" t="t" r="r" b="b"/>
              <a:pathLst>
                <a:path w="1680" h="2222" extrusionOk="0">
                  <a:moveTo>
                    <a:pt x="846" y="1"/>
                  </a:moveTo>
                  <a:cubicBezTo>
                    <a:pt x="834" y="1"/>
                    <a:pt x="822" y="4"/>
                    <a:pt x="822" y="10"/>
                  </a:cubicBezTo>
                  <a:cubicBezTo>
                    <a:pt x="715" y="569"/>
                    <a:pt x="429" y="1022"/>
                    <a:pt x="13" y="1093"/>
                  </a:cubicBezTo>
                  <a:lnTo>
                    <a:pt x="1" y="1105"/>
                  </a:lnTo>
                  <a:lnTo>
                    <a:pt x="1" y="1129"/>
                  </a:lnTo>
                  <a:lnTo>
                    <a:pt x="13" y="1129"/>
                  </a:lnTo>
                  <a:cubicBezTo>
                    <a:pt x="429" y="1201"/>
                    <a:pt x="727" y="1641"/>
                    <a:pt x="822" y="2213"/>
                  </a:cubicBezTo>
                  <a:cubicBezTo>
                    <a:pt x="822" y="2219"/>
                    <a:pt x="834" y="2221"/>
                    <a:pt x="846" y="2221"/>
                  </a:cubicBezTo>
                  <a:cubicBezTo>
                    <a:pt x="858" y="2221"/>
                    <a:pt x="870" y="2219"/>
                    <a:pt x="870" y="2213"/>
                  </a:cubicBezTo>
                  <a:cubicBezTo>
                    <a:pt x="965" y="1641"/>
                    <a:pt x="1251" y="1201"/>
                    <a:pt x="1680" y="1129"/>
                  </a:cubicBezTo>
                  <a:cubicBezTo>
                    <a:pt x="1680" y="1105"/>
                    <a:pt x="1680" y="1105"/>
                    <a:pt x="1668" y="1093"/>
                  </a:cubicBezTo>
                  <a:cubicBezTo>
                    <a:pt x="1251" y="1022"/>
                    <a:pt x="953" y="569"/>
                    <a:pt x="870" y="10"/>
                  </a:cubicBezTo>
                  <a:cubicBezTo>
                    <a:pt x="870" y="4"/>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7" name="Google Shape;717;p24"/>
            <p:cNvSpPr/>
            <p:nvPr/>
          </p:nvSpPr>
          <p:spPr>
            <a:xfrm>
              <a:off x="8056869" y="93562"/>
              <a:ext cx="61321" cy="80864"/>
            </a:xfrm>
            <a:custGeom>
              <a:avLst/>
              <a:gdLst/>
              <a:ahLst/>
              <a:cxnLst/>
              <a:rect l="l" t="t" r="r" b="b"/>
              <a:pathLst>
                <a:path w="1685" h="2222" extrusionOk="0">
                  <a:moveTo>
                    <a:pt x="1683" y="1120"/>
                  </a:moveTo>
                  <a:cubicBezTo>
                    <a:pt x="1682" y="1120"/>
                    <a:pt x="1679" y="1123"/>
                    <a:pt x="1679" y="1129"/>
                  </a:cubicBezTo>
                  <a:cubicBezTo>
                    <a:pt x="1685" y="1123"/>
                    <a:pt x="1685" y="1120"/>
                    <a:pt x="1683" y="1120"/>
                  </a:cubicBezTo>
                  <a:close/>
                  <a:moveTo>
                    <a:pt x="839" y="1"/>
                  </a:moveTo>
                  <a:cubicBezTo>
                    <a:pt x="831" y="1"/>
                    <a:pt x="822" y="4"/>
                    <a:pt x="822" y="10"/>
                  </a:cubicBezTo>
                  <a:cubicBezTo>
                    <a:pt x="714" y="581"/>
                    <a:pt x="429" y="1022"/>
                    <a:pt x="12" y="1093"/>
                  </a:cubicBezTo>
                  <a:lnTo>
                    <a:pt x="0" y="1117"/>
                  </a:lnTo>
                  <a:lnTo>
                    <a:pt x="0" y="1129"/>
                  </a:lnTo>
                  <a:lnTo>
                    <a:pt x="12" y="1129"/>
                  </a:lnTo>
                  <a:cubicBezTo>
                    <a:pt x="429" y="1200"/>
                    <a:pt x="726" y="1653"/>
                    <a:pt x="822" y="2212"/>
                  </a:cubicBezTo>
                  <a:cubicBezTo>
                    <a:pt x="822" y="2218"/>
                    <a:pt x="831" y="2221"/>
                    <a:pt x="839" y="2221"/>
                  </a:cubicBezTo>
                  <a:cubicBezTo>
                    <a:pt x="848" y="2221"/>
                    <a:pt x="857" y="2218"/>
                    <a:pt x="857" y="2212"/>
                  </a:cubicBezTo>
                  <a:cubicBezTo>
                    <a:pt x="965" y="1653"/>
                    <a:pt x="1250" y="1200"/>
                    <a:pt x="1679" y="1129"/>
                  </a:cubicBezTo>
                  <a:cubicBezTo>
                    <a:pt x="1679" y="1117"/>
                    <a:pt x="1679" y="1117"/>
                    <a:pt x="1667" y="1093"/>
                  </a:cubicBezTo>
                  <a:cubicBezTo>
                    <a:pt x="1250" y="1022"/>
                    <a:pt x="953" y="581"/>
                    <a:pt x="857" y="10"/>
                  </a:cubicBezTo>
                  <a:cubicBezTo>
                    <a:pt x="857" y="4"/>
                    <a:pt x="848" y="1"/>
                    <a:pt x="83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8" name="Google Shape;718;p24"/>
            <p:cNvSpPr/>
            <p:nvPr/>
          </p:nvSpPr>
          <p:spPr>
            <a:xfrm>
              <a:off x="8244908" y="1312228"/>
              <a:ext cx="94475" cy="126318"/>
            </a:xfrm>
            <a:custGeom>
              <a:avLst/>
              <a:gdLst/>
              <a:ahLst/>
              <a:cxnLst/>
              <a:rect l="l" t="t" r="r" b="b"/>
              <a:pathLst>
                <a:path w="2596" h="3471" extrusionOk="0">
                  <a:moveTo>
                    <a:pt x="1298" y="0"/>
                  </a:moveTo>
                  <a:cubicBezTo>
                    <a:pt x="1280" y="0"/>
                    <a:pt x="1262" y="9"/>
                    <a:pt x="1262" y="27"/>
                  </a:cubicBezTo>
                  <a:cubicBezTo>
                    <a:pt x="1108" y="920"/>
                    <a:pt x="667" y="1598"/>
                    <a:pt x="12" y="1717"/>
                  </a:cubicBezTo>
                  <a:lnTo>
                    <a:pt x="0" y="1741"/>
                  </a:lnTo>
                  <a:lnTo>
                    <a:pt x="0" y="1753"/>
                  </a:lnTo>
                  <a:lnTo>
                    <a:pt x="12" y="1753"/>
                  </a:lnTo>
                  <a:cubicBezTo>
                    <a:pt x="667" y="1872"/>
                    <a:pt x="1108" y="2551"/>
                    <a:pt x="1262" y="3444"/>
                  </a:cubicBezTo>
                  <a:cubicBezTo>
                    <a:pt x="1262" y="3462"/>
                    <a:pt x="1280" y="3471"/>
                    <a:pt x="1298" y="3471"/>
                  </a:cubicBezTo>
                  <a:cubicBezTo>
                    <a:pt x="1316" y="3471"/>
                    <a:pt x="1334" y="3462"/>
                    <a:pt x="1334" y="3444"/>
                  </a:cubicBezTo>
                  <a:cubicBezTo>
                    <a:pt x="1489" y="2551"/>
                    <a:pt x="1929" y="1872"/>
                    <a:pt x="2584" y="1753"/>
                  </a:cubicBezTo>
                  <a:lnTo>
                    <a:pt x="2596" y="1753"/>
                  </a:lnTo>
                  <a:cubicBezTo>
                    <a:pt x="2596" y="1741"/>
                    <a:pt x="2596" y="1717"/>
                    <a:pt x="2584" y="1717"/>
                  </a:cubicBezTo>
                  <a:cubicBezTo>
                    <a:pt x="1929" y="1598"/>
                    <a:pt x="1489" y="920"/>
                    <a:pt x="1334" y="27"/>
                  </a:cubicBezTo>
                  <a:cubicBezTo>
                    <a:pt x="1334" y="9"/>
                    <a:pt x="1316" y="0"/>
                    <a:pt x="129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9" name="Google Shape;719;p24"/>
            <p:cNvSpPr/>
            <p:nvPr/>
          </p:nvSpPr>
          <p:spPr>
            <a:xfrm>
              <a:off x="8587213" y="679586"/>
              <a:ext cx="94475" cy="126355"/>
            </a:xfrm>
            <a:custGeom>
              <a:avLst/>
              <a:gdLst/>
              <a:ahLst/>
              <a:cxnLst/>
              <a:rect l="l" t="t" r="r" b="b"/>
              <a:pathLst>
                <a:path w="2596" h="3472" extrusionOk="0">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0" name="Google Shape;720;p24"/>
            <p:cNvSpPr/>
            <p:nvPr/>
          </p:nvSpPr>
          <p:spPr>
            <a:xfrm>
              <a:off x="8339346" y="1467113"/>
              <a:ext cx="61576" cy="80828"/>
            </a:xfrm>
            <a:custGeom>
              <a:avLst/>
              <a:gdLst/>
              <a:ahLst/>
              <a:cxnLst/>
              <a:rect l="l" t="t" r="r" b="b"/>
              <a:pathLst>
                <a:path w="1692" h="2221" extrusionOk="0">
                  <a:moveTo>
                    <a:pt x="846" y="0"/>
                  </a:moveTo>
                  <a:cubicBezTo>
                    <a:pt x="834" y="0"/>
                    <a:pt x="823" y="3"/>
                    <a:pt x="823" y="9"/>
                  </a:cubicBezTo>
                  <a:cubicBezTo>
                    <a:pt x="715" y="581"/>
                    <a:pt x="442" y="1021"/>
                    <a:pt x="25" y="1093"/>
                  </a:cubicBezTo>
                  <a:lnTo>
                    <a:pt x="1" y="1117"/>
                  </a:lnTo>
                  <a:lnTo>
                    <a:pt x="1" y="1129"/>
                  </a:lnTo>
                  <a:lnTo>
                    <a:pt x="25" y="1129"/>
                  </a:lnTo>
                  <a:cubicBezTo>
                    <a:pt x="442" y="1200"/>
                    <a:pt x="739" y="1652"/>
                    <a:pt x="823" y="2212"/>
                  </a:cubicBezTo>
                  <a:cubicBezTo>
                    <a:pt x="823" y="2218"/>
                    <a:pt x="834" y="2221"/>
                    <a:pt x="846" y="2221"/>
                  </a:cubicBezTo>
                  <a:cubicBezTo>
                    <a:pt x="858" y="2221"/>
                    <a:pt x="870" y="2218"/>
                    <a:pt x="870" y="2212"/>
                  </a:cubicBezTo>
                  <a:cubicBezTo>
                    <a:pt x="977" y="1652"/>
                    <a:pt x="1251" y="1200"/>
                    <a:pt x="1692" y="1129"/>
                  </a:cubicBezTo>
                  <a:cubicBezTo>
                    <a:pt x="1692" y="1117"/>
                    <a:pt x="1668" y="1117"/>
                    <a:pt x="1668"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1" name="Google Shape;721;p24"/>
            <p:cNvSpPr/>
            <p:nvPr/>
          </p:nvSpPr>
          <p:spPr>
            <a:xfrm>
              <a:off x="8063784" y="854960"/>
              <a:ext cx="61139" cy="81192"/>
            </a:xfrm>
            <a:custGeom>
              <a:avLst/>
              <a:gdLst/>
              <a:ahLst/>
              <a:cxnLst/>
              <a:rect l="l" t="t" r="r" b="b"/>
              <a:pathLst>
                <a:path w="1680" h="2231" extrusionOk="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2" name="Google Shape;722;p24"/>
            <p:cNvSpPr/>
            <p:nvPr/>
          </p:nvSpPr>
          <p:spPr>
            <a:xfrm>
              <a:off x="7989253" y="948124"/>
              <a:ext cx="61139" cy="81192"/>
            </a:xfrm>
            <a:custGeom>
              <a:avLst/>
              <a:gdLst/>
              <a:ahLst/>
              <a:cxnLst/>
              <a:rect l="l" t="t" r="r" b="b"/>
              <a:pathLst>
                <a:path w="1680" h="2231" extrusionOk="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3" name="Google Shape;723;p24"/>
            <p:cNvSpPr/>
            <p:nvPr/>
          </p:nvSpPr>
          <p:spPr>
            <a:xfrm>
              <a:off x="7651278" y="1426391"/>
              <a:ext cx="61139" cy="81155"/>
            </a:xfrm>
            <a:custGeom>
              <a:avLst/>
              <a:gdLst/>
              <a:ahLst/>
              <a:cxnLst/>
              <a:rect l="l" t="t" r="r" b="b"/>
              <a:pathLst>
                <a:path w="1680" h="2230" extrusionOk="0">
                  <a:moveTo>
                    <a:pt x="834" y="0"/>
                  </a:moveTo>
                  <a:cubicBezTo>
                    <a:pt x="822" y="0"/>
                    <a:pt x="810" y="3"/>
                    <a:pt x="810" y="9"/>
                  </a:cubicBezTo>
                  <a:cubicBezTo>
                    <a:pt x="715" y="581"/>
                    <a:pt x="429" y="1021"/>
                    <a:pt x="13" y="1105"/>
                  </a:cubicBezTo>
                  <a:lnTo>
                    <a:pt x="1" y="1117"/>
                  </a:lnTo>
                  <a:lnTo>
                    <a:pt x="1" y="1128"/>
                  </a:lnTo>
                  <a:lnTo>
                    <a:pt x="13" y="1128"/>
                  </a:lnTo>
                  <a:cubicBezTo>
                    <a:pt x="429" y="1200"/>
                    <a:pt x="727" y="1652"/>
                    <a:pt x="810" y="2212"/>
                  </a:cubicBezTo>
                  <a:cubicBezTo>
                    <a:pt x="810" y="2224"/>
                    <a:pt x="822" y="2230"/>
                    <a:pt x="834" y="2230"/>
                  </a:cubicBezTo>
                  <a:cubicBezTo>
                    <a:pt x="846" y="2230"/>
                    <a:pt x="858" y="2224"/>
                    <a:pt x="858" y="2212"/>
                  </a:cubicBezTo>
                  <a:cubicBezTo>
                    <a:pt x="965" y="1652"/>
                    <a:pt x="1251" y="1200"/>
                    <a:pt x="1680" y="1128"/>
                  </a:cubicBezTo>
                  <a:cubicBezTo>
                    <a:pt x="1680" y="1117"/>
                    <a:pt x="1680" y="1117"/>
                    <a:pt x="1668" y="1105"/>
                  </a:cubicBezTo>
                  <a:cubicBezTo>
                    <a:pt x="1251" y="1021"/>
                    <a:pt x="953" y="581"/>
                    <a:pt x="858" y="9"/>
                  </a:cubicBezTo>
                  <a:cubicBezTo>
                    <a:pt x="858" y="3"/>
                    <a:pt x="846" y="0"/>
                    <a:pt x="83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4" name="Google Shape;724;p24"/>
            <p:cNvSpPr/>
            <p:nvPr/>
          </p:nvSpPr>
          <p:spPr>
            <a:xfrm>
              <a:off x="6451063" y="860928"/>
              <a:ext cx="61139" cy="81192"/>
            </a:xfrm>
            <a:custGeom>
              <a:avLst/>
              <a:gdLst/>
              <a:ahLst/>
              <a:cxnLst/>
              <a:rect l="l" t="t" r="r" b="b"/>
              <a:pathLst>
                <a:path w="1680" h="2231" extrusionOk="0">
                  <a:moveTo>
                    <a:pt x="834" y="1"/>
                  </a:moveTo>
                  <a:cubicBezTo>
                    <a:pt x="822" y="1"/>
                    <a:pt x="810" y="4"/>
                    <a:pt x="810" y="10"/>
                  </a:cubicBezTo>
                  <a:cubicBezTo>
                    <a:pt x="715" y="581"/>
                    <a:pt x="429" y="1022"/>
                    <a:pt x="12" y="1105"/>
                  </a:cubicBezTo>
                  <a:lnTo>
                    <a:pt x="1" y="1117"/>
                  </a:lnTo>
                  <a:lnTo>
                    <a:pt x="1" y="1129"/>
                  </a:lnTo>
                  <a:lnTo>
                    <a:pt x="12" y="1129"/>
                  </a:lnTo>
                  <a:cubicBezTo>
                    <a:pt x="429" y="1200"/>
                    <a:pt x="727" y="1653"/>
                    <a:pt x="810" y="2212"/>
                  </a:cubicBezTo>
                  <a:cubicBezTo>
                    <a:pt x="810" y="2224"/>
                    <a:pt x="822" y="2230"/>
                    <a:pt x="834" y="2230"/>
                  </a:cubicBezTo>
                  <a:cubicBezTo>
                    <a:pt x="846" y="2230"/>
                    <a:pt x="858" y="2224"/>
                    <a:pt x="858" y="2212"/>
                  </a:cubicBezTo>
                  <a:cubicBezTo>
                    <a:pt x="965" y="1653"/>
                    <a:pt x="1251" y="1200"/>
                    <a:pt x="1679" y="1129"/>
                  </a:cubicBezTo>
                  <a:cubicBezTo>
                    <a:pt x="1679" y="1117"/>
                    <a:pt x="1679" y="1117"/>
                    <a:pt x="1667" y="1105"/>
                  </a:cubicBez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5" name="Google Shape;725;p24"/>
            <p:cNvSpPr/>
            <p:nvPr/>
          </p:nvSpPr>
          <p:spPr>
            <a:xfrm>
              <a:off x="8087621" y="1560278"/>
              <a:ext cx="61139" cy="80828"/>
            </a:xfrm>
            <a:custGeom>
              <a:avLst/>
              <a:gdLst/>
              <a:ahLst/>
              <a:cxnLst/>
              <a:rect l="l" t="t" r="r" b="b"/>
              <a:pathLst>
                <a:path w="1680" h="2221" extrusionOk="0">
                  <a:moveTo>
                    <a:pt x="846" y="0"/>
                  </a:moveTo>
                  <a:cubicBezTo>
                    <a:pt x="834" y="0"/>
                    <a:pt x="822" y="3"/>
                    <a:pt x="822" y="9"/>
                  </a:cubicBezTo>
                  <a:cubicBezTo>
                    <a:pt x="715" y="581"/>
                    <a:pt x="429" y="1021"/>
                    <a:pt x="12" y="1093"/>
                  </a:cubicBezTo>
                  <a:lnTo>
                    <a:pt x="0" y="1117"/>
                  </a:lnTo>
                  <a:lnTo>
                    <a:pt x="0" y="1128"/>
                  </a:lnTo>
                  <a:lnTo>
                    <a:pt x="12" y="1128"/>
                  </a:lnTo>
                  <a:cubicBezTo>
                    <a:pt x="429" y="1200"/>
                    <a:pt x="727" y="1652"/>
                    <a:pt x="822" y="2212"/>
                  </a:cubicBezTo>
                  <a:cubicBezTo>
                    <a:pt x="822" y="2218"/>
                    <a:pt x="834" y="2221"/>
                    <a:pt x="846" y="2221"/>
                  </a:cubicBezTo>
                  <a:cubicBezTo>
                    <a:pt x="858" y="2221"/>
                    <a:pt x="870" y="2218"/>
                    <a:pt x="870" y="2212"/>
                  </a:cubicBezTo>
                  <a:cubicBezTo>
                    <a:pt x="965" y="1652"/>
                    <a:pt x="1251" y="1200"/>
                    <a:pt x="1679" y="1128"/>
                  </a:cubicBezTo>
                  <a:cubicBezTo>
                    <a:pt x="1679" y="1117"/>
                    <a:pt x="1667" y="1117"/>
                    <a:pt x="1667"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6" name="Google Shape;726;p24"/>
            <p:cNvSpPr/>
            <p:nvPr/>
          </p:nvSpPr>
          <p:spPr>
            <a:xfrm>
              <a:off x="6893010" y="1186129"/>
              <a:ext cx="94511" cy="126318"/>
            </a:xfrm>
            <a:custGeom>
              <a:avLst/>
              <a:gdLst/>
              <a:ahLst/>
              <a:cxnLst/>
              <a:rect l="l" t="t" r="r" b="b"/>
              <a:pathLst>
                <a:path w="2597" h="3471" extrusionOk="0">
                  <a:moveTo>
                    <a:pt x="1299" y="0"/>
                  </a:moveTo>
                  <a:cubicBezTo>
                    <a:pt x="1281" y="0"/>
                    <a:pt x="1263" y="9"/>
                    <a:pt x="1263" y="27"/>
                  </a:cubicBezTo>
                  <a:cubicBezTo>
                    <a:pt x="1108" y="920"/>
                    <a:pt x="668" y="1599"/>
                    <a:pt x="13" y="1718"/>
                  </a:cubicBezTo>
                  <a:lnTo>
                    <a:pt x="1" y="1718"/>
                  </a:lnTo>
                  <a:cubicBezTo>
                    <a:pt x="1" y="1730"/>
                    <a:pt x="13" y="1753"/>
                    <a:pt x="13" y="1753"/>
                  </a:cubicBezTo>
                  <a:cubicBezTo>
                    <a:pt x="668" y="1873"/>
                    <a:pt x="1108" y="2551"/>
                    <a:pt x="1263" y="3444"/>
                  </a:cubicBezTo>
                  <a:cubicBezTo>
                    <a:pt x="1263" y="3462"/>
                    <a:pt x="1281" y="3471"/>
                    <a:pt x="1299" y="3471"/>
                  </a:cubicBezTo>
                  <a:cubicBezTo>
                    <a:pt x="1317" y="3471"/>
                    <a:pt x="1334" y="3462"/>
                    <a:pt x="1334" y="3444"/>
                  </a:cubicBezTo>
                  <a:cubicBezTo>
                    <a:pt x="1489" y="2551"/>
                    <a:pt x="1930" y="1873"/>
                    <a:pt x="2585" y="1753"/>
                  </a:cubicBezTo>
                  <a:lnTo>
                    <a:pt x="2596" y="1730"/>
                  </a:lnTo>
                  <a:lnTo>
                    <a:pt x="2596" y="1718"/>
                  </a:lnTo>
                  <a:lnTo>
                    <a:pt x="2585" y="1718"/>
                  </a:lnTo>
                  <a:cubicBezTo>
                    <a:pt x="1930" y="1599"/>
                    <a:pt x="1489" y="920"/>
                    <a:pt x="1334" y="27"/>
                  </a:cubicBezTo>
                  <a:cubicBezTo>
                    <a:pt x="1334" y="9"/>
                    <a:pt x="1317" y="0"/>
                    <a:pt x="129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7" name="Google Shape;727;p24"/>
            <p:cNvSpPr/>
            <p:nvPr/>
          </p:nvSpPr>
          <p:spPr>
            <a:xfrm>
              <a:off x="7167298" y="771767"/>
              <a:ext cx="94948" cy="126136"/>
            </a:xfrm>
            <a:custGeom>
              <a:avLst/>
              <a:gdLst/>
              <a:ahLst/>
              <a:cxnLst/>
              <a:rect l="l" t="t" r="r" b="b"/>
              <a:pathLst>
                <a:path w="2609" h="3466" extrusionOk="0">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8" name="Google Shape;728;p24"/>
            <p:cNvSpPr/>
            <p:nvPr/>
          </p:nvSpPr>
          <p:spPr>
            <a:xfrm>
              <a:off x="6831944" y="1076698"/>
              <a:ext cx="61540" cy="80864"/>
            </a:xfrm>
            <a:custGeom>
              <a:avLst/>
              <a:gdLst/>
              <a:ahLst/>
              <a:cxnLst/>
              <a:rect l="l" t="t" r="r" b="b"/>
              <a:pathLst>
                <a:path w="1691" h="2222" extrusionOk="0">
                  <a:moveTo>
                    <a:pt x="12" y="1093"/>
                  </a:moveTo>
                  <a:lnTo>
                    <a:pt x="12" y="1093"/>
                  </a:lnTo>
                  <a:cubicBezTo>
                    <a:pt x="0" y="1099"/>
                    <a:pt x="0" y="1102"/>
                    <a:pt x="3" y="1102"/>
                  </a:cubicBezTo>
                  <a:cubicBezTo>
                    <a:pt x="6" y="1102"/>
                    <a:pt x="12" y="1099"/>
                    <a:pt x="12" y="1093"/>
                  </a:cubicBezTo>
                  <a:close/>
                  <a:moveTo>
                    <a:pt x="845" y="1"/>
                  </a:moveTo>
                  <a:cubicBezTo>
                    <a:pt x="834" y="1"/>
                    <a:pt x="822" y="4"/>
                    <a:pt x="822" y="10"/>
                  </a:cubicBezTo>
                  <a:cubicBezTo>
                    <a:pt x="726" y="570"/>
                    <a:pt x="441" y="1022"/>
                    <a:pt x="12" y="1093"/>
                  </a:cubicBezTo>
                  <a:cubicBezTo>
                    <a:pt x="12" y="1105"/>
                    <a:pt x="12" y="1129"/>
                    <a:pt x="24" y="1129"/>
                  </a:cubicBezTo>
                  <a:cubicBezTo>
                    <a:pt x="441" y="1201"/>
                    <a:pt x="738" y="1641"/>
                    <a:pt x="822" y="2213"/>
                  </a:cubicBezTo>
                  <a:cubicBezTo>
                    <a:pt x="822" y="2219"/>
                    <a:pt x="834" y="2221"/>
                    <a:pt x="845" y="2221"/>
                  </a:cubicBezTo>
                  <a:cubicBezTo>
                    <a:pt x="857" y="2221"/>
                    <a:pt x="869" y="2219"/>
                    <a:pt x="869" y="2213"/>
                  </a:cubicBezTo>
                  <a:cubicBezTo>
                    <a:pt x="976" y="1641"/>
                    <a:pt x="1262" y="1201"/>
                    <a:pt x="1679" y="1129"/>
                  </a:cubicBezTo>
                  <a:lnTo>
                    <a:pt x="1691" y="1105"/>
                  </a:lnTo>
                  <a:lnTo>
                    <a:pt x="1691" y="1093"/>
                  </a:lnTo>
                  <a:lnTo>
                    <a:pt x="1679" y="1093"/>
                  </a:lnTo>
                  <a:cubicBezTo>
                    <a:pt x="1262" y="1022"/>
                    <a:pt x="965" y="570"/>
                    <a:pt x="869" y="10"/>
                  </a:cubicBezTo>
                  <a:cubicBezTo>
                    <a:pt x="869" y="4"/>
                    <a:pt x="857" y="1"/>
                    <a:pt x="84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9" name="Google Shape;729;p24"/>
            <p:cNvSpPr/>
            <p:nvPr/>
          </p:nvSpPr>
          <p:spPr>
            <a:xfrm>
              <a:off x="7103175" y="1672911"/>
              <a:ext cx="61139" cy="80864"/>
            </a:xfrm>
            <a:custGeom>
              <a:avLst/>
              <a:gdLst/>
              <a:ahLst/>
              <a:cxnLst/>
              <a:rect l="l" t="t" r="r" b="b"/>
              <a:pathLst>
                <a:path w="1680" h="2222" extrusionOk="0">
                  <a:moveTo>
                    <a:pt x="834" y="1"/>
                  </a:moveTo>
                  <a:cubicBezTo>
                    <a:pt x="822" y="1"/>
                    <a:pt x="810" y="4"/>
                    <a:pt x="810" y="10"/>
                  </a:cubicBezTo>
                  <a:cubicBezTo>
                    <a:pt x="715" y="581"/>
                    <a:pt x="429" y="1022"/>
                    <a:pt x="0" y="1093"/>
                  </a:cubicBezTo>
                  <a:cubicBezTo>
                    <a:pt x="0" y="1117"/>
                    <a:pt x="0" y="1117"/>
                    <a:pt x="12" y="1129"/>
                  </a:cubicBezTo>
                  <a:cubicBezTo>
                    <a:pt x="429" y="1201"/>
                    <a:pt x="727" y="1653"/>
                    <a:pt x="810" y="2213"/>
                  </a:cubicBezTo>
                  <a:cubicBezTo>
                    <a:pt x="810" y="2218"/>
                    <a:pt x="822" y="2221"/>
                    <a:pt x="834" y="2221"/>
                  </a:cubicBezTo>
                  <a:cubicBezTo>
                    <a:pt x="846" y="2221"/>
                    <a:pt x="858" y="2218"/>
                    <a:pt x="858" y="2213"/>
                  </a:cubicBezTo>
                  <a:cubicBezTo>
                    <a:pt x="965" y="1653"/>
                    <a:pt x="1251" y="1201"/>
                    <a:pt x="1667" y="1129"/>
                  </a:cubicBezTo>
                  <a:lnTo>
                    <a:pt x="1679" y="1117"/>
                  </a:lnTo>
                  <a:lnTo>
                    <a:pt x="1679" y="1093"/>
                  </a:lnTo>
                  <a:lnTo>
                    <a:pt x="1667" y="1093"/>
                  </a:ln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0" name="Google Shape;730;p24"/>
            <p:cNvSpPr/>
            <p:nvPr/>
          </p:nvSpPr>
          <p:spPr>
            <a:xfrm>
              <a:off x="8111458" y="-3"/>
              <a:ext cx="61139" cy="80828"/>
            </a:xfrm>
            <a:custGeom>
              <a:avLst/>
              <a:gdLst/>
              <a:ahLst/>
              <a:cxnLst/>
              <a:rect l="l" t="t" r="r" b="b"/>
              <a:pathLst>
                <a:path w="1680" h="2221" extrusionOk="0">
                  <a:moveTo>
                    <a:pt x="846" y="0"/>
                  </a:moveTo>
                  <a:cubicBezTo>
                    <a:pt x="834" y="0"/>
                    <a:pt x="822" y="3"/>
                    <a:pt x="822" y="9"/>
                  </a:cubicBezTo>
                  <a:cubicBezTo>
                    <a:pt x="715" y="569"/>
                    <a:pt x="429" y="1021"/>
                    <a:pt x="12" y="1092"/>
                  </a:cubicBezTo>
                  <a:lnTo>
                    <a:pt x="0" y="1104"/>
                  </a:lnTo>
                  <a:lnTo>
                    <a:pt x="0" y="1128"/>
                  </a:lnTo>
                  <a:lnTo>
                    <a:pt x="12" y="1128"/>
                  </a:lnTo>
                  <a:cubicBezTo>
                    <a:pt x="429" y="1200"/>
                    <a:pt x="727" y="1640"/>
                    <a:pt x="822" y="2212"/>
                  </a:cubicBezTo>
                  <a:cubicBezTo>
                    <a:pt x="822" y="2218"/>
                    <a:pt x="834" y="2221"/>
                    <a:pt x="846" y="2221"/>
                  </a:cubicBezTo>
                  <a:cubicBezTo>
                    <a:pt x="858" y="2221"/>
                    <a:pt x="869" y="2218"/>
                    <a:pt x="869" y="2212"/>
                  </a:cubicBezTo>
                  <a:cubicBezTo>
                    <a:pt x="965" y="1640"/>
                    <a:pt x="1250" y="1200"/>
                    <a:pt x="1679" y="1128"/>
                  </a:cubicBezTo>
                  <a:cubicBezTo>
                    <a:pt x="1679" y="1104"/>
                    <a:pt x="1679" y="1104"/>
                    <a:pt x="1667" y="1092"/>
                  </a:cubicBezTo>
                  <a:cubicBezTo>
                    <a:pt x="1250" y="1021"/>
                    <a:pt x="953" y="569"/>
                    <a:pt x="869" y="9"/>
                  </a:cubicBezTo>
                  <a:cubicBezTo>
                    <a:pt x="869"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731" name="Google Shape;731;p24"/>
          <p:cNvSpPr txBox="1">
            <a:spLocks noGrp="1"/>
          </p:cNvSpPr>
          <p:nvPr>
            <p:ph type="title"/>
          </p:nvPr>
        </p:nvSpPr>
        <p:spPr>
          <a:xfrm>
            <a:off x="713225" y="445025"/>
            <a:ext cx="7717500" cy="572700"/>
          </a:xfrm>
          <a:prstGeom prst="rect">
            <a:avLst/>
          </a:prstGeom>
        </p:spPr>
        <p:txBody>
          <a:bodyPr spcFirstLastPara="1" wrap="square" lIns="0" tIns="0" rIns="0" bIns="0" anchor="b" anchorCtr="0">
            <a:noAutofit/>
          </a:bodyPr>
          <a:lstStyle>
            <a:lvl1pPr lvl="0"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8032720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732"/>
        <p:cNvGrpSpPr/>
        <p:nvPr/>
      </p:nvGrpSpPr>
      <p:grpSpPr>
        <a:xfrm>
          <a:off x="0" y="0"/>
          <a:ext cx="0" cy="0"/>
          <a:chOff x="0" y="0"/>
          <a:chExt cx="0" cy="0"/>
        </a:xfrm>
      </p:grpSpPr>
      <p:sp>
        <p:nvSpPr>
          <p:cNvPr id="733" name="Google Shape;733;p25"/>
          <p:cNvSpPr/>
          <p:nvPr/>
        </p:nvSpPr>
        <p:spPr>
          <a:xfrm>
            <a:off x="-301900" y="-368827"/>
            <a:ext cx="3384001" cy="1279939"/>
          </a:xfrm>
          <a:custGeom>
            <a:avLst/>
            <a:gdLst/>
            <a:ahLst/>
            <a:cxnLst/>
            <a:rect l="l" t="t" r="r" b="b"/>
            <a:pathLst>
              <a:path w="53924" h="20395" extrusionOk="0">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734" name="Google Shape;734;p25"/>
          <p:cNvGrpSpPr/>
          <p:nvPr/>
        </p:nvGrpSpPr>
        <p:grpSpPr>
          <a:xfrm>
            <a:off x="-633690" y="2704400"/>
            <a:ext cx="3585731" cy="2819199"/>
            <a:chOff x="6451063" y="-3"/>
            <a:chExt cx="2230626" cy="1753778"/>
          </a:xfrm>
        </p:grpSpPr>
        <p:sp>
          <p:nvSpPr>
            <p:cNvPr id="735" name="Google Shape;735;p25"/>
            <p:cNvSpPr/>
            <p:nvPr/>
          </p:nvSpPr>
          <p:spPr>
            <a:xfrm>
              <a:off x="7215845" y="23907"/>
              <a:ext cx="94475" cy="126136"/>
            </a:xfrm>
            <a:custGeom>
              <a:avLst/>
              <a:gdLst/>
              <a:ahLst/>
              <a:cxnLst/>
              <a:rect l="l" t="t" r="r" b="b"/>
              <a:pathLst>
                <a:path w="2596" h="3466" extrusionOk="0">
                  <a:moveTo>
                    <a:pt x="1298" y="1"/>
                  </a:moveTo>
                  <a:cubicBezTo>
                    <a:pt x="1280" y="1"/>
                    <a:pt x="1262" y="7"/>
                    <a:pt x="1262" y="19"/>
                  </a:cubicBezTo>
                  <a:cubicBezTo>
                    <a:pt x="1107" y="912"/>
                    <a:pt x="667" y="1602"/>
                    <a:pt x="12" y="1721"/>
                  </a:cubicBezTo>
                  <a:lnTo>
                    <a:pt x="0" y="1733"/>
                  </a:lnTo>
                  <a:lnTo>
                    <a:pt x="0" y="1745"/>
                  </a:lnTo>
                  <a:lnTo>
                    <a:pt x="12" y="1745"/>
                  </a:lnTo>
                  <a:cubicBezTo>
                    <a:pt x="667" y="1864"/>
                    <a:pt x="1107" y="2555"/>
                    <a:pt x="1262" y="3448"/>
                  </a:cubicBezTo>
                  <a:cubicBezTo>
                    <a:pt x="1262" y="3460"/>
                    <a:pt x="1280" y="3466"/>
                    <a:pt x="1298" y="3466"/>
                  </a:cubicBezTo>
                  <a:cubicBezTo>
                    <a:pt x="1316" y="3466"/>
                    <a:pt x="1334" y="3460"/>
                    <a:pt x="1334" y="3448"/>
                  </a:cubicBezTo>
                  <a:cubicBezTo>
                    <a:pt x="1488" y="2555"/>
                    <a:pt x="1929" y="1864"/>
                    <a:pt x="2584" y="1745"/>
                  </a:cubicBezTo>
                  <a:lnTo>
                    <a:pt x="2596" y="1745"/>
                  </a:lnTo>
                  <a:cubicBezTo>
                    <a:pt x="2596" y="1733"/>
                    <a:pt x="2584" y="1733"/>
                    <a:pt x="2584" y="1721"/>
                  </a:cubicBezTo>
                  <a:cubicBezTo>
                    <a:pt x="1929" y="1602"/>
                    <a:pt x="1488" y="912"/>
                    <a:pt x="1334" y="19"/>
                  </a:cubicBezTo>
                  <a:cubicBezTo>
                    <a:pt x="1334" y="7"/>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6" name="Google Shape;736;p25"/>
            <p:cNvSpPr/>
            <p:nvPr/>
          </p:nvSpPr>
          <p:spPr>
            <a:xfrm>
              <a:off x="7420333" y="171114"/>
              <a:ext cx="61139" cy="80864"/>
            </a:xfrm>
            <a:custGeom>
              <a:avLst/>
              <a:gdLst/>
              <a:ahLst/>
              <a:cxnLst/>
              <a:rect l="l" t="t" r="r" b="b"/>
              <a:pathLst>
                <a:path w="1680" h="2222" extrusionOk="0">
                  <a:moveTo>
                    <a:pt x="846" y="1"/>
                  </a:moveTo>
                  <a:cubicBezTo>
                    <a:pt x="834" y="1"/>
                    <a:pt x="822" y="4"/>
                    <a:pt x="822" y="10"/>
                  </a:cubicBezTo>
                  <a:cubicBezTo>
                    <a:pt x="715" y="569"/>
                    <a:pt x="429" y="1022"/>
                    <a:pt x="13" y="1093"/>
                  </a:cubicBezTo>
                  <a:lnTo>
                    <a:pt x="1" y="1105"/>
                  </a:lnTo>
                  <a:lnTo>
                    <a:pt x="1" y="1129"/>
                  </a:lnTo>
                  <a:lnTo>
                    <a:pt x="13" y="1129"/>
                  </a:lnTo>
                  <a:cubicBezTo>
                    <a:pt x="429" y="1201"/>
                    <a:pt x="727" y="1641"/>
                    <a:pt x="822" y="2213"/>
                  </a:cubicBezTo>
                  <a:cubicBezTo>
                    <a:pt x="822" y="2219"/>
                    <a:pt x="834" y="2221"/>
                    <a:pt x="846" y="2221"/>
                  </a:cubicBezTo>
                  <a:cubicBezTo>
                    <a:pt x="858" y="2221"/>
                    <a:pt x="870" y="2219"/>
                    <a:pt x="870" y="2213"/>
                  </a:cubicBezTo>
                  <a:cubicBezTo>
                    <a:pt x="965" y="1641"/>
                    <a:pt x="1251" y="1201"/>
                    <a:pt x="1680" y="1129"/>
                  </a:cubicBezTo>
                  <a:cubicBezTo>
                    <a:pt x="1680" y="1105"/>
                    <a:pt x="1680" y="1105"/>
                    <a:pt x="1668" y="1093"/>
                  </a:cubicBezTo>
                  <a:cubicBezTo>
                    <a:pt x="1251" y="1022"/>
                    <a:pt x="953" y="569"/>
                    <a:pt x="870" y="10"/>
                  </a:cubicBezTo>
                  <a:cubicBezTo>
                    <a:pt x="870" y="4"/>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7" name="Google Shape;737;p25"/>
            <p:cNvSpPr/>
            <p:nvPr/>
          </p:nvSpPr>
          <p:spPr>
            <a:xfrm>
              <a:off x="8056869" y="93562"/>
              <a:ext cx="61321" cy="80864"/>
            </a:xfrm>
            <a:custGeom>
              <a:avLst/>
              <a:gdLst/>
              <a:ahLst/>
              <a:cxnLst/>
              <a:rect l="l" t="t" r="r" b="b"/>
              <a:pathLst>
                <a:path w="1685" h="2222" extrusionOk="0">
                  <a:moveTo>
                    <a:pt x="1683" y="1120"/>
                  </a:moveTo>
                  <a:cubicBezTo>
                    <a:pt x="1682" y="1120"/>
                    <a:pt x="1679" y="1123"/>
                    <a:pt x="1679" y="1129"/>
                  </a:cubicBezTo>
                  <a:cubicBezTo>
                    <a:pt x="1685" y="1123"/>
                    <a:pt x="1685" y="1120"/>
                    <a:pt x="1683" y="1120"/>
                  </a:cubicBezTo>
                  <a:close/>
                  <a:moveTo>
                    <a:pt x="839" y="1"/>
                  </a:moveTo>
                  <a:cubicBezTo>
                    <a:pt x="831" y="1"/>
                    <a:pt x="822" y="4"/>
                    <a:pt x="822" y="10"/>
                  </a:cubicBezTo>
                  <a:cubicBezTo>
                    <a:pt x="714" y="581"/>
                    <a:pt x="429" y="1022"/>
                    <a:pt x="12" y="1093"/>
                  </a:cubicBezTo>
                  <a:lnTo>
                    <a:pt x="0" y="1117"/>
                  </a:lnTo>
                  <a:lnTo>
                    <a:pt x="0" y="1129"/>
                  </a:lnTo>
                  <a:lnTo>
                    <a:pt x="12" y="1129"/>
                  </a:lnTo>
                  <a:cubicBezTo>
                    <a:pt x="429" y="1200"/>
                    <a:pt x="726" y="1653"/>
                    <a:pt x="822" y="2212"/>
                  </a:cubicBezTo>
                  <a:cubicBezTo>
                    <a:pt x="822" y="2218"/>
                    <a:pt x="831" y="2221"/>
                    <a:pt x="839" y="2221"/>
                  </a:cubicBezTo>
                  <a:cubicBezTo>
                    <a:pt x="848" y="2221"/>
                    <a:pt x="857" y="2218"/>
                    <a:pt x="857" y="2212"/>
                  </a:cubicBezTo>
                  <a:cubicBezTo>
                    <a:pt x="965" y="1653"/>
                    <a:pt x="1250" y="1200"/>
                    <a:pt x="1679" y="1129"/>
                  </a:cubicBezTo>
                  <a:cubicBezTo>
                    <a:pt x="1679" y="1117"/>
                    <a:pt x="1679" y="1117"/>
                    <a:pt x="1667" y="1093"/>
                  </a:cubicBezTo>
                  <a:cubicBezTo>
                    <a:pt x="1250" y="1022"/>
                    <a:pt x="953" y="581"/>
                    <a:pt x="857" y="10"/>
                  </a:cubicBezTo>
                  <a:cubicBezTo>
                    <a:pt x="857" y="4"/>
                    <a:pt x="848" y="1"/>
                    <a:pt x="83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8" name="Google Shape;738;p25"/>
            <p:cNvSpPr/>
            <p:nvPr/>
          </p:nvSpPr>
          <p:spPr>
            <a:xfrm>
              <a:off x="8244908" y="1312228"/>
              <a:ext cx="94475" cy="126318"/>
            </a:xfrm>
            <a:custGeom>
              <a:avLst/>
              <a:gdLst/>
              <a:ahLst/>
              <a:cxnLst/>
              <a:rect l="l" t="t" r="r" b="b"/>
              <a:pathLst>
                <a:path w="2596" h="3471" extrusionOk="0">
                  <a:moveTo>
                    <a:pt x="1298" y="0"/>
                  </a:moveTo>
                  <a:cubicBezTo>
                    <a:pt x="1280" y="0"/>
                    <a:pt x="1262" y="9"/>
                    <a:pt x="1262" y="27"/>
                  </a:cubicBezTo>
                  <a:cubicBezTo>
                    <a:pt x="1108" y="920"/>
                    <a:pt x="667" y="1598"/>
                    <a:pt x="12" y="1717"/>
                  </a:cubicBezTo>
                  <a:lnTo>
                    <a:pt x="0" y="1741"/>
                  </a:lnTo>
                  <a:lnTo>
                    <a:pt x="0" y="1753"/>
                  </a:lnTo>
                  <a:lnTo>
                    <a:pt x="12" y="1753"/>
                  </a:lnTo>
                  <a:cubicBezTo>
                    <a:pt x="667" y="1872"/>
                    <a:pt x="1108" y="2551"/>
                    <a:pt x="1262" y="3444"/>
                  </a:cubicBezTo>
                  <a:cubicBezTo>
                    <a:pt x="1262" y="3462"/>
                    <a:pt x="1280" y="3471"/>
                    <a:pt x="1298" y="3471"/>
                  </a:cubicBezTo>
                  <a:cubicBezTo>
                    <a:pt x="1316" y="3471"/>
                    <a:pt x="1334" y="3462"/>
                    <a:pt x="1334" y="3444"/>
                  </a:cubicBezTo>
                  <a:cubicBezTo>
                    <a:pt x="1489" y="2551"/>
                    <a:pt x="1929" y="1872"/>
                    <a:pt x="2584" y="1753"/>
                  </a:cubicBezTo>
                  <a:lnTo>
                    <a:pt x="2596" y="1753"/>
                  </a:lnTo>
                  <a:cubicBezTo>
                    <a:pt x="2596" y="1741"/>
                    <a:pt x="2596" y="1717"/>
                    <a:pt x="2584" y="1717"/>
                  </a:cubicBezTo>
                  <a:cubicBezTo>
                    <a:pt x="1929" y="1598"/>
                    <a:pt x="1489" y="920"/>
                    <a:pt x="1334" y="27"/>
                  </a:cubicBezTo>
                  <a:cubicBezTo>
                    <a:pt x="1334" y="9"/>
                    <a:pt x="1316" y="0"/>
                    <a:pt x="129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9" name="Google Shape;739;p25"/>
            <p:cNvSpPr/>
            <p:nvPr/>
          </p:nvSpPr>
          <p:spPr>
            <a:xfrm>
              <a:off x="8587213" y="679586"/>
              <a:ext cx="94475" cy="126355"/>
            </a:xfrm>
            <a:custGeom>
              <a:avLst/>
              <a:gdLst/>
              <a:ahLst/>
              <a:cxnLst/>
              <a:rect l="l" t="t" r="r" b="b"/>
              <a:pathLst>
                <a:path w="2596" h="3472" extrusionOk="0">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0" name="Google Shape;740;p25"/>
            <p:cNvSpPr/>
            <p:nvPr/>
          </p:nvSpPr>
          <p:spPr>
            <a:xfrm>
              <a:off x="8339346" y="1467113"/>
              <a:ext cx="61576" cy="80828"/>
            </a:xfrm>
            <a:custGeom>
              <a:avLst/>
              <a:gdLst/>
              <a:ahLst/>
              <a:cxnLst/>
              <a:rect l="l" t="t" r="r" b="b"/>
              <a:pathLst>
                <a:path w="1692" h="2221" extrusionOk="0">
                  <a:moveTo>
                    <a:pt x="846" y="0"/>
                  </a:moveTo>
                  <a:cubicBezTo>
                    <a:pt x="834" y="0"/>
                    <a:pt x="823" y="3"/>
                    <a:pt x="823" y="9"/>
                  </a:cubicBezTo>
                  <a:cubicBezTo>
                    <a:pt x="715" y="581"/>
                    <a:pt x="442" y="1021"/>
                    <a:pt x="25" y="1093"/>
                  </a:cubicBezTo>
                  <a:lnTo>
                    <a:pt x="1" y="1117"/>
                  </a:lnTo>
                  <a:lnTo>
                    <a:pt x="1" y="1129"/>
                  </a:lnTo>
                  <a:lnTo>
                    <a:pt x="25" y="1129"/>
                  </a:lnTo>
                  <a:cubicBezTo>
                    <a:pt x="442" y="1200"/>
                    <a:pt x="739" y="1652"/>
                    <a:pt x="823" y="2212"/>
                  </a:cubicBezTo>
                  <a:cubicBezTo>
                    <a:pt x="823" y="2218"/>
                    <a:pt x="834" y="2221"/>
                    <a:pt x="846" y="2221"/>
                  </a:cubicBezTo>
                  <a:cubicBezTo>
                    <a:pt x="858" y="2221"/>
                    <a:pt x="870" y="2218"/>
                    <a:pt x="870" y="2212"/>
                  </a:cubicBezTo>
                  <a:cubicBezTo>
                    <a:pt x="977" y="1652"/>
                    <a:pt x="1251" y="1200"/>
                    <a:pt x="1692" y="1129"/>
                  </a:cubicBezTo>
                  <a:cubicBezTo>
                    <a:pt x="1692" y="1117"/>
                    <a:pt x="1668" y="1117"/>
                    <a:pt x="1668"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1" name="Google Shape;741;p25"/>
            <p:cNvSpPr/>
            <p:nvPr/>
          </p:nvSpPr>
          <p:spPr>
            <a:xfrm>
              <a:off x="8063784" y="854960"/>
              <a:ext cx="61139" cy="81192"/>
            </a:xfrm>
            <a:custGeom>
              <a:avLst/>
              <a:gdLst/>
              <a:ahLst/>
              <a:cxnLst/>
              <a:rect l="l" t="t" r="r" b="b"/>
              <a:pathLst>
                <a:path w="1680" h="2231" extrusionOk="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2" name="Google Shape;742;p25"/>
            <p:cNvSpPr/>
            <p:nvPr/>
          </p:nvSpPr>
          <p:spPr>
            <a:xfrm>
              <a:off x="7989253" y="948124"/>
              <a:ext cx="61139" cy="81192"/>
            </a:xfrm>
            <a:custGeom>
              <a:avLst/>
              <a:gdLst/>
              <a:ahLst/>
              <a:cxnLst/>
              <a:rect l="l" t="t" r="r" b="b"/>
              <a:pathLst>
                <a:path w="1680" h="2231" extrusionOk="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3" name="Google Shape;743;p25"/>
            <p:cNvSpPr/>
            <p:nvPr/>
          </p:nvSpPr>
          <p:spPr>
            <a:xfrm>
              <a:off x="7651278" y="1426391"/>
              <a:ext cx="61139" cy="81155"/>
            </a:xfrm>
            <a:custGeom>
              <a:avLst/>
              <a:gdLst/>
              <a:ahLst/>
              <a:cxnLst/>
              <a:rect l="l" t="t" r="r" b="b"/>
              <a:pathLst>
                <a:path w="1680" h="2230" extrusionOk="0">
                  <a:moveTo>
                    <a:pt x="834" y="0"/>
                  </a:moveTo>
                  <a:cubicBezTo>
                    <a:pt x="822" y="0"/>
                    <a:pt x="810" y="3"/>
                    <a:pt x="810" y="9"/>
                  </a:cubicBezTo>
                  <a:cubicBezTo>
                    <a:pt x="715" y="581"/>
                    <a:pt x="429" y="1021"/>
                    <a:pt x="13" y="1105"/>
                  </a:cubicBezTo>
                  <a:lnTo>
                    <a:pt x="1" y="1117"/>
                  </a:lnTo>
                  <a:lnTo>
                    <a:pt x="1" y="1128"/>
                  </a:lnTo>
                  <a:lnTo>
                    <a:pt x="13" y="1128"/>
                  </a:lnTo>
                  <a:cubicBezTo>
                    <a:pt x="429" y="1200"/>
                    <a:pt x="727" y="1652"/>
                    <a:pt x="810" y="2212"/>
                  </a:cubicBezTo>
                  <a:cubicBezTo>
                    <a:pt x="810" y="2224"/>
                    <a:pt x="822" y="2230"/>
                    <a:pt x="834" y="2230"/>
                  </a:cubicBezTo>
                  <a:cubicBezTo>
                    <a:pt x="846" y="2230"/>
                    <a:pt x="858" y="2224"/>
                    <a:pt x="858" y="2212"/>
                  </a:cubicBezTo>
                  <a:cubicBezTo>
                    <a:pt x="965" y="1652"/>
                    <a:pt x="1251" y="1200"/>
                    <a:pt x="1680" y="1128"/>
                  </a:cubicBezTo>
                  <a:cubicBezTo>
                    <a:pt x="1680" y="1117"/>
                    <a:pt x="1680" y="1117"/>
                    <a:pt x="1668" y="1105"/>
                  </a:cubicBezTo>
                  <a:cubicBezTo>
                    <a:pt x="1251" y="1021"/>
                    <a:pt x="953" y="581"/>
                    <a:pt x="858" y="9"/>
                  </a:cubicBezTo>
                  <a:cubicBezTo>
                    <a:pt x="858" y="3"/>
                    <a:pt x="846" y="0"/>
                    <a:pt x="83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4" name="Google Shape;744;p25"/>
            <p:cNvSpPr/>
            <p:nvPr/>
          </p:nvSpPr>
          <p:spPr>
            <a:xfrm>
              <a:off x="6451063" y="860928"/>
              <a:ext cx="61139" cy="81192"/>
            </a:xfrm>
            <a:custGeom>
              <a:avLst/>
              <a:gdLst/>
              <a:ahLst/>
              <a:cxnLst/>
              <a:rect l="l" t="t" r="r" b="b"/>
              <a:pathLst>
                <a:path w="1680" h="2231" extrusionOk="0">
                  <a:moveTo>
                    <a:pt x="834" y="1"/>
                  </a:moveTo>
                  <a:cubicBezTo>
                    <a:pt x="822" y="1"/>
                    <a:pt x="810" y="4"/>
                    <a:pt x="810" y="10"/>
                  </a:cubicBezTo>
                  <a:cubicBezTo>
                    <a:pt x="715" y="581"/>
                    <a:pt x="429" y="1022"/>
                    <a:pt x="12" y="1105"/>
                  </a:cubicBezTo>
                  <a:lnTo>
                    <a:pt x="1" y="1117"/>
                  </a:lnTo>
                  <a:lnTo>
                    <a:pt x="1" y="1129"/>
                  </a:lnTo>
                  <a:lnTo>
                    <a:pt x="12" y="1129"/>
                  </a:lnTo>
                  <a:cubicBezTo>
                    <a:pt x="429" y="1200"/>
                    <a:pt x="727" y="1653"/>
                    <a:pt x="810" y="2212"/>
                  </a:cubicBezTo>
                  <a:cubicBezTo>
                    <a:pt x="810" y="2224"/>
                    <a:pt x="822" y="2230"/>
                    <a:pt x="834" y="2230"/>
                  </a:cubicBezTo>
                  <a:cubicBezTo>
                    <a:pt x="846" y="2230"/>
                    <a:pt x="858" y="2224"/>
                    <a:pt x="858" y="2212"/>
                  </a:cubicBezTo>
                  <a:cubicBezTo>
                    <a:pt x="965" y="1653"/>
                    <a:pt x="1251" y="1200"/>
                    <a:pt x="1679" y="1129"/>
                  </a:cubicBezTo>
                  <a:cubicBezTo>
                    <a:pt x="1679" y="1117"/>
                    <a:pt x="1679" y="1117"/>
                    <a:pt x="1667" y="1105"/>
                  </a:cubicBez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5" name="Google Shape;745;p25"/>
            <p:cNvSpPr/>
            <p:nvPr/>
          </p:nvSpPr>
          <p:spPr>
            <a:xfrm>
              <a:off x="8087621" y="1560278"/>
              <a:ext cx="61139" cy="80828"/>
            </a:xfrm>
            <a:custGeom>
              <a:avLst/>
              <a:gdLst/>
              <a:ahLst/>
              <a:cxnLst/>
              <a:rect l="l" t="t" r="r" b="b"/>
              <a:pathLst>
                <a:path w="1680" h="2221" extrusionOk="0">
                  <a:moveTo>
                    <a:pt x="846" y="0"/>
                  </a:moveTo>
                  <a:cubicBezTo>
                    <a:pt x="834" y="0"/>
                    <a:pt x="822" y="3"/>
                    <a:pt x="822" y="9"/>
                  </a:cubicBezTo>
                  <a:cubicBezTo>
                    <a:pt x="715" y="581"/>
                    <a:pt x="429" y="1021"/>
                    <a:pt x="12" y="1093"/>
                  </a:cubicBezTo>
                  <a:lnTo>
                    <a:pt x="0" y="1117"/>
                  </a:lnTo>
                  <a:lnTo>
                    <a:pt x="0" y="1128"/>
                  </a:lnTo>
                  <a:lnTo>
                    <a:pt x="12" y="1128"/>
                  </a:lnTo>
                  <a:cubicBezTo>
                    <a:pt x="429" y="1200"/>
                    <a:pt x="727" y="1652"/>
                    <a:pt x="822" y="2212"/>
                  </a:cubicBezTo>
                  <a:cubicBezTo>
                    <a:pt x="822" y="2218"/>
                    <a:pt x="834" y="2221"/>
                    <a:pt x="846" y="2221"/>
                  </a:cubicBezTo>
                  <a:cubicBezTo>
                    <a:pt x="858" y="2221"/>
                    <a:pt x="870" y="2218"/>
                    <a:pt x="870" y="2212"/>
                  </a:cubicBezTo>
                  <a:cubicBezTo>
                    <a:pt x="965" y="1652"/>
                    <a:pt x="1251" y="1200"/>
                    <a:pt x="1679" y="1128"/>
                  </a:cubicBezTo>
                  <a:cubicBezTo>
                    <a:pt x="1679" y="1117"/>
                    <a:pt x="1667" y="1117"/>
                    <a:pt x="1667"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6" name="Google Shape;746;p25"/>
            <p:cNvSpPr/>
            <p:nvPr/>
          </p:nvSpPr>
          <p:spPr>
            <a:xfrm>
              <a:off x="6893010" y="1186129"/>
              <a:ext cx="94511" cy="126318"/>
            </a:xfrm>
            <a:custGeom>
              <a:avLst/>
              <a:gdLst/>
              <a:ahLst/>
              <a:cxnLst/>
              <a:rect l="l" t="t" r="r" b="b"/>
              <a:pathLst>
                <a:path w="2597" h="3471" extrusionOk="0">
                  <a:moveTo>
                    <a:pt x="1299" y="0"/>
                  </a:moveTo>
                  <a:cubicBezTo>
                    <a:pt x="1281" y="0"/>
                    <a:pt x="1263" y="9"/>
                    <a:pt x="1263" y="27"/>
                  </a:cubicBezTo>
                  <a:cubicBezTo>
                    <a:pt x="1108" y="920"/>
                    <a:pt x="668" y="1599"/>
                    <a:pt x="13" y="1718"/>
                  </a:cubicBezTo>
                  <a:lnTo>
                    <a:pt x="1" y="1718"/>
                  </a:lnTo>
                  <a:cubicBezTo>
                    <a:pt x="1" y="1730"/>
                    <a:pt x="13" y="1753"/>
                    <a:pt x="13" y="1753"/>
                  </a:cubicBezTo>
                  <a:cubicBezTo>
                    <a:pt x="668" y="1873"/>
                    <a:pt x="1108" y="2551"/>
                    <a:pt x="1263" y="3444"/>
                  </a:cubicBezTo>
                  <a:cubicBezTo>
                    <a:pt x="1263" y="3462"/>
                    <a:pt x="1281" y="3471"/>
                    <a:pt x="1299" y="3471"/>
                  </a:cubicBezTo>
                  <a:cubicBezTo>
                    <a:pt x="1317" y="3471"/>
                    <a:pt x="1334" y="3462"/>
                    <a:pt x="1334" y="3444"/>
                  </a:cubicBezTo>
                  <a:cubicBezTo>
                    <a:pt x="1489" y="2551"/>
                    <a:pt x="1930" y="1873"/>
                    <a:pt x="2585" y="1753"/>
                  </a:cubicBezTo>
                  <a:lnTo>
                    <a:pt x="2596" y="1730"/>
                  </a:lnTo>
                  <a:lnTo>
                    <a:pt x="2596" y="1718"/>
                  </a:lnTo>
                  <a:lnTo>
                    <a:pt x="2585" y="1718"/>
                  </a:lnTo>
                  <a:cubicBezTo>
                    <a:pt x="1930" y="1599"/>
                    <a:pt x="1489" y="920"/>
                    <a:pt x="1334" y="27"/>
                  </a:cubicBezTo>
                  <a:cubicBezTo>
                    <a:pt x="1334" y="9"/>
                    <a:pt x="1317" y="0"/>
                    <a:pt x="129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7" name="Google Shape;747;p25"/>
            <p:cNvSpPr/>
            <p:nvPr/>
          </p:nvSpPr>
          <p:spPr>
            <a:xfrm>
              <a:off x="7167298" y="771767"/>
              <a:ext cx="94948" cy="126136"/>
            </a:xfrm>
            <a:custGeom>
              <a:avLst/>
              <a:gdLst/>
              <a:ahLst/>
              <a:cxnLst/>
              <a:rect l="l" t="t" r="r" b="b"/>
              <a:pathLst>
                <a:path w="2609" h="3466" extrusionOk="0">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8" name="Google Shape;748;p25"/>
            <p:cNvSpPr/>
            <p:nvPr/>
          </p:nvSpPr>
          <p:spPr>
            <a:xfrm>
              <a:off x="6831944" y="1076698"/>
              <a:ext cx="61540" cy="80864"/>
            </a:xfrm>
            <a:custGeom>
              <a:avLst/>
              <a:gdLst/>
              <a:ahLst/>
              <a:cxnLst/>
              <a:rect l="l" t="t" r="r" b="b"/>
              <a:pathLst>
                <a:path w="1691" h="2222" extrusionOk="0">
                  <a:moveTo>
                    <a:pt x="12" y="1093"/>
                  </a:moveTo>
                  <a:lnTo>
                    <a:pt x="12" y="1093"/>
                  </a:lnTo>
                  <a:cubicBezTo>
                    <a:pt x="0" y="1099"/>
                    <a:pt x="0" y="1102"/>
                    <a:pt x="3" y="1102"/>
                  </a:cubicBezTo>
                  <a:cubicBezTo>
                    <a:pt x="6" y="1102"/>
                    <a:pt x="12" y="1099"/>
                    <a:pt x="12" y="1093"/>
                  </a:cubicBezTo>
                  <a:close/>
                  <a:moveTo>
                    <a:pt x="845" y="1"/>
                  </a:moveTo>
                  <a:cubicBezTo>
                    <a:pt x="834" y="1"/>
                    <a:pt x="822" y="4"/>
                    <a:pt x="822" y="10"/>
                  </a:cubicBezTo>
                  <a:cubicBezTo>
                    <a:pt x="726" y="570"/>
                    <a:pt x="441" y="1022"/>
                    <a:pt x="12" y="1093"/>
                  </a:cubicBezTo>
                  <a:cubicBezTo>
                    <a:pt x="12" y="1105"/>
                    <a:pt x="12" y="1129"/>
                    <a:pt x="24" y="1129"/>
                  </a:cubicBezTo>
                  <a:cubicBezTo>
                    <a:pt x="441" y="1201"/>
                    <a:pt x="738" y="1641"/>
                    <a:pt x="822" y="2213"/>
                  </a:cubicBezTo>
                  <a:cubicBezTo>
                    <a:pt x="822" y="2219"/>
                    <a:pt x="834" y="2221"/>
                    <a:pt x="845" y="2221"/>
                  </a:cubicBezTo>
                  <a:cubicBezTo>
                    <a:pt x="857" y="2221"/>
                    <a:pt x="869" y="2219"/>
                    <a:pt x="869" y="2213"/>
                  </a:cubicBezTo>
                  <a:cubicBezTo>
                    <a:pt x="976" y="1641"/>
                    <a:pt x="1262" y="1201"/>
                    <a:pt x="1679" y="1129"/>
                  </a:cubicBezTo>
                  <a:lnTo>
                    <a:pt x="1691" y="1105"/>
                  </a:lnTo>
                  <a:lnTo>
                    <a:pt x="1691" y="1093"/>
                  </a:lnTo>
                  <a:lnTo>
                    <a:pt x="1679" y="1093"/>
                  </a:lnTo>
                  <a:cubicBezTo>
                    <a:pt x="1262" y="1022"/>
                    <a:pt x="965" y="570"/>
                    <a:pt x="869" y="10"/>
                  </a:cubicBezTo>
                  <a:cubicBezTo>
                    <a:pt x="869" y="4"/>
                    <a:pt x="857" y="1"/>
                    <a:pt x="84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9" name="Google Shape;749;p25"/>
            <p:cNvSpPr/>
            <p:nvPr/>
          </p:nvSpPr>
          <p:spPr>
            <a:xfrm>
              <a:off x="7103175" y="1672911"/>
              <a:ext cx="61139" cy="80864"/>
            </a:xfrm>
            <a:custGeom>
              <a:avLst/>
              <a:gdLst/>
              <a:ahLst/>
              <a:cxnLst/>
              <a:rect l="l" t="t" r="r" b="b"/>
              <a:pathLst>
                <a:path w="1680" h="2222" extrusionOk="0">
                  <a:moveTo>
                    <a:pt x="834" y="1"/>
                  </a:moveTo>
                  <a:cubicBezTo>
                    <a:pt x="822" y="1"/>
                    <a:pt x="810" y="4"/>
                    <a:pt x="810" y="10"/>
                  </a:cubicBezTo>
                  <a:cubicBezTo>
                    <a:pt x="715" y="581"/>
                    <a:pt x="429" y="1022"/>
                    <a:pt x="0" y="1093"/>
                  </a:cubicBezTo>
                  <a:cubicBezTo>
                    <a:pt x="0" y="1117"/>
                    <a:pt x="0" y="1117"/>
                    <a:pt x="12" y="1129"/>
                  </a:cubicBezTo>
                  <a:cubicBezTo>
                    <a:pt x="429" y="1201"/>
                    <a:pt x="727" y="1653"/>
                    <a:pt x="810" y="2213"/>
                  </a:cubicBezTo>
                  <a:cubicBezTo>
                    <a:pt x="810" y="2218"/>
                    <a:pt x="822" y="2221"/>
                    <a:pt x="834" y="2221"/>
                  </a:cubicBezTo>
                  <a:cubicBezTo>
                    <a:pt x="846" y="2221"/>
                    <a:pt x="858" y="2218"/>
                    <a:pt x="858" y="2213"/>
                  </a:cubicBezTo>
                  <a:cubicBezTo>
                    <a:pt x="965" y="1653"/>
                    <a:pt x="1251" y="1201"/>
                    <a:pt x="1667" y="1129"/>
                  </a:cubicBezTo>
                  <a:lnTo>
                    <a:pt x="1679" y="1117"/>
                  </a:lnTo>
                  <a:lnTo>
                    <a:pt x="1679" y="1093"/>
                  </a:lnTo>
                  <a:lnTo>
                    <a:pt x="1667" y="1093"/>
                  </a:ln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0" name="Google Shape;750;p25"/>
            <p:cNvSpPr/>
            <p:nvPr/>
          </p:nvSpPr>
          <p:spPr>
            <a:xfrm>
              <a:off x="8111458" y="-3"/>
              <a:ext cx="61139" cy="80828"/>
            </a:xfrm>
            <a:custGeom>
              <a:avLst/>
              <a:gdLst/>
              <a:ahLst/>
              <a:cxnLst/>
              <a:rect l="l" t="t" r="r" b="b"/>
              <a:pathLst>
                <a:path w="1680" h="2221" extrusionOk="0">
                  <a:moveTo>
                    <a:pt x="846" y="0"/>
                  </a:moveTo>
                  <a:cubicBezTo>
                    <a:pt x="834" y="0"/>
                    <a:pt x="822" y="3"/>
                    <a:pt x="822" y="9"/>
                  </a:cubicBezTo>
                  <a:cubicBezTo>
                    <a:pt x="715" y="569"/>
                    <a:pt x="429" y="1021"/>
                    <a:pt x="12" y="1092"/>
                  </a:cubicBezTo>
                  <a:lnTo>
                    <a:pt x="0" y="1104"/>
                  </a:lnTo>
                  <a:lnTo>
                    <a:pt x="0" y="1128"/>
                  </a:lnTo>
                  <a:lnTo>
                    <a:pt x="12" y="1128"/>
                  </a:lnTo>
                  <a:cubicBezTo>
                    <a:pt x="429" y="1200"/>
                    <a:pt x="727" y="1640"/>
                    <a:pt x="822" y="2212"/>
                  </a:cubicBezTo>
                  <a:cubicBezTo>
                    <a:pt x="822" y="2218"/>
                    <a:pt x="834" y="2221"/>
                    <a:pt x="846" y="2221"/>
                  </a:cubicBezTo>
                  <a:cubicBezTo>
                    <a:pt x="858" y="2221"/>
                    <a:pt x="869" y="2218"/>
                    <a:pt x="869" y="2212"/>
                  </a:cubicBezTo>
                  <a:cubicBezTo>
                    <a:pt x="965" y="1640"/>
                    <a:pt x="1250" y="1200"/>
                    <a:pt x="1679" y="1128"/>
                  </a:cubicBezTo>
                  <a:cubicBezTo>
                    <a:pt x="1679" y="1104"/>
                    <a:pt x="1679" y="1104"/>
                    <a:pt x="1667" y="1092"/>
                  </a:cubicBezTo>
                  <a:cubicBezTo>
                    <a:pt x="1250" y="1021"/>
                    <a:pt x="953" y="569"/>
                    <a:pt x="869" y="9"/>
                  </a:cubicBezTo>
                  <a:cubicBezTo>
                    <a:pt x="869"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1" name="Google Shape;751;p25"/>
          <p:cNvGrpSpPr/>
          <p:nvPr/>
        </p:nvGrpSpPr>
        <p:grpSpPr>
          <a:xfrm rot="2019020">
            <a:off x="6552650" y="4679952"/>
            <a:ext cx="3629660" cy="3271824"/>
            <a:chOff x="-1155400" y="2779603"/>
            <a:chExt cx="3629811" cy="3271961"/>
          </a:xfrm>
        </p:grpSpPr>
        <p:sp>
          <p:nvSpPr>
            <p:cNvPr id="752" name="Google Shape;752;p25"/>
            <p:cNvSpPr/>
            <p:nvPr/>
          </p:nvSpPr>
          <p:spPr>
            <a:xfrm>
              <a:off x="-610709" y="2783593"/>
              <a:ext cx="1052331" cy="945576"/>
            </a:xfrm>
            <a:custGeom>
              <a:avLst/>
              <a:gdLst/>
              <a:ahLst/>
              <a:cxnLst/>
              <a:rect l="l" t="t" r="r" b="b"/>
              <a:pathLst>
                <a:path w="22682" h="20381" extrusionOk="0">
                  <a:moveTo>
                    <a:pt x="15910" y="0"/>
                  </a:moveTo>
                  <a:cubicBezTo>
                    <a:pt x="12387" y="0"/>
                    <a:pt x="8521" y="1281"/>
                    <a:pt x="5834" y="2910"/>
                  </a:cubicBezTo>
                  <a:cubicBezTo>
                    <a:pt x="3989" y="4029"/>
                    <a:pt x="2357" y="5637"/>
                    <a:pt x="1405" y="7637"/>
                  </a:cubicBezTo>
                  <a:cubicBezTo>
                    <a:pt x="953" y="8637"/>
                    <a:pt x="607" y="9756"/>
                    <a:pt x="405" y="10935"/>
                  </a:cubicBezTo>
                  <a:cubicBezTo>
                    <a:pt x="0" y="13257"/>
                    <a:pt x="167" y="15745"/>
                    <a:pt x="1179" y="17698"/>
                  </a:cubicBezTo>
                  <a:cubicBezTo>
                    <a:pt x="1976" y="19281"/>
                    <a:pt x="3084" y="19448"/>
                    <a:pt x="4512" y="19936"/>
                  </a:cubicBezTo>
                  <a:cubicBezTo>
                    <a:pt x="5365" y="20234"/>
                    <a:pt x="6288" y="20381"/>
                    <a:pt x="7220" y="20381"/>
                  </a:cubicBezTo>
                  <a:cubicBezTo>
                    <a:pt x="9307" y="20381"/>
                    <a:pt x="11443" y="19645"/>
                    <a:pt x="12966" y="18222"/>
                  </a:cubicBezTo>
                  <a:cubicBezTo>
                    <a:pt x="14240" y="17031"/>
                    <a:pt x="14680" y="15733"/>
                    <a:pt x="15276" y="14114"/>
                  </a:cubicBezTo>
                  <a:cubicBezTo>
                    <a:pt x="15942" y="12328"/>
                    <a:pt x="16847" y="10649"/>
                    <a:pt x="17967" y="9125"/>
                  </a:cubicBezTo>
                  <a:cubicBezTo>
                    <a:pt x="18740" y="8066"/>
                    <a:pt x="19633" y="6970"/>
                    <a:pt x="20645" y="6149"/>
                  </a:cubicBezTo>
                  <a:cubicBezTo>
                    <a:pt x="21550" y="5422"/>
                    <a:pt x="22681" y="4553"/>
                    <a:pt x="22324" y="3184"/>
                  </a:cubicBezTo>
                  <a:cubicBezTo>
                    <a:pt x="22074" y="2172"/>
                    <a:pt x="20765" y="1017"/>
                    <a:pt x="19836" y="660"/>
                  </a:cubicBezTo>
                  <a:cubicBezTo>
                    <a:pt x="18644" y="201"/>
                    <a:pt x="17304" y="0"/>
                    <a:pt x="1591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3" name="Google Shape;753;p25"/>
            <p:cNvSpPr/>
            <p:nvPr/>
          </p:nvSpPr>
          <p:spPr>
            <a:xfrm>
              <a:off x="-933905" y="2779603"/>
              <a:ext cx="3408316" cy="3271961"/>
            </a:xfrm>
            <a:custGeom>
              <a:avLst/>
              <a:gdLst/>
              <a:ahLst/>
              <a:cxnLst/>
              <a:rect l="l" t="t" r="r" b="b"/>
              <a:pathLst>
                <a:path w="73463" h="70524" extrusionOk="0">
                  <a:moveTo>
                    <a:pt x="47889" y="1"/>
                  </a:moveTo>
                  <a:cubicBezTo>
                    <a:pt x="47418" y="1"/>
                    <a:pt x="46960" y="16"/>
                    <a:pt x="46519" y="44"/>
                  </a:cubicBezTo>
                  <a:cubicBezTo>
                    <a:pt x="43113" y="282"/>
                    <a:pt x="39780" y="1270"/>
                    <a:pt x="36732" y="2889"/>
                  </a:cubicBezTo>
                  <a:cubicBezTo>
                    <a:pt x="32124" y="5330"/>
                    <a:pt x="28576" y="9295"/>
                    <a:pt x="25647" y="13712"/>
                  </a:cubicBezTo>
                  <a:cubicBezTo>
                    <a:pt x="22694" y="18165"/>
                    <a:pt x="20301" y="23046"/>
                    <a:pt x="16896" y="27118"/>
                  </a:cubicBezTo>
                  <a:cubicBezTo>
                    <a:pt x="13622" y="31035"/>
                    <a:pt x="8704" y="32869"/>
                    <a:pt x="5430" y="36774"/>
                  </a:cubicBezTo>
                  <a:cubicBezTo>
                    <a:pt x="2144" y="40703"/>
                    <a:pt x="1" y="45871"/>
                    <a:pt x="132" y="51157"/>
                  </a:cubicBezTo>
                  <a:cubicBezTo>
                    <a:pt x="287" y="57277"/>
                    <a:pt x="3870" y="62646"/>
                    <a:pt x="8919" y="65516"/>
                  </a:cubicBezTo>
                  <a:cubicBezTo>
                    <a:pt x="11779" y="67145"/>
                    <a:pt x="14992" y="67834"/>
                    <a:pt x="18222" y="67834"/>
                  </a:cubicBezTo>
                  <a:cubicBezTo>
                    <a:pt x="20208" y="67834"/>
                    <a:pt x="22201" y="67574"/>
                    <a:pt x="24123" y="67111"/>
                  </a:cubicBezTo>
                  <a:cubicBezTo>
                    <a:pt x="27611" y="66266"/>
                    <a:pt x="30671" y="64242"/>
                    <a:pt x="34184" y="63432"/>
                  </a:cubicBezTo>
                  <a:cubicBezTo>
                    <a:pt x="36050" y="63005"/>
                    <a:pt x="37952" y="62789"/>
                    <a:pt x="39849" y="62789"/>
                  </a:cubicBezTo>
                  <a:cubicBezTo>
                    <a:pt x="43713" y="62789"/>
                    <a:pt x="47561" y="63683"/>
                    <a:pt x="51067" y="65504"/>
                  </a:cubicBezTo>
                  <a:cubicBezTo>
                    <a:pt x="54555" y="67314"/>
                    <a:pt x="57853" y="69814"/>
                    <a:pt x="61806" y="70409"/>
                  </a:cubicBezTo>
                  <a:cubicBezTo>
                    <a:pt x="62316" y="70486"/>
                    <a:pt x="62816" y="70523"/>
                    <a:pt x="63304" y="70523"/>
                  </a:cubicBezTo>
                  <a:cubicBezTo>
                    <a:pt x="68131" y="70523"/>
                    <a:pt x="71826" y="66889"/>
                    <a:pt x="72712" y="61753"/>
                  </a:cubicBezTo>
                  <a:cubicBezTo>
                    <a:pt x="73462" y="57479"/>
                    <a:pt x="72284" y="52990"/>
                    <a:pt x="69938" y="49454"/>
                  </a:cubicBezTo>
                  <a:cubicBezTo>
                    <a:pt x="67164" y="45287"/>
                    <a:pt x="63009" y="42168"/>
                    <a:pt x="60377" y="37822"/>
                  </a:cubicBezTo>
                  <a:cubicBezTo>
                    <a:pt x="57710" y="33417"/>
                    <a:pt x="56317" y="27321"/>
                    <a:pt x="57972" y="22261"/>
                  </a:cubicBezTo>
                  <a:cubicBezTo>
                    <a:pt x="58925" y="19367"/>
                    <a:pt x="60020" y="16415"/>
                    <a:pt x="60449" y="13367"/>
                  </a:cubicBezTo>
                  <a:cubicBezTo>
                    <a:pt x="60961" y="9759"/>
                    <a:pt x="60092" y="5830"/>
                    <a:pt x="57591" y="3211"/>
                  </a:cubicBezTo>
                  <a:cubicBezTo>
                    <a:pt x="55261" y="775"/>
                    <a:pt x="51270" y="1"/>
                    <a:pt x="4788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4" name="Google Shape;754;p25"/>
            <p:cNvSpPr/>
            <p:nvPr/>
          </p:nvSpPr>
          <p:spPr>
            <a:xfrm>
              <a:off x="-1155400" y="3650965"/>
              <a:ext cx="870045" cy="686368"/>
            </a:xfrm>
            <a:custGeom>
              <a:avLst/>
              <a:gdLst/>
              <a:ahLst/>
              <a:cxnLst/>
              <a:rect l="l" t="t" r="r" b="b"/>
              <a:pathLst>
                <a:path w="18753" h="14794" extrusionOk="0">
                  <a:moveTo>
                    <a:pt x="8784" y="0"/>
                  </a:moveTo>
                  <a:cubicBezTo>
                    <a:pt x="6575" y="0"/>
                    <a:pt x="4399" y="641"/>
                    <a:pt x="2644" y="2158"/>
                  </a:cubicBezTo>
                  <a:cubicBezTo>
                    <a:pt x="739" y="3813"/>
                    <a:pt x="0" y="6242"/>
                    <a:pt x="262" y="8552"/>
                  </a:cubicBezTo>
                  <a:cubicBezTo>
                    <a:pt x="560" y="11016"/>
                    <a:pt x="2025" y="13338"/>
                    <a:pt x="4513" y="14350"/>
                  </a:cubicBezTo>
                  <a:cubicBezTo>
                    <a:pt x="5259" y="14660"/>
                    <a:pt x="6014" y="14794"/>
                    <a:pt x="6766" y="14794"/>
                  </a:cubicBezTo>
                  <a:cubicBezTo>
                    <a:pt x="8412" y="14794"/>
                    <a:pt x="10038" y="14149"/>
                    <a:pt x="11502" y="13290"/>
                  </a:cubicBezTo>
                  <a:cubicBezTo>
                    <a:pt x="13562" y="12088"/>
                    <a:pt x="16157" y="10349"/>
                    <a:pt x="17562" y="8337"/>
                  </a:cubicBezTo>
                  <a:cubicBezTo>
                    <a:pt x="18348" y="7206"/>
                    <a:pt x="18753" y="5658"/>
                    <a:pt x="18229" y="4361"/>
                  </a:cubicBezTo>
                  <a:cubicBezTo>
                    <a:pt x="17193" y="1765"/>
                    <a:pt x="13204" y="574"/>
                    <a:pt x="10788" y="170"/>
                  </a:cubicBezTo>
                  <a:cubicBezTo>
                    <a:pt x="10124" y="59"/>
                    <a:pt x="9452" y="0"/>
                    <a:pt x="878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5" name="Google Shape;755;p25"/>
            <p:cNvSpPr/>
            <p:nvPr/>
          </p:nvSpPr>
          <p:spPr>
            <a:xfrm>
              <a:off x="751484" y="2869982"/>
              <a:ext cx="1040779" cy="818129"/>
            </a:xfrm>
            <a:custGeom>
              <a:avLst/>
              <a:gdLst/>
              <a:ahLst/>
              <a:cxnLst/>
              <a:rect l="l" t="t" r="r" b="b"/>
              <a:pathLst>
                <a:path w="22433" h="17634" fill="none" extrusionOk="0">
                  <a:moveTo>
                    <a:pt x="1191" y="1"/>
                  </a:moveTo>
                  <a:cubicBezTo>
                    <a:pt x="1191" y="1"/>
                    <a:pt x="1" y="4322"/>
                    <a:pt x="1334" y="7882"/>
                  </a:cubicBezTo>
                  <a:cubicBezTo>
                    <a:pt x="2168" y="10097"/>
                    <a:pt x="4144" y="15038"/>
                    <a:pt x="15324" y="16264"/>
                  </a:cubicBezTo>
                  <a:cubicBezTo>
                    <a:pt x="15324" y="16264"/>
                    <a:pt x="19027" y="16776"/>
                    <a:pt x="22432" y="17634"/>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6" name="Google Shape;756;p25"/>
            <p:cNvSpPr/>
            <p:nvPr/>
          </p:nvSpPr>
          <p:spPr>
            <a:xfrm>
              <a:off x="496862" y="3114674"/>
              <a:ext cx="1941677" cy="2295810"/>
            </a:xfrm>
            <a:custGeom>
              <a:avLst/>
              <a:gdLst/>
              <a:ahLst/>
              <a:cxnLst/>
              <a:rect l="l" t="t" r="r" b="b"/>
              <a:pathLst>
                <a:path w="41851" h="49484" fill="none" extrusionOk="0">
                  <a:moveTo>
                    <a:pt x="41851" y="49483"/>
                  </a:moveTo>
                  <a:cubicBezTo>
                    <a:pt x="40005" y="47793"/>
                    <a:pt x="37374" y="44625"/>
                    <a:pt x="34064" y="38827"/>
                  </a:cubicBezTo>
                  <a:cubicBezTo>
                    <a:pt x="34064" y="38827"/>
                    <a:pt x="28706" y="31636"/>
                    <a:pt x="16907" y="26611"/>
                  </a:cubicBezTo>
                  <a:cubicBezTo>
                    <a:pt x="16907" y="26611"/>
                    <a:pt x="8465" y="23409"/>
                    <a:pt x="4084" y="10979"/>
                  </a:cubicBezTo>
                  <a:cubicBezTo>
                    <a:pt x="4084" y="10979"/>
                    <a:pt x="2393" y="5156"/>
                    <a:pt x="964" y="2096"/>
                  </a:cubicBezTo>
                  <a:lnTo>
                    <a:pt x="429" y="965"/>
                  </a:lnTo>
                  <a:cubicBezTo>
                    <a:pt x="298" y="632"/>
                    <a:pt x="167" y="311"/>
                    <a:pt x="0" y="1"/>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7" name="Google Shape;757;p25"/>
            <p:cNvSpPr/>
            <p:nvPr/>
          </p:nvSpPr>
          <p:spPr>
            <a:xfrm>
              <a:off x="396321" y="3221849"/>
              <a:ext cx="2045509" cy="2395791"/>
            </a:xfrm>
            <a:custGeom>
              <a:avLst/>
              <a:gdLst/>
              <a:ahLst/>
              <a:cxnLst/>
              <a:rect l="l" t="t" r="r" b="b"/>
              <a:pathLst>
                <a:path w="44089" h="51639" fill="none" extrusionOk="0">
                  <a:moveTo>
                    <a:pt x="44089" y="51638"/>
                  </a:moveTo>
                  <a:lnTo>
                    <a:pt x="43601" y="51221"/>
                  </a:lnTo>
                  <a:cubicBezTo>
                    <a:pt x="37183" y="47602"/>
                    <a:pt x="34147" y="39565"/>
                    <a:pt x="34147" y="39565"/>
                  </a:cubicBezTo>
                  <a:cubicBezTo>
                    <a:pt x="31635" y="35279"/>
                    <a:pt x="25241" y="35446"/>
                    <a:pt x="25241" y="35446"/>
                  </a:cubicBezTo>
                  <a:cubicBezTo>
                    <a:pt x="9073" y="35803"/>
                    <a:pt x="6037" y="20813"/>
                    <a:pt x="6037" y="20813"/>
                  </a:cubicBezTo>
                  <a:cubicBezTo>
                    <a:pt x="1512" y="4061"/>
                    <a:pt x="238" y="572"/>
                    <a:pt x="238" y="572"/>
                  </a:cubicBezTo>
                  <a:cubicBezTo>
                    <a:pt x="155" y="382"/>
                    <a:pt x="83" y="179"/>
                    <a:pt x="0" y="1"/>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8" name="Google Shape;758;p25"/>
            <p:cNvSpPr/>
            <p:nvPr/>
          </p:nvSpPr>
          <p:spPr>
            <a:xfrm>
              <a:off x="-1002942" y="3725106"/>
              <a:ext cx="522037" cy="444696"/>
            </a:xfrm>
            <a:custGeom>
              <a:avLst/>
              <a:gdLst/>
              <a:ahLst/>
              <a:cxnLst/>
              <a:rect l="l" t="t" r="r" b="b"/>
              <a:pathLst>
                <a:path w="11252" h="9585" fill="none" extrusionOk="0">
                  <a:moveTo>
                    <a:pt x="11252" y="9585"/>
                  </a:moveTo>
                  <a:cubicBezTo>
                    <a:pt x="8633" y="2036"/>
                    <a:pt x="2334" y="358"/>
                    <a:pt x="1" y="0"/>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9" name="Google Shape;759;p25"/>
            <p:cNvSpPr/>
            <p:nvPr/>
          </p:nvSpPr>
          <p:spPr>
            <a:xfrm>
              <a:off x="-473747" y="4279723"/>
              <a:ext cx="1046857" cy="1556135"/>
            </a:xfrm>
            <a:custGeom>
              <a:avLst/>
              <a:gdLst/>
              <a:ahLst/>
              <a:cxnLst/>
              <a:rect l="l" t="t" r="r" b="b"/>
              <a:pathLst>
                <a:path w="22564" h="33541" fill="none" extrusionOk="0">
                  <a:moveTo>
                    <a:pt x="18777" y="33540"/>
                  </a:moveTo>
                  <a:cubicBezTo>
                    <a:pt x="22563" y="20479"/>
                    <a:pt x="15669" y="17133"/>
                    <a:pt x="15669" y="17133"/>
                  </a:cubicBezTo>
                  <a:cubicBezTo>
                    <a:pt x="13907" y="15645"/>
                    <a:pt x="8037" y="14014"/>
                    <a:pt x="8037" y="14014"/>
                  </a:cubicBezTo>
                  <a:cubicBezTo>
                    <a:pt x="1" y="12168"/>
                    <a:pt x="739" y="1381"/>
                    <a:pt x="739" y="1381"/>
                  </a:cubicBezTo>
                  <a:cubicBezTo>
                    <a:pt x="691" y="1036"/>
                    <a:pt x="870" y="322"/>
                    <a:pt x="810" y="0"/>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0" name="Google Shape;760;p25"/>
            <p:cNvSpPr/>
            <p:nvPr/>
          </p:nvSpPr>
          <p:spPr>
            <a:xfrm>
              <a:off x="-1080285" y="3803004"/>
              <a:ext cx="457965" cy="464600"/>
            </a:xfrm>
            <a:custGeom>
              <a:avLst/>
              <a:gdLst/>
              <a:ahLst/>
              <a:cxnLst/>
              <a:rect l="l" t="t" r="r" b="b"/>
              <a:pathLst>
                <a:path w="9871" h="10014" fill="none" extrusionOk="0">
                  <a:moveTo>
                    <a:pt x="9871" y="10013"/>
                  </a:moveTo>
                  <a:cubicBezTo>
                    <a:pt x="8347" y="2572"/>
                    <a:pt x="1656" y="417"/>
                    <a:pt x="1" y="0"/>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1" name="Google Shape;761;p25"/>
            <p:cNvSpPr/>
            <p:nvPr/>
          </p:nvSpPr>
          <p:spPr>
            <a:xfrm>
              <a:off x="-699093" y="4415616"/>
              <a:ext cx="645772" cy="1525189"/>
            </a:xfrm>
            <a:custGeom>
              <a:avLst/>
              <a:gdLst/>
              <a:ahLst/>
              <a:cxnLst/>
              <a:rect l="l" t="t" r="r" b="b"/>
              <a:pathLst>
                <a:path w="13919" h="32874" fill="none" extrusionOk="0">
                  <a:moveTo>
                    <a:pt x="13918" y="32873"/>
                  </a:moveTo>
                  <a:cubicBezTo>
                    <a:pt x="13918" y="23574"/>
                    <a:pt x="10263" y="18883"/>
                    <a:pt x="10263" y="18883"/>
                  </a:cubicBezTo>
                  <a:cubicBezTo>
                    <a:pt x="7025" y="14633"/>
                    <a:pt x="3858" y="12347"/>
                    <a:pt x="3858" y="12347"/>
                  </a:cubicBezTo>
                  <a:cubicBezTo>
                    <a:pt x="0" y="9073"/>
                    <a:pt x="1965" y="0"/>
                    <a:pt x="1965" y="0"/>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2" name="Google Shape;762;p25"/>
            <p:cNvSpPr/>
            <p:nvPr/>
          </p:nvSpPr>
          <p:spPr>
            <a:xfrm>
              <a:off x="-542784" y="2813657"/>
              <a:ext cx="763986" cy="701028"/>
            </a:xfrm>
            <a:custGeom>
              <a:avLst/>
              <a:gdLst/>
              <a:ahLst/>
              <a:cxnLst/>
              <a:rect l="l" t="t" r="r" b="b"/>
              <a:pathLst>
                <a:path w="16467" h="15110" extrusionOk="0">
                  <a:moveTo>
                    <a:pt x="9859" y="0"/>
                  </a:moveTo>
                  <a:cubicBezTo>
                    <a:pt x="7835" y="524"/>
                    <a:pt x="5918" y="1334"/>
                    <a:pt x="4382" y="2274"/>
                  </a:cubicBezTo>
                  <a:cubicBezTo>
                    <a:pt x="2560" y="3381"/>
                    <a:pt x="941" y="4953"/>
                    <a:pt x="0" y="6929"/>
                  </a:cubicBezTo>
                  <a:cubicBezTo>
                    <a:pt x="314" y="6904"/>
                    <a:pt x="623" y="6891"/>
                    <a:pt x="928" y="6891"/>
                  </a:cubicBezTo>
                  <a:cubicBezTo>
                    <a:pt x="6266" y="6891"/>
                    <a:pt x="10321" y="10739"/>
                    <a:pt x="13193" y="15109"/>
                  </a:cubicBezTo>
                  <a:cubicBezTo>
                    <a:pt x="13419" y="14597"/>
                    <a:pt x="13609" y="14049"/>
                    <a:pt x="13836" y="13466"/>
                  </a:cubicBezTo>
                  <a:cubicBezTo>
                    <a:pt x="14478" y="11716"/>
                    <a:pt x="15383" y="10049"/>
                    <a:pt x="16467" y="8537"/>
                  </a:cubicBezTo>
                  <a:cubicBezTo>
                    <a:pt x="14502" y="4060"/>
                    <a:pt x="11788" y="1417"/>
                    <a:pt x="98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3" name="Google Shape;763;p25"/>
            <p:cNvSpPr/>
            <p:nvPr/>
          </p:nvSpPr>
          <p:spPr>
            <a:xfrm>
              <a:off x="131167" y="3388132"/>
              <a:ext cx="2288573" cy="2662934"/>
            </a:xfrm>
            <a:custGeom>
              <a:avLst/>
              <a:gdLst/>
              <a:ahLst/>
              <a:cxnLst/>
              <a:rect l="l" t="t" r="r" b="b"/>
              <a:pathLst>
                <a:path w="49328" h="57397" extrusionOk="0">
                  <a:moveTo>
                    <a:pt x="3096" y="1"/>
                  </a:moveTo>
                  <a:cubicBezTo>
                    <a:pt x="2953" y="191"/>
                    <a:pt x="2822" y="382"/>
                    <a:pt x="2691" y="596"/>
                  </a:cubicBezTo>
                  <a:cubicBezTo>
                    <a:pt x="1750" y="2013"/>
                    <a:pt x="869" y="3465"/>
                    <a:pt x="0" y="4942"/>
                  </a:cubicBezTo>
                  <a:cubicBezTo>
                    <a:pt x="2870" y="10085"/>
                    <a:pt x="4203" y="15229"/>
                    <a:pt x="4203" y="15229"/>
                  </a:cubicBezTo>
                  <a:cubicBezTo>
                    <a:pt x="6620" y="29814"/>
                    <a:pt x="13037" y="34219"/>
                    <a:pt x="13037" y="34219"/>
                  </a:cubicBezTo>
                  <a:cubicBezTo>
                    <a:pt x="20693" y="40803"/>
                    <a:pt x="22753" y="46959"/>
                    <a:pt x="23241" y="50495"/>
                  </a:cubicBezTo>
                  <a:cubicBezTo>
                    <a:pt x="24908" y="50947"/>
                    <a:pt x="26551" y="51566"/>
                    <a:pt x="28111" y="52376"/>
                  </a:cubicBezTo>
                  <a:cubicBezTo>
                    <a:pt x="31611" y="54186"/>
                    <a:pt x="34897" y="56686"/>
                    <a:pt x="38850" y="57281"/>
                  </a:cubicBezTo>
                  <a:cubicBezTo>
                    <a:pt x="39364" y="57359"/>
                    <a:pt x="39868" y="57397"/>
                    <a:pt x="40360" y="57397"/>
                  </a:cubicBezTo>
                  <a:cubicBezTo>
                    <a:pt x="44619" y="57397"/>
                    <a:pt x="47983" y="54570"/>
                    <a:pt x="49328" y="50376"/>
                  </a:cubicBezTo>
                  <a:cubicBezTo>
                    <a:pt x="45565" y="43982"/>
                    <a:pt x="36338" y="39970"/>
                    <a:pt x="36338" y="39970"/>
                  </a:cubicBezTo>
                  <a:cubicBezTo>
                    <a:pt x="17955" y="33719"/>
                    <a:pt x="14383" y="29957"/>
                    <a:pt x="14383" y="29957"/>
                  </a:cubicBezTo>
                  <a:cubicBezTo>
                    <a:pt x="6965" y="23218"/>
                    <a:pt x="6144" y="14609"/>
                    <a:pt x="6144" y="14609"/>
                  </a:cubicBezTo>
                  <a:cubicBezTo>
                    <a:pt x="5203" y="9514"/>
                    <a:pt x="3822" y="3287"/>
                    <a:pt x="309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4" name="Google Shape;764;p25"/>
            <p:cNvSpPr/>
            <p:nvPr/>
          </p:nvSpPr>
          <p:spPr>
            <a:xfrm>
              <a:off x="-606301" y="3289262"/>
              <a:ext cx="617610" cy="376774"/>
            </a:xfrm>
            <a:custGeom>
              <a:avLst/>
              <a:gdLst/>
              <a:ahLst/>
              <a:cxnLst/>
              <a:rect l="l" t="t" r="r" b="b"/>
              <a:pathLst>
                <a:path w="13312" h="8121" extrusionOk="0">
                  <a:moveTo>
                    <a:pt x="322" y="0"/>
                  </a:moveTo>
                  <a:lnTo>
                    <a:pt x="322" y="36"/>
                  </a:lnTo>
                  <a:cubicBezTo>
                    <a:pt x="0" y="1941"/>
                    <a:pt x="60" y="3953"/>
                    <a:pt x="631" y="5715"/>
                  </a:cubicBezTo>
                  <a:cubicBezTo>
                    <a:pt x="1672" y="5331"/>
                    <a:pt x="2715" y="5172"/>
                    <a:pt x="3729" y="5172"/>
                  </a:cubicBezTo>
                  <a:cubicBezTo>
                    <a:pt x="7241" y="5172"/>
                    <a:pt x="10402" y="7076"/>
                    <a:pt x="11871" y="8120"/>
                  </a:cubicBezTo>
                  <a:cubicBezTo>
                    <a:pt x="12228" y="7882"/>
                    <a:pt x="12573" y="7620"/>
                    <a:pt x="12895" y="7335"/>
                  </a:cubicBezTo>
                  <a:cubicBezTo>
                    <a:pt x="13050" y="7192"/>
                    <a:pt x="13192" y="7061"/>
                    <a:pt x="13311" y="6906"/>
                  </a:cubicBezTo>
                  <a:cubicBezTo>
                    <a:pt x="11573" y="4620"/>
                    <a:pt x="10156" y="3965"/>
                    <a:pt x="10156" y="3965"/>
                  </a:cubicBezTo>
                  <a:cubicBezTo>
                    <a:pt x="5037" y="596"/>
                    <a:pt x="1786" y="36"/>
                    <a:pt x="32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5" name="Google Shape;765;p25"/>
            <p:cNvSpPr/>
            <p:nvPr/>
          </p:nvSpPr>
          <p:spPr>
            <a:xfrm>
              <a:off x="-63280" y="3709099"/>
              <a:ext cx="1065600" cy="2005749"/>
            </a:xfrm>
            <a:custGeom>
              <a:avLst/>
              <a:gdLst/>
              <a:ahLst/>
              <a:cxnLst/>
              <a:rect l="l" t="t" r="r" b="b"/>
              <a:pathLst>
                <a:path w="22968" h="43232" extrusionOk="0">
                  <a:moveTo>
                    <a:pt x="2977" y="0"/>
                  </a:moveTo>
                  <a:cubicBezTo>
                    <a:pt x="2667" y="524"/>
                    <a:pt x="2334" y="1060"/>
                    <a:pt x="2012" y="1584"/>
                  </a:cubicBezTo>
                  <a:cubicBezTo>
                    <a:pt x="3012" y="4691"/>
                    <a:pt x="2298" y="9692"/>
                    <a:pt x="2298" y="9692"/>
                  </a:cubicBezTo>
                  <a:cubicBezTo>
                    <a:pt x="0" y="19419"/>
                    <a:pt x="6822" y="24467"/>
                    <a:pt x="6822" y="24467"/>
                  </a:cubicBezTo>
                  <a:cubicBezTo>
                    <a:pt x="15300" y="30373"/>
                    <a:pt x="16288" y="39267"/>
                    <a:pt x="16252" y="43232"/>
                  </a:cubicBezTo>
                  <a:cubicBezTo>
                    <a:pt x="17824" y="42927"/>
                    <a:pt x="19420" y="42773"/>
                    <a:pt x="21015" y="42773"/>
                  </a:cubicBezTo>
                  <a:cubicBezTo>
                    <a:pt x="21667" y="42773"/>
                    <a:pt x="22318" y="42799"/>
                    <a:pt x="22967" y="42851"/>
                  </a:cubicBezTo>
                  <a:cubicBezTo>
                    <a:pt x="21300" y="34350"/>
                    <a:pt x="14311" y="28587"/>
                    <a:pt x="14311" y="28587"/>
                  </a:cubicBezTo>
                  <a:cubicBezTo>
                    <a:pt x="7894" y="22836"/>
                    <a:pt x="7334" y="15812"/>
                    <a:pt x="7334" y="15812"/>
                  </a:cubicBezTo>
                  <a:cubicBezTo>
                    <a:pt x="6572" y="8108"/>
                    <a:pt x="4763" y="3155"/>
                    <a:pt x="297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766" name="Google Shape;766;p25"/>
          <p:cNvSpPr txBox="1">
            <a:spLocks noGrp="1"/>
          </p:cNvSpPr>
          <p:nvPr>
            <p:ph type="title"/>
          </p:nvPr>
        </p:nvSpPr>
        <p:spPr>
          <a:xfrm>
            <a:off x="713225" y="445025"/>
            <a:ext cx="7717500" cy="572700"/>
          </a:xfrm>
          <a:prstGeom prst="rect">
            <a:avLst/>
          </a:prstGeom>
        </p:spPr>
        <p:txBody>
          <a:bodyPr spcFirstLastPara="1" wrap="square" lIns="0" tIns="0" rIns="0" bIns="0" anchor="b" anchorCtr="0">
            <a:noAutofit/>
          </a:bodyPr>
          <a:lstStyle>
            <a:lvl1pPr lvl="0"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2372737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767"/>
        <p:cNvGrpSpPr/>
        <p:nvPr/>
      </p:nvGrpSpPr>
      <p:grpSpPr>
        <a:xfrm>
          <a:off x="0" y="0"/>
          <a:ext cx="0" cy="0"/>
          <a:chOff x="0" y="0"/>
          <a:chExt cx="0" cy="0"/>
        </a:xfrm>
      </p:grpSpPr>
      <p:grpSp>
        <p:nvGrpSpPr>
          <p:cNvPr id="768" name="Google Shape;768;p26"/>
          <p:cNvGrpSpPr/>
          <p:nvPr/>
        </p:nvGrpSpPr>
        <p:grpSpPr>
          <a:xfrm>
            <a:off x="-1917940" y="2807775"/>
            <a:ext cx="3585731" cy="2819199"/>
            <a:chOff x="6451063" y="-3"/>
            <a:chExt cx="2230626" cy="1753778"/>
          </a:xfrm>
        </p:grpSpPr>
        <p:sp>
          <p:nvSpPr>
            <p:cNvPr id="769" name="Google Shape;769;p26"/>
            <p:cNvSpPr/>
            <p:nvPr/>
          </p:nvSpPr>
          <p:spPr>
            <a:xfrm>
              <a:off x="7215845" y="23907"/>
              <a:ext cx="94475" cy="126136"/>
            </a:xfrm>
            <a:custGeom>
              <a:avLst/>
              <a:gdLst/>
              <a:ahLst/>
              <a:cxnLst/>
              <a:rect l="l" t="t" r="r" b="b"/>
              <a:pathLst>
                <a:path w="2596" h="3466" extrusionOk="0">
                  <a:moveTo>
                    <a:pt x="1298" y="1"/>
                  </a:moveTo>
                  <a:cubicBezTo>
                    <a:pt x="1280" y="1"/>
                    <a:pt x="1262" y="7"/>
                    <a:pt x="1262" y="19"/>
                  </a:cubicBezTo>
                  <a:cubicBezTo>
                    <a:pt x="1107" y="912"/>
                    <a:pt x="667" y="1602"/>
                    <a:pt x="12" y="1721"/>
                  </a:cubicBezTo>
                  <a:lnTo>
                    <a:pt x="0" y="1733"/>
                  </a:lnTo>
                  <a:lnTo>
                    <a:pt x="0" y="1745"/>
                  </a:lnTo>
                  <a:lnTo>
                    <a:pt x="12" y="1745"/>
                  </a:lnTo>
                  <a:cubicBezTo>
                    <a:pt x="667" y="1864"/>
                    <a:pt x="1107" y="2555"/>
                    <a:pt x="1262" y="3448"/>
                  </a:cubicBezTo>
                  <a:cubicBezTo>
                    <a:pt x="1262" y="3460"/>
                    <a:pt x="1280" y="3466"/>
                    <a:pt x="1298" y="3466"/>
                  </a:cubicBezTo>
                  <a:cubicBezTo>
                    <a:pt x="1316" y="3466"/>
                    <a:pt x="1334" y="3460"/>
                    <a:pt x="1334" y="3448"/>
                  </a:cubicBezTo>
                  <a:cubicBezTo>
                    <a:pt x="1488" y="2555"/>
                    <a:pt x="1929" y="1864"/>
                    <a:pt x="2584" y="1745"/>
                  </a:cubicBezTo>
                  <a:lnTo>
                    <a:pt x="2596" y="1745"/>
                  </a:lnTo>
                  <a:cubicBezTo>
                    <a:pt x="2596" y="1733"/>
                    <a:pt x="2584" y="1733"/>
                    <a:pt x="2584" y="1721"/>
                  </a:cubicBezTo>
                  <a:cubicBezTo>
                    <a:pt x="1929" y="1602"/>
                    <a:pt x="1488" y="912"/>
                    <a:pt x="1334" y="19"/>
                  </a:cubicBezTo>
                  <a:cubicBezTo>
                    <a:pt x="1334" y="7"/>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0" name="Google Shape;770;p26"/>
            <p:cNvSpPr/>
            <p:nvPr/>
          </p:nvSpPr>
          <p:spPr>
            <a:xfrm>
              <a:off x="7420333" y="171114"/>
              <a:ext cx="61139" cy="80864"/>
            </a:xfrm>
            <a:custGeom>
              <a:avLst/>
              <a:gdLst/>
              <a:ahLst/>
              <a:cxnLst/>
              <a:rect l="l" t="t" r="r" b="b"/>
              <a:pathLst>
                <a:path w="1680" h="2222" extrusionOk="0">
                  <a:moveTo>
                    <a:pt x="846" y="1"/>
                  </a:moveTo>
                  <a:cubicBezTo>
                    <a:pt x="834" y="1"/>
                    <a:pt x="822" y="4"/>
                    <a:pt x="822" y="10"/>
                  </a:cubicBezTo>
                  <a:cubicBezTo>
                    <a:pt x="715" y="569"/>
                    <a:pt x="429" y="1022"/>
                    <a:pt x="13" y="1093"/>
                  </a:cubicBezTo>
                  <a:lnTo>
                    <a:pt x="1" y="1105"/>
                  </a:lnTo>
                  <a:lnTo>
                    <a:pt x="1" y="1129"/>
                  </a:lnTo>
                  <a:lnTo>
                    <a:pt x="13" y="1129"/>
                  </a:lnTo>
                  <a:cubicBezTo>
                    <a:pt x="429" y="1201"/>
                    <a:pt x="727" y="1641"/>
                    <a:pt x="822" y="2213"/>
                  </a:cubicBezTo>
                  <a:cubicBezTo>
                    <a:pt x="822" y="2219"/>
                    <a:pt x="834" y="2221"/>
                    <a:pt x="846" y="2221"/>
                  </a:cubicBezTo>
                  <a:cubicBezTo>
                    <a:pt x="858" y="2221"/>
                    <a:pt x="870" y="2219"/>
                    <a:pt x="870" y="2213"/>
                  </a:cubicBezTo>
                  <a:cubicBezTo>
                    <a:pt x="965" y="1641"/>
                    <a:pt x="1251" y="1201"/>
                    <a:pt x="1680" y="1129"/>
                  </a:cubicBezTo>
                  <a:cubicBezTo>
                    <a:pt x="1680" y="1105"/>
                    <a:pt x="1680" y="1105"/>
                    <a:pt x="1668" y="1093"/>
                  </a:cubicBezTo>
                  <a:cubicBezTo>
                    <a:pt x="1251" y="1022"/>
                    <a:pt x="953" y="569"/>
                    <a:pt x="870" y="10"/>
                  </a:cubicBezTo>
                  <a:cubicBezTo>
                    <a:pt x="870" y="4"/>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1" name="Google Shape;771;p26"/>
            <p:cNvSpPr/>
            <p:nvPr/>
          </p:nvSpPr>
          <p:spPr>
            <a:xfrm>
              <a:off x="8056869" y="93562"/>
              <a:ext cx="61321" cy="80864"/>
            </a:xfrm>
            <a:custGeom>
              <a:avLst/>
              <a:gdLst/>
              <a:ahLst/>
              <a:cxnLst/>
              <a:rect l="l" t="t" r="r" b="b"/>
              <a:pathLst>
                <a:path w="1685" h="2222" extrusionOk="0">
                  <a:moveTo>
                    <a:pt x="1683" y="1120"/>
                  </a:moveTo>
                  <a:cubicBezTo>
                    <a:pt x="1682" y="1120"/>
                    <a:pt x="1679" y="1123"/>
                    <a:pt x="1679" y="1129"/>
                  </a:cubicBezTo>
                  <a:cubicBezTo>
                    <a:pt x="1685" y="1123"/>
                    <a:pt x="1685" y="1120"/>
                    <a:pt x="1683" y="1120"/>
                  </a:cubicBezTo>
                  <a:close/>
                  <a:moveTo>
                    <a:pt x="839" y="1"/>
                  </a:moveTo>
                  <a:cubicBezTo>
                    <a:pt x="831" y="1"/>
                    <a:pt x="822" y="4"/>
                    <a:pt x="822" y="10"/>
                  </a:cubicBezTo>
                  <a:cubicBezTo>
                    <a:pt x="714" y="581"/>
                    <a:pt x="429" y="1022"/>
                    <a:pt x="12" y="1093"/>
                  </a:cubicBezTo>
                  <a:lnTo>
                    <a:pt x="0" y="1117"/>
                  </a:lnTo>
                  <a:lnTo>
                    <a:pt x="0" y="1129"/>
                  </a:lnTo>
                  <a:lnTo>
                    <a:pt x="12" y="1129"/>
                  </a:lnTo>
                  <a:cubicBezTo>
                    <a:pt x="429" y="1200"/>
                    <a:pt x="726" y="1653"/>
                    <a:pt x="822" y="2212"/>
                  </a:cubicBezTo>
                  <a:cubicBezTo>
                    <a:pt x="822" y="2218"/>
                    <a:pt x="831" y="2221"/>
                    <a:pt x="839" y="2221"/>
                  </a:cubicBezTo>
                  <a:cubicBezTo>
                    <a:pt x="848" y="2221"/>
                    <a:pt x="857" y="2218"/>
                    <a:pt x="857" y="2212"/>
                  </a:cubicBezTo>
                  <a:cubicBezTo>
                    <a:pt x="965" y="1653"/>
                    <a:pt x="1250" y="1200"/>
                    <a:pt x="1679" y="1129"/>
                  </a:cubicBezTo>
                  <a:cubicBezTo>
                    <a:pt x="1679" y="1117"/>
                    <a:pt x="1679" y="1117"/>
                    <a:pt x="1667" y="1093"/>
                  </a:cubicBezTo>
                  <a:cubicBezTo>
                    <a:pt x="1250" y="1022"/>
                    <a:pt x="953" y="581"/>
                    <a:pt x="857" y="10"/>
                  </a:cubicBezTo>
                  <a:cubicBezTo>
                    <a:pt x="857" y="4"/>
                    <a:pt x="848" y="1"/>
                    <a:pt x="83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2" name="Google Shape;772;p26"/>
            <p:cNvSpPr/>
            <p:nvPr/>
          </p:nvSpPr>
          <p:spPr>
            <a:xfrm>
              <a:off x="8244908" y="1312228"/>
              <a:ext cx="94475" cy="126318"/>
            </a:xfrm>
            <a:custGeom>
              <a:avLst/>
              <a:gdLst/>
              <a:ahLst/>
              <a:cxnLst/>
              <a:rect l="l" t="t" r="r" b="b"/>
              <a:pathLst>
                <a:path w="2596" h="3471" extrusionOk="0">
                  <a:moveTo>
                    <a:pt x="1298" y="0"/>
                  </a:moveTo>
                  <a:cubicBezTo>
                    <a:pt x="1280" y="0"/>
                    <a:pt x="1262" y="9"/>
                    <a:pt x="1262" y="27"/>
                  </a:cubicBezTo>
                  <a:cubicBezTo>
                    <a:pt x="1108" y="920"/>
                    <a:pt x="667" y="1598"/>
                    <a:pt x="12" y="1717"/>
                  </a:cubicBezTo>
                  <a:lnTo>
                    <a:pt x="0" y="1741"/>
                  </a:lnTo>
                  <a:lnTo>
                    <a:pt x="0" y="1753"/>
                  </a:lnTo>
                  <a:lnTo>
                    <a:pt x="12" y="1753"/>
                  </a:lnTo>
                  <a:cubicBezTo>
                    <a:pt x="667" y="1872"/>
                    <a:pt x="1108" y="2551"/>
                    <a:pt x="1262" y="3444"/>
                  </a:cubicBezTo>
                  <a:cubicBezTo>
                    <a:pt x="1262" y="3462"/>
                    <a:pt x="1280" y="3471"/>
                    <a:pt x="1298" y="3471"/>
                  </a:cubicBezTo>
                  <a:cubicBezTo>
                    <a:pt x="1316" y="3471"/>
                    <a:pt x="1334" y="3462"/>
                    <a:pt x="1334" y="3444"/>
                  </a:cubicBezTo>
                  <a:cubicBezTo>
                    <a:pt x="1489" y="2551"/>
                    <a:pt x="1929" y="1872"/>
                    <a:pt x="2584" y="1753"/>
                  </a:cubicBezTo>
                  <a:lnTo>
                    <a:pt x="2596" y="1753"/>
                  </a:lnTo>
                  <a:cubicBezTo>
                    <a:pt x="2596" y="1741"/>
                    <a:pt x="2596" y="1717"/>
                    <a:pt x="2584" y="1717"/>
                  </a:cubicBezTo>
                  <a:cubicBezTo>
                    <a:pt x="1929" y="1598"/>
                    <a:pt x="1489" y="920"/>
                    <a:pt x="1334" y="27"/>
                  </a:cubicBezTo>
                  <a:cubicBezTo>
                    <a:pt x="1334" y="9"/>
                    <a:pt x="1316" y="0"/>
                    <a:pt x="129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3" name="Google Shape;773;p26"/>
            <p:cNvSpPr/>
            <p:nvPr/>
          </p:nvSpPr>
          <p:spPr>
            <a:xfrm>
              <a:off x="8587213" y="679586"/>
              <a:ext cx="94475" cy="126355"/>
            </a:xfrm>
            <a:custGeom>
              <a:avLst/>
              <a:gdLst/>
              <a:ahLst/>
              <a:cxnLst/>
              <a:rect l="l" t="t" r="r" b="b"/>
              <a:pathLst>
                <a:path w="2596" h="3472" extrusionOk="0">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4" name="Google Shape;774;p26"/>
            <p:cNvSpPr/>
            <p:nvPr/>
          </p:nvSpPr>
          <p:spPr>
            <a:xfrm>
              <a:off x="8339346" y="1467113"/>
              <a:ext cx="61576" cy="80828"/>
            </a:xfrm>
            <a:custGeom>
              <a:avLst/>
              <a:gdLst/>
              <a:ahLst/>
              <a:cxnLst/>
              <a:rect l="l" t="t" r="r" b="b"/>
              <a:pathLst>
                <a:path w="1692" h="2221" extrusionOk="0">
                  <a:moveTo>
                    <a:pt x="846" y="0"/>
                  </a:moveTo>
                  <a:cubicBezTo>
                    <a:pt x="834" y="0"/>
                    <a:pt x="823" y="3"/>
                    <a:pt x="823" y="9"/>
                  </a:cubicBezTo>
                  <a:cubicBezTo>
                    <a:pt x="715" y="581"/>
                    <a:pt x="442" y="1021"/>
                    <a:pt x="25" y="1093"/>
                  </a:cubicBezTo>
                  <a:lnTo>
                    <a:pt x="1" y="1117"/>
                  </a:lnTo>
                  <a:lnTo>
                    <a:pt x="1" y="1129"/>
                  </a:lnTo>
                  <a:lnTo>
                    <a:pt x="25" y="1129"/>
                  </a:lnTo>
                  <a:cubicBezTo>
                    <a:pt x="442" y="1200"/>
                    <a:pt x="739" y="1652"/>
                    <a:pt x="823" y="2212"/>
                  </a:cubicBezTo>
                  <a:cubicBezTo>
                    <a:pt x="823" y="2218"/>
                    <a:pt x="834" y="2221"/>
                    <a:pt x="846" y="2221"/>
                  </a:cubicBezTo>
                  <a:cubicBezTo>
                    <a:pt x="858" y="2221"/>
                    <a:pt x="870" y="2218"/>
                    <a:pt x="870" y="2212"/>
                  </a:cubicBezTo>
                  <a:cubicBezTo>
                    <a:pt x="977" y="1652"/>
                    <a:pt x="1251" y="1200"/>
                    <a:pt x="1692" y="1129"/>
                  </a:cubicBezTo>
                  <a:cubicBezTo>
                    <a:pt x="1692" y="1117"/>
                    <a:pt x="1668" y="1117"/>
                    <a:pt x="1668"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5" name="Google Shape;775;p26"/>
            <p:cNvSpPr/>
            <p:nvPr/>
          </p:nvSpPr>
          <p:spPr>
            <a:xfrm>
              <a:off x="8063784" y="854960"/>
              <a:ext cx="61139" cy="81192"/>
            </a:xfrm>
            <a:custGeom>
              <a:avLst/>
              <a:gdLst/>
              <a:ahLst/>
              <a:cxnLst/>
              <a:rect l="l" t="t" r="r" b="b"/>
              <a:pathLst>
                <a:path w="1680" h="2231" extrusionOk="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6" name="Google Shape;776;p26"/>
            <p:cNvSpPr/>
            <p:nvPr/>
          </p:nvSpPr>
          <p:spPr>
            <a:xfrm>
              <a:off x="7989253" y="948124"/>
              <a:ext cx="61139" cy="81192"/>
            </a:xfrm>
            <a:custGeom>
              <a:avLst/>
              <a:gdLst/>
              <a:ahLst/>
              <a:cxnLst/>
              <a:rect l="l" t="t" r="r" b="b"/>
              <a:pathLst>
                <a:path w="1680" h="2231" extrusionOk="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7" name="Google Shape;777;p26"/>
            <p:cNvSpPr/>
            <p:nvPr/>
          </p:nvSpPr>
          <p:spPr>
            <a:xfrm>
              <a:off x="7651278" y="1426391"/>
              <a:ext cx="61139" cy="81155"/>
            </a:xfrm>
            <a:custGeom>
              <a:avLst/>
              <a:gdLst/>
              <a:ahLst/>
              <a:cxnLst/>
              <a:rect l="l" t="t" r="r" b="b"/>
              <a:pathLst>
                <a:path w="1680" h="2230" extrusionOk="0">
                  <a:moveTo>
                    <a:pt x="834" y="0"/>
                  </a:moveTo>
                  <a:cubicBezTo>
                    <a:pt x="822" y="0"/>
                    <a:pt x="810" y="3"/>
                    <a:pt x="810" y="9"/>
                  </a:cubicBezTo>
                  <a:cubicBezTo>
                    <a:pt x="715" y="581"/>
                    <a:pt x="429" y="1021"/>
                    <a:pt x="13" y="1105"/>
                  </a:cubicBezTo>
                  <a:lnTo>
                    <a:pt x="1" y="1117"/>
                  </a:lnTo>
                  <a:lnTo>
                    <a:pt x="1" y="1128"/>
                  </a:lnTo>
                  <a:lnTo>
                    <a:pt x="13" y="1128"/>
                  </a:lnTo>
                  <a:cubicBezTo>
                    <a:pt x="429" y="1200"/>
                    <a:pt x="727" y="1652"/>
                    <a:pt x="810" y="2212"/>
                  </a:cubicBezTo>
                  <a:cubicBezTo>
                    <a:pt x="810" y="2224"/>
                    <a:pt x="822" y="2230"/>
                    <a:pt x="834" y="2230"/>
                  </a:cubicBezTo>
                  <a:cubicBezTo>
                    <a:pt x="846" y="2230"/>
                    <a:pt x="858" y="2224"/>
                    <a:pt x="858" y="2212"/>
                  </a:cubicBezTo>
                  <a:cubicBezTo>
                    <a:pt x="965" y="1652"/>
                    <a:pt x="1251" y="1200"/>
                    <a:pt x="1680" y="1128"/>
                  </a:cubicBezTo>
                  <a:cubicBezTo>
                    <a:pt x="1680" y="1117"/>
                    <a:pt x="1680" y="1117"/>
                    <a:pt x="1668" y="1105"/>
                  </a:cubicBezTo>
                  <a:cubicBezTo>
                    <a:pt x="1251" y="1021"/>
                    <a:pt x="953" y="581"/>
                    <a:pt x="858" y="9"/>
                  </a:cubicBezTo>
                  <a:cubicBezTo>
                    <a:pt x="858" y="3"/>
                    <a:pt x="846" y="0"/>
                    <a:pt x="83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8" name="Google Shape;778;p26"/>
            <p:cNvSpPr/>
            <p:nvPr/>
          </p:nvSpPr>
          <p:spPr>
            <a:xfrm>
              <a:off x="6451063" y="860928"/>
              <a:ext cx="61139" cy="81192"/>
            </a:xfrm>
            <a:custGeom>
              <a:avLst/>
              <a:gdLst/>
              <a:ahLst/>
              <a:cxnLst/>
              <a:rect l="l" t="t" r="r" b="b"/>
              <a:pathLst>
                <a:path w="1680" h="2231" extrusionOk="0">
                  <a:moveTo>
                    <a:pt x="834" y="1"/>
                  </a:moveTo>
                  <a:cubicBezTo>
                    <a:pt x="822" y="1"/>
                    <a:pt x="810" y="4"/>
                    <a:pt x="810" y="10"/>
                  </a:cubicBezTo>
                  <a:cubicBezTo>
                    <a:pt x="715" y="581"/>
                    <a:pt x="429" y="1022"/>
                    <a:pt x="12" y="1105"/>
                  </a:cubicBezTo>
                  <a:lnTo>
                    <a:pt x="1" y="1117"/>
                  </a:lnTo>
                  <a:lnTo>
                    <a:pt x="1" y="1129"/>
                  </a:lnTo>
                  <a:lnTo>
                    <a:pt x="12" y="1129"/>
                  </a:lnTo>
                  <a:cubicBezTo>
                    <a:pt x="429" y="1200"/>
                    <a:pt x="727" y="1653"/>
                    <a:pt x="810" y="2212"/>
                  </a:cubicBezTo>
                  <a:cubicBezTo>
                    <a:pt x="810" y="2224"/>
                    <a:pt x="822" y="2230"/>
                    <a:pt x="834" y="2230"/>
                  </a:cubicBezTo>
                  <a:cubicBezTo>
                    <a:pt x="846" y="2230"/>
                    <a:pt x="858" y="2224"/>
                    <a:pt x="858" y="2212"/>
                  </a:cubicBezTo>
                  <a:cubicBezTo>
                    <a:pt x="965" y="1653"/>
                    <a:pt x="1251" y="1200"/>
                    <a:pt x="1679" y="1129"/>
                  </a:cubicBezTo>
                  <a:cubicBezTo>
                    <a:pt x="1679" y="1117"/>
                    <a:pt x="1679" y="1117"/>
                    <a:pt x="1667" y="1105"/>
                  </a:cubicBez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9" name="Google Shape;779;p26"/>
            <p:cNvSpPr/>
            <p:nvPr/>
          </p:nvSpPr>
          <p:spPr>
            <a:xfrm>
              <a:off x="8087621" y="1560278"/>
              <a:ext cx="61139" cy="80828"/>
            </a:xfrm>
            <a:custGeom>
              <a:avLst/>
              <a:gdLst/>
              <a:ahLst/>
              <a:cxnLst/>
              <a:rect l="l" t="t" r="r" b="b"/>
              <a:pathLst>
                <a:path w="1680" h="2221" extrusionOk="0">
                  <a:moveTo>
                    <a:pt x="846" y="0"/>
                  </a:moveTo>
                  <a:cubicBezTo>
                    <a:pt x="834" y="0"/>
                    <a:pt x="822" y="3"/>
                    <a:pt x="822" y="9"/>
                  </a:cubicBezTo>
                  <a:cubicBezTo>
                    <a:pt x="715" y="581"/>
                    <a:pt x="429" y="1021"/>
                    <a:pt x="12" y="1093"/>
                  </a:cubicBezTo>
                  <a:lnTo>
                    <a:pt x="0" y="1117"/>
                  </a:lnTo>
                  <a:lnTo>
                    <a:pt x="0" y="1128"/>
                  </a:lnTo>
                  <a:lnTo>
                    <a:pt x="12" y="1128"/>
                  </a:lnTo>
                  <a:cubicBezTo>
                    <a:pt x="429" y="1200"/>
                    <a:pt x="727" y="1652"/>
                    <a:pt x="822" y="2212"/>
                  </a:cubicBezTo>
                  <a:cubicBezTo>
                    <a:pt x="822" y="2218"/>
                    <a:pt x="834" y="2221"/>
                    <a:pt x="846" y="2221"/>
                  </a:cubicBezTo>
                  <a:cubicBezTo>
                    <a:pt x="858" y="2221"/>
                    <a:pt x="870" y="2218"/>
                    <a:pt x="870" y="2212"/>
                  </a:cubicBezTo>
                  <a:cubicBezTo>
                    <a:pt x="965" y="1652"/>
                    <a:pt x="1251" y="1200"/>
                    <a:pt x="1679" y="1128"/>
                  </a:cubicBezTo>
                  <a:cubicBezTo>
                    <a:pt x="1679" y="1117"/>
                    <a:pt x="1667" y="1117"/>
                    <a:pt x="1667"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0" name="Google Shape;780;p26"/>
            <p:cNvSpPr/>
            <p:nvPr/>
          </p:nvSpPr>
          <p:spPr>
            <a:xfrm>
              <a:off x="6893010" y="1186129"/>
              <a:ext cx="94511" cy="126318"/>
            </a:xfrm>
            <a:custGeom>
              <a:avLst/>
              <a:gdLst/>
              <a:ahLst/>
              <a:cxnLst/>
              <a:rect l="l" t="t" r="r" b="b"/>
              <a:pathLst>
                <a:path w="2597" h="3471" extrusionOk="0">
                  <a:moveTo>
                    <a:pt x="1299" y="0"/>
                  </a:moveTo>
                  <a:cubicBezTo>
                    <a:pt x="1281" y="0"/>
                    <a:pt x="1263" y="9"/>
                    <a:pt x="1263" y="27"/>
                  </a:cubicBezTo>
                  <a:cubicBezTo>
                    <a:pt x="1108" y="920"/>
                    <a:pt x="668" y="1599"/>
                    <a:pt x="13" y="1718"/>
                  </a:cubicBezTo>
                  <a:lnTo>
                    <a:pt x="1" y="1718"/>
                  </a:lnTo>
                  <a:cubicBezTo>
                    <a:pt x="1" y="1730"/>
                    <a:pt x="13" y="1753"/>
                    <a:pt x="13" y="1753"/>
                  </a:cubicBezTo>
                  <a:cubicBezTo>
                    <a:pt x="668" y="1873"/>
                    <a:pt x="1108" y="2551"/>
                    <a:pt x="1263" y="3444"/>
                  </a:cubicBezTo>
                  <a:cubicBezTo>
                    <a:pt x="1263" y="3462"/>
                    <a:pt x="1281" y="3471"/>
                    <a:pt x="1299" y="3471"/>
                  </a:cubicBezTo>
                  <a:cubicBezTo>
                    <a:pt x="1317" y="3471"/>
                    <a:pt x="1334" y="3462"/>
                    <a:pt x="1334" y="3444"/>
                  </a:cubicBezTo>
                  <a:cubicBezTo>
                    <a:pt x="1489" y="2551"/>
                    <a:pt x="1930" y="1873"/>
                    <a:pt x="2585" y="1753"/>
                  </a:cubicBezTo>
                  <a:lnTo>
                    <a:pt x="2596" y="1730"/>
                  </a:lnTo>
                  <a:lnTo>
                    <a:pt x="2596" y="1718"/>
                  </a:lnTo>
                  <a:lnTo>
                    <a:pt x="2585" y="1718"/>
                  </a:lnTo>
                  <a:cubicBezTo>
                    <a:pt x="1930" y="1599"/>
                    <a:pt x="1489" y="920"/>
                    <a:pt x="1334" y="27"/>
                  </a:cubicBezTo>
                  <a:cubicBezTo>
                    <a:pt x="1334" y="9"/>
                    <a:pt x="1317" y="0"/>
                    <a:pt x="129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1" name="Google Shape;781;p26"/>
            <p:cNvSpPr/>
            <p:nvPr/>
          </p:nvSpPr>
          <p:spPr>
            <a:xfrm>
              <a:off x="7167298" y="771767"/>
              <a:ext cx="94948" cy="126136"/>
            </a:xfrm>
            <a:custGeom>
              <a:avLst/>
              <a:gdLst/>
              <a:ahLst/>
              <a:cxnLst/>
              <a:rect l="l" t="t" r="r" b="b"/>
              <a:pathLst>
                <a:path w="2609" h="3466" extrusionOk="0">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2" name="Google Shape;782;p26"/>
            <p:cNvSpPr/>
            <p:nvPr/>
          </p:nvSpPr>
          <p:spPr>
            <a:xfrm>
              <a:off x="6831944" y="1076698"/>
              <a:ext cx="61540" cy="80864"/>
            </a:xfrm>
            <a:custGeom>
              <a:avLst/>
              <a:gdLst/>
              <a:ahLst/>
              <a:cxnLst/>
              <a:rect l="l" t="t" r="r" b="b"/>
              <a:pathLst>
                <a:path w="1691" h="2222" extrusionOk="0">
                  <a:moveTo>
                    <a:pt x="12" y="1093"/>
                  </a:moveTo>
                  <a:lnTo>
                    <a:pt x="12" y="1093"/>
                  </a:lnTo>
                  <a:cubicBezTo>
                    <a:pt x="0" y="1099"/>
                    <a:pt x="0" y="1102"/>
                    <a:pt x="3" y="1102"/>
                  </a:cubicBezTo>
                  <a:cubicBezTo>
                    <a:pt x="6" y="1102"/>
                    <a:pt x="12" y="1099"/>
                    <a:pt x="12" y="1093"/>
                  </a:cubicBezTo>
                  <a:close/>
                  <a:moveTo>
                    <a:pt x="845" y="1"/>
                  </a:moveTo>
                  <a:cubicBezTo>
                    <a:pt x="834" y="1"/>
                    <a:pt x="822" y="4"/>
                    <a:pt x="822" y="10"/>
                  </a:cubicBezTo>
                  <a:cubicBezTo>
                    <a:pt x="726" y="570"/>
                    <a:pt x="441" y="1022"/>
                    <a:pt x="12" y="1093"/>
                  </a:cubicBezTo>
                  <a:cubicBezTo>
                    <a:pt x="12" y="1105"/>
                    <a:pt x="12" y="1129"/>
                    <a:pt x="24" y="1129"/>
                  </a:cubicBezTo>
                  <a:cubicBezTo>
                    <a:pt x="441" y="1201"/>
                    <a:pt x="738" y="1641"/>
                    <a:pt x="822" y="2213"/>
                  </a:cubicBezTo>
                  <a:cubicBezTo>
                    <a:pt x="822" y="2219"/>
                    <a:pt x="834" y="2221"/>
                    <a:pt x="845" y="2221"/>
                  </a:cubicBezTo>
                  <a:cubicBezTo>
                    <a:pt x="857" y="2221"/>
                    <a:pt x="869" y="2219"/>
                    <a:pt x="869" y="2213"/>
                  </a:cubicBezTo>
                  <a:cubicBezTo>
                    <a:pt x="976" y="1641"/>
                    <a:pt x="1262" y="1201"/>
                    <a:pt x="1679" y="1129"/>
                  </a:cubicBezTo>
                  <a:lnTo>
                    <a:pt x="1691" y="1105"/>
                  </a:lnTo>
                  <a:lnTo>
                    <a:pt x="1691" y="1093"/>
                  </a:lnTo>
                  <a:lnTo>
                    <a:pt x="1679" y="1093"/>
                  </a:lnTo>
                  <a:cubicBezTo>
                    <a:pt x="1262" y="1022"/>
                    <a:pt x="965" y="570"/>
                    <a:pt x="869" y="10"/>
                  </a:cubicBezTo>
                  <a:cubicBezTo>
                    <a:pt x="869" y="4"/>
                    <a:pt x="857" y="1"/>
                    <a:pt x="84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3" name="Google Shape;783;p26"/>
            <p:cNvSpPr/>
            <p:nvPr/>
          </p:nvSpPr>
          <p:spPr>
            <a:xfrm>
              <a:off x="7103175" y="1672911"/>
              <a:ext cx="61139" cy="80864"/>
            </a:xfrm>
            <a:custGeom>
              <a:avLst/>
              <a:gdLst/>
              <a:ahLst/>
              <a:cxnLst/>
              <a:rect l="l" t="t" r="r" b="b"/>
              <a:pathLst>
                <a:path w="1680" h="2222" extrusionOk="0">
                  <a:moveTo>
                    <a:pt x="834" y="1"/>
                  </a:moveTo>
                  <a:cubicBezTo>
                    <a:pt x="822" y="1"/>
                    <a:pt x="810" y="4"/>
                    <a:pt x="810" y="10"/>
                  </a:cubicBezTo>
                  <a:cubicBezTo>
                    <a:pt x="715" y="581"/>
                    <a:pt x="429" y="1022"/>
                    <a:pt x="0" y="1093"/>
                  </a:cubicBezTo>
                  <a:cubicBezTo>
                    <a:pt x="0" y="1117"/>
                    <a:pt x="0" y="1117"/>
                    <a:pt x="12" y="1129"/>
                  </a:cubicBezTo>
                  <a:cubicBezTo>
                    <a:pt x="429" y="1201"/>
                    <a:pt x="727" y="1653"/>
                    <a:pt x="810" y="2213"/>
                  </a:cubicBezTo>
                  <a:cubicBezTo>
                    <a:pt x="810" y="2218"/>
                    <a:pt x="822" y="2221"/>
                    <a:pt x="834" y="2221"/>
                  </a:cubicBezTo>
                  <a:cubicBezTo>
                    <a:pt x="846" y="2221"/>
                    <a:pt x="858" y="2218"/>
                    <a:pt x="858" y="2213"/>
                  </a:cubicBezTo>
                  <a:cubicBezTo>
                    <a:pt x="965" y="1653"/>
                    <a:pt x="1251" y="1201"/>
                    <a:pt x="1667" y="1129"/>
                  </a:cubicBezTo>
                  <a:lnTo>
                    <a:pt x="1679" y="1117"/>
                  </a:lnTo>
                  <a:lnTo>
                    <a:pt x="1679" y="1093"/>
                  </a:lnTo>
                  <a:lnTo>
                    <a:pt x="1667" y="1093"/>
                  </a:ln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4" name="Google Shape;784;p26"/>
            <p:cNvSpPr/>
            <p:nvPr/>
          </p:nvSpPr>
          <p:spPr>
            <a:xfrm>
              <a:off x="8111458" y="-3"/>
              <a:ext cx="61139" cy="80828"/>
            </a:xfrm>
            <a:custGeom>
              <a:avLst/>
              <a:gdLst/>
              <a:ahLst/>
              <a:cxnLst/>
              <a:rect l="l" t="t" r="r" b="b"/>
              <a:pathLst>
                <a:path w="1680" h="2221" extrusionOk="0">
                  <a:moveTo>
                    <a:pt x="846" y="0"/>
                  </a:moveTo>
                  <a:cubicBezTo>
                    <a:pt x="834" y="0"/>
                    <a:pt x="822" y="3"/>
                    <a:pt x="822" y="9"/>
                  </a:cubicBezTo>
                  <a:cubicBezTo>
                    <a:pt x="715" y="569"/>
                    <a:pt x="429" y="1021"/>
                    <a:pt x="12" y="1092"/>
                  </a:cubicBezTo>
                  <a:lnTo>
                    <a:pt x="0" y="1104"/>
                  </a:lnTo>
                  <a:lnTo>
                    <a:pt x="0" y="1128"/>
                  </a:lnTo>
                  <a:lnTo>
                    <a:pt x="12" y="1128"/>
                  </a:lnTo>
                  <a:cubicBezTo>
                    <a:pt x="429" y="1200"/>
                    <a:pt x="727" y="1640"/>
                    <a:pt x="822" y="2212"/>
                  </a:cubicBezTo>
                  <a:cubicBezTo>
                    <a:pt x="822" y="2218"/>
                    <a:pt x="834" y="2221"/>
                    <a:pt x="846" y="2221"/>
                  </a:cubicBezTo>
                  <a:cubicBezTo>
                    <a:pt x="858" y="2221"/>
                    <a:pt x="869" y="2218"/>
                    <a:pt x="869" y="2212"/>
                  </a:cubicBezTo>
                  <a:cubicBezTo>
                    <a:pt x="965" y="1640"/>
                    <a:pt x="1250" y="1200"/>
                    <a:pt x="1679" y="1128"/>
                  </a:cubicBezTo>
                  <a:cubicBezTo>
                    <a:pt x="1679" y="1104"/>
                    <a:pt x="1679" y="1104"/>
                    <a:pt x="1667" y="1092"/>
                  </a:cubicBezTo>
                  <a:cubicBezTo>
                    <a:pt x="1250" y="1021"/>
                    <a:pt x="953" y="569"/>
                    <a:pt x="869" y="9"/>
                  </a:cubicBezTo>
                  <a:cubicBezTo>
                    <a:pt x="869"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785" name="Google Shape;785;p26"/>
          <p:cNvSpPr/>
          <p:nvPr/>
        </p:nvSpPr>
        <p:spPr>
          <a:xfrm rot="2019084">
            <a:off x="-2044700" y="-2722095"/>
            <a:ext cx="7848237" cy="7534256"/>
          </a:xfrm>
          <a:custGeom>
            <a:avLst/>
            <a:gdLst/>
            <a:ahLst/>
            <a:cxnLst/>
            <a:rect l="l" t="t" r="r" b="b"/>
            <a:pathLst>
              <a:path w="73463" h="70524" extrusionOk="0">
                <a:moveTo>
                  <a:pt x="47889" y="1"/>
                </a:moveTo>
                <a:cubicBezTo>
                  <a:pt x="47418" y="1"/>
                  <a:pt x="46960" y="16"/>
                  <a:pt x="46519" y="44"/>
                </a:cubicBezTo>
                <a:cubicBezTo>
                  <a:pt x="43113" y="282"/>
                  <a:pt x="39780" y="1270"/>
                  <a:pt x="36732" y="2889"/>
                </a:cubicBezTo>
                <a:cubicBezTo>
                  <a:pt x="32124" y="5330"/>
                  <a:pt x="28576" y="9295"/>
                  <a:pt x="25647" y="13712"/>
                </a:cubicBezTo>
                <a:cubicBezTo>
                  <a:pt x="22694" y="18165"/>
                  <a:pt x="20301" y="23046"/>
                  <a:pt x="16896" y="27118"/>
                </a:cubicBezTo>
                <a:cubicBezTo>
                  <a:pt x="13622" y="31035"/>
                  <a:pt x="8704" y="32869"/>
                  <a:pt x="5430" y="36774"/>
                </a:cubicBezTo>
                <a:cubicBezTo>
                  <a:pt x="2144" y="40703"/>
                  <a:pt x="1" y="45871"/>
                  <a:pt x="132" y="51157"/>
                </a:cubicBezTo>
                <a:cubicBezTo>
                  <a:pt x="287" y="57277"/>
                  <a:pt x="3870" y="62646"/>
                  <a:pt x="8919" y="65516"/>
                </a:cubicBezTo>
                <a:cubicBezTo>
                  <a:pt x="11779" y="67145"/>
                  <a:pt x="14992" y="67834"/>
                  <a:pt x="18222" y="67834"/>
                </a:cubicBezTo>
                <a:cubicBezTo>
                  <a:pt x="20208" y="67834"/>
                  <a:pt x="22201" y="67574"/>
                  <a:pt x="24123" y="67111"/>
                </a:cubicBezTo>
                <a:cubicBezTo>
                  <a:pt x="27611" y="66266"/>
                  <a:pt x="30671" y="64242"/>
                  <a:pt x="34184" y="63432"/>
                </a:cubicBezTo>
                <a:cubicBezTo>
                  <a:pt x="36050" y="63005"/>
                  <a:pt x="37952" y="62789"/>
                  <a:pt x="39849" y="62789"/>
                </a:cubicBezTo>
                <a:cubicBezTo>
                  <a:pt x="43713" y="62789"/>
                  <a:pt x="47561" y="63683"/>
                  <a:pt x="51067" y="65504"/>
                </a:cubicBezTo>
                <a:cubicBezTo>
                  <a:pt x="54555" y="67314"/>
                  <a:pt x="57853" y="69814"/>
                  <a:pt x="61806" y="70409"/>
                </a:cubicBezTo>
                <a:cubicBezTo>
                  <a:pt x="62316" y="70486"/>
                  <a:pt x="62816" y="70523"/>
                  <a:pt x="63304" y="70523"/>
                </a:cubicBezTo>
                <a:cubicBezTo>
                  <a:pt x="68131" y="70523"/>
                  <a:pt x="71826" y="66889"/>
                  <a:pt x="72712" y="61753"/>
                </a:cubicBezTo>
                <a:cubicBezTo>
                  <a:pt x="73462" y="57479"/>
                  <a:pt x="72284" y="52990"/>
                  <a:pt x="69938" y="49454"/>
                </a:cubicBezTo>
                <a:cubicBezTo>
                  <a:pt x="67164" y="45287"/>
                  <a:pt x="63009" y="42168"/>
                  <a:pt x="60377" y="37822"/>
                </a:cubicBezTo>
                <a:cubicBezTo>
                  <a:pt x="57710" y="33417"/>
                  <a:pt x="56317" y="27321"/>
                  <a:pt x="57972" y="22261"/>
                </a:cubicBezTo>
                <a:cubicBezTo>
                  <a:pt x="58925" y="19367"/>
                  <a:pt x="60020" y="16415"/>
                  <a:pt x="60449" y="13367"/>
                </a:cubicBezTo>
                <a:cubicBezTo>
                  <a:pt x="60961" y="9759"/>
                  <a:pt x="60092" y="5830"/>
                  <a:pt x="57591" y="3211"/>
                </a:cubicBezTo>
                <a:cubicBezTo>
                  <a:pt x="55261" y="775"/>
                  <a:pt x="51270" y="1"/>
                  <a:pt x="4788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786" name="Google Shape;786;p26"/>
          <p:cNvGrpSpPr/>
          <p:nvPr/>
        </p:nvGrpSpPr>
        <p:grpSpPr>
          <a:xfrm>
            <a:off x="5066960" y="-1676175"/>
            <a:ext cx="3585731" cy="2819199"/>
            <a:chOff x="6451063" y="-3"/>
            <a:chExt cx="2230626" cy="1753778"/>
          </a:xfrm>
        </p:grpSpPr>
        <p:sp>
          <p:nvSpPr>
            <p:cNvPr id="787" name="Google Shape;787;p26"/>
            <p:cNvSpPr/>
            <p:nvPr/>
          </p:nvSpPr>
          <p:spPr>
            <a:xfrm>
              <a:off x="7215845" y="23907"/>
              <a:ext cx="94475" cy="126136"/>
            </a:xfrm>
            <a:custGeom>
              <a:avLst/>
              <a:gdLst/>
              <a:ahLst/>
              <a:cxnLst/>
              <a:rect l="l" t="t" r="r" b="b"/>
              <a:pathLst>
                <a:path w="2596" h="3466" extrusionOk="0">
                  <a:moveTo>
                    <a:pt x="1298" y="1"/>
                  </a:moveTo>
                  <a:cubicBezTo>
                    <a:pt x="1280" y="1"/>
                    <a:pt x="1262" y="7"/>
                    <a:pt x="1262" y="19"/>
                  </a:cubicBezTo>
                  <a:cubicBezTo>
                    <a:pt x="1107" y="912"/>
                    <a:pt x="667" y="1602"/>
                    <a:pt x="12" y="1721"/>
                  </a:cubicBezTo>
                  <a:lnTo>
                    <a:pt x="0" y="1733"/>
                  </a:lnTo>
                  <a:lnTo>
                    <a:pt x="0" y="1745"/>
                  </a:lnTo>
                  <a:lnTo>
                    <a:pt x="12" y="1745"/>
                  </a:lnTo>
                  <a:cubicBezTo>
                    <a:pt x="667" y="1864"/>
                    <a:pt x="1107" y="2555"/>
                    <a:pt x="1262" y="3448"/>
                  </a:cubicBezTo>
                  <a:cubicBezTo>
                    <a:pt x="1262" y="3460"/>
                    <a:pt x="1280" y="3466"/>
                    <a:pt x="1298" y="3466"/>
                  </a:cubicBezTo>
                  <a:cubicBezTo>
                    <a:pt x="1316" y="3466"/>
                    <a:pt x="1334" y="3460"/>
                    <a:pt x="1334" y="3448"/>
                  </a:cubicBezTo>
                  <a:cubicBezTo>
                    <a:pt x="1488" y="2555"/>
                    <a:pt x="1929" y="1864"/>
                    <a:pt x="2584" y="1745"/>
                  </a:cubicBezTo>
                  <a:lnTo>
                    <a:pt x="2596" y="1745"/>
                  </a:lnTo>
                  <a:cubicBezTo>
                    <a:pt x="2596" y="1733"/>
                    <a:pt x="2584" y="1733"/>
                    <a:pt x="2584" y="1721"/>
                  </a:cubicBezTo>
                  <a:cubicBezTo>
                    <a:pt x="1929" y="1602"/>
                    <a:pt x="1488" y="912"/>
                    <a:pt x="1334" y="19"/>
                  </a:cubicBezTo>
                  <a:cubicBezTo>
                    <a:pt x="1334" y="7"/>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8" name="Google Shape;788;p26"/>
            <p:cNvSpPr/>
            <p:nvPr/>
          </p:nvSpPr>
          <p:spPr>
            <a:xfrm>
              <a:off x="7420333" y="171114"/>
              <a:ext cx="61139" cy="80864"/>
            </a:xfrm>
            <a:custGeom>
              <a:avLst/>
              <a:gdLst/>
              <a:ahLst/>
              <a:cxnLst/>
              <a:rect l="l" t="t" r="r" b="b"/>
              <a:pathLst>
                <a:path w="1680" h="2222" extrusionOk="0">
                  <a:moveTo>
                    <a:pt x="846" y="1"/>
                  </a:moveTo>
                  <a:cubicBezTo>
                    <a:pt x="834" y="1"/>
                    <a:pt x="822" y="4"/>
                    <a:pt x="822" y="10"/>
                  </a:cubicBezTo>
                  <a:cubicBezTo>
                    <a:pt x="715" y="569"/>
                    <a:pt x="429" y="1022"/>
                    <a:pt x="13" y="1093"/>
                  </a:cubicBezTo>
                  <a:lnTo>
                    <a:pt x="1" y="1105"/>
                  </a:lnTo>
                  <a:lnTo>
                    <a:pt x="1" y="1129"/>
                  </a:lnTo>
                  <a:lnTo>
                    <a:pt x="13" y="1129"/>
                  </a:lnTo>
                  <a:cubicBezTo>
                    <a:pt x="429" y="1201"/>
                    <a:pt x="727" y="1641"/>
                    <a:pt x="822" y="2213"/>
                  </a:cubicBezTo>
                  <a:cubicBezTo>
                    <a:pt x="822" y="2219"/>
                    <a:pt x="834" y="2221"/>
                    <a:pt x="846" y="2221"/>
                  </a:cubicBezTo>
                  <a:cubicBezTo>
                    <a:pt x="858" y="2221"/>
                    <a:pt x="870" y="2219"/>
                    <a:pt x="870" y="2213"/>
                  </a:cubicBezTo>
                  <a:cubicBezTo>
                    <a:pt x="965" y="1641"/>
                    <a:pt x="1251" y="1201"/>
                    <a:pt x="1680" y="1129"/>
                  </a:cubicBezTo>
                  <a:cubicBezTo>
                    <a:pt x="1680" y="1105"/>
                    <a:pt x="1680" y="1105"/>
                    <a:pt x="1668" y="1093"/>
                  </a:cubicBezTo>
                  <a:cubicBezTo>
                    <a:pt x="1251" y="1022"/>
                    <a:pt x="953" y="569"/>
                    <a:pt x="870" y="10"/>
                  </a:cubicBezTo>
                  <a:cubicBezTo>
                    <a:pt x="870" y="4"/>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9" name="Google Shape;789;p26"/>
            <p:cNvSpPr/>
            <p:nvPr/>
          </p:nvSpPr>
          <p:spPr>
            <a:xfrm>
              <a:off x="8056869" y="93562"/>
              <a:ext cx="61321" cy="80864"/>
            </a:xfrm>
            <a:custGeom>
              <a:avLst/>
              <a:gdLst/>
              <a:ahLst/>
              <a:cxnLst/>
              <a:rect l="l" t="t" r="r" b="b"/>
              <a:pathLst>
                <a:path w="1685" h="2222" extrusionOk="0">
                  <a:moveTo>
                    <a:pt x="1683" y="1120"/>
                  </a:moveTo>
                  <a:cubicBezTo>
                    <a:pt x="1682" y="1120"/>
                    <a:pt x="1679" y="1123"/>
                    <a:pt x="1679" y="1129"/>
                  </a:cubicBezTo>
                  <a:cubicBezTo>
                    <a:pt x="1685" y="1123"/>
                    <a:pt x="1685" y="1120"/>
                    <a:pt x="1683" y="1120"/>
                  </a:cubicBezTo>
                  <a:close/>
                  <a:moveTo>
                    <a:pt x="839" y="1"/>
                  </a:moveTo>
                  <a:cubicBezTo>
                    <a:pt x="831" y="1"/>
                    <a:pt x="822" y="4"/>
                    <a:pt x="822" y="10"/>
                  </a:cubicBezTo>
                  <a:cubicBezTo>
                    <a:pt x="714" y="581"/>
                    <a:pt x="429" y="1022"/>
                    <a:pt x="12" y="1093"/>
                  </a:cubicBezTo>
                  <a:lnTo>
                    <a:pt x="0" y="1117"/>
                  </a:lnTo>
                  <a:lnTo>
                    <a:pt x="0" y="1129"/>
                  </a:lnTo>
                  <a:lnTo>
                    <a:pt x="12" y="1129"/>
                  </a:lnTo>
                  <a:cubicBezTo>
                    <a:pt x="429" y="1200"/>
                    <a:pt x="726" y="1653"/>
                    <a:pt x="822" y="2212"/>
                  </a:cubicBezTo>
                  <a:cubicBezTo>
                    <a:pt x="822" y="2218"/>
                    <a:pt x="831" y="2221"/>
                    <a:pt x="839" y="2221"/>
                  </a:cubicBezTo>
                  <a:cubicBezTo>
                    <a:pt x="848" y="2221"/>
                    <a:pt x="857" y="2218"/>
                    <a:pt x="857" y="2212"/>
                  </a:cubicBezTo>
                  <a:cubicBezTo>
                    <a:pt x="965" y="1653"/>
                    <a:pt x="1250" y="1200"/>
                    <a:pt x="1679" y="1129"/>
                  </a:cubicBezTo>
                  <a:cubicBezTo>
                    <a:pt x="1679" y="1117"/>
                    <a:pt x="1679" y="1117"/>
                    <a:pt x="1667" y="1093"/>
                  </a:cubicBezTo>
                  <a:cubicBezTo>
                    <a:pt x="1250" y="1022"/>
                    <a:pt x="953" y="581"/>
                    <a:pt x="857" y="10"/>
                  </a:cubicBezTo>
                  <a:cubicBezTo>
                    <a:pt x="857" y="4"/>
                    <a:pt x="848" y="1"/>
                    <a:pt x="83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0" name="Google Shape;790;p26"/>
            <p:cNvSpPr/>
            <p:nvPr/>
          </p:nvSpPr>
          <p:spPr>
            <a:xfrm>
              <a:off x="8244908" y="1312228"/>
              <a:ext cx="94475" cy="126318"/>
            </a:xfrm>
            <a:custGeom>
              <a:avLst/>
              <a:gdLst/>
              <a:ahLst/>
              <a:cxnLst/>
              <a:rect l="l" t="t" r="r" b="b"/>
              <a:pathLst>
                <a:path w="2596" h="3471" extrusionOk="0">
                  <a:moveTo>
                    <a:pt x="1298" y="0"/>
                  </a:moveTo>
                  <a:cubicBezTo>
                    <a:pt x="1280" y="0"/>
                    <a:pt x="1262" y="9"/>
                    <a:pt x="1262" y="27"/>
                  </a:cubicBezTo>
                  <a:cubicBezTo>
                    <a:pt x="1108" y="920"/>
                    <a:pt x="667" y="1598"/>
                    <a:pt x="12" y="1717"/>
                  </a:cubicBezTo>
                  <a:lnTo>
                    <a:pt x="0" y="1741"/>
                  </a:lnTo>
                  <a:lnTo>
                    <a:pt x="0" y="1753"/>
                  </a:lnTo>
                  <a:lnTo>
                    <a:pt x="12" y="1753"/>
                  </a:lnTo>
                  <a:cubicBezTo>
                    <a:pt x="667" y="1872"/>
                    <a:pt x="1108" y="2551"/>
                    <a:pt x="1262" y="3444"/>
                  </a:cubicBezTo>
                  <a:cubicBezTo>
                    <a:pt x="1262" y="3462"/>
                    <a:pt x="1280" y="3471"/>
                    <a:pt x="1298" y="3471"/>
                  </a:cubicBezTo>
                  <a:cubicBezTo>
                    <a:pt x="1316" y="3471"/>
                    <a:pt x="1334" y="3462"/>
                    <a:pt x="1334" y="3444"/>
                  </a:cubicBezTo>
                  <a:cubicBezTo>
                    <a:pt x="1489" y="2551"/>
                    <a:pt x="1929" y="1872"/>
                    <a:pt x="2584" y="1753"/>
                  </a:cubicBezTo>
                  <a:lnTo>
                    <a:pt x="2596" y="1753"/>
                  </a:lnTo>
                  <a:cubicBezTo>
                    <a:pt x="2596" y="1741"/>
                    <a:pt x="2596" y="1717"/>
                    <a:pt x="2584" y="1717"/>
                  </a:cubicBezTo>
                  <a:cubicBezTo>
                    <a:pt x="1929" y="1598"/>
                    <a:pt x="1489" y="920"/>
                    <a:pt x="1334" y="27"/>
                  </a:cubicBezTo>
                  <a:cubicBezTo>
                    <a:pt x="1334" y="9"/>
                    <a:pt x="1316" y="0"/>
                    <a:pt x="129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1" name="Google Shape;791;p26"/>
            <p:cNvSpPr/>
            <p:nvPr/>
          </p:nvSpPr>
          <p:spPr>
            <a:xfrm>
              <a:off x="8587213" y="679586"/>
              <a:ext cx="94475" cy="126355"/>
            </a:xfrm>
            <a:custGeom>
              <a:avLst/>
              <a:gdLst/>
              <a:ahLst/>
              <a:cxnLst/>
              <a:rect l="l" t="t" r="r" b="b"/>
              <a:pathLst>
                <a:path w="2596" h="3472" extrusionOk="0">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2" name="Google Shape;792;p26"/>
            <p:cNvSpPr/>
            <p:nvPr/>
          </p:nvSpPr>
          <p:spPr>
            <a:xfrm>
              <a:off x="8339346" y="1467113"/>
              <a:ext cx="61576" cy="80828"/>
            </a:xfrm>
            <a:custGeom>
              <a:avLst/>
              <a:gdLst/>
              <a:ahLst/>
              <a:cxnLst/>
              <a:rect l="l" t="t" r="r" b="b"/>
              <a:pathLst>
                <a:path w="1692" h="2221" extrusionOk="0">
                  <a:moveTo>
                    <a:pt x="846" y="0"/>
                  </a:moveTo>
                  <a:cubicBezTo>
                    <a:pt x="834" y="0"/>
                    <a:pt x="823" y="3"/>
                    <a:pt x="823" y="9"/>
                  </a:cubicBezTo>
                  <a:cubicBezTo>
                    <a:pt x="715" y="581"/>
                    <a:pt x="442" y="1021"/>
                    <a:pt x="25" y="1093"/>
                  </a:cubicBezTo>
                  <a:lnTo>
                    <a:pt x="1" y="1117"/>
                  </a:lnTo>
                  <a:lnTo>
                    <a:pt x="1" y="1129"/>
                  </a:lnTo>
                  <a:lnTo>
                    <a:pt x="25" y="1129"/>
                  </a:lnTo>
                  <a:cubicBezTo>
                    <a:pt x="442" y="1200"/>
                    <a:pt x="739" y="1652"/>
                    <a:pt x="823" y="2212"/>
                  </a:cubicBezTo>
                  <a:cubicBezTo>
                    <a:pt x="823" y="2218"/>
                    <a:pt x="834" y="2221"/>
                    <a:pt x="846" y="2221"/>
                  </a:cubicBezTo>
                  <a:cubicBezTo>
                    <a:pt x="858" y="2221"/>
                    <a:pt x="870" y="2218"/>
                    <a:pt x="870" y="2212"/>
                  </a:cubicBezTo>
                  <a:cubicBezTo>
                    <a:pt x="977" y="1652"/>
                    <a:pt x="1251" y="1200"/>
                    <a:pt x="1692" y="1129"/>
                  </a:cubicBezTo>
                  <a:cubicBezTo>
                    <a:pt x="1692" y="1117"/>
                    <a:pt x="1668" y="1117"/>
                    <a:pt x="1668"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3" name="Google Shape;793;p26"/>
            <p:cNvSpPr/>
            <p:nvPr/>
          </p:nvSpPr>
          <p:spPr>
            <a:xfrm>
              <a:off x="8063784" y="854960"/>
              <a:ext cx="61139" cy="81192"/>
            </a:xfrm>
            <a:custGeom>
              <a:avLst/>
              <a:gdLst/>
              <a:ahLst/>
              <a:cxnLst/>
              <a:rect l="l" t="t" r="r" b="b"/>
              <a:pathLst>
                <a:path w="1680" h="2231" extrusionOk="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4" name="Google Shape;794;p26"/>
            <p:cNvSpPr/>
            <p:nvPr/>
          </p:nvSpPr>
          <p:spPr>
            <a:xfrm>
              <a:off x="7989253" y="948124"/>
              <a:ext cx="61139" cy="81192"/>
            </a:xfrm>
            <a:custGeom>
              <a:avLst/>
              <a:gdLst/>
              <a:ahLst/>
              <a:cxnLst/>
              <a:rect l="l" t="t" r="r" b="b"/>
              <a:pathLst>
                <a:path w="1680" h="2231" extrusionOk="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5" name="Google Shape;795;p26"/>
            <p:cNvSpPr/>
            <p:nvPr/>
          </p:nvSpPr>
          <p:spPr>
            <a:xfrm>
              <a:off x="7651278" y="1426391"/>
              <a:ext cx="61139" cy="81155"/>
            </a:xfrm>
            <a:custGeom>
              <a:avLst/>
              <a:gdLst/>
              <a:ahLst/>
              <a:cxnLst/>
              <a:rect l="l" t="t" r="r" b="b"/>
              <a:pathLst>
                <a:path w="1680" h="2230" extrusionOk="0">
                  <a:moveTo>
                    <a:pt x="834" y="0"/>
                  </a:moveTo>
                  <a:cubicBezTo>
                    <a:pt x="822" y="0"/>
                    <a:pt x="810" y="3"/>
                    <a:pt x="810" y="9"/>
                  </a:cubicBezTo>
                  <a:cubicBezTo>
                    <a:pt x="715" y="581"/>
                    <a:pt x="429" y="1021"/>
                    <a:pt x="13" y="1105"/>
                  </a:cubicBezTo>
                  <a:lnTo>
                    <a:pt x="1" y="1117"/>
                  </a:lnTo>
                  <a:lnTo>
                    <a:pt x="1" y="1128"/>
                  </a:lnTo>
                  <a:lnTo>
                    <a:pt x="13" y="1128"/>
                  </a:lnTo>
                  <a:cubicBezTo>
                    <a:pt x="429" y="1200"/>
                    <a:pt x="727" y="1652"/>
                    <a:pt x="810" y="2212"/>
                  </a:cubicBezTo>
                  <a:cubicBezTo>
                    <a:pt x="810" y="2224"/>
                    <a:pt x="822" y="2230"/>
                    <a:pt x="834" y="2230"/>
                  </a:cubicBezTo>
                  <a:cubicBezTo>
                    <a:pt x="846" y="2230"/>
                    <a:pt x="858" y="2224"/>
                    <a:pt x="858" y="2212"/>
                  </a:cubicBezTo>
                  <a:cubicBezTo>
                    <a:pt x="965" y="1652"/>
                    <a:pt x="1251" y="1200"/>
                    <a:pt x="1680" y="1128"/>
                  </a:cubicBezTo>
                  <a:cubicBezTo>
                    <a:pt x="1680" y="1117"/>
                    <a:pt x="1680" y="1117"/>
                    <a:pt x="1668" y="1105"/>
                  </a:cubicBezTo>
                  <a:cubicBezTo>
                    <a:pt x="1251" y="1021"/>
                    <a:pt x="953" y="581"/>
                    <a:pt x="858" y="9"/>
                  </a:cubicBezTo>
                  <a:cubicBezTo>
                    <a:pt x="858" y="3"/>
                    <a:pt x="846" y="0"/>
                    <a:pt x="83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6" name="Google Shape;796;p26"/>
            <p:cNvSpPr/>
            <p:nvPr/>
          </p:nvSpPr>
          <p:spPr>
            <a:xfrm>
              <a:off x="6451063" y="860928"/>
              <a:ext cx="61139" cy="81192"/>
            </a:xfrm>
            <a:custGeom>
              <a:avLst/>
              <a:gdLst/>
              <a:ahLst/>
              <a:cxnLst/>
              <a:rect l="l" t="t" r="r" b="b"/>
              <a:pathLst>
                <a:path w="1680" h="2231" extrusionOk="0">
                  <a:moveTo>
                    <a:pt x="834" y="1"/>
                  </a:moveTo>
                  <a:cubicBezTo>
                    <a:pt x="822" y="1"/>
                    <a:pt x="810" y="4"/>
                    <a:pt x="810" y="10"/>
                  </a:cubicBezTo>
                  <a:cubicBezTo>
                    <a:pt x="715" y="581"/>
                    <a:pt x="429" y="1022"/>
                    <a:pt x="12" y="1105"/>
                  </a:cubicBezTo>
                  <a:lnTo>
                    <a:pt x="1" y="1117"/>
                  </a:lnTo>
                  <a:lnTo>
                    <a:pt x="1" y="1129"/>
                  </a:lnTo>
                  <a:lnTo>
                    <a:pt x="12" y="1129"/>
                  </a:lnTo>
                  <a:cubicBezTo>
                    <a:pt x="429" y="1200"/>
                    <a:pt x="727" y="1653"/>
                    <a:pt x="810" y="2212"/>
                  </a:cubicBezTo>
                  <a:cubicBezTo>
                    <a:pt x="810" y="2224"/>
                    <a:pt x="822" y="2230"/>
                    <a:pt x="834" y="2230"/>
                  </a:cubicBezTo>
                  <a:cubicBezTo>
                    <a:pt x="846" y="2230"/>
                    <a:pt x="858" y="2224"/>
                    <a:pt x="858" y="2212"/>
                  </a:cubicBezTo>
                  <a:cubicBezTo>
                    <a:pt x="965" y="1653"/>
                    <a:pt x="1251" y="1200"/>
                    <a:pt x="1679" y="1129"/>
                  </a:cubicBezTo>
                  <a:cubicBezTo>
                    <a:pt x="1679" y="1117"/>
                    <a:pt x="1679" y="1117"/>
                    <a:pt x="1667" y="1105"/>
                  </a:cubicBez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7" name="Google Shape;797;p26"/>
            <p:cNvSpPr/>
            <p:nvPr/>
          </p:nvSpPr>
          <p:spPr>
            <a:xfrm>
              <a:off x="8087621" y="1560278"/>
              <a:ext cx="61139" cy="80828"/>
            </a:xfrm>
            <a:custGeom>
              <a:avLst/>
              <a:gdLst/>
              <a:ahLst/>
              <a:cxnLst/>
              <a:rect l="l" t="t" r="r" b="b"/>
              <a:pathLst>
                <a:path w="1680" h="2221" extrusionOk="0">
                  <a:moveTo>
                    <a:pt x="846" y="0"/>
                  </a:moveTo>
                  <a:cubicBezTo>
                    <a:pt x="834" y="0"/>
                    <a:pt x="822" y="3"/>
                    <a:pt x="822" y="9"/>
                  </a:cubicBezTo>
                  <a:cubicBezTo>
                    <a:pt x="715" y="581"/>
                    <a:pt x="429" y="1021"/>
                    <a:pt x="12" y="1093"/>
                  </a:cubicBezTo>
                  <a:lnTo>
                    <a:pt x="0" y="1117"/>
                  </a:lnTo>
                  <a:lnTo>
                    <a:pt x="0" y="1128"/>
                  </a:lnTo>
                  <a:lnTo>
                    <a:pt x="12" y="1128"/>
                  </a:lnTo>
                  <a:cubicBezTo>
                    <a:pt x="429" y="1200"/>
                    <a:pt x="727" y="1652"/>
                    <a:pt x="822" y="2212"/>
                  </a:cubicBezTo>
                  <a:cubicBezTo>
                    <a:pt x="822" y="2218"/>
                    <a:pt x="834" y="2221"/>
                    <a:pt x="846" y="2221"/>
                  </a:cubicBezTo>
                  <a:cubicBezTo>
                    <a:pt x="858" y="2221"/>
                    <a:pt x="870" y="2218"/>
                    <a:pt x="870" y="2212"/>
                  </a:cubicBezTo>
                  <a:cubicBezTo>
                    <a:pt x="965" y="1652"/>
                    <a:pt x="1251" y="1200"/>
                    <a:pt x="1679" y="1128"/>
                  </a:cubicBezTo>
                  <a:cubicBezTo>
                    <a:pt x="1679" y="1117"/>
                    <a:pt x="1667" y="1117"/>
                    <a:pt x="1667"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8" name="Google Shape;798;p26"/>
            <p:cNvSpPr/>
            <p:nvPr/>
          </p:nvSpPr>
          <p:spPr>
            <a:xfrm>
              <a:off x="6893010" y="1186129"/>
              <a:ext cx="94511" cy="126318"/>
            </a:xfrm>
            <a:custGeom>
              <a:avLst/>
              <a:gdLst/>
              <a:ahLst/>
              <a:cxnLst/>
              <a:rect l="l" t="t" r="r" b="b"/>
              <a:pathLst>
                <a:path w="2597" h="3471" extrusionOk="0">
                  <a:moveTo>
                    <a:pt x="1299" y="0"/>
                  </a:moveTo>
                  <a:cubicBezTo>
                    <a:pt x="1281" y="0"/>
                    <a:pt x="1263" y="9"/>
                    <a:pt x="1263" y="27"/>
                  </a:cubicBezTo>
                  <a:cubicBezTo>
                    <a:pt x="1108" y="920"/>
                    <a:pt x="668" y="1599"/>
                    <a:pt x="13" y="1718"/>
                  </a:cubicBezTo>
                  <a:lnTo>
                    <a:pt x="1" y="1718"/>
                  </a:lnTo>
                  <a:cubicBezTo>
                    <a:pt x="1" y="1730"/>
                    <a:pt x="13" y="1753"/>
                    <a:pt x="13" y="1753"/>
                  </a:cubicBezTo>
                  <a:cubicBezTo>
                    <a:pt x="668" y="1873"/>
                    <a:pt x="1108" y="2551"/>
                    <a:pt x="1263" y="3444"/>
                  </a:cubicBezTo>
                  <a:cubicBezTo>
                    <a:pt x="1263" y="3462"/>
                    <a:pt x="1281" y="3471"/>
                    <a:pt x="1299" y="3471"/>
                  </a:cubicBezTo>
                  <a:cubicBezTo>
                    <a:pt x="1317" y="3471"/>
                    <a:pt x="1334" y="3462"/>
                    <a:pt x="1334" y="3444"/>
                  </a:cubicBezTo>
                  <a:cubicBezTo>
                    <a:pt x="1489" y="2551"/>
                    <a:pt x="1930" y="1873"/>
                    <a:pt x="2585" y="1753"/>
                  </a:cubicBezTo>
                  <a:lnTo>
                    <a:pt x="2596" y="1730"/>
                  </a:lnTo>
                  <a:lnTo>
                    <a:pt x="2596" y="1718"/>
                  </a:lnTo>
                  <a:lnTo>
                    <a:pt x="2585" y="1718"/>
                  </a:lnTo>
                  <a:cubicBezTo>
                    <a:pt x="1930" y="1599"/>
                    <a:pt x="1489" y="920"/>
                    <a:pt x="1334" y="27"/>
                  </a:cubicBezTo>
                  <a:cubicBezTo>
                    <a:pt x="1334" y="9"/>
                    <a:pt x="1317" y="0"/>
                    <a:pt x="129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9" name="Google Shape;799;p26"/>
            <p:cNvSpPr/>
            <p:nvPr/>
          </p:nvSpPr>
          <p:spPr>
            <a:xfrm>
              <a:off x="7167298" y="771767"/>
              <a:ext cx="94948" cy="126136"/>
            </a:xfrm>
            <a:custGeom>
              <a:avLst/>
              <a:gdLst/>
              <a:ahLst/>
              <a:cxnLst/>
              <a:rect l="l" t="t" r="r" b="b"/>
              <a:pathLst>
                <a:path w="2609" h="3466" extrusionOk="0">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0" name="Google Shape;800;p26"/>
            <p:cNvSpPr/>
            <p:nvPr/>
          </p:nvSpPr>
          <p:spPr>
            <a:xfrm>
              <a:off x="6831944" y="1076698"/>
              <a:ext cx="61540" cy="80864"/>
            </a:xfrm>
            <a:custGeom>
              <a:avLst/>
              <a:gdLst/>
              <a:ahLst/>
              <a:cxnLst/>
              <a:rect l="l" t="t" r="r" b="b"/>
              <a:pathLst>
                <a:path w="1691" h="2222" extrusionOk="0">
                  <a:moveTo>
                    <a:pt x="12" y="1093"/>
                  </a:moveTo>
                  <a:lnTo>
                    <a:pt x="12" y="1093"/>
                  </a:lnTo>
                  <a:cubicBezTo>
                    <a:pt x="0" y="1099"/>
                    <a:pt x="0" y="1102"/>
                    <a:pt x="3" y="1102"/>
                  </a:cubicBezTo>
                  <a:cubicBezTo>
                    <a:pt x="6" y="1102"/>
                    <a:pt x="12" y="1099"/>
                    <a:pt x="12" y="1093"/>
                  </a:cubicBezTo>
                  <a:close/>
                  <a:moveTo>
                    <a:pt x="845" y="1"/>
                  </a:moveTo>
                  <a:cubicBezTo>
                    <a:pt x="834" y="1"/>
                    <a:pt x="822" y="4"/>
                    <a:pt x="822" y="10"/>
                  </a:cubicBezTo>
                  <a:cubicBezTo>
                    <a:pt x="726" y="570"/>
                    <a:pt x="441" y="1022"/>
                    <a:pt x="12" y="1093"/>
                  </a:cubicBezTo>
                  <a:cubicBezTo>
                    <a:pt x="12" y="1105"/>
                    <a:pt x="12" y="1129"/>
                    <a:pt x="24" y="1129"/>
                  </a:cubicBezTo>
                  <a:cubicBezTo>
                    <a:pt x="441" y="1201"/>
                    <a:pt x="738" y="1641"/>
                    <a:pt x="822" y="2213"/>
                  </a:cubicBezTo>
                  <a:cubicBezTo>
                    <a:pt x="822" y="2219"/>
                    <a:pt x="834" y="2221"/>
                    <a:pt x="845" y="2221"/>
                  </a:cubicBezTo>
                  <a:cubicBezTo>
                    <a:pt x="857" y="2221"/>
                    <a:pt x="869" y="2219"/>
                    <a:pt x="869" y="2213"/>
                  </a:cubicBezTo>
                  <a:cubicBezTo>
                    <a:pt x="976" y="1641"/>
                    <a:pt x="1262" y="1201"/>
                    <a:pt x="1679" y="1129"/>
                  </a:cubicBezTo>
                  <a:lnTo>
                    <a:pt x="1691" y="1105"/>
                  </a:lnTo>
                  <a:lnTo>
                    <a:pt x="1691" y="1093"/>
                  </a:lnTo>
                  <a:lnTo>
                    <a:pt x="1679" y="1093"/>
                  </a:lnTo>
                  <a:cubicBezTo>
                    <a:pt x="1262" y="1022"/>
                    <a:pt x="965" y="570"/>
                    <a:pt x="869" y="10"/>
                  </a:cubicBezTo>
                  <a:cubicBezTo>
                    <a:pt x="869" y="4"/>
                    <a:pt x="857" y="1"/>
                    <a:pt x="84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1" name="Google Shape;801;p26"/>
            <p:cNvSpPr/>
            <p:nvPr/>
          </p:nvSpPr>
          <p:spPr>
            <a:xfrm>
              <a:off x="7103175" y="1672911"/>
              <a:ext cx="61139" cy="80864"/>
            </a:xfrm>
            <a:custGeom>
              <a:avLst/>
              <a:gdLst/>
              <a:ahLst/>
              <a:cxnLst/>
              <a:rect l="l" t="t" r="r" b="b"/>
              <a:pathLst>
                <a:path w="1680" h="2222" extrusionOk="0">
                  <a:moveTo>
                    <a:pt x="834" y="1"/>
                  </a:moveTo>
                  <a:cubicBezTo>
                    <a:pt x="822" y="1"/>
                    <a:pt x="810" y="4"/>
                    <a:pt x="810" y="10"/>
                  </a:cubicBezTo>
                  <a:cubicBezTo>
                    <a:pt x="715" y="581"/>
                    <a:pt x="429" y="1022"/>
                    <a:pt x="0" y="1093"/>
                  </a:cubicBezTo>
                  <a:cubicBezTo>
                    <a:pt x="0" y="1117"/>
                    <a:pt x="0" y="1117"/>
                    <a:pt x="12" y="1129"/>
                  </a:cubicBezTo>
                  <a:cubicBezTo>
                    <a:pt x="429" y="1201"/>
                    <a:pt x="727" y="1653"/>
                    <a:pt x="810" y="2213"/>
                  </a:cubicBezTo>
                  <a:cubicBezTo>
                    <a:pt x="810" y="2218"/>
                    <a:pt x="822" y="2221"/>
                    <a:pt x="834" y="2221"/>
                  </a:cubicBezTo>
                  <a:cubicBezTo>
                    <a:pt x="846" y="2221"/>
                    <a:pt x="858" y="2218"/>
                    <a:pt x="858" y="2213"/>
                  </a:cubicBezTo>
                  <a:cubicBezTo>
                    <a:pt x="965" y="1653"/>
                    <a:pt x="1251" y="1201"/>
                    <a:pt x="1667" y="1129"/>
                  </a:cubicBezTo>
                  <a:lnTo>
                    <a:pt x="1679" y="1117"/>
                  </a:lnTo>
                  <a:lnTo>
                    <a:pt x="1679" y="1093"/>
                  </a:lnTo>
                  <a:lnTo>
                    <a:pt x="1667" y="1093"/>
                  </a:ln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2" name="Google Shape;802;p26"/>
            <p:cNvSpPr/>
            <p:nvPr/>
          </p:nvSpPr>
          <p:spPr>
            <a:xfrm>
              <a:off x="8111458" y="-3"/>
              <a:ext cx="61139" cy="80828"/>
            </a:xfrm>
            <a:custGeom>
              <a:avLst/>
              <a:gdLst/>
              <a:ahLst/>
              <a:cxnLst/>
              <a:rect l="l" t="t" r="r" b="b"/>
              <a:pathLst>
                <a:path w="1680" h="2221" extrusionOk="0">
                  <a:moveTo>
                    <a:pt x="846" y="0"/>
                  </a:moveTo>
                  <a:cubicBezTo>
                    <a:pt x="834" y="0"/>
                    <a:pt x="822" y="3"/>
                    <a:pt x="822" y="9"/>
                  </a:cubicBezTo>
                  <a:cubicBezTo>
                    <a:pt x="715" y="569"/>
                    <a:pt x="429" y="1021"/>
                    <a:pt x="12" y="1092"/>
                  </a:cubicBezTo>
                  <a:lnTo>
                    <a:pt x="0" y="1104"/>
                  </a:lnTo>
                  <a:lnTo>
                    <a:pt x="0" y="1128"/>
                  </a:lnTo>
                  <a:lnTo>
                    <a:pt x="12" y="1128"/>
                  </a:lnTo>
                  <a:cubicBezTo>
                    <a:pt x="429" y="1200"/>
                    <a:pt x="727" y="1640"/>
                    <a:pt x="822" y="2212"/>
                  </a:cubicBezTo>
                  <a:cubicBezTo>
                    <a:pt x="822" y="2218"/>
                    <a:pt x="834" y="2221"/>
                    <a:pt x="846" y="2221"/>
                  </a:cubicBezTo>
                  <a:cubicBezTo>
                    <a:pt x="858" y="2221"/>
                    <a:pt x="869" y="2218"/>
                    <a:pt x="869" y="2212"/>
                  </a:cubicBezTo>
                  <a:cubicBezTo>
                    <a:pt x="965" y="1640"/>
                    <a:pt x="1250" y="1200"/>
                    <a:pt x="1679" y="1128"/>
                  </a:cubicBezTo>
                  <a:cubicBezTo>
                    <a:pt x="1679" y="1104"/>
                    <a:pt x="1679" y="1104"/>
                    <a:pt x="1667" y="1092"/>
                  </a:cubicBezTo>
                  <a:cubicBezTo>
                    <a:pt x="1250" y="1021"/>
                    <a:pt x="953" y="569"/>
                    <a:pt x="869" y="9"/>
                  </a:cubicBezTo>
                  <a:cubicBezTo>
                    <a:pt x="869"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803" name="Google Shape;803;p26"/>
          <p:cNvSpPr txBox="1">
            <a:spLocks noGrp="1"/>
          </p:cNvSpPr>
          <p:nvPr>
            <p:ph type="title"/>
          </p:nvPr>
        </p:nvSpPr>
        <p:spPr>
          <a:xfrm>
            <a:off x="4063450" y="2299425"/>
            <a:ext cx="4593300" cy="1328700"/>
          </a:xfrm>
          <a:prstGeom prst="rect">
            <a:avLst/>
          </a:prstGeom>
        </p:spPr>
        <p:txBody>
          <a:bodyPr spcFirstLastPara="1" wrap="square" lIns="0" tIns="0" rIns="0" bIns="0" anchor="ctr" anchorCtr="0">
            <a:noAutofit/>
          </a:bodyPr>
          <a:lstStyle>
            <a:lvl1pPr lvl="0" rtl="0">
              <a:lnSpc>
                <a:spcPct val="80000"/>
              </a:lnSpc>
              <a:spcBef>
                <a:spcPts val="0"/>
              </a:spcBef>
              <a:spcAft>
                <a:spcPts val="0"/>
              </a:spcAft>
              <a:buSzPts val="3600"/>
              <a:buNone/>
              <a:defRPr sz="54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04" name="Google Shape;804;p26"/>
          <p:cNvSpPr txBox="1">
            <a:spLocks noGrp="1"/>
          </p:cNvSpPr>
          <p:nvPr>
            <p:ph type="title" idx="2" hasCustomPrompt="1"/>
          </p:nvPr>
        </p:nvSpPr>
        <p:spPr>
          <a:xfrm>
            <a:off x="5216500" y="1069075"/>
            <a:ext cx="2287200" cy="1142100"/>
          </a:xfrm>
          <a:prstGeom prst="rect">
            <a:avLst/>
          </a:prstGeom>
        </p:spPr>
        <p:txBody>
          <a:bodyPr spcFirstLastPara="1" wrap="square" lIns="0" tIns="0" rIns="0" bIns="0" anchor="t" anchorCtr="0">
            <a:noAutofit/>
          </a:bodyPr>
          <a:lstStyle>
            <a:lvl1pPr lvl="0" rtl="0">
              <a:spcBef>
                <a:spcPts val="0"/>
              </a:spcBef>
              <a:spcAft>
                <a:spcPts val="0"/>
              </a:spcAft>
              <a:buClr>
                <a:schemeClr val="lt2"/>
              </a:buClr>
              <a:buSzPts val="12000"/>
              <a:buNone/>
              <a:defRPr sz="8000">
                <a:solidFill>
                  <a:schemeClr val="lt2"/>
                </a:solidFill>
              </a:defRPr>
            </a:lvl1pPr>
            <a:lvl2pPr lvl="1" algn="ctr" rtl="0">
              <a:spcBef>
                <a:spcPts val="0"/>
              </a:spcBef>
              <a:spcAft>
                <a:spcPts val="0"/>
              </a:spcAft>
              <a:buClr>
                <a:schemeClr val="lt2"/>
              </a:buClr>
              <a:buSzPts val="12000"/>
              <a:buNone/>
              <a:defRPr sz="12000">
                <a:solidFill>
                  <a:schemeClr val="lt2"/>
                </a:solidFill>
              </a:defRPr>
            </a:lvl2pPr>
            <a:lvl3pPr lvl="2" algn="ctr" rtl="0">
              <a:spcBef>
                <a:spcPts val="0"/>
              </a:spcBef>
              <a:spcAft>
                <a:spcPts val="0"/>
              </a:spcAft>
              <a:buClr>
                <a:schemeClr val="lt2"/>
              </a:buClr>
              <a:buSzPts val="12000"/>
              <a:buNone/>
              <a:defRPr sz="12000">
                <a:solidFill>
                  <a:schemeClr val="lt2"/>
                </a:solidFill>
              </a:defRPr>
            </a:lvl3pPr>
            <a:lvl4pPr lvl="3" algn="ctr" rtl="0">
              <a:spcBef>
                <a:spcPts val="0"/>
              </a:spcBef>
              <a:spcAft>
                <a:spcPts val="0"/>
              </a:spcAft>
              <a:buClr>
                <a:schemeClr val="lt2"/>
              </a:buClr>
              <a:buSzPts val="12000"/>
              <a:buNone/>
              <a:defRPr sz="12000">
                <a:solidFill>
                  <a:schemeClr val="lt2"/>
                </a:solidFill>
              </a:defRPr>
            </a:lvl4pPr>
            <a:lvl5pPr lvl="4" algn="ctr" rtl="0">
              <a:spcBef>
                <a:spcPts val="0"/>
              </a:spcBef>
              <a:spcAft>
                <a:spcPts val="0"/>
              </a:spcAft>
              <a:buClr>
                <a:schemeClr val="lt2"/>
              </a:buClr>
              <a:buSzPts val="12000"/>
              <a:buNone/>
              <a:defRPr sz="12000">
                <a:solidFill>
                  <a:schemeClr val="lt2"/>
                </a:solidFill>
              </a:defRPr>
            </a:lvl5pPr>
            <a:lvl6pPr lvl="5" algn="ctr" rtl="0">
              <a:spcBef>
                <a:spcPts val="0"/>
              </a:spcBef>
              <a:spcAft>
                <a:spcPts val="0"/>
              </a:spcAft>
              <a:buClr>
                <a:schemeClr val="lt2"/>
              </a:buClr>
              <a:buSzPts val="12000"/>
              <a:buNone/>
              <a:defRPr sz="12000">
                <a:solidFill>
                  <a:schemeClr val="lt2"/>
                </a:solidFill>
              </a:defRPr>
            </a:lvl6pPr>
            <a:lvl7pPr lvl="6" algn="ctr" rtl="0">
              <a:spcBef>
                <a:spcPts val="0"/>
              </a:spcBef>
              <a:spcAft>
                <a:spcPts val="0"/>
              </a:spcAft>
              <a:buClr>
                <a:schemeClr val="lt2"/>
              </a:buClr>
              <a:buSzPts val="12000"/>
              <a:buNone/>
              <a:defRPr sz="12000">
                <a:solidFill>
                  <a:schemeClr val="lt2"/>
                </a:solidFill>
              </a:defRPr>
            </a:lvl7pPr>
            <a:lvl8pPr lvl="7" algn="ctr" rtl="0">
              <a:spcBef>
                <a:spcPts val="0"/>
              </a:spcBef>
              <a:spcAft>
                <a:spcPts val="0"/>
              </a:spcAft>
              <a:buClr>
                <a:schemeClr val="lt2"/>
              </a:buClr>
              <a:buSzPts val="12000"/>
              <a:buNone/>
              <a:defRPr sz="12000">
                <a:solidFill>
                  <a:schemeClr val="lt2"/>
                </a:solidFill>
              </a:defRPr>
            </a:lvl8pPr>
            <a:lvl9pPr lvl="8" algn="ctr" rtl="0">
              <a:spcBef>
                <a:spcPts val="0"/>
              </a:spcBef>
              <a:spcAft>
                <a:spcPts val="0"/>
              </a:spcAft>
              <a:buClr>
                <a:schemeClr val="lt2"/>
              </a:buClr>
              <a:buSzPts val="12000"/>
              <a:buNone/>
              <a:defRPr sz="12000">
                <a:solidFill>
                  <a:schemeClr val="lt2"/>
                </a:solidFill>
              </a:defRPr>
            </a:lvl9pPr>
          </a:lstStyle>
          <a:p>
            <a:r>
              <a:t>xx%</a:t>
            </a:r>
          </a:p>
        </p:txBody>
      </p:sp>
      <p:sp>
        <p:nvSpPr>
          <p:cNvPr id="805" name="Google Shape;805;p26"/>
          <p:cNvSpPr txBox="1">
            <a:spLocks noGrp="1"/>
          </p:cNvSpPr>
          <p:nvPr>
            <p:ph type="subTitle" idx="1"/>
          </p:nvPr>
        </p:nvSpPr>
        <p:spPr>
          <a:xfrm>
            <a:off x="4064950" y="3801650"/>
            <a:ext cx="4590300" cy="278400"/>
          </a:xfrm>
          <a:prstGeom prst="rect">
            <a:avLst/>
          </a:prstGeom>
        </p:spPr>
        <p:txBody>
          <a:bodyPr spcFirstLastPara="1" wrap="square" lIns="0" tIns="0" rIns="0" bIns="0" anchor="t" anchorCtr="0">
            <a:noAutofit/>
          </a:bodyPr>
          <a:lstStyle>
            <a:lvl1pPr marR="182880" lvl="0" algn="ctr" rtl="0">
              <a:lnSpc>
                <a:spcPct val="100000"/>
              </a:lnSpc>
              <a:spcBef>
                <a:spcPts val="0"/>
              </a:spcBef>
              <a:spcAft>
                <a:spcPts val="0"/>
              </a:spcAft>
              <a:buClr>
                <a:schemeClr val="accent1"/>
              </a:buClr>
              <a:buSzPts val="1600"/>
              <a:buFont typeface="Open Sans"/>
              <a:buNone/>
              <a:defRPr sz="1600"/>
            </a:lvl1pPr>
            <a:lvl2pPr lvl="1"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a:endParaRPr/>
          </a:p>
        </p:txBody>
      </p:sp>
    </p:spTree>
    <p:extLst>
      <p:ext uri="{BB962C8B-B14F-4D97-AF65-F5344CB8AC3E}">
        <p14:creationId xmlns:p14="http://schemas.microsoft.com/office/powerpoint/2010/main" val="3706719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29"/>
        <p:cNvGrpSpPr/>
        <p:nvPr/>
      </p:nvGrpSpPr>
      <p:grpSpPr>
        <a:xfrm>
          <a:off x="0" y="0"/>
          <a:ext cx="0" cy="0"/>
          <a:chOff x="0" y="0"/>
          <a:chExt cx="0" cy="0"/>
        </a:xfrm>
      </p:grpSpPr>
      <p:sp>
        <p:nvSpPr>
          <p:cNvPr id="230" name="Google Shape;230;p10"/>
          <p:cNvSpPr/>
          <p:nvPr/>
        </p:nvSpPr>
        <p:spPr>
          <a:xfrm rot="10800000">
            <a:off x="1310222" y="395550"/>
            <a:ext cx="269026" cy="361026"/>
          </a:xfrm>
          <a:custGeom>
            <a:avLst/>
            <a:gdLst/>
            <a:ahLst/>
            <a:cxnLst/>
            <a:rect l="l" t="t" r="r" b="b"/>
            <a:pathLst>
              <a:path w="775" h="1040" extrusionOk="0">
                <a:moveTo>
                  <a:pt x="379" y="1"/>
                </a:moveTo>
                <a:cubicBezTo>
                  <a:pt x="373" y="1"/>
                  <a:pt x="370" y="4"/>
                  <a:pt x="370" y="10"/>
                </a:cubicBezTo>
                <a:cubicBezTo>
                  <a:pt x="322" y="284"/>
                  <a:pt x="191" y="486"/>
                  <a:pt x="1" y="522"/>
                </a:cubicBezTo>
                <a:cubicBezTo>
                  <a:pt x="191" y="558"/>
                  <a:pt x="322" y="760"/>
                  <a:pt x="370" y="1022"/>
                </a:cubicBezTo>
                <a:cubicBezTo>
                  <a:pt x="376" y="1034"/>
                  <a:pt x="385" y="1040"/>
                  <a:pt x="392" y="1040"/>
                </a:cubicBezTo>
                <a:cubicBezTo>
                  <a:pt x="399" y="1040"/>
                  <a:pt x="405" y="1034"/>
                  <a:pt x="405" y="1022"/>
                </a:cubicBezTo>
                <a:cubicBezTo>
                  <a:pt x="441" y="760"/>
                  <a:pt x="584" y="546"/>
                  <a:pt x="775" y="522"/>
                </a:cubicBezTo>
                <a:cubicBezTo>
                  <a:pt x="584" y="474"/>
                  <a:pt x="429" y="272"/>
                  <a:pt x="405" y="10"/>
                </a:cubicBezTo>
                <a:cubicBezTo>
                  <a:pt x="394" y="4"/>
                  <a:pt x="385" y="1"/>
                  <a:pt x="3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0"/>
          <p:cNvSpPr/>
          <p:nvPr/>
        </p:nvSpPr>
        <p:spPr>
          <a:xfrm rot="10800000">
            <a:off x="418154" y="1315550"/>
            <a:ext cx="141350" cy="189675"/>
          </a:xfrm>
          <a:custGeom>
            <a:avLst/>
            <a:gdLst/>
            <a:ahLst/>
            <a:cxnLst/>
            <a:rect l="l" t="t" r="r" b="b"/>
            <a:pathLst>
              <a:path w="775" h="1040" extrusionOk="0">
                <a:moveTo>
                  <a:pt x="379" y="1"/>
                </a:moveTo>
                <a:cubicBezTo>
                  <a:pt x="373" y="1"/>
                  <a:pt x="370" y="4"/>
                  <a:pt x="370" y="10"/>
                </a:cubicBezTo>
                <a:cubicBezTo>
                  <a:pt x="322" y="284"/>
                  <a:pt x="191" y="486"/>
                  <a:pt x="1" y="522"/>
                </a:cubicBezTo>
                <a:cubicBezTo>
                  <a:pt x="191" y="558"/>
                  <a:pt x="322" y="760"/>
                  <a:pt x="370" y="1022"/>
                </a:cubicBezTo>
                <a:cubicBezTo>
                  <a:pt x="376" y="1034"/>
                  <a:pt x="385" y="1040"/>
                  <a:pt x="392" y="1040"/>
                </a:cubicBezTo>
                <a:cubicBezTo>
                  <a:pt x="399" y="1040"/>
                  <a:pt x="405" y="1034"/>
                  <a:pt x="405" y="1022"/>
                </a:cubicBezTo>
                <a:cubicBezTo>
                  <a:pt x="441" y="760"/>
                  <a:pt x="584" y="546"/>
                  <a:pt x="775" y="522"/>
                </a:cubicBezTo>
                <a:cubicBezTo>
                  <a:pt x="584" y="474"/>
                  <a:pt x="429" y="272"/>
                  <a:pt x="405" y="10"/>
                </a:cubicBezTo>
                <a:cubicBezTo>
                  <a:pt x="394" y="4"/>
                  <a:pt x="385" y="1"/>
                  <a:pt x="3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0"/>
          <p:cNvSpPr/>
          <p:nvPr/>
        </p:nvSpPr>
        <p:spPr>
          <a:xfrm>
            <a:off x="5591175" y="-243074"/>
            <a:ext cx="6355135" cy="8085875"/>
          </a:xfrm>
          <a:custGeom>
            <a:avLst/>
            <a:gdLst/>
            <a:ahLst/>
            <a:cxnLst/>
            <a:rect l="l" t="t" r="r" b="b"/>
            <a:pathLst>
              <a:path w="34386" h="43750" extrusionOk="0">
                <a:moveTo>
                  <a:pt x="28567" y="1"/>
                </a:moveTo>
                <a:cubicBezTo>
                  <a:pt x="27976" y="1"/>
                  <a:pt x="27390" y="89"/>
                  <a:pt x="26849" y="264"/>
                </a:cubicBezTo>
                <a:cubicBezTo>
                  <a:pt x="23729" y="1729"/>
                  <a:pt x="20848" y="4813"/>
                  <a:pt x="19741" y="8123"/>
                </a:cubicBezTo>
                <a:cubicBezTo>
                  <a:pt x="18157" y="15147"/>
                  <a:pt x="21027" y="20958"/>
                  <a:pt x="13395" y="25565"/>
                </a:cubicBezTo>
                <a:cubicBezTo>
                  <a:pt x="9299" y="28268"/>
                  <a:pt x="3917" y="29971"/>
                  <a:pt x="1584" y="34626"/>
                </a:cubicBezTo>
                <a:cubicBezTo>
                  <a:pt x="0" y="37614"/>
                  <a:pt x="750" y="42865"/>
                  <a:pt x="4465" y="43746"/>
                </a:cubicBezTo>
                <a:cubicBezTo>
                  <a:pt x="4566" y="43748"/>
                  <a:pt x="4668" y="43750"/>
                  <a:pt x="4773" y="43750"/>
                </a:cubicBezTo>
                <a:cubicBezTo>
                  <a:pt x="7758" y="43750"/>
                  <a:pt x="12078" y="42750"/>
                  <a:pt x="13585" y="40150"/>
                </a:cubicBezTo>
                <a:cubicBezTo>
                  <a:pt x="14943" y="37591"/>
                  <a:pt x="13228" y="34435"/>
                  <a:pt x="13669" y="31554"/>
                </a:cubicBezTo>
                <a:cubicBezTo>
                  <a:pt x="14157" y="28268"/>
                  <a:pt x="17264" y="26065"/>
                  <a:pt x="18729" y="23077"/>
                </a:cubicBezTo>
                <a:cubicBezTo>
                  <a:pt x="21300" y="16397"/>
                  <a:pt x="18145" y="8575"/>
                  <a:pt x="27575" y="6182"/>
                </a:cubicBezTo>
                <a:cubicBezTo>
                  <a:pt x="30004" y="5920"/>
                  <a:pt x="34385" y="6337"/>
                  <a:pt x="33052" y="2479"/>
                </a:cubicBezTo>
                <a:cubicBezTo>
                  <a:pt x="32244" y="827"/>
                  <a:pt x="30380" y="1"/>
                  <a:pt x="285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0"/>
          <p:cNvSpPr/>
          <p:nvPr/>
        </p:nvSpPr>
        <p:spPr>
          <a:xfrm rot="839032">
            <a:off x="5654001" y="629731"/>
            <a:ext cx="4984361" cy="8677490"/>
          </a:xfrm>
          <a:custGeom>
            <a:avLst/>
            <a:gdLst/>
            <a:ahLst/>
            <a:cxnLst/>
            <a:rect l="l" t="t" r="r" b="b"/>
            <a:pathLst>
              <a:path w="15182" h="26431" extrusionOk="0">
                <a:moveTo>
                  <a:pt x="14660" y="1"/>
                </a:moveTo>
                <a:cubicBezTo>
                  <a:pt x="14608" y="1"/>
                  <a:pt x="14551" y="4"/>
                  <a:pt x="14491" y="10"/>
                </a:cubicBezTo>
                <a:cubicBezTo>
                  <a:pt x="11371" y="463"/>
                  <a:pt x="8811" y="3285"/>
                  <a:pt x="8668" y="6464"/>
                </a:cubicBezTo>
                <a:cubicBezTo>
                  <a:pt x="8645" y="6940"/>
                  <a:pt x="8668" y="7416"/>
                  <a:pt x="8692" y="7892"/>
                </a:cubicBezTo>
                <a:cubicBezTo>
                  <a:pt x="8728" y="8869"/>
                  <a:pt x="8776" y="9881"/>
                  <a:pt x="8395" y="10774"/>
                </a:cubicBezTo>
                <a:cubicBezTo>
                  <a:pt x="7776" y="12143"/>
                  <a:pt x="6442" y="12857"/>
                  <a:pt x="5156" y="13548"/>
                </a:cubicBezTo>
                <a:cubicBezTo>
                  <a:pt x="4073" y="14107"/>
                  <a:pt x="2953" y="14715"/>
                  <a:pt x="2239" y="15703"/>
                </a:cubicBezTo>
                <a:cubicBezTo>
                  <a:pt x="1" y="19156"/>
                  <a:pt x="2763" y="22739"/>
                  <a:pt x="5001" y="25633"/>
                </a:cubicBezTo>
                <a:cubicBezTo>
                  <a:pt x="5204" y="25895"/>
                  <a:pt x="5418" y="26180"/>
                  <a:pt x="5609" y="26430"/>
                </a:cubicBezTo>
                <a:lnTo>
                  <a:pt x="5728" y="26371"/>
                </a:lnTo>
                <a:cubicBezTo>
                  <a:pt x="5513" y="26121"/>
                  <a:pt x="5311" y="25847"/>
                  <a:pt x="5097" y="25573"/>
                </a:cubicBezTo>
                <a:cubicBezTo>
                  <a:pt x="2894" y="22716"/>
                  <a:pt x="144" y="19156"/>
                  <a:pt x="2346" y="15762"/>
                </a:cubicBezTo>
                <a:cubicBezTo>
                  <a:pt x="3025" y="14798"/>
                  <a:pt x="4144" y="14203"/>
                  <a:pt x="5216" y="13631"/>
                </a:cubicBezTo>
                <a:cubicBezTo>
                  <a:pt x="6513" y="12929"/>
                  <a:pt x="7871" y="12214"/>
                  <a:pt x="8490" y="10821"/>
                </a:cubicBezTo>
                <a:cubicBezTo>
                  <a:pt x="8895" y="9893"/>
                  <a:pt x="8847" y="8881"/>
                  <a:pt x="8799" y="7892"/>
                </a:cubicBezTo>
                <a:cubicBezTo>
                  <a:pt x="8788" y="7428"/>
                  <a:pt x="8764" y="6940"/>
                  <a:pt x="8788" y="6475"/>
                </a:cubicBezTo>
                <a:cubicBezTo>
                  <a:pt x="8907" y="3344"/>
                  <a:pt x="11443" y="570"/>
                  <a:pt x="14514" y="129"/>
                </a:cubicBezTo>
                <a:cubicBezTo>
                  <a:pt x="14553" y="126"/>
                  <a:pt x="14600" y="124"/>
                  <a:pt x="14650" y="124"/>
                </a:cubicBezTo>
                <a:cubicBezTo>
                  <a:pt x="14799" y="124"/>
                  <a:pt x="14976" y="150"/>
                  <a:pt x="15038" y="284"/>
                </a:cubicBezTo>
                <a:cubicBezTo>
                  <a:pt x="15050" y="332"/>
                  <a:pt x="15074" y="356"/>
                  <a:pt x="15050" y="403"/>
                </a:cubicBezTo>
                <a:cubicBezTo>
                  <a:pt x="15003" y="546"/>
                  <a:pt x="14645" y="713"/>
                  <a:pt x="14193" y="927"/>
                </a:cubicBezTo>
                <a:cubicBezTo>
                  <a:pt x="13288" y="1320"/>
                  <a:pt x="11907" y="1951"/>
                  <a:pt x="11145" y="3368"/>
                </a:cubicBezTo>
                <a:cubicBezTo>
                  <a:pt x="9847" y="5404"/>
                  <a:pt x="10216" y="6976"/>
                  <a:pt x="10621" y="8631"/>
                </a:cubicBezTo>
                <a:cubicBezTo>
                  <a:pt x="10835" y="9500"/>
                  <a:pt x="11038" y="10369"/>
                  <a:pt x="11038" y="11357"/>
                </a:cubicBezTo>
                <a:cubicBezTo>
                  <a:pt x="10907" y="12488"/>
                  <a:pt x="10192" y="13441"/>
                  <a:pt x="9490" y="14345"/>
                </a:cubicBezTo>
                <a:cubicBezTo>
                  <a:pt x="9288" y="14631"/>
                  <a:pt x="9061" y="14929"/>
                  <a:pt x="8847" y="15227"/>
                </a:cubicBezTo>
                <a:cubicBezTo>
                  <a:pt x="6728" y="18334"/>
                  <a:pt x="6513" y="22620"/>
                  <a:pt x="8347" y="25906"/>
                </a:cubicBezTo>
                <a:lnTo>
                  <a:pt x="8454" y="25847"/>
                </a:lnTo>
                <a:cubicBezTo>
                  <a:pt x="6633" y="22597"/>
                  <a:pt x="6847" y="18346"/>
                  <a:pt x="8942" y="15286"/>
                </a:cubicBezTo>
                <a:cubicBezTo>
                  <a:pt x="9145" y="14988"/>
                  <a:pt x="9359" y="14691"/>
                  <a:pt x="9585" y="14405"/>
                </a:cubicBezTo>
                <a:cubicBezTo>
                  <a:pt x="10276" y="13464"/>
                  <a:pt x="11014" y="12512"/>
                  <a:pt x="11145" y="11357"/>
                </a:cubicBezTo>
                <a:cubicBezTo>
                  <a:pt x="11145" y="10345"/>
                  <a:pt x="10931" y="9464"/>
                  <a:pt x="10728" y="8607"/>
                </a:cubicBezTo>
                <a:cubicBezTo>
                  <a:pt x="10323" y="6964"/>
                  <a:pt x="9966" y="5428"/>
                  <a:pt x="11228" y="3427"/>
                </a:cubicBezTo>
                <a:cubicBezTo>
                  <a:pt x="11978" y="2034"/>
                  <a:pt x="13348" y="1427"/>
                  <a:pt x="14241" y="1022"/>
                </a:cubicBezTo>
                <a:cubicBezTo>
                  <a:pt x="14764" y="784"/>
                  <a:pt x="15086" y="641"/>
                  <a:pt x="15157" y="427"/>
                </a:cubicBezTo>
                <a:cubicBezTo>
                  <a:pt x="15181" y="356"/>
                  <a:pt x="15181" y="296"/>
                  <a:pt x="15134" y="225"/>
                </a:cubicBezTo>
                <a:cubicBezTo>
                  <a:pt x="15056" y="69"/>
                  <a:pt x="14898" y="1"/>
                  <a:pt x="14660" y="1"/>
                </a:cubicBezTo>
                <a:close/>
              </a:path>
            </a:pathLst>
          </a:custGeom>
          <a:solidFill>
            <a:schemeClr val="lt1"/>
          </a:solid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0"/>
          <p:cNvSpPr/>
          <p:nvPr/>
        </p:nvSpPr>
        <p:spPr>
          <a:xfrm rot="994562">
            <a:off x="-1458819" y="-1664540"/>
            <a:ext cx="3668062" cy="4666949"/>
          </a:xfrm>
          <a:custGeom>
            <a:avLst/>
            <a:gdLst/>
            <a:ahLst/>
            <a:cxnLst/>
            <a:rect l="l" t="t" r="r" b="b"/>
            <a:pathLst>
              <a:path w="34386" h="43750" extrusionOk="0">
                <a:moveTo>
                  <a:pt x="28567" y="1"/>
                </a:moveTo>
                <a:cubicBezTo>
                  <a:pt x="27976" y="1"/>
                  <a:pt x="27390" y="89"/>
                  <a:pt x="26849" y="264"/>
                </a:cubicBezTo>
                <a:cubicBezTo>
                  <a:pt x="23729" y="1729"/>
                  <a:pt x="20848" y="4813"/>
                  <a:pt x="19741" y="8123"/>
                </a:cubicBezTo>
                <a:cubicBezTo>
                  <a:pt x="18157" y="15147"/>
                  <a:pt x="21027" y="20958"/>
                  <a:pt x="13395" y="25565"/>
                </a:cubicBezTo>
                <a:cubicBezTo>
                  <a:pt x="9299" y="28268"/>
                  <a:pt x="3917" y="29971"/>
                  <a:pt x="1584" y="34626"/>
                </a:cubicBezTo>
                <a:cubicBezTo>
                  <a:pt x="0" y="37614"/>
                  <a:pt x="750" y="42865"/>
                  <a:pt x="4465" y="43746"/>
                </a:cubicBezTo>
                <a:cubicBezTo>
                  <a:pt x="4566" y="43748"/>
                  <a:pt x="4668" y="43750"/>
                  <a:pt x="4773" y="43750"/>
                </a:cubicBezTo>
                <a:cubicBezTo>
                  <a:pt x="7758" y="43750"/>
                  <a:pt x="12078" y="42750"/>
                  <a:pt x="13585" y="40150"/>
                </a:cubicBezTo>
                <a:cubicBezTo>
                  <a:pt x="14943" y="37591"/>
                  <a:pt x="13228" y="34435"/>
                  <a:pt x="13669" y="31554"/>
                </a:cubicBezTo>
                <a:cubicBezTo>
                  <a:pt x="14157" y="28268"/>
                  <a:pt x="17264" y="26065"/>
                  <a:pt x="18729" y="23077"/>
                </a:cubicBezTo>
                <a:cubicBezTo>
                  <a:pt x="21300" y="16397"/>
                  <a:pt x="18145" y="8575"/>
                  <a:pt x="27575" y="6182"/>
                </a:cubicBezTo>
                <a:cubicBezTo>
                  <a:pt x="30004" y="5920"/>
                  <a:pt x="34385" y="6337"/>
                  <a:pt x="33052" y="2479"/>
                </a:cubicBezTo>
                <a:cubicBezTo>
                  <a:pt x="32244" y="827"/>
                  <a:pt x="30380" y="1"/>
                  <a:pt x="285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0"/>
          <p:cNvSpPr/>
          <p:nvPr/>
        </p:nvSpPr>
        <p:spPr>
          <a:xfrm rot="839032">
            <a:off x="-3810924" y="-1020531"/>
            <a:ext cx="4984361" cy="8677490"/>
          </a:xfrm>
          <a:custGeom>
            <a:avLst/>
            <a:gdLst/>
            <a:ahLst/>
            <a:cxnLst/>
            <a:rect l="l" t="t" r="r" b="b"/>
            <a:pathLst>
              <a:path w="15182" h="26431" extrusionOk="0">
                <a:moveTo>
                  <a:pt x="14660" y="1"/>
                </a:moveTo>
                <a:cubicBezTo>
                  <a:pt x="14608" y="1"/>
                  <a:pt x="14551" y="4"/>
                  <a:pt x="14491" y="10"/>
                </a:cubicBezTo>
                <a:cubicBezTo>
                  <a:pt x="11371" y="463"/>
                  <a:pt x="8811" y="3285"/>
                  <a:pt x="8668" y="6464"/>
                </a:cubicBezTo>
                <a:cubicBezTo>
                  <a:pt x="8645" y="6940"/>
                  <a:pt x="8668" y="7416"/>
                  <a:pt x="8692" y="7892"/>
                </a:cubicBezTo>
                <a:cubicBezTo>
                  <a:pt x="8728" y="8869"/>
                  <a:pt x="8776" y="9881"/>
                  <a:pt x="8395" y="10774"/>
                </a:cubicBezTo>
                <a:cubicBezTo>
                  <a:pt x="7776" y="12143"/>
                  <a:pt x="6442" y="12857"/>
                  <a:pt x="5156" y="13548"/>
                </a:cubicBezTo>
                <a:cubicBezTo>
                  <a:pt x="4073" y="14107"/>
                  <a:pt x="2953" y="14715"/>
                  <a:pt x="2239" y="15703"/>
                </a:cubicBezTo>
                <a:cubicBezTo>
                  <a:pt x="1" y="19156"/>
                  <a:pt x="2763" y="22739"/>
                  <a:pt x="5001" y="25633"/>
                </a:cubicBezTo>
                <a:cubicBezTo>
                  <a:pt x="5204" y="25895"/>
                  <a:pt x="5418" y="26180"/>
                  <a:pt x="5609" y="26430"/>
                </a:cubicBezTo>
                <a:lnTo>
                  <a:pt x="5728" y="26371"/>
                </a:lnTo>
                <a:cubicBezTo>
                  <a:pt x="5513" y="26121"/>
                  <a:pt x="5311" y="25847"/>
                  <a:pt x="5097" y="25573"/>
                </a:cubicBezTo>
                <a:cubicBezTo>
                  <a:pt x="2894" y="22716"/>
                  <a:pt x="144" y="19156"/>
                  <a:pt x="2346" y="15762"/>
                </a:cubicBezTo>
                <a:cubicBezTo>
                  <a:pt x="3025" y="14798"/>
                  <a:pt x="4144" y="14203"/>
                  <a:pt x="5216" y="13631"/>
                </a:cubicBezTo>
                <a:cubicBezTo>
                  <a:pt x="6513" y="12929"/>
                  <a:pt x="7871" y="12214"/>
                  <a:pt x="8490" y="10821"/>
                </a:cubicBezTo>
                <a:cubicBezTo>
                  <a:pt x="8895" y="9893"/>
                  <a:pt x="8847" y="8881"/>
                  <a:pt x="8799" y="7892"/>
                </a:cubicBezTo>
                <a:cubicBezTo>
                  <a:pt x="8788" y="7428"/>
                  <a:pt x="8764" y="6940"/>
                  <a:pt x="8788" y="6475"/>
                </a:cubicBezTo>
                <a:cubicBezTo>
                  <a:pt x="8907" y="3344"/>
                  <a:pt x="11443" y="570"/>
                  <a:pt x="14514" y="129"/>
                </a:cubicBezTo>
                <a:cubicBezTo>
                  <a:pt x="14553" y="126"/>
                  <a:pt x="14600" y="124"/>
                  <a:pt x="14650" y="124"/>
                </a:cubicBezTo>
                <a:cubicBezTo>
                  <a:pt x="14799" y="124"/>
                  <a:pt x="14976" y="150"/>
                  <a:pt x="15038" y="284"/>
                </a:cubicBezTo>
                <a:cubicBezTo>
                  <a:pt x="15050" y="332"/>
                  <a:pt x="15074" y="356"/>
                  <a:pt x="15050" y="403"/>
                </a:cubicBezTo>
                <a:cubicBezTo>
                  <a:pt x="15003" y="546"/>
                  <a:pt x="14645" y="713"/>
                  <a:pt x="14193" y="927"/>
                </a:cubicBezTo>
                <a:cubicBezTo>
                  <a:pt x="13288" y="1320"/>
                  <a:pt x="11907" y="1951"/>
                  <a:pt x="11145" y="3368"/>
                </a:cubicBezTo>
                <a:cubicBezTo>
                  <a:pt x="9847" y="5404"/>
                  <a:pt x="10216" y="6976"/>
                  <a:pt x="10621" y="8631"/>
                </a:cubicBezTo>
                <a:cubicBezTo>
                  <a:pt x="10835" y="9500"/>
                  <a:pt x="11038" y="10369"/>
                  <a:pt x="11038" y="11357"/>
                </a:cubicBezTo>
                <a:cubicBezTo>
                  <a:pt x="10907" y="12488"/>
                  <a:pt x="10192" y="13441"/>
                  <a:pt x="9490" y="14345"/>
                </a:cubicBezTo>
                <a:cubicBezTo>
                  <a:pt x="9288" y="14631"/>
                  <a:pt x="9061" y="14929"/>
                  <a:pt x="8847" y="15227"/>
                </a:cubicBezTo>
                <a:cubicBezTo>
                  <a:pt x="6728" y="18334"/>
                  <a:pt x="6513" y="22620"/>
                  <a:pt x="8347" y="25906"/>
                </a:cubicBezTo>
                <a:lnTo>
                  <a:pt x="8454" y="25847"/>
                </a:lnTo>
                <a:cubicBezTo>
                  <a:pt x="6633" y="22597"/>
                  <a:pt x="6847" y="18346"/>
                  <a:pt x="8942" y="15286"/>
                </a:cubicBezTo>
                <a:cubicBezTo>
                  <a:pt x="9145" y="14988"/>
                  <a:pt x="9359" y="14691"/>
                  <a:pt x="9585" y="14405"/>
                </a:cubicBezTo>
                <a:cubicBezTo>
                  <a:pt x="10276" y="13464"/>
                  <a:pt x="11014" y="12512"/>
                  <a:pt x="11145" y="11357"/>
                </a:cubicBezTo>
                <a:cubicBezTo>
                  <a:pt x="11145" y="10345"/>
                  <a:pt x="10931" y="9464"/>
                  <a:pt x="10728" y="8607"/>
                </a:cubicBezTo>
                <a:cubicBezTo>
                  <a:pt x="10323" y="6964"/>
                  <a:pt x="9966" y="5428"/>
                  <a:pt x="11228" y="3427"/>
                </a:cubicBezTo>
                <a:cubicBezTo>
                  <a:pt x="11978" y="2034"/>
                  <a:pt x="13348" y="1427"/>
                  <a:pt x="14241" y="1022"/>
                </a:cubicBezTo>
                <a:cubicBezTo>
                  <a:pt x="14764" y="784"/>
                  <a:pt x="15086" y="641"/>
                  <a:pt x="15157" y="427"/>
                </a:cubicBezTo>
                <a:cubicBezTo>
                  <a:pt x="15181" y="356"/>
                  <a:pt x="15181" y="296"/>
                  <a:pt x="15134" y="225"/>
                </a:cubicBezTo>
                <a:cubicBezTo>
                  <a:pt x="15056" y="69"/>
                  <a:pt x="14898" y="1"/>
                  <a:pt x="14660" y="1"/>
                </a:cubicBezTo>
                <a:close/>
              </a:path>
            </a:pathLst>
          </a:custGeom>
          <a:solidFill>
            <a:schemeClr val="lt1"/>
          </a:solid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0"/>
          <p:cNvSpPr/>
          <p:nvPr/>
        </p:nvSpPr>
        <p:spPr>
          <a:xfrm>
            <a:off x="-2169212" y="3889403"/>
            <a:ext cx="5201779" cy="1967557"/>
          </a:xfrm>
          <a:custGeom>
            <a:avLst/>
            <a:gdLst/>
            <a:ahLst/>
            <a:cxnLst/>
            <a:rect l="l" t="t" r="r" b="b"/>
            <a:pathLst>
              <a:path w="53924" h="20395" extrusionOk="0">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7" name="Google Shape;237;p10"/>
          <p:cNvGrpSpPr/>
          <p:nvPr/>
        </p:nvGrpSpPr>
        <p:grpSpPr>
          <a:xfrm>
            <a:off x="7993876" y="787"/>
            <a:ext cx="2973465" cy="2819199"/>
            <a:chOff x="6831944" y="-3"/>
            <a:chExt cx="1849745" cy="1753778"/>
          </a:xfrm>
        </p:grpSpPr>
        <p:sp>
          <p:nvSpPr>
            <p:cNvPr id="238" name="Google Shape;238;p10"/>
            <p:cNvSpPr/>
            <p:nvPr/>
          </p:nvSpPr>
          <p:spPr>
            <a:xfrm>
              <a:off x="7215845" y="23907"/>
              <a:ext cx="94475" cy="126136"/>
            </a:xfrm>
            <a:custGeom>
              <a:avLst/>
              <a:gdLst/>
              <a:ahLst/>
              <a:cxnLst/>
              <a:rect l="l" t="t" r="r" b="b"/>
              <a:pathLst>
                <a:path w="2596" h="3466" extrusionOk="0">
                  <a:moveTo>
                    <a:pt x="1298" y="1"/>
                  </a:moveTo>
                  <a:cubicBezTo>
                    <a:pt x="1280" y="1"/>
                    <a:pt x="1262" y="7"/>
                    <a:pt x="1262" y="19"/>
                  </a:cubicBezTo>
                  <a:cubicBezTo>
                    <a:pt x="1107" y="912"/>
                    <a:pt x="667" y="1602"/>
                    <a:pt x="12" y="1721"/>
                  </a:cubicBezTo>
                  <a:lnTo>
                    <a:pt x="0" y="1733"/>
                  </a:lnTo>
                  <a:lnTo>
                    <a:pt x="0" y="1745"/>
                  </a:lnTo>
                  <a:lnTo>
                    <a:pt x="12" y="1745"/>
                  </a:lnTo>
                  <a:cubicBezTo>
                    <a:pt x="667" y="1864"/>
                    <a:pt x="1107" y="2555"/>
                    <a:pt x="1262" y="3448"/>
                  </a:cubicBezTo>
                  <a:cubicBezTo>
                    <a:pt x="1262" y="3460"/>
                    <a:pt x="1280" y="3466"/>
                    <a:pt x="1298" y="3466"/>
                  </a:cubicBezTo>
                  <a:cubicBezTo>
                    <a:pt x="1316" y="3466"/>
                    <a:pt x="1334" y="3460"/>
                    <a:pt x="1334" y="3448"/>
                  </a:cubicBezTo>
                  <a:cubicBezTo>
                    <a:pt x="1488" y="2555"/>
                    <a:pt x="1929" y="1864"/>
                    <a:pt x="2584" y="1745"/>
                  </a:cubicBezTo>
                  <a:lnTo>
                    <a:pt x="2596" y="1745"/>
                  </a:lnTo>
                  <a:cubicBezTo>
                    <a:pt x="2596" y="1733"/>
                    <a:pt x="2584" y="1733"/>
                    <a:pt x="2584" y="1721"/>
                  </a:cubicBezTo>
                  <a:cubicBezTo>
                    <a:pt x="1929" y="1602"/>
                    <a:pt x="1488" y="912"/>
                    <a:pt x="1334" y="19"/>
                  </a:cubicBezTo>
                  <a:cubicBezTo>
                    <a:pt x="1334" y="7"/>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0"/>
            <p:cNvSpPr/>
            <p:nvPr/>
          </p:nvSpPr>
          <p:spPr>
            <a:xfrm>
              <a:off x="7420333" y="171114"/>
              <a:ext cx="61139" cy="80864"/>
            </a:xfrm>
            <a:custGeom>
              <a:avLst/>
              <a:gdLst/>
              <a:ahLst/>
              <a:cxnLst/>
              <a:rect l="l" t="t" r="r" b="b"/>
              <a:pathLst>
                <a:path w="1680" h="2222" extrusionOk="0">
                  <a:moveTo>
                    <a:pt x="846" y="1"/>
                  </a:moveTo>
                  <a:cubicBezTo>
                    <a:pt x="834" y="1"/>
                    <a:pt x="822" y="4"/>
                    <a:pt x="822" y="10"/>
                  </a:cubicBezTo>
                  <a:cubicBezTo>
                    <a:pt x="715" y="569"/>
                    <a:pt x="429" y="1022"/>
                    <a:pt x="13" y="1093"/>
                  </a:cubicBezTo>
                  <a:lnTo>
                    <a:pt x="1" y="1105"/>
                  </a:lnTo>
                  <a:lnTo>
                    <a:pt x="1" y="1129"/>
                  </a:lnTo>
                  <a:lnTo>
                    <a:pt x="13" y="1129"/>
                  </a:lnTo>
                  <a:cubicBezTo>
                    <a:pt x="429" y="1201"/>
                    <a:pt x="727" y="1641"/>
                    <a:pt x="822" y="2213"/>
                  </a:cubicBezTo>
                  <a:cubicBezTo>
                    <a:pt x="822" y="2219"/>
                    <a:pt x="834" y="2221"/>
                    <a:pt x="846" y="2221"/>
                  </a:cubicBezTo>
                  <a:cubicBezTo>
                    <a:pt x="858" y="2221"/>
                    <a:pt x="870" y="2219"/>
                    <a:pt x="870" y="2213"/>
                  </a:cubicBezTo>
                  <a:cubicBezTo>
                    <a:pt x="965" y="1641"/>
                    <a:pt x="1251" y="1201"/>
                    <a:pt x="1680" y="1129"/>
                  </a:cubicBezTo>
                  <a:cubicBezTo>
                    <a:pt x="1680" y="1105"/>
                    <a:pt x="1680" y="1105"/>
                    <a:pt x="1668" y="1093"/>
                  </a:cubicBezTo>
                  <a:cubicBezTo>
                    <a:pt x="1251" y="1022"/>
                    <a:pt x="953" y="569"/>
                    <a:pt x="870" y="10"/>
                  </a:cubicBezTo>
                  <a:cubicBezTo>
                    <a:pt x="870" y="4"/>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0"/>
            <p:cNvSpPr/>
            <p:nvPr/>
          </p:nvSpPr>
          <p:spPr>
            <a:xfrm>
              <a:off x="8056869" y="93562"/>
              <a:ext cx="61321" cy="80864"/>
            </a:xfrm>
            <a:custGeom>
              <a:avLst/>
              <a:gdLst/>
              <a:ahLst/>
              <a:cxnLst/>
              <a:rect l="l" t="t" r="r" b="b"/>
              <a:pathLst>
                <a:path w="1685" h="2222" extrusionOk="0">
                  <a:moveTo>
                    <a:pt x="1683" y="1120"/>
                  </a:moveTo>
                  <a:cubicBezTo>
                    <a:pt x="1682" y="1120"/>
                    <a:pt x="1679" y="1123"/>
                    <a:pt x="1679" y="1129"/>
                  </a:cubicBezTo>
                  <a:cubicBezTo>
                    <a:pt x="1685" y="1123"/>
                    <a:pt x="1685" y="1120"/>
                    <a:pt x="1683" y="1120"/>
                  </a:cubicBezTo>
                  <a:close/>
                  <a:moveTo>
                    <a:pt x="839" y="1"/>
                  </a:moveTo>
                  <a:cubicBezTo>
                    <a:pt x="831" y="1"/>
                    <a:pt x="822" y="4"/>
                    <a:pt x="822" y="10"/>
                  </a:cubicBezTo>
                  <a:cubicBezTo>
                    <a:pt x="714" y="581"/>
                    <a:pt x="429" y="1022"/>
                    <a:pt x="12" y="1093"/>
                  </a:cubicBezTo>
                  <a:lnTo>
                    <a:pt x="0" y="1117"/>
                  </a:lnTo>
                  <a:lnTo>
                    <a:pt x="0" y="1129"/>
                  </a:lnTo>
                  <a:lnTo>
                    <a:pt x="12" y="1129"/>
                  </a:lnTo>
                  <a:cubicBezTo>
                    <a:pt x="429" y="1200"/>
                    <a:pt x="726" y="1653"/>
                    <a:pt x="822" y="2212"/>
                  </a:cubicBezTo>
                  <a:cubicBezTo>
                    <a:pt x="822" y="2218"/>
                    <a:pt x="831" y="2221"/>
                    <a:pt x="839" y="2221"/>
                  </a:cubicBezTo>
                  <a:cubicBezTo>
                    <a:pt x="848" y="2221"/>
                    <a:pt x="857" y="2218"/>
                    <a:pt x="857" y="2212"/>
                  </a:cubicBezTo>
                  <a:cubicBezTo>
                    <a:pt x="965" y="1653"/>
                    <a:pt x="1250" y="1200"/>
                    <a:pt x="1679" y="1129"/>
                  </a:cubicBezTo>
                  <a:cubicBezTo>
                    <a:pt x="1679" y="1117"/>
                    <a:pt x="1679" y="1117"/>
                    <a:pt x="1667" y="1093"/>
                  </a:cubicBezTo>
                  <a:cubicBezTo>
                    <a:pt x="1250" y="1022"/>
                    <a:pt x="953" y="581"/>
                    <a:pt x="857" y="10"/>
                  </a:cubicBezTo>
                  <a:cubicBezTo>
                    <a:pt x="857" y="4"/>
                    <a:pt x="848" y="1"/>
                    <a:pt x="8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0"/>
            <p:cNvSpPr/>
            <p:nvPr/>
          </p:nvSpPr>
          <p:spPr>
            <a:xfrm>
              <a:off x="8244908" y="1312228"/>
              <a:ext cx="94475" cy="126318"/>
            </a:xfrm>
            <a:custGeom>
              <a:avLst/>
              <a:gdLst/>
              <a:ahLst/>
              <a:cxnLst/>
              <a:rect l="l" t="t" r="r" b="b"/>
              <a:pathLst>
                <a:path w="2596" h="3471" extrusionOk="0">
                  <a:moveTo>
                    <a:pt x="1298" y="0"/>
                  </a:moveTo>
                  <a:cubicBezTo>
                    <a:pt x="1280" y="0"/>
                    <a:pt x="1262" y="9"/>
                    <a:pt x="1262" y="27"/>
                  </a:cubicBezTo>
                  <a:cubicBezTo>
                    <a:pt x="1108" y="920"/>
                    <a:pt x="667" y="1598"/>
                    <a:pt x="12" y="1717"/>
                  </a:cubicBezTo>
                  <a:lnTo>
                    <a:pt x="0" y="1741"/>
                  </a:lnTo>
                  <a:lnTo>
                    <a:pt x="0" y="1753"/>
                  </a:lnTo>
                  <a:lnTo>
                    <a:pt x="12" y="1753"/>
                  </a:lnTo>
                  <a:cubicBezTo>
                    <a:pt x="667" y="1872"/>
                    <a:pt x="1108" y="2551"/>
                    <a:pt x="1262" y="3444"/>
                  </a:cubicBezTo>
                  <a:cubicBezTo>
                    <a:pt x="1262" y="3462"/>
                    <a:pt x="1280" y="3471"/>
                    <a:pt x="1298" y="3471"/>
                  </a:cubicBezTo>
                  <a:cubicBezTo>
                    <a:pt x="1316" y="3471"/>
                    <a:pt x="1334" y="3462"/>
                    <a:pt x="1334" y="3444"/>
                  </a:cubicBezTo>
                  <a:cubicBezTo>
                    <a:pt x="1489" y="2551"/>
                    <a:pt x="1929" y="1872"/>
                    <a:pt x="2584" y="1753"/>
                  </a:cubicBezTo>
                  <a:lnTo>
                    <a:pt x="2596" y="1753"/>
                  </a:lnTo>
                  <a:cubicBezTo>
                    <a:pt x="2596" y="1741"/>
                    <a:pt x="2596" y="1717"/>
                    <a:pt x="2584" y="1717"/>
                  </a:cubicBezTo>
                  <a:cubicBezTo>
                    <a:pt x="1929" y="1598"/>
                    <a:pt x="1489" y="920"/>
                    <a:pt x="1334" y="27"/>
                  </a:cubicBezTo>
                  <a:cubicBezTo>
                    <a:pt x="1334" y="9"/>
                    <a:pt x="1316" y="0"/>
                    <a:pt x="12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0"/>
            <p:cNvSpPr/>
            <p:nvPr/>
          </p:nvSpPr>
          <p:spPr>
            <a:xfrm>
              <a:off x="8587213" y="679586"/>
              <a:ext cx="94475" cy="126355"/>
            </a:xfrm>
            <a:custGeom>
              <a:avLst/>
              <a:gdLst/>
              <a:ahLst/>
              <a:cxnLst/>
              <a:rect l="l" t="t" r="r" b="b"/>
              <a:pathLst>
                <a:path w="2596" h="3472" extrusionOk="0">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0"/>
            <p:cNvSpPr/>
            <p:nvPr/>
          </p:nvSpPr>
          <p:spPr>
            <a:xfrm>
              <a:off x="8339346" y="1467113"/>
              <a:ext cx="61576" cy="80828"/>
            </a:xfrm>
            <a:custGeom>
              <a:avLst/>
              <a:gdLst/>
              <a:ahLst/>
              <a:cxnLst/>
              <a:rect l="l" t="t" r="r" b="b"/>
              <a:pathLst>
                <a:path w="1692" h="2221" extrusionOk="0">
                  <a:moveTo>
                    <a:pt x="846" y="0"/>
                  </a:moveTo>
                  <a:cubicBezTo>
                    <a:pt x="834" y="0"/>
                    <a:pt x="823" y="3"/>
                    <a:pt x="823" y="9"/>
                  </a:cubicBezTo>
                  <a:cubicBezTo>
                    <a:pt x="715" y="581"/>
                    <a:pt x="442" y="1021"/>
                    <a:pt x="25" y="1093"/>
                  </a:cubicBezTo>
                  <a:lnTo>
                    <a:pt x="1" y="1117"/>
                  </a:lnTo>
                  <a:lnTo>
                    <a:pt x="1" y="1129"/>
                  </a:lnTo>
                  <a:lnTo>
                    <a:pt x="25" y="1129"/>
                  </a:lnTo>
                  <a:cubicBezTo>
                    <a:pt x="442" y="1200"/>
                    <a:pt x="739" y="1652"/>
                    <a:pt x="823" y="2212"/>
                  </a:cubicBezTo>
                  <a:cubicBezTo>
                    <a:pt x="823" y="2218"/>
                    <a:pt x="834" y="2221"/>
                    <a:pt x="846" y="2221"/>
                  </a:cubicBezTo>
                  <a:cubicBezTo>
                    <a:pt x="858" y="2221"/>
                    <a:pt x="870" y="2218"/>
                    <a:pt x="870" y="2212"/>
                  </a:cubicBezTo>
                  <a:cubicBezTo>
                    <a:pt x="977" y="1652"/>
                    <a:pt x="1251" y="1200"/>
                    <a:pt x="1692" y="1129"/>
                  </a:cubicBezTo>
                  <a:cubicBezTo>
                    <a:pt x="1692" y="1117"/>
                    <a:pt x="1668" y="1117"/>
                    <a:pt x="1668"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0"/>
            <p:cNvSpPr/>
            <p:nvPr/>
          </p:nvSpPr>
          <p:spPr>
            <a:xfrm>
              <a:off x="8063784" y="854960"/>
              <a:ext cx="61139" cy="81192"/>
            </a:xfrm>
            <a:custGeom>
              <a:avLst/>
              <a:gdLst/>
              <a:ahLst/>
              <a:cxnLst/>
              <a:rect l="l" t="t" r="r" b="b"/>
              <a:pathLst>
                <a:path w="1680" h="2231" extrusionOk="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0"/>
            <p:cNvSpPr/>
            <p:nvPr/>
          </p:nvSpPr>
          <p:spPr>
            <a:xfrm>
              <a:off x="7989253" y="948124"/>
              <a:ext cx="61139" cy="81192"/>
            </a:xfrm>
            <a:custGeom>
              <a:avLst/>
              <a:gdLst/>
              <a:ahLst/>
              <a:cxnLst/>
              <a:rect l="l" t="t" r="r" b="b"/>
              <a:pathLst>
                <a:path w="1680" h="2231" extrusionOk="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0"/>
            <p:cNvSpPr/>
            <p:nvPr/>
          </p:nvSpPr>
          <p:spPr>
            <a:xfrm>
              <a:off x="7651278" y="1426391"/>
              <a:ext cx="61139" cy="81155"/>
            </a:xfrm>
            <a:custGeom>
              <a:avLst/>
              <a:gdLst/>
              <a:ahLst/>
              <a:cxnLst/>
              <a:rect l="l" t="t" r="r" b="b"/>
              <a:pathLst>
                <a:path w="1680" h="2230" extrusionOk="0">
                  <a:moveTo>
                    <a:pt x="834" y="0"/>
                  </a:moveTo>
                  <a:cubicBezTo>
                    <a:pt x="822" y="0"/>
                    <a:pt x="810" y="3"/>
                    <a:pt x="810" y="9"/>
                  </a:cubicBezTo>
                  <a:cubicBezTo>
                    <a:pt x="715" y="581"/>
                    <a:pt x="429" y="1021"/>
                    <a:pt x="13" y="1105"/>
                  </a:cubicBezTo>
                  <a:lnTo>
                    <a:pt x="1" y="1117"/>
                  </a:lnTo>
                  <a:lnTo>
                    <a:pt x="1" y="1128"/>
                  </a:lnTo>
                  <a:lnTo>
                    <a:pt x="13" y="1128"/>
                  </a:lnTo>
                  <a:cubicBezTo>
                    <a:pt x="429" y="1200"/>
                    <a:pt x="727" y="1652"/>
                    <a:pt x="810" y="2212"/>
                  </a:cubicBezTo>
                  <a:cubicBezTo>
                    <a:pt x="810" y="2224"/>
                    <a:pt x="822" y="2230"/>
                    <a:pt x="834" y="2230"/>
                  </a:cubicBezTo>
                  <a:cubicBezTo>
                    <a:pt x="846" y="2230"/>
                    <a:pt x="858" y="2224"/>
                    <a:pt x="858" y="2212"/>
                  </a:cubicBezTo>
                  <a:cubicBezTo>
                    <a:pt x="965" y="1652"/>
                    <a:pt x="1251" y="1200"/>
                    <a:pt x="1680" y="1128"/>
                  </a:cubicBezTo>
                  <a:cubicBezTo>
                    <a:pt x="1680" y="1117"/>
                    <a:pt x="1680" y="1117"/>
                    <a:pt x="1668" y="1105"/>
                  </a:cubicBezTo>
                  <a:cubicBezTo>
                    <a:pt x="1251" y="1021"/>
                    <a:pt x="953" y="581"/>
                    <a:pt x="858" y="9"/>
                  </a:cubicBezTo>
                  <a:cubicBezTo>
                    <a:pt x="858" y="3"/>
                    <a:pt x="846" y="0"/>
                    <a:pt x="8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0"/>
            <p:cNvSpPr/>
            <p:nvPr/>
          </p:nvSpPr>
          <p:spPr>
            <a:xfrm>
              <a:off x="8087621" y="1560278"/>
              <a:ext cx="61139" cy="80828"/>
            </a:xfrm>
            <a:custGeom>
              <a:avLst/>
              <a:gdLst/>
              <a:ahLst/>
              <a:cxnLst/>
              <a:rect l="l" t="t" r="r" b="b"/>
              <a:pathLst>
                <a:path w="1680" h="2221" extrusionOk="0">
                  <a:moveTo>
                    <a:pt x="846" y="0"/>
                  </a:moveTo>
                  <a:cubicBezTo>
                    <a:pt x="834" y="0"/>
                    <a:pt x="822" y="3"/>
                    <a:pt x="822" y="9"/>
                  </a:cubicBezTo>
                  <a:cubicBezTo>
                    <a:pt x="715" y="581"/>
                    <a:pt x="429" y="1021"/>
                    <a:pt x="12" y="1093"/>
                  </a:cubicBezTo>
                  <a:lnTo>
                    <a:pt x="0" y="1117"/>
                  </a:lnTo>
                  <a:lnTo>
                    <a:pt x="0" y="1128"/>
                  </a:lnTo>
                  <a:lnTo>
                    <a:pt x="12" y="1128"/>
                  </a:lnTo>
                  <a:cubicBezTo>
                    <a:pt x="429" y="1200"/>
                    <a:pt x="727" y="1652"/>
                    <a:pt x="822" y="2212"/>
                  </a:cubicBezTo>
                  <a:cubicBezTo>
                    <a:pt x="822" y="2218"/>
                    <a:pt x="834" y="2221"/>
                    <a:pt x="846" y="2221"/>
                  </a:cubicBezTo>
                  <a:cubicBezTo>
                    <a:pt x="858" y="2221"/>
                    <a:pt x="870" y="2218"/>
                    <a:pt x="870" y="2212"/>
                  </a:cubicBezTo>
                  <a:cubicBezTo>
                    <a:pt x="965" y="1652"/>
                    <a:pt x="1251" y="1200"/>
                    <a:pt x="1679" y="1128"/>
                  </a:cubicBezTo>
                  <a:cubicBezTo>
                    <a:pt x="1679" y="1117"/>
                    <a:pt x="1667" y="1117"/>
                    <a:pt x="1667"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0"/>
            <p:cNvSpPr/>
            <p:nvPr/>
          </p:nvSpPr>
          <p:spPr>
            <a:xfrm>
              <a:off x="6893010" y="1186129"/>
              <a:ext cx="94511" cy="126318"/>
            </a:xfrm>
            <a:custGeom>
              <a:avLst/>
              <a:gdLst/>
              <a:ahLst/>
              <a:cxnLst/>
              <a:rect l="l" t="t" r="r" b="b"/>
              <a:pathLst>
                <a:path w="2597" h="3471" extrusionOk="0">
                  <a:moveTo>
                    <a:pt x="1299" y="0"/>
                  </a:moveTo>
                  <a:cubicBezTo>
                    <a:pt x="1281" y="0"/>
                    <a:pt x="1263" y="9"/>
                    <a:pt x="1263" y="27"/>
                  </a:cubicBezTo>
                  <a:cubicBezTo>
                    <a:pt x="1108" y="920"/>
                    <a:pt x="668" y="1599"/>
                    <a:pt x="13" y="1718"/>
                  </a:cubicBezTo>
                  <a:lnTo>
                    <a:pt x="1" y="1718"/>
                  </a:lnTo>
                  <a:cubicBezTo>
                    <a:pt x="1" y="1730"/>
                    <a:pt x="13" y="1753"/>
                    <a:pt x="13" y="1753"/>
                  </a:cubicBezTo>
                  <a:cubicBezTo>
                    <a:pt x="668" y="1873"/>
                    <a:pt x="1108" y="2551"/>
                    <a:pt x="1263" y="3444"/>
                  </a:cubicBezTo>
                  <a:cubicBezTo>
                    <a:pt x="1263" y="3462"/>
                    <a:pt x="1281" y="3471"/>
                    <a:pt x="1299" y="3471"/>
                  </a:cubicBezTo>
                  <a:cubicBezTo>
                    <a:pt x="1317" y="3471"/>
                    <a:pt x="1334" y="3462"/>
                    <a:pt x="1334" y="3444"/>
                  </a:cubicBezTo>
                  <a:cubicBezTo>
                    <a:pt x="1489" y="2551"/>
                    <a:pt x="1930" y="1873"/>
                    <a:pt x="2585" y="1753"/>
                  </a:cubicBezTo>
                  <a:lnTo>
                    <a:pt x="2596" y="1730"/>
                  </a:lnTo>
                  <a:lnTo>
                    <a:pt x="2596" y="1718"/>
                  </a:lnTo>
                  <a:lnTo>
                    <a:pt x="2585" y="1718"/>
                  </a:lnTo>
                  <a:cubicBezTo>
                    <a:pt x="1930" y="1599"/>
                    <a:pt x="1489" y="920"/>
                    <a:pt x="1334" y="27"/>
                  </a:cubicBezTo>
                  <a:cubicBezTo>
                    <a:pt x="1334" y="9"/>
                    <a:pt x="1317" y="0"/>
                    <a:pt x="12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0"/>
            <p:cNvSpPr/>
            <p:nvPr/>
          </p:nvSpPr>
          <p:spPr>
            <a:xfrm>
              <a:off x="7167298" y="771767"/>
              <a:ext cx="94948" cy="126136"/>
            </a:xfrm>
            <a:custGeom>
              <a:avLst/>
              <a:gdLst/>
              <a:ahLst/>
              <a:cxnLst/>
              <a:rect l="l" t="t" r="r" b="b"/>
              <a:pathLst>
                <a:path w="2609" h="3466" extrusionOk="0">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0"/>
            <p:cNvSpPr/>
            <p:nvPr/>
          </p:nvSpPr>
          <p:spPr>
            <a:xfrm>
              <a:off x="6831944" y="1076698"/>
              <a:ext cx="61540" cy="80864"/>
            </a:xfrm>
            <a:custGeom>
              <a:avLst/>
              <a:gdLst/>
              <a:ahLst/>
              <a:cxnLst/>
              <a:rect l="l" t="t" r="r" b="b"/>
              <a:pathLst>
                <a:path w="1691" h="2222" extrusionOk="0">
                  <a:moveTo>
                    <a:pt x="12" y="1093"/>
                  </a:moveTo>
                  <a:lnTo>
                    <a:pt x="12" y="1093"/>
                  </a:lnTo>
                  <a:cubicBezTo>
                    <a:pt x="0" y="1099"/>
                    <a:pt x="0" y="1102"/>
                    <a:pt x="3" y="1102"/>
                  </a:cubicBezTo>
                  <a:cubicBezTo>
                    <a:pt x="6" y="1102"/>
                    <a:pt x="12" y="1099"/>
                    <a:pt x="12" y="1093"/>
                  </a:cubicBezTo>
                  <a:close/>
                  <a:moveTo>
                    <a:pt x="845" y="1"/>
                  </a:moveTo>
                  <a:cubicBezTo>
                    <a:pt x="834" y="1"/>
                    <a:pt x="822" y="4"/>
                    <a:pt x="822" y="10"/>
                  </a:cubicBezTo>
                  <a:cubicBezTo>
                    <a:pt x="726" y="570"/>
                    <a:pt x="441" y="1022"/>
                    <a:pt x="12" y="1093"/>
                  </a:cubicBezTo>
                  <a:cubicBezTo>
                    <a:pt x="12" y="1105"/>
                    <a:pt x="12" y="1129"/>
                    <a:pt x="24" y="1129"/>
                  </a:cubicBezTo>
                  <a:cubicBezTo>
                    <a:pt x="441" y="1201"/>
                    <a:pt x="738" y="1641"/>
                    <a:pt x="822" y="2213"/>
                  </a:cubicBezTo>
                  <a:cubicBezTo>
                    <a:pt x="822" y="2219"/>
                    <a:pt x="834" y="2221"/>
                    <a:pt x="845" y="2221"/>
                  </a:cubicBezTo>
                  <a:cubicBezTo>
                    <a:pt x="857" y="2221"/>
                    <a:pt x="869" y="2219"/>
                    <a:pt x="869" y="2213"/>
                  </a:cubicBezTo>
                  <a:cubicBezTo>
                    <a:pt x="976" y="1641"/>
                    <a:pt x="1262" y="1201"/>
                    <a:pt x="1679" y="1129"/>
                  </a:cubicBezTo>
                  <a:lnTo>
                    <a:pt x="1691" y="1105"/>
                  </a:lnTo>
                  <a:lnTo>
                    <a:pt x="1691" y="1093"/>
                  </a:lnTo>
                  <a:lnTo>
                    <a:pt x="1679" y="1093"/>
                  </a:lnTo>
                  <a:cubicBezTo>
                    <a:pt x="1262" y="1022"/>
                    <a:pt x="965" y="570"/>
                    <a:pt x="869" y="10"/>
                  </a:cubicBezTo>
                  <a:cubicBezTo>
                    <a:pt x="869" y="4"/>
                    <a:pt x="857" y="1"/>
                    <a:pt x="8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0"/>
            <p:cNvSpPr/>
            <p:nvPr/>
          </p:nvSpPr>
          <p:spPr>
            <a:xfrm>
              <a:off x="7103175" y="1672911"/>
              <a:ext cx="61139" cy="80864"/>
            </a:xfrm>
            <a:custGeom>
              <a:avLst/>
              <a:gdLst/>
              <a:ahLst/>
              <a:cxnLst/>
              <a:rect l="l" t="t" r="r" b="b"/>
              <a:pathLst>
                <a:path w="1680" h="2222" extrusionOk="0">
                  <a:moveTo>
                    <a:pt x="834" y="1"/>
                  </a:moveTo>
                  <a:cubicBezTo>
                    <a:pt x="822" y="1"/>
                    <a:pt x="810" y="4"/>
                    <a:pt x="810" y="10"/>
                  </a:cubicBezTo>
                  <a:cubicBezTo>
                    <a:pt x="715" y="581"/>
                    <a:pt x="429" y="1022"/>
                    <a:pt x="0" y="1093"/>
                  </a:cubicBezTo>
                  <a:cubicBezTo>
                    <a:pt x="0" y="1117"/>
                    <a:pt x="0" y="1117"/>
                    <a:pt x="12" y="1129"/>
                  </a:cubicBezTo>
                  <a:cubicBezTo>
                    <a:pt x="429" y="1201"/>
                    <a:pt x="727" y="1653"/>
                    <a:pt x="810" y="2213"/>
                  </a:cubicBezTo>
                  <a:cubicBezTo>
                    <a:pt x="810" y="2218"/>
                    <a:pt x="822" y="2221"/>
                    <a:pt x="834" y="2221"/>
                  </a:cubicBezTo>
                  <a:cubicBezTo>
                    <a:pt x="846" y="2221"/>
                    <a:pt x="858" y="2218"/>
                    <a:pt x="858" y="2213"/>
                  </a:cubicBezTo>
                  <a:cubicBezTo>
                    <a:pt x="965" y="1653"/>
                    <a:pt x="1251" y="1201"/>
                    <a:pt x="1667" y="1129"/>
                  </a:cubicBezTo>
                  <a:lnTo>
                    <a:pt x="1679" y="1117"/>
                  </a:lnTo>
                  <a:lnTo>
                    <a:pt x="1679" y="1093"/>
                  </a:lnTo>
                  <a:lnTo>
                    <a:pt x="1667" y="1093"/>
                  </a:ln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0"/>
            <p:cNvSpPr/>
            <p:nvPr/>
          </p:nvSpPr>
          <p:spPr>
            <a:xfrm>
              <a:off x="8111458" y="-3"/>
              <a:ext cx="61139" cy="80828"/>
            </a:xfrm>
            <a:custGeom>
              <a:avLst/>
              <a:gdLst/>
              <a:ahLst/>
              <a:cxnLst/>
              <a:rect l="l" t="t" r="r" b="b"/>
              <a:pathLst>
                <a:path w="1680" h="2221" extrusionOk="0">
                  <a:moveTo>
                    <a:pt x="846" y="0"/>
                  </a:moveTo>
                  <a:cubicBezTo>
                    <a:pt x="834" y="0"/>
                    <a:pt x="822" y="3"/>
                    <a:pt x="822" y="9"/>
                  </a:cubicBezTo>
                  <a:cubicBezTo>
                    <a:pt x="715" y="569"/>
                    <a:pt x="429" y="1021"/>
                    <a:pt x="12" y="1092"/>
                  </a:cubicBezTo>
                  <a:lnTo>
                    <a:pt x="0" y="1104"/>
                  </a:lnTo>
                  <a:lnTo>
                    <a:pt x="0" y="1128"/>
                  </a:lnTo>
                  <a:lnTo>
                    <a:pt x="12" y="1128"/>
                  </a:lnTo>
                  <a:cubicBezTo>
                    <a:pt x="429" y="1200"/>
                    <a:pt x="727" y="1640"/>
                    <a:pt x="822" y="2212"/>
                  </a:cubicBezTo>
                  <a:cubicBezTo>
                    <a:pt x="822" y="2218"/>
                    <a:pt x="834" y="2221"/>
                    <a:pt x="846" y="2221"/>
                  </a:cubicBezTo>
                  <a:cubicBezTo>
                    <a:pt x="858" y="2221"/>
                    <a:pt x="869" y="2218"/>
                    <a:pt x="869" y="2212"/>
                  </a:cubicBezTo>
                  <a:cubicBezTo>
                    <a:pt x="965" y="1640"/>
                    <a:pt x="1250" y="1200"/>
                    <a:pt x="1679" y="1128"/>
                  </a:cubicBezTo>
                  <a:cubicBezTo>
                    <a:pt x="1679" y="1104"/>
                    <a:pt x="1679" y="1104"/>
                    <a:pt x="1667" y="1092"/>
                  </a:cubicBezTo>
                  <a:cubicBezTo>
                    <a:pt x="1250" y="1021"/>
                    <a:pt x="953" y="569"/>
                    <a:pt x="869" y="9"/>
                  </a:cubicBezTo>
                  <a:cubicBezTo>
                    <a:pt x="869"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253;p10"/>
          <p:cNvSpPr txBox="1">
            <a:spLocks noGrp="1"/>
          </p:cNvSpPr>
          <p:nvPr>
            <p:ph type="title"/>
          </p:nvPr>
        </p:nvSpPr>
        <p:spPr>
          <a:xfrm>
            <a:off x="713225" y="876525"/>
            <a:ext cx="3063000" cy="736200"/>
          </a:xfrm>
          <a:prstGeom prst="rect">
            <a:avLst/>
          </a:prstGeom>
        </p:spPr>
        <p:txBody>
          <a:bodyPr spcFirstLastPara="1" wrap="square" lIns="0" tIns="0" rIns="0" bIns="0" anchor="t" anchorCtr="0">
            <a:noAutofit/>
          </a:bodyPr>
          <a:lstStyle>
            <a:lvl1pPr lvl="0" algn="l" rtl="0">
              <a:lnSpc>
                <a:spcPct val="90000"/>
              </a:lnSpc>
              <a:spcBef>
                <a:spcPts val="0"/>
              </a:spcBef>
              <a:spcAft>
                <a:spcPts val="0"/>
              </a:spcAft>
              <a:buSzPts val="36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806"/>
        <p:cNvGrpSpPr/>
        <p:nvPr/>
      </p:nvGrpSpPr>
      <p:grpSpPr>
        <a:xfrm>
          <a:off x="0" y="0"/>
          <a:ext cx="0" cy="0"/>
          <a:chOff x="0" y="0"/>
          <a:chExt cx="0" cy="0"/>
        </a:xfrm>
      </p:grpSpPr>
      <p:sp>
        <p:nvSpPr>
          <p:cNvPr id="807" name="Google Shape;807;p27"/>
          <p:cNvSpPr/>
          <p:nvPr/>
        </p:nvSpPr>
        <p:spPr>
          <a:xfrm>
            <a:off x="-597775" y="-251327"/>
            <a:ext cx="3384001" cy="1279939"/>
          </a:xfrm>
          <a:custGeom>
            <a:avLst/>
            <a:gdLst/>
            <a:ahLst/>
            <a:cxnLst/>
            <a:rect l="l" t="t" r="r" b="b"/>
            <a:pathLst>
              <a:path w="53924" h="20395" extrusionOk="0">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8" name="Google Shape;808;p27"/>
          <p:cNvSpPr/>
          <p:nvPr/>
        </p:nvSpPr>
        <p:spPr>
          <a:xfrm>
            <a:off x="2625475" y="3795798"/>
            <a:ext cx="3384001" cy="1279939"/>
          </a:xfrm>
          <a:custGeom>
            <a:avLst/>
            <a:gdLst/>
            <a:ahLst/>
            <a:cxnLst/>
            <a:rect l="l" t="t" r="r" b="b"/>
            <a:pathLst>
              <a:path w="53924" h="20395" extrusionOk="0">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809" name="Google Shape;809;p27"/>
          <p:cNvGrpSpPr/>
          <p:nvPr/>
        </p:nvGrpSpPr>
        <p:grpSpPr>
          <a:xfrm rot="4676836">
            <a:off x="6681981" y="3292140"/>
            <a:ext cx="3629604" cy="3271774"/>
            <a:chOff x="-1155400" y="2779603"/>
            <a:chExt cx="3629811" cy="3271961"/>
          </a:xfrm>
        </p:grpSpPr>
        <p:sp>
          <p:nvSpPr>
            <p:cNvPr id="810" name="Google Shape;810;p27"/>
            <p:cNvSpPr/>
            <p:nvPr/>
          </p:nvSpPr>
          <p:spPr>
            <a:xfrm>
              <a:off x="-610709" y="2783593"/>
              <a:ext cx="1052331" cy="945576"/>
            </a:xfrm>
            <a:custGeom>
              <a:avLst/>
              <a:gdLst/>
              <a:ahLst/>
              <a:cxnLst/>
              <a:rect l="l" t="t" r="r" b="b"/>
              <a:pathLst>
                <a:path w="22682" h="20381" extrusionOk="0">
                  <a:moveTo>
                    <a:pt x="15910" y="0"/>
                  </a:moveTo>
                  <a:cubicBezTo>
                    <a:pt x="12387" y="0"/>
                    <a:pt x="8521" y="1281"/>
                    <a:pt x="5834" y="2910"/>
                  </a:cubicBezTo>
                  <a:cubicBezTo>
                    <a:pt x="3989" y="4029"/>
                    <a:pt x="2357" y="5637"/>
                    <a:pt x="1405" y="7637"/>
                  </a:cubicBezTo>
                  <a:cubicBezTo>
                    <a:pt x="953" y="8637"/>
                    <a:pt x="607" y="9756"/>
                    <a:pt x="405" y="10935"/>
                  </a:cubicBezTo>
                  <a:cubicBezTo>
                    <a:pt x="0" y="13257"/>
                    <a:pt x="167" y="15745"/>
                    <a:pt x="1179" y="17698"/>
                  </a:cubicBezTo>
                  <a:cubicBezTo>
                    <a:pt x="1976" y="19281"/>
                    <a:pt x="3084" y="19448"/>
                    <a:pt x="4512" y="19936"/>
                  </a:cubicBezTo>
                  <a:cubicBezTo>
                    <a:pt x="5365" y="20234"/>
                    <a:pt x="6288" y="20381"/>
                    <a:pt x="7220" y="20381"/>
                  </a:cubicBezTo>
                  <a:cubicBezTo>
                    <a:pt x="9307" y="20381"/>
                    <a:pt x="11443" y="19645"/>
                    <a:pt x="12966" y="18222"/>
                  </a:cubicBezTo>
                  <a:cubicBezTo>
                    <a:pt x="14240" y="17031"/>
                    <a:pt x="14680" y="15733"/>
                    <a:pt x="15276" y="14114"/>
                  </a:cubicBezTo>
                  <a:cubicBezTo>
                    <a:pt x="15942" y="12328"/>
                    <a:pt x="16847" y="10649"/>
                    <a:pt x="17967" y="9125"/>
                  </a:cubicBezTo>
                  <a:cubicBezTo>
                    <a:pt x="18740" y="8066"/>
                    <a:pt x="19633" y="6970"/>
                    <a:pt x="20645" y="6149"/>
                  </a:cubicBezTo>
                  <a:cubicBezTo>
                    <a:pt x="21550" y="5422"/>
                    <a:pt x="22681" y="4553"/>
                    <a:pt x="22324" y="3184"/>
                  </a:cubicBezTo>
                  <a:cubicBezTo>
                    <a:pt x="22074" y="2172"/>
                    <a:pt x="20765" y="1017"/>
                    <a:pt x="19836" y="660"/>
                  </a:cubicBezTo>
                  <a:cubicBezTo>
                    <a:pt x="18644" y="201"/>
                    <a:pt x="17304" y="0"/>
                    <a:pt x="1591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1" name="Google Shape;811;p27"/>
            <p:cNvSpPr/>
            <p:nvPr/>
          </p:nvSpPr>
          <p:spPr>
            <a:xfrm>
              <a:off x="-933905" y="2779603"/>
              <a:ext cx="3408316" cy="3271961"/>
            </a:xfrm>
            <a:custGeom>
              <a:avLst/>
              <a:gdLst/>
              <a:ahLst/>
              <a:cxnLst/>
              <a:rect l="l" t="t" r="r" b="b"/>
              <a:pathLst>
                <a:path w="73463" h="70524" extrusionOk="0">
                  <a:moveTo>
                    <a:pt x="47889" y="1"/>
                  </a:moveTo>
                  <a:cubicBezTo>
                    <a:pt x="47418" y="1"/>
                    <a:pt x="46960" y="16"/>
                    <a:pt x="46519" y="44"/>
                  </a:cubicBezTo>
                  <a:cubicBezTo>
                    <a:pt x="43113" y="282"/>
                    <a:pt x="39780" y="1270"/>
                    <a:pt x="36732" y="2889"/>
                  </a:cubicBezTo>
                  <a:cubicBezTo>
                    <a:pt x="32124" y="5330"/>
                    <a:pt x="28576" y="9295"/>
                    <a:pt x="25647" y="13712"/>
                  </a:cubicBezTo>
                  <a:cubicBezTo>
                    <a:pt x="22694" y="18165"/>
                    <a:pt x="20301" y="23046"/>
                    <a:pt x="16896" y="27118"/>
                  </a:cubicBezTo>
                  <a:cubicBezTo>
                    <a:pt x="13622" y="31035"/>
                    <a:pt x="8704" y="32869"/>
                    <a:pt x="5430" y="36774"/>
                  </a:cubicBezTo>
                  <a:cubicBezTo>
                    <a:pt x="2144" y="40703"/>
                    <a:pt x="1" y="45871"/>
                    <a:pt x="132" y="51157"/>
                  </a:cubicBezTo>
                  <a:cubicBezTo>
                    <a:pt x="287" y="57277"/>
                    <a:pt x="3870" y="62646"/>
                    <a:pt x="8919" y="65516"/>
                  </a:cubicBezTo>
                  <a:cubicBezTo>
                    <a:pt x="11779" y="67145"/>
                    <a:pt x="14992" y="67834"/>
                    <a:pt x="18222" y="67834"/>
                  </a:cubicBezTo>
                  <a:cubicBezTo>
                    <a:pt x="20208" y="67834"/>
                    <a:pt x="22201" y="67574"/>
                    <a:pt x="24123" y="67111"/>
                  </a:cubicBezTo>
                  <a:cubicBezTo>
                    <a:pt x="27611" y="66266"/>
                    <a:pt x="30671" y="64242"/>
                    <a:pt x="34184" y="63432"/>
                  </a:cubicBezTo>
                  <a:cubicBezTo>
                    <a:pt x="36050" y="63005"/>
                    <a:pt x="37952" y="62789"/>
                    <a:pt x="39849" y="62789"/>
                  </a:cubicBezTo>
                  <a:cubicBezTo>
                    <a:pt x="43713" y="62789"/>
                    <a:pt x="47561" y="63683"/>
                    <a:pt x="51067" y="65504"/>
                  </a:cubicBezTo>
                  <a:cubicBezTo>
                    <a:pt x="54555" y="67314"/>
                    <a:pt x="57853" y="69814"/>
                    <a:pt x="61806" y="70409"/>
                  </a:cubicBezTo>
                  <a:cubicBezTo>
                    <a:pt x="62316" y="70486"/>
                    <a:pt x="62816" y="70523"/>
                    <a:pt x="63304" y="70523"/>
                  </a:cubicBezTo>
                  <a:cubicBezTo>
                    <a:pt x="68131" y="70523"/>
                    <a:pt x="71826" y="66889"/>
                    <a:pt x="72712" y="61753"/>
                  </a:cubicBezTo>
                  <a:cubicBezTo>
                    <a:pt x="73462" y="57479"/>
                    <a:pt x="72284" y="52990"/>
                    <a:pt x="69938" y="49454"/>
                  </a:cubicBezTo>
                  <a:cubicBezTo>
                    <a:pt x="67164" y="45287"/>
                    <a:pt x="63009" y="42168"/>
                    <a:pt x="60377" y="37822"/>
                  </a:cubicBezTo>
                  <a:cubicBezTo>
                    <a:pt x="57710" y="33417"/>
                    <a:pt x="56317" y="27321"/>
                    <a:pt x="57972" y="22261"/>
                  </a:cubicBezTo>
                  <a:cubicBezTo>
                    <a:pt x="58925" y="19367"/>
                    <a:pt x="60020" y="16415"/>
                    <a:pt x="60449" y="13367"/>
                  </a:cubicBezTo>
                  <a:cubicBezTo>
                    <a:pt x="60961" y="9759"/>
                    <a:pt x="60092" y="5830"/>
                    <a:pt x="57591" y="3211"/>
                  </a:cubicBezTo>
                  <a:cubicBezTo>
                    <a:pt x="55261" y="775"/>
                    <a:pt x="51270" y="1"/>
                    <a:pt x="4788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2" name="Google Shape;812;p27"/>
            <p:cNvSpPr/>
            <p:nvPr/>
          </p:nvSpPr>
          <p:spPr>
            <a:xfrm>
              <a:off x="-1155400" y="3650965"/>
              <a:ext cx="870045" cy="686368"/>
            </a:xfrm>
            <a:custGeom>
              <a:avLst/>
              <a:gdLst/>
              <a:ahLst/>
              <a:cxnLst/>
              <a:rect l="l" t="t" r="r" b="b"/>
              <a:pathLst>
                <a:path w="18753" h="14794" extrusionOk="0">
                  <a:moveTo>
                    <a:pt x="8784" y="0"/>
                  </a:moveTo>
                  <a:cubicBezTo>
                    <a:pt x="6575" y="0"/>
                    <a:pt x="4399" y="641"/>
                    <a:pt x="2644" y="2158"/>
                  </a:cubicBezTo>
                  <a:cubicBezTo>
                    <a:pt x="739" y="3813"/>
                    <a:pt x="0" y="6242"/>
                    <a:pt x="262" y="8552"/>
                  </a:cubicBezTo>
                  <a:cubicBezTo>
                    <a:pt x="560" y="11016"/>
                    <a:pt x="2025" y="13338"/>
                    <a:pt x="4513" y="14350"/>
                  </a:cubicBezTo>
                  <a:cubicBezTo>
                    <a:pt x="5259" y="14660"/>
                    <a:pt x="6014" y="14794"/>
                    <a:pt x="6766" y="14794"/>
                  </a:cubicBezTo>
                  <a:cubicBezTo>
                    <a:pt x="8412" y="14794"/>
                    <a:pt x="10038" y="14149"/>
                    <a:pt x="11502" y="13290"/>
                  </a:cubicBezTo>
                  <a:cubicBezTo>
                    <a:pt x="13562" y="12088"/>
                    <a:pt x="16157" y="10349"/>
                    <a:pt x="17562" y="8337"/>
                  </a:cubicBezTo>
                  <a:cubicBezTo>
                    <a:pt x="18348" y="7206"/>
                    <a:pt x="18753" y="5658"/>
                    <a:pt x="18229" y="4361"/>
                  </a:cubicBezTo>
                  <a:cubicBezTo>
                    <a:pt x="17193" y="1765"/>
                    <a:pt x="13204" y="574"/>
                    <a:pt x="10788" y="170"/>
                  </a:cubicBezTo>
                  <a:cubicBezTo>
                    <a:pt x="10124" y="59"/>
                    <a:pt x="9452" y="0"/>
                    <a:pt x="878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3" name="Google Shape;813;p27"/>
            <p:cNvSpPr/>
            <p:nvPr/>
          </p:nvSpPr>
          <p:spPr>
            <a:xfrm>
              <a:off x="751484" y="2869982"/>
              <a:ext cx="1040779" cy="818129"/>
            </a:xfrm>
            <a:custGeom>
              <a:avLst/>
              <a:gdLst/>
              <a:ahLst/>
              <a:cxnLst/>
              <a:rect l="l" t="t" r="r" b="b"/>
              <a:pathLst>
                <a:path w="22433" h="17634" fill="none" extrusionOk="0">
                  <a:moveTo>
                    <a:pt x="1191" y="1"/>
                  </a:moveTo>
                  <a:cubicBezTo>
                    <a:pt x="1191" y="1"/>
                    <a:pt x="1" y="4322"/>
                    <a:pt x="1334" y="7882"/>
                  </a:cubicBezTo>
                  <a:cubicBezTo>
                    <a:pt x="2168" y="10097"/>
                    <a:pt x="4144" y="15038"/>
                    <a:pt x="15324" y="16264"/>
                  </a:cubicBezTo>
                  <a:cubicBezTo>
                    <a:pt x="15324" y="16264"/>
                    <a:pt x="19027" y="16776"/>
                    <a:pt x="22432" y="17634"/>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4" name="Google Shape;814;p27"/>
            <p:cNvSpPr/>
            <p:nvPr/>
          </p:nvSpPr>
          <p:spPr>
            <a:xfrm>
              <a:off x="496862" y="3114674"/>
              <a:ext cx="1941677" cy="2295810"/>
            </a:xfrm>
            <a:custGeom>
              <a:avLst/>
              <a:gdLst/>
              <a:ahLst/>
              <a:cxnLst/>
              <a:rect l="l" t="t" r="r" b="b"/>
              <a:pathLst>
                <a:path w="41851" h="49484" fill="none" extrusionOk="0">
                  <a:moveTo>
                    <a:pt x="41851" y="49483"/>
                  </a:moveTo>
                  <a:cubicBezTo>
                    <a:pt x="40005" y="47793"/>
                    <a:pt x="37374" y="44625"/>
                    <a:pt x="34064" y="38827"/>
                  </a:cubicBezTo>
                  <a:cubicBezTo>
                    <a:pt x="34064" y="38827"/>
                    <a:pt x="28706" y="31636"/>
                    <a:pt x="16907" y="26611"/>
                  </a:cubicBezTo>
                  <a:cubicBezTo>
                    <a:pt x="16907" y="26611"/>
                    <a:pt x="8465" y="23409"/>
                    <a:pt x="4084" y="10979"/>
                  </a:cubicBezTo>
                  <a:cubicBezTo>
                    <a:pt x="4084" y="10979"/>
                    <a:pt x="2393" y="5156"/>
                    <a:pt x="964" y="2096"/>
                  </a:cubicBezTo>
                  <a:lnTo>
                    <a:pt x="429" y="965"/>
                  </a:lnTo>
                  <a:cubicBezTo>
                    <a:pt x="298" y="632"/>
                    <a:pt x="167" y="311"/>
                    <a:pt x="0" y="1"/>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5" name="Google Shape;815;p27"/>
            <p:cNvSpPr/>
            <p:nvPr/>
          </p:nvSpPr>
          <p:spPr>
            <a:xfrm>
              <a:off x="396321" y="3221849"/>
              <a:ext cx="2045509" cy="2395791"/>
            </a:xfrm>
            <a:custGeom>
              <a:avLst/>
              <a:gdLst/>
              <a:ahLst/>
              <a:cxnLst/>
              <a:rect l="l" t="t" r="r" b="b"/>
              <a:pathLst>
                <a:path w="44089" h="51639" fill="none" extrusionOk="0">
                  <a:moveTo>
                    <a:pt x="44089" y="51638"/>
                  </a:moveTo>
                  <a:lnTo>
                    <a:pt x="43601" y="51221"/>
                  </a:lnTo>
                  <a:cubicBezTo>
                    <a:pt x="37183" y="47602"/>
                    <a:pt x="34147" y="39565"/>
                    <a:pt x="34147" y="39565"/>
                  </a:cubicBezTo>
                  <a:cubicBezTo>
                    <a:pt x="31635" y="35279"/>
                    <a:pt x="25241" y="35446"/>
                    <a:pt x="25241" y="35446"/>
                  </a:cubicBezTo>
                  <a:cubicBezTo>
                    <a:pt x="9073" y="35803"/>
                    <a:pt x="6037" y="20813"/>
                    <a:pt x="6037" y="20813"/>
                  </a:cubicBezTo>
                  <a:cubicBezTo>
                    <a:pt x="1512" y="4061"/>
                    <a:pt x="238" y="572"/>
                    <a:pt x="238" y="572"/>
                  </a:cubicBezTo>
                  <a:cubicBezTo>
                    <a:pt x="155" y="382"/>
                    <a:pt x="83" y="179"/>
                    <a:pt x="0" y="1"/>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6" name="Google Shape;816;p27"/>
            <p:cNvSpPr/>
            <p:nvPr/>
          </p:nvSpPr>
          <p:spPr>
            <a:xfrm>
              <a:off x="-1002942" y="3725106"/>
              <a:ext cx="522037" cy="444696"/>
            </a:xfrm>
            <a:custGeom>
              <a:avLst/>
              <a:gdLst/>
              <a:ahLst/>
              <a:cxnLst/>
              <a:rect l="l" t="t" r="r" b="b"/>
              <a:pathLst>
                <a:path w="11252" h="9585" fill="none" extrusionOk="0">
                  <a:moveTo>
                    <a:pt x="11252" y="9585"/>
                  </a:moveTo>
                  <a:cubicBezTo>
                    <a:pt x="8633" y="2036"/>
                    <a:pt x="2334" y="358"/>
                    <a:pt x="1" y="0"/>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7" name="Google Shape;817;p27"/>
            <p:cNvSpPr/>
            <p:nvPr/>
          </p:nvSpPr>
          <p:spPr>
            <a:xfrm>
              <a:off x="-473747" y="4279723"/>
              <a:ext cx="1046857" cy="1556135"/>
            </a:xfrm>
            <a:custGeom>
              <a:avLst/>
              <a:gdLst/>
              <a:ahLst/>
              <a:cxnLst/>
              <a:rect l="l" t="t" r="r" b="b"/>
              <a:pathLst>
                <a:path w="22564" h="33541" fill="none" extrusionOk="0">
                  <a:moveTo>
                    <a:pt x="18777" y="33540"/>
                  </a:moveTo>
                  <a:cubicBezTo>
                    <a:pt x="22563" y="20479"/>
                    <a:pt x="15669" y="17133"/>
                    <a:pt x="15669" y="17133"/>
                  </a:cubicBezTo>
                  <a:cubicBezTo>
                    <a:pt x="13907" y="15645"/>
                    <a:pt x="8037" y="14014"/>
                    <a:pt x="8037" y="14014"/>
                  </a:cubicBezTo>
                  <a:cubicBezTo>
                    <a:pt x="1" y="12168"/>
                    <a:pt x="739" y="1381"/>
                    <a:pt x="739" y="1381"/>
                  </a:cubicBezTo>
                  <a:cubicBezTo>
                    <a:pt x="691" y="1036"/>
                    <a:pt x="870" y="322"/>
                    <a:pt x="810" y="0"/>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8" name="Google Shape;818;p27"/>
            <p:cNvSpPr/>
            <p:nvPr/>
          </p:nvSpPr>
          <p:spPr>
            <a:xfrm>
              <a:off x="-1080285" y="3803004"/>
              <a:ext cx="457965" cy="464600"/>
            </a:xfrm>
            <a:custGeom>
              <a:avLst/>
              <a:gdLst/>
              <a:ahLst/>
              <a:cxnLst/>
              <a:rect l="l" t="t" r="r" b="b"/>
              <a:pathLst>
                <a:path w="9871" h="10014" fill="none" extrusionOk="0">
                  <a:moveTo>
                    <a:pt x="9871" y="10013"/>
                  </a:moveTo>
                  <a:cubicBezTo>
                    <a:pt x="8347" y="2572"/>
                    <a:pt x="1656" y="417"/>
                    <a:pt x="1" y="0"/>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9" name="Google Shape;819;p27"/>
            <p:cNvSpPr/>
            <p:nvPr/>
          </p:nvSpPr>
          <p:spPr>
            <a:xfrm>
              <a:off x="-699093" y="4415616"/>
              <a:ext cx="645772" cy="1525189"/>
            </a:xfrm>
            <a:custGeom>
              <a:avLst/>
              <a:gdLst/>
              <a:ahLst/>
              <a:cxnLst/>
              <a:rect l="l" t="t" r="r" b="b"/>
              <a:pathLst>
                <a:path w="13919" h="32874" fill="none" extrusionOk="0">
                  <a:moveTo>
                    <a:pt x="13918" y="32873"/>
                  </a:moveTo>
                  <a:cubicBezTo>
                    <a:pt x="13918" y="23574"/>
                    <a:pt x="10263" y="18883"/>
                    <a:pt x="10263" y="18883"/>
                  </a:cubicBezTo>
                  <a:cubicBezTo>
                    <a:pt x="7025" y="14633"/>
                    <a:pt x="3858" y="12347"/>
                    <a:pt x="3858" y="12347"/>
                  </a:cubicBezTo>
                  <a:cubicBezTo>
                    <a:pt x="0" y="9073"/>
                    <a:pt x="1965" y="0"/>
                    <a:pt x="1965" y="0"/>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0" name="Google Shape;820;p27"/>
            <p:cNvSpPr/>
            <p:nvPr/>
          </p:nvSpPr>
          <p:spPr>
            <a:xfrm>
              <a:off x="-542784" y="2813657"/>
              <a:ext cx="763986" cy="701028"/>
            </a:xfrm>
            <a:custGeom>
              <a:avLst/>
              <a:gdLst/>
              <a:ahLst/>
              <a:cxnLst/>
              <a:rect l="l" t="t" r="r" b="b"/>
              <a:pathLst>
                <a:path w="16467" h="15110" extrusionOk="0">
                  <a:moveTo>
                    <a:pt x="9859" y="0"/>
                  </a:moveTo>
                  <a:cubicBezTo>
                    <a:pt x="7835" y="524"/>
                    <a:pt x="5918" y="1334"/>
                    <a:pt x="4382" y="2274"/>
                  </a:cubicBezTo>
                  <a:cubicBezTo>
                    <a:pt x="2560" y="3381"/>
                    <a:pt x="941" y="4953"/>
                    <a:pt x="0" y="6929"/>
                  </a:cubicBezTo>
                  <a:cubicBezTo>
                    <a:pt x="314" y="6904"/>
                    <a:pt x="623" y="6891"/>
                    <a:pt x="928" y="6891"/>
                  </a:cubicBezTo>
                  <a:cubicBezTo>
                    <a:pt x="6266" y="6891"/>
                    <a:pt x="10321" y="10739"/>
                    <a:pt x="13193" y="15109"/>
                  </a:cubicBezTo>
                  <a:cubicBezTo>
                    <a:pt x="13419" y="14597"/>
                    <a:pt x="13609" y="14049"/>
                    <a:pt x="13836" y="13466"/>
                  </a:cubicBezTo>
                  <a:cubicBezTo>
                    <a:pt x="14478" y="11716"/>
                    <a:pt x="15383" y="10049"/>
                    <a:pt x="16467" y="8537"/>
                  </a:cubicBezTo>
                  <a:cubicBezTo>
                    <a:pt x="14502" y="4060"/>
                    <a:pt x="11788" y="1417"/>
                    <a:pt x="98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1" name="Google Shape;821;p27"/>
            <p:cNvSpPr/>
            <p:nvPr/>
          </p:nvSpPr>
          <p:spPr>
            <a:xfrm>
              <a:off x="131167" y="3388132"/>
              <a:ext cx="2288573" cy="2662934"/>
            </a:xfrm>
            <a:custGeom>
              <a:avLst/>
              <a:gdLst/>
              <a:ahLst/>
              <a:cxnLst/>
              <a:rect l="l" t="t" r="r" b="b"/>
              <a:pathLst>
                <a:path w="49328" h="57397" extrusionOk="0">
                  <a:moveTo>
                    <a:pt x="3096" y="1"/>
                  </a:moveTo>
                  <a:cubicBezTo>
                    <a:pt x="2953" y="191"/>
                    <a:pt x="2822" y="382"/>
                    <a:pt x="2691" y="596"/>
                  </a:cubicBezTo>
                  <a:cubicBezTo>
                    <a:pt x="1750" y="2013"/>
                    <a:pt x="869" y="3465"/>
                    <a:pt x="0" y="4942"/>
                  </a:cubicBezTo>
                  <a:cubicBezTo>
                    <a:pt x="2870" y="10085"/>
                    <a:pt x="4203" y="15229"/>
                    <a:pt x="4203" y="15229"/>
                  </a:cubicBezTo>
                  <a:cubicBezTo>
                    <a:pt x="6620" y="29814"/>
                    <a:pt x="13037" y="34219"/>
                    <a:pt x="13037" y="34219"/>
                  </a:cubicBezTo>
                  <a:cubicBezTo>
                    <a:pt x="20693" y="40803"/>
                    <a:pt x="22753" y="46959"/>
                    <a:pt x="23241" y="50495"/>
                  </a:cubicBezTo>
                  <a:cubicBezTo>
                    <a:pt x="24908" y="50947"/>
                    <a:pt x="26551" y="51566"/>
                    <a:pt x="28111" y="52376"/>
                  </a:cubicBezTo>
                  <a:cubicBezTo>
                    <a:pt x="31611" y="54186"/>
                    <a:pt x="34897" y="56686"/>
                    <a:pt x="38850" y="57281"/>
                  </a:cubicBezTo>
                  <a:cubicBezTo>
                    <a:pt x="39364" y="57359"/>
                    <a:pt x="39868" y="57397"/>
                    <a:pt x="40360" y="57397"/>
                  </a:cubicBezTo>
                  <a:cubicBezTo>
                    <a:pt x="44619" y="57397"/>
                    <a:pt x="47983" y="54570"/>
                    <a:pt x="49328" y="50376"/>
                  </a:cubicBezTo>
                  <a:cubicBezTo>
                    <a:pt x="45565" y="43982"/>
                    <a:pt x="36338" y="39970"/>
                    <a:pt x="36338" y="39970"/>
                  </a:cubicBezTo>
                  <a:cubicBezTo>
                    <a:pt x="17955" y="33719"/>
                    <a:pt x="14383" y="29957"/>
                    <a:pt x="14383" y="29957"/>
                  </a:cubicBezTo>
                  <a:cubicBezTo>
                    <a:pt x="6965" y="23218"/>
                    <a:pt x="6144" y="14609"/>
                    <a:pt x="6144" y="14609"/>
                  </a:cubicBezTo>
                  <a:cubicBezTo>
                    <a:pt x="5203" y="9514"/>
                    <a:pt x="3822" y="3287"/>
                    <a:pt x="309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2" name="Google Shape;822;p27"/>
            <p:cNvSpPr/>
            <p:nvPr/>
          </p:nvSpPr>
          <p:spPr>
            <a:xfrm>
              <a:off x="-606301" y="3289262"/>
              <a:ext cx="617610" cy="376774"/>
            </a:xfrm>
            <a:custGeom>
              <a:avLst/>
              <a:gdLst/>
              <a:ahLst/>
              <a:cxnLst/>
              <a:rect l="l" t="t" r="r" b="b"/>
              <a:pathLst>
                <a:path w="13312" h="8121" extrusionOk="0">
                  <a:moveTo>
                    <a:pt x="322" y="0"/>
                  </a:moveTo>
                  <a:lnTo>
                    <a:pt x="322" y="36"/>
                  </a:lnTo>
                  <a:cubicBezTo>
                    <a:pt x="0" y="1941"/>
                    <a:pt x="60" y="3953"/>
                    <a:pt x="631" y="5715"/>
                  </a:cubicBezTo>
                  <a:cubicBezTo>
                    <a:pt x="1672" y="5331"/>
                    <a:pt x="2715" y="5172"/>
                    <a:pt x="3729" y="5172"/>
                  </a:cubicBezTo>
                  <a:cubicBezTo>
                    <a:pt x="7241" y="5172"/>
                    <a:pt x="10402" y="7076"/>
                    <a:pt x="11871" y="8120"/>
                  </a:cubicBezTo>
                  <a:cubicBezTo>
                    <a:pt x="12228" y="7882"/>
                    <a:pt x="12573" y="7620"/>
                    <a:pt x="12895" y="7335"/>
                  </a:cubicBezTo>
                  <a:cubicBezTo>
                    <a:pt x="13050" y="7192"/>
                    <a:pt x="13192" y="7061"/>
                    <a:pt x="13311" y="6906"/>
                  </a:cubicBezTo>
                  <a:cubicBezTo>
                    <a:pt x="11573" y="4620"/>
                    <a:pt x="10156" y="3965"/>
                    <a:pt x="10156" y="3965"/>
                  </a:cubicBezTo>
                  <a:cubicBezTo>
                    <a:pt x="5037" y="596"/>
                    <a:pt x="1786" y="36"/>
                    <a:pt x="32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3" name="Google Shape;823;p27"/>
            <p:cNvSpPr/>
            <p:nvPr/>
          </p:nvSpPr>
          <p:spPr>
            <a:xfrm>
              <a:off x="-63280" y="3709099"/>
              <a:ext cx="1065600" cy="2005749"/>
            </a:xfrm>
            <a:custGeom>
              <a:avLst/>
              <a:gdLst/>
              <a:ahLst/>
              <a:cxnLst/>
              <a:rect l="l" t="t" r="r" b="b"/>
              <a:pathLst>
                <a:path w="22968" h="43232" extrusionOk="0">
                  <a:moveTo>
                    <a:pt x="2977" y="0"/>
                  </a:moveTo>
                  <a:cubicBezTo>
                    <a:pt x="2667" y="524"/>
                    <a:pt x="2334" y="1060"/>
                    <a:pt x="2012" y="1584"/>
                  </a:cubicBezTo>
                  <a:cubicBezTo>
                    <a:pt x="3012" y="4691"/>
                    <a:pt x="2298" y="9692"/>
                    <a:pt x="2298" y="9692"/>
                  </a:cubicBezTo>
                  <a:cubicBezTo>
                    <a:pt x="0" y="19419"/>
                    <a:pt x="6822" y="24467"/>
                    <a:pt x="6822" y="24467"/>
                  </a:cubicBezTo>
                  <a:cubicBezTo>
                    <a:pt x="15300" y="30373"/>
                    <a:pt x="16288" y="39267"/>
                    <a:pt x="16252" y="43232"/>
                  </a:cubicBezTo>
                  <a:cubicBezTo>
                    <a:pt x="17824" y="42927"/>
                    <a:pt x="19420" y="42773"/>
                    <a:pt x="21015" y="42773"/>
                  </a:cubicBezTo>
                  <a:cubicBezTo>
                    <a:pt x="21667" y="42773"/>
                    <a:pt x="22318" y="42799"/>
                    <a:pt x="22967" y="42851"/>
                  </a:cubicBezTo>
                  <a:cubicBezTo>
                    <a:pt x="21300" y="34350"/>
                    <a:pt x="14311" y="28587"/>
                    <a:pt x="14311" y="28587"/>
                  </a:cubicBezTo>
                  <a:cubicBezTo>
                    <a:pt x="7894" y="22836"/>
                    <a:pt x="7334" y="15812"/>
                    <a:pt x="7334" y="15812"/>
                  </a:cubicBezTo>
                  <a:cubicBezTo>
                    <a:pt x="6572" y="8108"/>
                    <a:pt x="4763" y="3155"/>
                    <a:pt x="297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24" name="Google Shape;824;p27"/>
          <p:cNvGrpSpPr/>
          <p:nvPr/>
        </p:nvGrpSpPr>
        <p:grpSpPr>
          <a:xfrm>
            <a:off x="5700160" y="-1795863"/>
            <a:ext cx="3585731" cy="2819199"/>
            <a:chOff x="6451063" y="-3"/>
            <a:chExt cx="2230626" cy="1753778"/>
          </a:xfrm>
        </p:grpSpPr>
        <p:sp>
          <p:nvSpPr>
            <p:cNvPr id="825" name="Google Shape;825;p27"/>
            <p:cNvSpPr/>
            <p:nvPr/>
          </p:nvSpPr>
          <p:spPr>
            <a:xfrm>
              <a:off x="7215845" y="23907"/>
              <a:ext cx="94475" cy="126136"/>
            </a:xfrm>
            <a:custGeom>
              <a:avLst/>
              <a:gdLst/>
              <a:ahLst/>
              <a:cxnLst/>
              <a:rect l="l" t="t" r="r" b="b"/>
              <a:pathLst>
                <a:path w="2596" h="3466" extrusionOk="0">
                  <a:moveTo>
                    <a:pt x="1298" y="1"/>
                  </a:moveTo>
                  <a:cubicBezTo>
                    <a:pt x="1280" y="1"/>
                    <a:pt x="1262" y="7"/>
                    <a:pt x="1262" y="19"/>
                  </a:cubicBezTo>
                  <a:cubicBezTo>
                    <a:pt x="1107" y="912"/>
                    <a:pt x="667" y="1602"/>
                    <a:pt x="12" y="1721"/>
                  </a:cubicBezTo>
                  <a:lnTo>
                    <a:pt x="0" y="1733"/>
                  </a:lnTo>
                  <a:lnTo>
                    <a:pt x="0" y="1745"/>
                  </a:lnTo>
                  <a:lnTo>
                    <a:pt x="12" y="1745"/>
                  </a:lnTo>
                  <a:cubicBezTo>
                    <a:pt x="667" y="1864"/>
                    <a:pt x="1107" y="2555"/>
                    <a:pt x="1262" y="3448"/>
                  </a:cubicBezTo>
                  <a:cubicBezTo>
                    <a:pt x="1262" y="3460"/>
                    <a:pt x="1280" y="3466"/>
                    <a:pt x="1298" y="3466"/>
                  </a:cubicBezTo>
                  <a:cubicBezTo>
                    <a:pt x="1316" y="3466"/>
                    <a:pt x="1334" y="3460"/>
                    <a:pt x="1334" y="3448"/>
                  </a:cubicBezTo>
                  <a:cubicBezTo>
                    <a:pt x="1488" y="2555"/>
                    <a:pt x="1929" y="1864"/>
                    <a:pt x="2584" y="1745"/>
                  </a:cubicBezTo>
                  <a:lnTo>
                    <a:pt x="2596" y="1745"/>
                  </a:lnTo>
                  <a:cubicBezTo>
                    <a:pt x="2596" y="1733"/>
                    <a:pt x="2584" y="1733"/>
                    <a:pt x="2584" y="1721"/>
                  </a:cubicBezTo>
                  <a:cubicBezTo>
                    <a:pt x="1929" y="1602"/>
                    <a:pt x="1488" y="912"/>
                    <a:pt x="1334" y="19"/>
                  </a:cubicBezTo>
                  <a:cubicBezTo>
                    <a:pt x="1334" y="7"/>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6" name="Google Shape;826;p27"/>
            <p:cNvSpPr/>
            <p:nvPr/>
          </p:nvSpPr>
          <p:spPr>
            <a:xfrm>
              <a:off x="7420333" y="171114"/>
              <a:ext cx="61139" cy="80864"/>
            </a:xfrm>
            <a:custGeom>
              <a:avLst/>
              <a:gdLst/>
              <a:ahLst/>
              <a:cxnLst/>
              <a:rect l="l" t="t" r="r" b="b"/>
              <a:pathLst>
                <a:path w="1680" h="2222" extrusionOk="0">
                  <a:moveTo>
                    <a:pt x="846" y="1"/>
                  </a:moveTo>
                  <a:cubicBezTo>
                    <a:pt x="834" y="1"/>
                    <a:pt x="822" y="4"/>
                    <a:pt x="822" y="10"/>
                  </a:cubicBezTo>
                  <a:cubicBezTo>
                    <a:pt x="715" y="569"/>
                    <a:pt x="429" y="1022"/>
                    <a:pt x="13" y="1093"/>
                  </a:cubicBezTo>
                  <a:lnTo>
                    <a:pt x="1" y="1105"/>
                  </a:lnTo>
                  <a:lnTo>
                    <a:pt x="1" y="1129"/>
                  </a:lnTo>
                  <a:lnTo>
                    <a:pt x="13" y="1129"/>
                  </a:lnTo>
                  <a:cubicBezTo>
                    <a:pt x="429" y="1201"/>
                    <a:pt x="727" y="1641"/>
                    <a:pt x="822" y="2213"/>
                  </a:cubicBezTo>
                  <a:cubicBezTo>
                    <a:pt x="822" y="2219"/>
                    <a:pt x="834" y="2221"/>
                    <a:pt x="846" y="2221"/>
                  </a:cubicBezTo>
                  <a:cubicBezTo>
                    <a:pt x="858" y="2221"/>
                    <a:pt x="870" y="2219"/>
                    <a:pt x="870" y="2213"/>
                  </a:cubicBezTo>
                  <a:cubicBezTo>
                    <a:pt x="965" y="1641"/>
                    <a:pt x="1251" y="1201"/>
                    <a:pt x="1680" y="1129"/>
                  </a:cubicBezTo>
                  <a:cubicBezTo>
                    <a:pt x="1680" y="1105"/>
                    <a:pt x="1680" y="1105"/>
                    <a:pt x="1668" y="1093"/>
                  </a:cubicBezTo>
                  <a:cubicBezTo>
                    <a:pt x="1251" y="1022"/>
                    <a:pt x="953" y="569"/>
                    <a:pt x="870" y="10"/>
                  </a:cubicBezTo>
                  <a:cubicBezTo>
                    <a:pt x="870" y="4"/>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7" name="Google Shape;827;p27"/>
            <p:cNvSpPr/>
            <p:nvPr/>
          </p:nvSpPr>
          <p:spPr>
            <a:xfrm>
              <a:off x="8056869" y="93562"/>
              <a:ext cx="61321" cy="80864"/>
            </a:xfrm>
            <a:custGeom>
              <a:avLst/>
              <a:gdLst/>
              <a:ahLst/>
              <a:cxnLst/>
              <a:rect l="l" t="t" r="r" b="b"/>
              <a:pathLst>
                <a:path w="1685" h="2222" extrusionOk="0">
                  <a:moveTo>
                    <a:pt x="1683" y="1120"/>
                  </a:moveTo>
                  <a:cubicBezTo>
                    <a:pt x="1682" y="1120"/>
                    <a:pt x="1679" y="1123"/>
                    <a:pt x="1679" y="1129"/>
                  </a:cubicBezTo>
                  <a:cubicBezTo>
                    <a:pt x="1685" y="1123"/>
                    <a:pt x="1685" y="1120"/>
                    <a:pt x="1683" y="1120"/>
                  </a:cubicBezTo>
                  <a:close/>
                  <a:moveTo>
                    <a:pt x="839" y="1"/>
                  </a:moveTo>
                  <a:cubicBezTo>
                    <a:pt x="831" y="1"/>
                    <a:pt x="822" y="4"/>
                    <a:pt x="822" y="10"/>
                  </a:cubicBezTo>
                  <a:cubicBezTo>
                    <a:pt x="714" y="581"/>
                    <a:pt x="429" y="1022"/>
                    <a:pt x="12" y="1093"/>
                  </a:cubicBezTo>
                  <a:lnTo>
                    <a:pt x="0" y="1117"/>
                  </a:lnTo>
                  <a:lnTo>
                    <a:pt x="0" y="1129"/>
                  </a:lnTo>
                  <a:lnTo>
                    <a:pt x="12" y="1129"/>
                  </a:lnTo>
                  <a:cubicBezTo>
                    <a:pt x="429" y="1200"/>
                    <a:pt x="726" y="1653"/>
                    <a:pt x="822" y="2212"/>
                  </a:cubicBezTo>
                  <a:cubicBezTo>
                    <a:pt x="822" y="2218"/>
                    <a:pt x="831" y="2221"/>
                    <a:pt x="839" y="2221"/>
                  </a:cubicBezTo>
                  <a:cubicBezTo>
                    <a:pt x="848" y="2221"/>
                    <a:pt x="857" y="2218"/>
                    <a:pt x="857" y="2212"/>
                  </a:cubicBezTo>
                  <a:cubicBezTo>
                    <a:pt x="965" y="1653"/>
                    <a:pt x="1250" y="1200"/>
                    <a:pt x="1679" y="1129"/>
                  </a:cubicBezTo>
                  <a:cubicBezTo>
                    <a:pt x="1679" y="1117"/>
                    <a:pt x="1679" y="1117"/>
                    <a:pt x="1667" y="1093"/>
                  </a:cubicBezTo>
                  <a:cubicBezTo>
                    <a:pt x="1250" y="1022"/>
                    <a:pt x="953" y="581"/>
                    <a:pt x="857" y="10"/>
                  </a:cubicBezTo>
                  <a:cubicBezTo>
                    <a:pt x="857" y="4"/>
                    <a:pt x="848" y="1"/>
                    <a:pt x="83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8" name="Google Shape;828;p27"/>
            <p:cNvSpPr/>
            <p:nvPr/>
          </p:nvSpPr>
          <p:spPr>
            <a:xfrm>
              <a:off x="8244908" y="1312228"/>
              <a:ext cx="94475" cy="126318"/>
            </a:xfrm>
            <a:custGeom>
              <a:avLst/>
              <a:gdLst/>
              <a:ahLst/>
              <a:cxnLst/>
              <a:rect l="l" t="t" r="r" b="b"/>
              <a:pathLst>
                <a:path w="2596" h="3471" extrusionOk="0">
                  <a:moveTo>
                    <a:pt x="1298" y="0"/>
                  </a:moveTo>
                  <a:cubicBezTo>
                    <a:pt x="1280" y="0"/>
                    <a:pt x="1262" y="9"/>
                    <a:pt x="1262" y="27"/>
                  </a:cubicBezTo>
                  <a:cubicBezTo>
                    <a:pt x="1108" y="920"/>
                    <a:pt x="667" y="1598"/>
                    <a:pt x="12" y="1717"/>
                  </a:cubicBezTo>
                  <a:lnTo>
                    <a:pt x="0" y="1741"/>
                  </a:lnTo>
                  <a:lnTo>
                    <a:pt x="0" y="1753"/>
                  </a:lnTo>
                  <a:lnTo>
                    <a:pt x="12" y="1753"/>
                  </a:lnTo>
                  <a:cubicBezTo>
                    <a:pt x="667" y="1872"/>
                    <a:pt x="1108" y="2551"/>
                    <a:pt x="1262" y="3444"/>
                  </a:cubicBezTo>
                  <a:cubicBezTo>
                    <a:pt x="1262" y="3462"/>
                    <a:pt x="1280" y="3471"/>
                    <a:pt x="1298" y="3471"/>
                  </a:cubicBezTo>
                  <a:cubicBezTo>
                    <a:pt x="1316" y="3471"/>
                    <a:pt x="1334" y="3462"/>
                    <a:pt x="1334" y="3444"/>
                  </a:cubicBezTo>
                  <a:cubicBezTo>
                    <a:pt x="1489" y="2551"/>
                    <a:pt x="1929" y="1872"/>
                    <a:pt x="2584" y="1753"/>
                  </a:cubicBezTo>
                  <a:lnTo>
                    <a:pt x="2596" y="1753"/>
                  </a:lnTo>
                  <a:cubicBezTo>
                    <a:pt x="2596" y="1741"/>
                    <a:pt x="2596" y="1717"/>
                    <a:pt x="2584" y="1717"/>
                  </a:cubicBezTo>
                  <a:cubicBezTo>
                    <a:pt x="1929" y="1598"/>
                    <a:pt x="1489" y="920"/>
                    <a:pt x="1334" y="27"/>
                  </a:cubicBezTo>
                  <a:cubicBezTo>
                    <a:pt x="1334" y="9"/>
                    <a:pt x="1316" y="0"/>
                    <a:pt x="129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9" name="Google Shape;829;p27"/>
            <p:cNvSpPr/>
            <p:nvPr/>
          </p:nvSpPr>
          <p:spPr>
            <a:xfrm>
              <a:off x="8587213" y="679586"/>
              <a:ext cx="94475" cy="126355"/>
            </a:xfrm>
            <a:custGeom>
              <a:avLst/>
              <a:gdLst/>
              <a:ahLst/>
              <a:cxnLst/>
              <a:rect l="l" t="t" r="r" b="b"/>
              <a:pathLst>
                <a:path w="2596" h="3472" extrusionOk="0">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0" name="Google Shape;830;p27"/>
            <p:cNvSpPr/>
            <p:nvPr/>
          </p:nvSpPr>
          <p:spPr>
            <a:xfrm>
              <a:off x="8339346" y="1467113"/>
              <a:ext cx="61576" cy="80828"/>
            </a:xfrm>
            <a:custGeom>
              <a:avLst/>
              <a:gdLst/>
              <a:ahLst/>
              <a:cxnLst/>
              <a:rect l="l" t="t" r="r" b="b"/>
              <a:pathLst>
                <a:path w="1692" h="2221" extrusionOk="0">
                  <a:moveTo>
                    <a:pt x="846" y="0"/>
                  </a:moveTo>
                  <a:cubicBezTo>
                    <a:pt x="834" y="0"/>
                    <a:pt x="823" y="3"/>
                    <a:pt x="823" y="9"/>
                  </a:cubicBezTo>
                  <a:cubicBezTo>
                    <a:pt x="715" y="581"/>
                    <a:pt x="442" y="1021"/>
                    <a:pt x="25" y="1093"/>
                  </a:cubicBezTo>
                  <a:lnTo>
                    <a:pt x="1" y="1117"/>
                  </a:lnTo>
                  <a:lnTo>
                    <a:pt x="1" y="1129"/>
                  </a:lnTo>
                  <a:lnTo>
                    <a:pt x="25" y="1129"/>
                  </a:lnTo>
                  <a:cubicBezTo>
                    <a:pt x="442" y="1200"/>
                    <a:pt x="739" y="1652"/>
                    <a:pt x="823" y="2212"/>
                  </a:cubicBezTo>
                  <a:cubicBezTo>
                    <a:pt x="823" y="2218"/>
                    <a:pt x="834" y="2221"/>
                    <a:pt x="846" y="2221"/>
                  </a:cubicBezTo>
                  <a:cubicBezTo>
                    <a:pt x="858" y="2221"/>
                    <a:pt x="870" y="2218"/>
                    <a:pt x="870" y="2212"/>
                  </a:cubicBezTo>
                  <a:cubicBezTo>
                    <a:pt x="977" y="1652"/>
                    <a:pt x="1251" y="1200"/>
                    <a:pt x="1692" y="1129"/>
                  </a:cubicBezTo>
                  <a:cubicBezTo>
                    <a:pt x="1692" y="1117"/>
                    <a:pt x="1668" y="1117"/>
                    <a:pt x="1668"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1" name="Google Shape;831;p27"/>
            <p:cNvSpPr/>
            <p:nvPr/>
          </p:nvSpPr>
          <p:spPr>
            <a:xfrm>
              <a:off x="8063784" y="854960"/>
              <a:ext cx="61139" cy="81192"/>
            </a:xfrm>
            <a:custGeom>
              <a:avLst/>
              <a:gdLst/>
              <a:ahLst/>
              <a:cxnLst/>
              <a:rect l="l" t="t" r="r" b="b"/>
              <a:pathLst>
                <a:path w="1680" h="2231" extrusionOk="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2" name="Google Shape;832;p27"/>
            <p:cNvSpPr/>
            <p:nvPr/>
          </p:nvSpPr>
          <p:spPr>
            <a:xfrm>
              <a:off x="7989253" y="948124"/>
              <a:ext cx="61139" cy="81192"/>
            </a:xfrm>
            <a:custGeom>
              <a:avLst/>
              <a:gdLst/>
              <a:ahLst/>
              <a:cxnLst/>
              <a:rect l="l" t="t" r="r" b="b"/>
              <a:pathLst>
                <a:path w="1680" h="2231" extrusionOk="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3" name="Google Shape;833;p27"/>
            <p:cNvSpPr/>
            <p:nvPr/>
          </p:nvSpPr>
          <p:spPr>
            <a:xfrm>
              <a:off x="7651278" y="1426391"/>
              <a:ext cx="61139" cy="81155"/>
            </a:xfrm>
            <a:custGeom>
              <a:avLst/>
              <a:gdLst/>
              <a:ahLst/>
              <a:cxnLst/>
              <a:rect l="l" t="t" r="r" b="b"/>
              <a:pathLst>
                <a:path w="1680" h="2230" extrusionOk="0">
                  <a:moveTo>
                    <a:pt x="834" y="0"/>
                  </a:moveTo>
                  <a:cubicBezTo>
                    <a:pt x="822" y="0"/>
                    <a:pt x="810" y="3"/>
                    <a:pt x="810" y="9"/>
                  </a:cubicBezTo>
                  <a:cubicBezTo>
                    <a:pt x="715" y="581"/>
                    <a:pt x="429" y="1021"/>
                    <a:pt x="13" y="1105"/>
                  </a:cubicBezTo>
                  <a:lnTo>
                    <a:pt x="1" y="1117"/>
                  </a:lnTo>
                  <a:lnTo>
                    <a:pt x="1" y="1128"/>
                  </a:lnTo>
                  <a:lnTo>
                    <a:pt x="13" y="1128"/>
                  </a:lnTo>
                  <a:cubicBezTo>
                    <a:pt x="429" y="1200"/>
                    <a:pt x="727" y="1652"/>
                    <a:pt x="810" y="2212"/>
                  </a:cubicBezTo>
                  <a:cubicBezTo>
                    <a:pt x="810" y="2224"/>
                    <a:pt x="822" y="2230"/>
                    <a:pt x="834" y="2230"/>
                  </a:cubicBezTo>
                  <a:cubicBezTo>
                    <a:pt x="846" y="2230"/>
                    <a:pt x="858" y="2224"/>
                    <a:pt x="858" y="2212"/>
                  </a:cubicBezTo>
                  <a:cubicBezTo>
                    <a:pt x="965" y="1652"/>
                    <a:pt x="1251" y="1200"/>
                    <a:pt x="1680" y="1128"/>
                  </a:cubicBezTo>
                  <a:cubicBezTo>
                    <a:pt x="1680" y="1117"/>
                    <a:pt x="1680" y="1117"/>
                    <a:pt x="1668" y="1105"/>
                  </a:cubicBezTo>
                  <a:cubicBezTo>
                    <a:pt x="1251" y="1021"/>
                    <a:pt x="953" y="581"/>
                    <a:pt x="858" y="9"/>
                  </a:cubicBezTo>
                  <a:cubicBezTo>
                    <a:pt x="858" y="3"/>
                    <a:pt x="846" y="0"/>
                    <a:pt x="83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4" name="Google Shape;834;p27"/>
            <p:cNvSpPr/>
            <p:nvPr/>
          </p:nvSpPr>
          <p:spPr>
            <a:xfrm>
              <a:off x="6451063" y="860928"/>
              <a:ext cx="61139" cy="81192"/>
            </a:xfrm>
            <a:custGeom>
              <a:avLst/>
              <a:gdLst/>
              <a:ahLst/>
              <a:cxnLst/>
              <a:rect l="l" t="t" r="r" b="b"/>
              <a:pathLst>
                <a:path w="1680" h="2231" extrusionOk="0">
                  <a:moveTo>
                    <a:pt x="834" y="1"/>
                  </a:moveTo>
                  <a:cubicBezTo>
                    <a:pt x="822" y="1"/>
                    <a:pt x="810" y="4"/>
                    <a:pt x="810" y="10"/>
                  </a:cubicBezTo>
                  <a:cubicBezTo>
                    <a:pt x="715" y="581"/>
                    <a:pt x="429" y="1022"/>
                    <a:pt x="12" y="1105"/>
                  </a:cubicBezTo>
                  <a:lnTo>
                    <a:pt x="1" y="1117"/>
                  </a:lnTo>
                  <a:lnTo>
                    <a:pt x="1" y="1129"/>
                  </a:lnTo>
                  <a:lnTo>
                    <a:pt x="12" y="1129"/>
                  </a:lnTo>
                  <a:cubicBezTo>
                    <a:pt x="429" y="1200"/>
                    <a:pt x="727" y="1653"/>
                    <a:pt x="810" y="2212"/>
                  </a:cubicBezTo>
                  <a:cubicBezTo>
                    <a:pt x="810" y="2224"/>
                    <a:pt x="822" y="2230"/>
                    <a:pt x="834" y="2230"/>
                  </a:cubicBezTo>
                  <a:cubicBezTo>
                    <a:pt x="846" y="2230"/>
                    <a:pt x="858" y="2224"/>
                    <a:pt x="858" y="2212"/>
                  </a:cubicBezTo>
                  <a:cubicBezTo>
                    <a:pt x="965" y="1653"/>
                    <a:pt x="1251" y="1200"/>
                    <a:pt x="1679" y="1129"/>
                  </a:cubicBezTo>
                  <a:cubicBezTo>
                    <a:pt x="1679" y="1117"/>
                    <a:pt x="1679" y="1117"/>
                    <a:pt x="1667" y="1105"/>
                  </a:cubicBez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5" name="Google Shape;835;p27"/>
            <p:cNvSpPr/>
            <p:nvPr/>
          </p:nvSpPr>
          <p:spPr>
            <a:xfrm>
              <a:off x="8087621" y="1560278"/>
              <a:ext cx="61139" cy="80828"/>
            </a:xfrm>
            <a:custGeom>
              <a:avLst/>
              <a:gdLst/>
              <a:ahLst/>
              <a:cxnLst/>
              <a:rect l="l" t="t" r="r" b="b"/>
              <a:pathLst>
                <a:path w="1680" h="2221" extrusionOk="0">
                  <a:moveTo>
                    <a:pt x="846" y="0"/>
                  </a:moveTo>
                  <a:cubicBezTo>
                    <a:pt x="834" y="0"/>
                    <a:pt x="822" y="3"/>
                    <a:pt x="822" y="9"/>
                  </a:cubicBezTo>
                  <a:cubicBezTo>
                    <a:pt x="715" y="581"/>
                    <a:pt x="429" y="1021"/>
                    <a:pt x="12" y="1093"/>
                  </a:cubicBezTo>
                  <a:lnTo>
                    <a:pt x="0" y="1117"/>
                  </a:lnTo>
                  <a:lnTo>
                    <a:pt x="0" y="1128"/>
                  </a:lnTo>
                  <a:lnTo>
                    <a:pt x="12" y="1128"/>
                  </a:lnTo>
                  <a:cubicBezTo>
                    <a:pt x="429" y="1200"/>
                    <a:pt x="727" y="1652"/>
                    <a:pt x="822" y="2212"/>
                  </a:cubicBezTo>
                  <a:cubicBezTo>
                    <a:pt x="822" y="2218"/>
                    <a:pt x="834" y="2221"/>
                    <a:pt x="846" y="2221"/>
                  </a:cubicBezTo>
                  <a:cubicBezTo>
                    <a:pt x="858" y="2221"/>
                    <a:pt x="870" y="2218"/>
                    <a:pt x="870" y="2212"/>
                  </a:cubicBezTo>
                  <a:cubicBezTo>
                    <a:pt x="965" y="1652"/>
                    <a:pt x="1251" y="1200"/>
                    <a:pt x="1679" y="1128"/>
                  </a:cubicBezTo>
                  <a:cubicBezTo>
                    <a:pt x="1679" y="1117"/>
                    <a:pt x="1667" y="1117"/>
                    <a:pt x="1667"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6" name="Google Shape;836;p27"/>
            <p:cNvSpPr/>
            <p:nvPr/>
          </p:nvSpPr>
          <p:spPr>
            <a:xfrm>
              <a:off x="6893010" y="1186129"/>
              <a:ext cx="94511" cy="126318"/>
            </a:xfrm>
            <a:custGeom>
              <a:avLst/>
              <a:gdLst/>
              <a:ahLst/>
              <a:cxnLst/>
              <a:rect l="l" t="t" r="r" b="b"/>
              <a:pathLst>
                <a:path w="2597" h="3471" extrusionOk="0">
                  <a:moveTo>
                    <a:pt x="1299" y="0"/>
                  </a:moveTo>
                  <a:cubicBezTo>
                    <a:pt x="1281" y="0"/>
                    <a:pt x="1263" y="9"/>
                    <a:pt x="1263" y="27"/>
                  </a:cubicBezTo>
                  <a:cubicBezTo>
                    <a:pt x="1108" y="920"/>
                    <a:pt x="668" y="1599"/>
                    <a:pt x="13" y="1718"/>
                  </a:cubicBezTo>
                  <a:lnTo>
                    <a:pt x="1" y="1718"/>
                  </a:lnTo>
                  <a:cubicBezTo>
                    <a:pt x="1" y="1730"/>
                    <a:pt x="13" y="1753"/>
                    <a:pt x="13" y="1753"/>
                  </a:cubicBezTo>
                  <a:cubicBezTo>
                    <a:pt x="668" y="1873"/>
                    <a:pt x="1108" y="2551"/>
                    <a:pt x="1263" y="3444"/>
                  </a:cubicBezTo>
                  <a:cubicBezTo>
                    <a:pt x="1263" y="3462"/>
                    <a:pt x="1281" y="3471"/>
                    <a:pt x="1299" y="3471"/>
                  </a:cubicBezTo>
                  <a:cubicBezTo>
                    <a:pt x="1317" y="3471"/>
                    <a:pt x="1334" y="3462"/>
                    <a:pt x="1334" y="3444"/>
                  </a:cubicBezTo>
                  <a:cubicBezTo>
                    <a:pt x="1489" y="2551"/>
                    <a:pt x="1930" y="1873"/>
                    <a:pt x="2585" y="1753"/>
                  </a:cubicBezTo>
                  <a:lnTo>
                    <a:pt x="2596" y="1730"/>
                  </a:lnTo>
                  <a:lnTo>
                    <a:pt x="2596" y="1718"/>
                  </a:lnTo>
                  <a:lnTo>
                    <a:pt x="2585" y="1718"/>
                  </a:lnTo>
                  <a:cubicBezTo>
                    <a:pt x="1930" y="1599"/>
                    <a:pt x="1489" y="920"/>
                    <a:pt x="1334" y="27"/>
                  </a:cubicBezTo>
                  <a:cubicBezTo>
                    <a:pt x="1334" y="9"/>
                    <a:pt x="1317" y="0"/>
                    <a:pt x="129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7" name="Google Shape;837;p27"/>
            <p:cNvSpPr/>
            <p:nvPr/>
          </p:nvSpPr>
          <p:spPr>
            <a:xfrm>
              <a:off x="7167298" y="771767"/>
              <a:ext cx="94948" cy="126136"/>
            </a:xfrm>
            <a:custGeom>
              <a:avLst/>
              <a:gdLst/>
              <a:ahLst/>
              <a:cxnLst/>
              <a:rect l="l" t="t" r="r" b="b"/>
              <a:pathLst>
                <a:path w="2609" h="3466" extrusionOk="0">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8" name="Google Shape;838;p27"/>
            <p:cNvSpPr/>
            <p:nvPr/>
          </p:nvSpPr>
          <p:spPr>
            <a:xfrm>
              <a:off x="6831944" y="1076698"/>
              <a:ext cx="61540" cy="80864"/>
            </a:xfrm>
            <a:custGeom>
              <a:avLst/>
              <a:gdLst/>
              <a:ahLst/>
              <a:cxnLst/>
              <a:rect l="l" t="t" r="r" b="b"/>
              <a:pathLst>
                <a:path w="1691" h="2222" extrusionOk="0">
                  <a:moveTo>
                    <a:pt x="12" y="1093"/>
                  </a:moveTo>
                  <a:lnTo>
                    <a:pt x="12" y="1093"/>
                  </a:lnTo>
                  <a:cubicBezTo>
                    <a:pt x="0" y="1099"/>
                    <a:pt x="0" y="1102"/>
                    <a:pt x="3" y="1102"/>
                  </a:cubicBezTo>
                  <a:cubicBezTo>
                    <a:pt x="6" y="1102"/>
                    <a:pt x="12" y="1099"/>
                    <a:pt x="12" y="1093"/>
                  </a:cubicBezTo>
                  <a:close/>
                  <a:moveTo>
                    <a:pt x="845" y="1"/>
                  </a:moveTo>
                  <a:cubicBezTo>
                    <a:pt x="834" y="1"/>
                    <a:pt x="822" y="4"/>
                    <a:pt x="822" y="10"/>
                  </a:cubicBezTo>
                  <a:cubicBezTo>
                    <a:pt x="726" y="570"/>
                    <a:pt x="441" y="1022"/>
                    <a:pt x="12" y="1093"/>
                  </a:cubicBezTo>
                  <a:cubicBezTo>
                    <a:pt x="12" y="1105"/>
                    <a:pt x="12" y="1129"/>
                    <a:pt x="24" y="1129"/>
                  </a:cubicBezTo>
                  <a:cubicBezTo>
                    <a:pt x="441" y="1201"/>
                    <a:pt x="738" y="1641"/>
                    <a:pt x="822" y="2213"/>
                  </a:cubicBezTo>
                  <a:cubicBezTo>
                    <a:pt x="822" y="2219"/>
                    <a:pt x="834" y="2221"/>
                    <a:pt x="845" y="2221"/>
                  </a:cubicBezTo>
                  <a:cubicBezTo>
                    <a:pt x="857" y="2221"/>
                    <a:pt x="869" y="2219"/>
                    <a:pt x="869" y="2213"/>
                  </a:cubicBezTo>
                  <a:cubicBezTo>
                    <a:pt x="976" y="1641"/>
                    <a:pt x="1262" y="1201"/>
                    <a:pt x="1679" y="1129"/>
                  </a:cubicBezTo>
                  <a:lnTo>
                    <a:pt x="1691" y="1105"/>
                  </a:lnTo>
                  <a:lnTo>
                    <a:pt x="1691" y="1093"/>
                  </a:lnTo>
                  <a:lnTo>
                    <a:pt x="1679" y="1093"/>
                  </a:lnTo>
                  <a:cubicBezTo>
                    <a:pt x="1262" y="1022"/>
                    <a:pt x="965" y="570"/>
                    <a:pt x="869" y="10"/>
                  </a:cubicBezTo>
                  <a:cubicBezTo>
                    <a:pt x="869" y="4"/>
                    <a:pt x="857" y="1"/>
                    <a:pt x="84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9" name="Google Shape;839;p27"/>
            <p:cNvSpPr/>
            <p:nvPr/>
          </p:nvSpPr>
          <p:spPr>
            <a:xfrm>
              <a:off x="7103175" y="1672911"/>
              <a:ext cx="61139" cy="80864"/>
            </a:xfrm>
            <a:custGeom>
              <a:avLst/>
              <a:gdLst/>
              <a:ahLst/>
              <a:cxnLst/>
              <a:rect l="l" t="t" r="r" b="b"/>
              <a:pathLst>
                <a:path w="1680" h="2222" extrusionOk="0">
                  <a:moveTo>
                    <a:pt x="834" y="1"/>
                  </a:moveTo>
                  <a:cubicBezTo>
                    <a:pt x="822" y="1"/>
                    <a:pt x="810" y="4"/>
                    <a:pt x="810" y="10"/>
                  </a:cubicBezTo>
                  <a:cubicBezTo>
                    <a:pt x="715" y="581"/>
                    <a:pt x="429" y="1022"/>
                    <a:pt x="0" y="1093"/>
                  </a:cubicBezTo>
                  <a:cubicBezTo>
                    <a:pt x="0" y="1117"/>
                    <a:pt x="0" y="1117"/>
                    <a:pt x="12" y="1129"/>
                  </a:cubicBezTo>
                  <a:cubicBezTo>
                    <a:pt x="429" y="1201"/>
                    <a:pt x="727" y="1653"/>
                    <a:pt x="810" y="2213"/>
                  </a:cubicBezTo>
                  <a:cubicBezTo>
                    <a:pt x="810" y="2218"/>
                    <a:pt x="822" y="2221"/>
                    <a:pt x="834" y="2221"/>
                  </a:cubicBezTo>
                  <a:cubicBezTo>
                    <a:pt x="846" y="2221"/>
                    <a:pt x="858" y="2218"/>
                    <a:pt x="858" y="2213"/>
                  </a:cubicBezTo>
                  <a:cubicBezTo>
                    <a:pt x="965" y="1653"/>
                    <a:pt x="1251" y="1201"/>
                    <a:pt x="1667" y="1129"/>
                  </a:cubicBezTo>
                  <a:lnTo>
                    <a:pt x="1679" y="1117"/>
                  </a:lnTo>
                  <a:lnTo>
                    <a:pt x="1679" y="1093"/>
                  </a:lnTo>
                  <a:lnTo>
                    <a:pt x="1667" y="1093"/>
                  </a:ln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0" name="Google Shape;840;p27"/>
            <p:cNvSpPr/>
            <p:nvPr/>
          </p:nvSpPr>
          <p:spPr>
            <a:xfrm>
              <a:off x="8111458" y="-3"/>
              <a:ext cx="61139" cy="80828"/>
            </a:xfrm>
            <a:custGeom>
              <a:avLst/>
              <a:gdLst/>
              <a:ahLst/>
              <a:cxnLst/>
              <a:rect l="l" t="t" r="r" b="b"/>
              <a:pathLst>
                <a:path w="1680" h="2221" extrusionOk="0">
                  <a:moveTo>
                    <a:pt x="846" y="0"/>
                  </a:moveTo>
                  <a:cubicBezTo>
                    <a:pt x="834" y="0"/>
                    <a:pt x="822" y="3"/>
                    <a:pt x="822" y="9"/>
                  </a:cubicBezTo>
                  <a:cubicBezTo>
                    <a:pt x="715" y="569"/>
                    <a:pt x="429" y="1021"/>
                    <a:pt x="12" y="1092"/>
                  </a:cubicBezTo>
                  <a:lnTo>
                    <a:pt x="0" y="1104"/>
                  </a:lnTo>
                  <a:lnTo>
                    <a:pt x="0" y="1128"/>
                  </a:lnTo>
                  <a:lnTo>
                    <a:pt x="12" y="1128"/>
                  </a:lnTo>
                  <a:cubicBezTo>
                    <a:pt x="429" y="1200"/>
                    <a:pt x="727" y="1640"/>
                    <a:pt x="822" y="2212"/>
                  </a:cubicBezTo>
                  <a:cubicBezTo>
                    <a:pt x="822" y="2218"/>
                    <a:pt x="834" y="2221"/>
                    <a:pt x="846" y="2221"/>
                  </a:cubicBezTo>
                  <a:cubicBezTo>
                    <a:pt x="858" y="2221"/>
                    <a:pt x="869" y="2218"/>
                    <a:pt x="869" y="2212"/>
                  </a:cubicBezTo>
                  <a:cubicBezTo>
                    <a:pt x="965" y="1640"/>
                    <a:pt x="1250" y="1200"/>
                    <a:pt x="1679" y="1128"/>
                  </a:cubicBezTo>
                  <a:cubicBezTo>
                    <a:pt x="1679" y="1104"/>
                    <a:pt x="1679" y="1104"/>
                    <a:pt x="1667" y="1092"/>
                  </a:cubicBezTo>
                  <a:cubicBezTo>
                    <a:pt x="1250" y="1021"/>
                    <a:pt x="953" y="569"/>
                    <a:pt x="869" y="9"/>
                  </a:cubicBezTo>
                  <a:cubicBezTo>
                    <a:pt x="869"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841" name="Google Shape;841;p27"/>
          <p:cNvSpPr/>
          <p:nvPr/>
        </p:nvSpPr>
        <p:spPr>
          <a:xfrm rot="-1368521" flipH="1">
            <a:off x="-960016" y="260682"/>
            <a:ext cx="4984359" cy="8677487"/>
          </a:xfrm>
          <a:custGeom>
            <a:avLst/>
            <a:gdLst/>
            <a:ahLst/>
            <a:cxnLst/>
            <a:rect l="l" t="t" r="r" b="b"/>
            <a:pathLst>
              <a:path w="15182" h="26431" extrusionOk="0">
                <a:moveTo>
                  <a:pt x="14660" y="1"/>
                </a:moveTo>
                <a:cubicBezTo>
                  <a:pt x="14608" y="1"/>
                  <a:pt x="14551" y="4"/>
                  <a:pt x="14491" y="10"/>
                </a:cubicBezTo>
                <a:cubicBezTo>
                  <a:pt x="11371" y="463"/>
                  <a:pt x="8811" y="3285"/>
                  <a:pt x="8668" y="6464"/>
                </a:cubicBezTo>
                <a:cubicBezTo>
                  <a:pt x="8645" y="6940"/>
                  <a:pt x="8668" y="7416"/>
                  <a:pt x="8692" y="7892"/>
                </a:cubicBezTo>
                <a:cubicBezTo>
                  <a:pt x="8728" y="8869"/>
                  <a:pt x="8776" y="9881"/>
                  <a:pt x="8395" y="10774"/>
                </a:cubicBezTo>
                <a:cubicBezTo>
                  <a:pt x="7776" y="12143"/>
                  <a:pt x="6442" y="12857"/>
                  <a:pt x="5156" y="13548"/>
                </a:cubicBezTo>
                <a:cubicBezTo>
                  <a:pt x="4073" y="14107"/>
                  <a:pt x="2953" y="14715"/>
                  <a:pt x="2239" y="15703"/>
                </a:cubicBezTo>
                <a:cubicBezTo>
                  <a:pt x="1" y="19156"/>
                  <a:pt x="2763" y="22739"/>
                  <a:pt x="5001" y="25633"/>
                </a:cubicBezTo>
                <a:cubicBezTo>
                  <a:pt x="5204" y="25895"/>
                  <a:pt x="5418" y="26180"/>
                  <a:pt x="5609" y="26430"/>
                </a:cubicBezTo>
                <a:lnTo>
                  <a:pt x="5728" y="26371"/>
                </a:lnTo>
                <a:cubicBezTo>
                  <a:pt x="5513" y="26121"/>
                  <a:pt x="5311" y="25847"/>
                  <a:pt x="5097" y="25573"/>
                </a:cubicBezTo>
                <a:cubicBezTo>
                  <a:pt x="2894" y="22716"/>
                  <a:pt x="144" y="19156"/>
                  <a:pt x="2346" y="15762"/>
                </a:cubicBezTo>
                <a:cubicBezTo>
                  <a:pt x="3025" y="14798"/>
                  <a:pt x="4144" y="14203"/>
                  <a:pt x="5216" y="13631"/>
                </a:cubicBezTo>
                <a:cubicBezTo>
                  <a:pt x="6513" y="12929"/>
                  <a:pt x="7871" y="12214"/>
                  <a:pt x="8490" y="10821"/>
                </a:cubicBezTo>
                <a:cubicBezTo>
                  <a:pt x="8895" y="9893"/>
                  <a:pt x="8847" y="8881"/>
                  <a:pt x="8799" y="7892"/>
                </a:cubicBezTo>
                <a:cubicBezTo>
                  <a:pt x="8788" y="7428"/>
                  <a:pt x="8764" y="6940"/>
                  <a:pt x="8788" y="6475"/>
                </a:cubicBezTo>
                <a:cubicBezTo>
                  <a:pt x="8907" y="3344"/>
                  <a:pt x="11443" y="570"/>
                  <a:pt x="14514" y="129"/>
                </a:cubicBezTo>
                <a:cubicBezTo>
                  <a:pt x="14553" y="126"/>
                  <a:pt x="14600" y="124"/>
                  <a:pt x="14650" y="124"/>
                </a:cubicBezTo>
                <a:cubicBezTo>
                  <a:pt x="14799" y="124"/>
                  <a:pt x="14976" y="150"/>
                  <a:pt x="15038" y="284"/>
                </a:cubicBezTo>
                <a:cubicBezTo>
                  <a:pt x="15050" y="332"/>
                  <a:pt x="15074" y="356"/>
                  <a:pt x="15050" y="403"/>
                </a:cubicBezTo>
                <a:cubicBezTo>
                  <a:pt x="15003" y="546"/>
                  <a:pt x="14645" y="713"/>
                  <a:pt x="14193" y="927"/>
                </a:cubicBezTo>
                <a:cubicBezTo>
                  <a:pt x="13288" y="1320"/>
                  <a:pt x="11907" y="1951"/>
                  <a:pt x="11145" y="3368"/>
                </a:cubicBezTo>
                <a:cubicBezTo>
                  <a:pt x="9847" y="5404"/>
                  <a:pt x="10216" y="6976"/>
                  <a:pt x="10621" y="8631"/>
                </a:cubicBezTo>
                <a:cubicBezTo>
                  <a:pt x="10835" y="9500"/>
                  <a:pt x="11038" y="10369"/>
                  <a:pt x="11038" y="11357"/>
                </a:cubicBezTo>
                <a:cubicBezTo>
                  <a:pt x="10907" y="12488"/>
                  <a:pt x="10192" y="13441"/>
                  <a:pt x="9490" y="14345"/>
                </a:cubicBezTo>
                <a:cubicBezTo>
                  <a:pt x="9288" y="14631"/>
                  <a:pt x="9061" y="14929"/>
                  <a:pt x="8847" y="15227"/>
                </a:cubicBezTo>
                <a:cubicBezTo>
                  <a:pt x="6728" y="18334"/>
                  <a:pt x="6513" y="22620"/>
                  <a:pt x="8347" y="25906"/>
                </a:cubicBezTo>
                <a:lnTo>
                  <a:pt x="8454" y="25847"/>
                </a:lnTo>
                <a:cubicBezTo>
                  <a:pt x="6633" y="22597"/>
                  <a:pt x="6847" y="18346"/>
                  <a:pt x="8942" y="15286"/>
                </a:cubicBezTo>
                <a:cubicBezTo>
                  <a:pt x="9145" y="14988"/>
                  <a:pt x="9359" y="14691"/>
                  <a:pt x="9585" y="14405"/>
                </a:cubicBezTo>
                <a:cubicBezTo>
                  <a:pt x="10276" y="13464"/>
                  <a:pt x="11014" y="12512"/>
                  <a:pt x="11145" y="11357"/>
                </a:cubicBezTo>
                <a:cubicBezTo>
                  <a:pt x="11145" y="10345"/>
                  <a:pt x="10931" y="9464"/>
                  <a:pt x="10728" y="8607"/>
                </a:cubicBezTo>
                <a:cubicBezTo>
                  <a:pt x="10323" y="6964"/>
                  <a:pt x="9966" y="5428"/>
                  <a:pt x="11228" y="3427"/>
                </a:cubicBezTo>
                <a:cubicBezTo>
                  <a:pt x="11978" y="2034"/>
                  <a:pt x="13348" y="1427"/>
                  <a:pt x="14241" y="1022"/>
                </a:cubicBezTo>
                <a:cubicBezTo>
                  <a:pt x="14764" y="784"/>
                  <a:pt x="15086" y="641"/>
                  <a:pt x="15157" y="427"/>
                </a:cubicBezTo>
                <a:cubicBezTo>
                  <a:pt x="15181" y="356"/>
                  <a:pt x="15181" y="296"/>
                  <a:pt x="15134" y="225"/>
                </a:cubicBezTo>
                <a:cubicBezTo>
                  <a:pt x="15056" y="69"/>
                  <a:pt x="14898" y="1"/>
                  <a:pt x="14660" y="1"/>
                </a:cubicBezTo>
                <a:close/>
              </a:path>
            </a:pathLst>
          </a:custGeom>
          <a:solidFill>
            <a:schemeClr val="lt1"/>
          </a:solid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2" name="Google Shape;842;p27"/>
          <p:cNvSpPr txBox="1">
            <a:spLocks noGrp="1"/>
          </p:cNvSpPr>
          <p:nvPr>
            <p:ph type="title"/>
          </p:nvPr>
        </p:nvSpPr>
        <p:spPr>
          <a:xfrm>
            <a:off x="713225" y="1482575"/>
            <a:ext cx="4087500" cy="599400"/>
          </a:xfrm>
          <a:prstGeom prst="rect">
            <a:avLst/>
          </a:prstGeom>
        </p:spPr>
        <p:txBody>
          <a:bodyPr spcFirstLastPara="1" wrap="square" lIns="0" tIns="0" rIns="0" bIns="0" anchor="t" anchorCtr="0">
            <a:noAutofit/>
          </a:bodyPr>
          <a:lstStyle>
            <a:lvl1pPr lvl="0" algn="l"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43" name="Google Shape;843;p27"/>
          <p:cNvSpPr txBox="1">
            <a:spLocks noGrp="1"/>
          </p:cNvSpPr>
          <p:nvPr>
            <p:ph type="subTitle" idx="1"/>
          </p:nvPr>
        </p:nvSpPr>
        <p:spPr>
          <a:xfrm>
            <a:off x="713225" y="2251500"/>
            <a:ext cx="4089900" cy="12885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1600"/>
              <a:buFont typeface="Lato"/>
              <a:buNone/>
              <a:defRPr sz="1600"/>
            </a:lvl1pPr>
            <a:lvl2pPr lvl="1"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2pPr>
            <a:lvl3pPr lvl="2"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3pPr>
            <a:lvl4pPr lvl="3"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4pPr>
            <a:lvl5pPr lvl="4"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5pPr>
            <a:lvl6pPr lvl="5"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6pPr>
            <a:lvl7pPr lvl="6"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7pPr>
            <a:lvl8pPr lvl="7"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8pPr>
            <a:lvl9pPr lvl="8"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9pPr>
          </a:lstStyle>
          <a:p>
            <a:endParaRPr/>
          </a:p>
        </p:txBody>
      </p:sp>
    </p:spTree>
    <p:extLst>
      <p:ext uri="{BB962C8B-B14F-4D97-AF65-F5344CB8AC3E}">
        <p14:creationId xmlns:p14="http://schemas.microsoft.com/office/powerpoint/2010/main" val="32277356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844"/>
        <p:cNvGrpSpPr/>
        <p:nvPr/>
      </p:nvGrpSpPr>
      <p:grpSpPr>
        <a:xfrm>
          <a:off x="0" y="0"/>
          <a:ext cx="0" cy="0"/>
          <a:chOff x="0" y="0"/>
          <a:chExt cx="0" cy="0"/>
        </a:xfrm>
      </p:grpSpPr>
      <p:sp>
        <p:nvSpPr>
          <p:cNvPr id="845" name="Google Shape;845;p28"/>
          <p:cNvSpPr/>
          <p:nvPr/>
        </p:nvSpPr>
        <p:spPr>
          <a:xfrm>
            <a:off x="2344800" y="-869602"/>
            <a:ext cx="3384001" cy="1279939"/>
          </a:xfrm>
          <a:custGeom>
            <a:avLst/>
            <a:gdLst/>
            <a:ahLst/>
            <a:cxnLst/>
            <a:rect l="l" t="t" r="r" b="b"/>
            <a:pathLst>
              <a:path w="53924" h="20395" extrusionOk="0">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6" name="Google Shape;846;p28"/>
          <p:cNvSpPr/>
          <p:nvPr/>
        </p:nvSpPr>
        <p:spPr>
          <a:xfrm>
            <a:off x="4408500" y="4194773"/>
            <a:ext cx="3384001" cy="1279939"/>
          </a:xfrm>
          <a:custGeom>
            <a:avLst/>
            <a:gdLst/>
            <a:ahLst/>
            <a:cxnLst/>
            <a:rect l="l" t="t" r="r" b="b"/>
            <a:pathLst>
              <a:path w="53924" h="20395" extrusionOk="0">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7" name="Google Shape;847;p28"/>
          <p:cNvSpPr/>
          <p:nvPr/>
        </p:nvSpPr>
        <p:spPr>
          <a:xfrm rot="2476179" flipH="1">
            <a:off x="-2163765" y="-2302298"/>
            <a:ext cx="4984357" cy="8677482"/>
          </a:xfrm>
          <a:custGeom>
            <a:avLst/>
            <a:gdLst/>
            <a:ahLst/>
            <a:cxnLst/>
            <a:rect l="l" t="t" r="r" b="b"/>
            <a:pathLst>
              <a:path w="15182" h="26431" extrusionOk="0">
                <a:moveTo>
                  <a:pt x="14660" y="1"/>
                </a:moveTo>
                <a:cubicBezTo>
                  <a:pt x="14608" y="1"/>
                  <a:pt x="14551" y="4"/>
                  <a:pt x="14491" y="10"/>
                </a:cubicBezTo>
                <a:cubicBezTo>
                  <a:pt x="11371" y="463"/>
                  <a:pt x="8811" y="3285"/>
                  <a:pt x="8668" y="6464"/>
                </a:cubicBezTo>
                <a:cubicBezTo>
                  <a:pt x="8645" y="6940"/>
                  <a:pt x="8668" y="7416"/>
                  <a:pt x="8692" y="7892"/>
                </a:cubicBezTo>
                <a:cubicBezTo>
                  <a:pt x="8728" y="8869"/>
                  <a:pt x="8776" y="9881"/>
                  <a:pt x="8395" y="10774"/>
                </a:cubicBezTo>
                <a:cubicBezTo>
                  <a:pt x="7776" y="12143"/>
                  <a:pt x="6442" y="12857"/>
                  <a:pt x="5156" y="13548"/>
                </a:cubicBezTo>
                <a:cubicBezTo>
                  <a:pt x="4073" y="14107"/>
                  <a:pt x="2953" y="14715"/>
                  <a:pt x="2239" y="15703"/>
                </a:cubicBezTo>
                <a:cubicBezTo>
                  <a:pt x="1" y="19156"/>
                  <a:pt x="2763" y="22739"/>
                  <a:pt x="5001" y="25633"/>
                </a:cubicBezTo>
                <a:cubicBezTo>
                  <a:pt x="5204" y="25895"/>
                  <a:pt x="5418" y="26180"/>
                  <a:pt x="5609" y="26430"/>
                </a:cubicBezTo>
                <a:lnTo>
                  <a:pt x="5728" y="26371"/>
                </a:lnTo>
                <a:cubicBezTo>
                  <a:pt x="5513" y="26121"/>
                  <a:pt x="5311" y="25847"/>
                  <a:pt x="5097" y="25573"/>
                </a:cubicBezTo>
                <a:cubicBezTo>
                  <a:pt x="2894" y="22716"/>
                  <a:pt x="144" y="19156"/>
                  <a:pt x="2346" y="15762"/>
                </a:cubicBezTo>
                <a:cubicBezTo>
                  <a:pt x="3025" y="14798"/>
                  <a:pt x="4144" y="14203"/>
                  <a:pt x="5216" y="13631"/>
                </a:cubicBezTo>
                <a:cubicBezTo>
                  <a:pt x="6513" y="12929"/>
                  <a:pt x="7871" y="12214"/>
                  <a:pt x="8490" y="10821"/>
                </a:cubicBezTo>
                <a:cubicBezTo>
                  <a:pt x="8895" y="9893"/>
                  <a:pt x="8847" y="8881"/>
                  <a:pt x="8799" y="7892"/>
                </a:cubicBezTo>
                <a:cubicBezTo>
                  <a:pt x="8788" y="7428"/>
                  <a:pt x="8764" y="6940"/>
                  <a:pt x="8788" y="6475"/>
                </a:cubicBezTo>
                <a:cubicBezTo>
                  <a:pt x="8907" y="3344"/>
                  <a:pt x="11443" y="570"/>
                  <a:pt x="14514" y="129"/>
                </a:cubicBezTo>
                <a:cubicBezTo>
                  <a:pt x="14553" y="126"/>
                  <a:pt x="14600" y="124"/>
                  <a:pt x="14650" y="124"/>
                </a:cubicBezTo>
                <a:cubicBezTo>
                  <a:pt x="14799" y="124"/>
                  <a:pt x="14976" y="150"/>
                  <a:pt x="15038" y="284"/>
                </a:cubicBezTo>
                <a:cubicBezTo>
                  <a:pt x="15050" y="332"/>
                  <a:pt x="15074" y="356"/>
                  <a:pt x="15050" y="403"/>
                </a:cubicBezTo>
                <a:cubicBezTo>
                  <a:pt x="15003" y="546"/>
                  <a:pt x="14645" y="713"/>
                  <a:pt x="14193" y="927"/>
                </a:cubicBezTo>
                <a:cubicBezTo>
                  <a:pt x="13288" y="1320"/>
                  <a:pt x="11907" y="1951"/>
                  <a:pt x="11145" y="3368"/>
                </a:cubicBezTo>
                <a:cubicBezTo>
                  <a:pt x="9847" y="5404"/>
                  <a:pt x="10216" y="6976"/>
                  <a:pt x="10621" y="8631"/>
                </a:cubicBezTo>
                <a:cubicBezTo>
                  <a:pt x="10835" y="9500"/>
                  <a:pt x="11038" y="10369"/>
                  <a:pt x="11038" y="11357"/>
                </a:cubicBezTo>
                <a:cubicBezTo>
                  <a:pt x="10907" y="12488"/>
                  <a:pt x="10192" y="13441"/>
                  <a:pt x="9490" y="14345"/>
                </a:cubicBezTo>
                <a:cubicBezTo>
                  <a:pt x="9288" y="14631"/>
                  <a:pt x="9061" y="14929"/>
                  <a:pt x="8847" y="15227"/>
                </a:cubicBezTo>
                <a:cubicBezTo>
                  <a:pt x="6728" y="18334"/>
                  <a:pt x="6513" y="22620"/>
                  <a:pt x="8347" y="25906"/>
                </a:cubicBezTo>
                <a:lnTo>
                  <a:pt x="8454" y="25847"/>
                </a:lnTo>
                <a:cubicBezTo>
                  <a:pt x="6633" y="22597"/>
                  <a:pt x="6847" y="18346"/>
                  <a:pt x="8942" y="15286"/>
                </a:cubicBezTo>
                <a:cubicBezTo>
                  <a:pt x="9145" y="14988"/>
                  <a:pt x="9359" y="14691"/>
                  <a:pt x="9585" y="14405"/>
                </a:cubicBezTo>
                <a:cubicBezTo>
                  <a:pt x="10276" y="13464"/>
                  <a:pt x="11014" y="12512"/>
                  <a:pt x="11145" y="11357"/>
                </a:cubicBezTo>
                <a:cubicBezTo>
                  <a:pt x="11145" y="10345"/>
                  <a:pt x="10931" y="9464"/>
                  <a:pt x="10728" y="8607"/>
                </a:cubicBezTo>
                <a:cubicBezTo>
                  <a:pt x="10323" y="6964"/>
                  <a:pt x="9966" y="5428"/>
                  <a:pt x="11228" y="3427"/>
                </a:cubicBezTo>
                <a:cubicBezTo>
                  <a:pt x="11978" y="2034"/>
                  <a:pt x="13348" y="1427"/>
                  <a:pt x="14241" y="1022"/>
                </a:cubicBezTo>
                <a:cubicBezTo>
                  <a:pt x="14764" y="784"/>
                  <a:pt x="15086" y="641"/>
                  <a:pt x="15157" y="427"/>
                </a:cubicBezTo>
                <a:cubicBezTo>
                  <a:pt x="15181" y="356"/>
                  <a:pt x="15181" y="296"/>
                  <a:pt x="15134" y="225"/>
                </a:cubicBezTo>
                <a:cubicBezTo>
                  <a:pt x="15056" y="69"/>
                  <a:pt x="14898" y="1"/>
                  <a:pt x="14660" y="1"/>
                </a:cubicBezTo>
                <a:close/>
              </a:path>
            </a:pathLst>
          </a:custGeom>
          <a:solidFill>
            <a:schemeClr val="lt1"/>
          </a:solid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848" name="Google Shape;848;p28"/>
          <p:cNvGrpSpPr/>
          <p:nvPr/>
        </p:nvGrpSpPr>
        <p:grpSpPr>
          <a:xfrm>
            <a:off x="-693415" y="2661025"/>
            <a:ext cx="3585731" cy="2819199"/>
            <a:chOff x="6451063" y="-3"/>
            <a:chExt cx="2230626" cy="1753778"/>
          </a:xfrm>
        </p:grpSpPr>
        <p:sp>
          <p:nvSpPr>
            <p:cNvPr id="849" name="Google Shape;849;p28"/>
            <p:cNvSpPr/>
            <p:nvPr/>
          </p:nvSpPr>
          <p:spPr>
            <a:xfrm>
              <a:off x="7215845" y="23907"/>
              <a:ext cx="94475" cy="126136"/>
            </a:xfrm>
            <a:custGeom>
              <a:avLst/>
              <a:gdLst/>
              <a:ahLst/>
              <a:cxnLst/>
              <a:rect l="l" t="t" r="r" b="b"/>
              <a:pathLst>
                <a:path w="2596" h="3466" extrusionOk="0">
                  <a:moveTo>
                    <a:pt x="1298" y="1"/>
                  </a:moveTo>
                  <a:cubicBezTo>
                    <a:pt x="1280" y="1"/>
                    <a:pt x="1262" y="7"/>
                    <a:pt x="1262" y="19"/>
                  </a:cubicBezTo>
                  <a:cubicBezTo>
                    <a:pt x="1107" y="912"/>
                    <a:pt x="667" y="1602"/>
                    <a:pt x="12" y="1721"/>
                  </a:cubicBezTo>
                  <a:lnTo>
                    <a:pt x="0" y="1733"/>
                  </a:lnTo>
                  <a:lnTo>
                    <a:pt x="0" y="1745"/>
                  </a:lnTo>
                  <a:lnTo>
                    <a:pt x="12" y="1745"/>
                  </a:lnTo>
                  <a:cubicBezTo>
                    <a:pt x="667" y="1864"/>
                    <a:pt x="1107" y="2555"/>
                    <a:pt x="1262" y="3448"/>
                  </a:cubicBezTo>
                  <a:cubicBezTo>
                    <a:pt x="1262" y="3460"/>
                    <a:pt x="1280" y="3466"/>
                    <a:pt x="1298" y="3466"/>
                  </a:cubicBezTo>
                  <a:cubicBezTo>
                    <a:pt x="1316" y="3466"/>
                    <a:pt x="1334" y="3460"/>
                    <a:pt x="1334" y="3448"/>
                  </a:cubicBezTo>
                  <a:cubicBezTo>
                    <a:pt x="1488" y="2555"/>
                    <a:pt x="1929" y="1864"/>
                    <a:pt x="2584" y="1745"/>
                  </a:cubicBezTo>
                  <a:lnTo>
                    <a:pt x="2596" y="1745"/>
                  </a:lnTo>
                  <a:cubicBezTo>
                    <a:pt x="2596" y="1733"/>
                    <a:pt x="2584" y="1733"/>
                    <a:pt x="2584" y="1721"/>
                  </a:cubicBezTo>
                  <a:cubicBezTo>
                    <a:pt x="1929" y="1602"/>
                    <a:pt x="1488" y="912"/>
                    <a:pt x="1334" y="19"/>
                  </a:cubicBezTo>
                  <a:cubicBezTo>
                    <a:pt x="1334" y="7"/>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0" name="Google Shape;850;p28"/>
            <p:cNvSpPr/>
            <p:nvPr/>
          </p:nvSpPr>
          <p:spPr>
            <a:xfrm>
              <a:off x="7420333" y="171114"/>
              <a:ext cx="61139" cy="80864"/>
            </a:xfrm>
            <a:custGeom>
              <a:avLst/>
              <a:gdLst/>
              <a:ahLst/>
              <a:cxnLst/>
              <a:rect l="l" t="t" r="r" b="b"/>
              <a:pathLst>
                <a:path w="1680" h="2222" extrusionOk="0">
                  <a:moveTo>
                    <a:pt x="846" y="1"/>
                  </a:moveTo>
                  <a:cubicBezTo>
                    <a:pt x="834" y="1"/>
                    <a:pt x="822" y="4"/>
                    <a:pt x="822" y="10"/>
                  </a:cubicBezTo>
                  <a:cubicBezTo>
                    <a:pt x="715" y="569"/>
                    <a:pt x="429" y="1022"/>
                    <a:pt x="13" y="1093"/>
                  </a:cubicBezTo>
                  <a:lnTo>
                    <a:pt x="1" y="1105"/>
                  </a:lnTo>
                  <a:lnTo>
                    <a:pt x="1" y="1129"/>
                  </a:lnTo>
                  <a:lnTo>
                    <a:pt x="13" y="1129"/>
                  </a:lnTo>
                  <a:cubicBezTo>
                    <a:pt x="429" y="1201"/>
                    <a:pt x="727" y="1641"/>
                    <a:pt x="822" y="2213"/>
                  </a:cubicBezTo>
                  <a:cubicBezTo>
                    <a:pt x="822" y="2219"/>
                    <a:pt x="834" y="2221"/>
                    <a:pt x="846" y="2221"/>
                  </a:cubicBezTo>
                  <a:cubicBezTo>
                    <a:pt x="858" y="2221"/>
                    <a:pt x="870" y="2219"/>
                    <a:pt x="870" y="2213"/>
                  </a:cubicBezTo>
                  <a:cubicBezTo>
                    <a:pt x="965" y="1641"/>
                    <a:pt x="1251" y="1201"/>
                    <a:pt x="1680" y="1129"/>
                  </a:cubicBezTo>
                  <a:cubicBezTo>
                    <a:pt x="1680" y="1105"/>
                    <a:pt x="1680" y="1105"/>
                    <a:pt x="1668" y="1093"/>
                  </a:cubicBezTo>
                  <a:cubicBezTo>
                    <a:pt x="1251" y="1022"/>
                    <a:pt x="953" y="569"/>
                    <a:pt x="870" y="10"/>
                  </a:cubicBezTo>
                  <a:cubicBezTo>
                    <a:pt x="870" y="4"/>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1" name="Google Shape;851;p28"/>
            <p:cNvSpPr/>
            <p:nvPr/>
          </p:nvSpPr>
          <p:spPr>
            <a:xfrm>
              <a:off x="8056869" y="93562"/>
              <a:ext cx="61321" cy="80864"/>
            </a:xfrm>
            <a:custGeom>
              <a:avLst/>
              <a:gdLst/>
              <a:ahLst/>
              <a:cxnLst/>
              <a:rect l="l" t="t" r="r" b="b"/>
              <a:pathLst>
                <a:path w="1685" h="2222" extrusionOk="0">
                  <a:moveTo>
                    <a:pt x="1683" y="1120"/>
                  </a:moveTo>
                  <a:cubicBezTo>
                    <a:pt x="1682" y="1120"/>
                    <a:pt x="1679" y="1123"/>
                    <a:pt x="1679" y="1129"/>
                  </a:cubicBezTo>
                  <a:cubicBezTo>
                    <a:pt x="1685" y="1123"/>
                    <a:pt x="1685" y="1120"/>
                    <a:pt x="1683" y="1120"/>
                  </a:cubicBezTo>
                  <a:close/>
                  <a:moveTo>
                    <a:pt x="839" y="1"/>
                  </a:moveTo>
                  <a:cubicBezTo>
                    <a:pt x="831" y="1"/>
                    <a:pt x="822" y="4"/>
                    <a:pt x="822" y="10"/>
                  </a:cubicBezTo>
                  <a:cubicBezTo>
                    <a:pt x="714" y="581"/>
                    <a:pt x="429" y="1022"/>
                    <a:pt x="12" y="1093"/>
                  </a:cubicBezTo>
                  <a:lnTo>
                    <a:pt x="0" y="1117"/>
                  </a:lnTo>
                  <a:lnTo>
                    <a:pt x="0" y="1129"/>
                  </a:lnTo>
                  <a:lnTo>
                    <a:pt x="12" y="1129"/>
                  </a:lnTo>
                  <a:cubicBezTo>
                    <a:pt x="429" y="1200"/>
                    <a:pt x="726" y="1653"/>
                    <a:pt x="822" y="2212"/>
                  </a:cubicBezTo>
                  <a:cubicBezTo>
                    <a:pt x="822" y="2218"/>
                    <a:pt x="831" y="2221"/>
                    <a:pt x="839" y="2221"/>
                  </a:cubicBezTo>
                  <a:cubicBezTo>
                    <a:pt x="848" y="2221"/>
                    <a:pt x="857" y="2218"/>
                    <a:pt x="857" y="2212"/>
                  </a:cubicBezTo>
                  <a:cubicBezTo>
                    <a:pt x="965" y="1653"/>
                    <a:pt x="1250" y="1200"/>
                    <a:pt x="1679" y="1129"/>
                  </a:cubicBezTo>
                  <a:cubicBezTo>
                    <a:pt x="1679" y="1117"/>
                    <a:pt x="1679" y="1117"/>
                    <a:pt x="1667" y="1093"/>
                  </a:cubicBezTo>
                  <a:cubicBezTo>
                    <a:pt x="1250" y="1022"/>
                    <a:pt x="953" y="581"/>
                    <a:pt x="857" y="10"/>
                  </a:cubicBezTo>
                  <a:cubicBezTo>
                    <a:pt x="857" y="4"/>
                    <a:pt x="848" y="1"/>
                    <a:pt x="83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2" name="Google Shape;852;p28"/>
            <p:cNvSpPr/>
            <p:nvPr/>
          </p:nvSpPr>
          <p:spPr>
            <a:xfrm>
              <a:off x="8244908" y="1312228"/>
              <a:ext cx="94475" cy="126318"/>
            </a:xfrm>
            <a:custGeom>
              <a:avLst/>
              <a:gdLst/>
              <a:ahLst/>
              <a:cxnLst/>
              <a:rect l="l" t="t" r="r" b="b"/>
              <a:pathLst>
                <a:path w="2596" h="3471" extrusionOk="0">
                  <a:moveTo>
                    <a:pt x="1298" y="0"/>
                  </a:moveTo>
                  <a:cubicBezTo>
                    <a:pt x="1280" y="0"/>
                    <a:pt x="1262" y="9"/>
                    <a:pt x="1262" y="27"/>
                  </a:cubicBezTo>
                  <a:cubicBezTo>
                    <a:pt x="1108" y="920"/>
                    <a:pt x="667" y="1598"/>
                    <a:pt x="12" y="1717"/>
                  </a:cubicBezTo>
                  <a:lnTo>
                    <a:pt x="0" y="1741"/>
                  </a:lnTo>
                  <a:lnTo>
                    <a:pt x="0" y="1753"/>
                  </a:lnTo>
                  <a:lnTo>
                    <a:pt x="12" y="1753"/>
                  </a:lnTo>
                  <a:cubicBezTo>
                    <a:pt x="667" y="1872"/>
                    <a:pt x="1108" y="2551"/>
                    <a:pt x="1262" y="3444"/>
                  </a:cubicBezTo>
                  <a:cubicBezTo>
                    <a:pt x="1262" y="3462"/>
                    <a:pt x="1280" y="3471"/>
                    <a:pt x="1298" y="3471"/>
                  </a:cubicBezTo>
                  <a:cubicBezTo>
                    <a:pt x="1316" y="3471"/>
                    <a:pt x="1334" y="3462"/>
                    <a:pt x="1334" y="3444"/>
                  </a:cubicBezTo>
                  <a:cubicBezTo>
                    <a:pt x="1489" y="2551"/>
                    <a:pt x="1929" y="1872"/>
                    <a:pt x="2584" y="1753"/>
                  </a:cubicBezTo>
                  <a:lnTo>
                    <a:pt x="2596" y="1753"/>
                  </a:lnTo>
                  <a:cubicBezTo>
                    <a:pt x="2596" y="1741"/>
                    <a:pt x="2596" y="1717"/>
                    <a:pt x="2584" y="1717"/>
                  </a:cubicBezTo>
                  <a:cubicBezTo>
                    <a:pt x="1929" y="1598"/>
                    <a:pt x="1489" y="920"/>
                    <a:pt x="1334" y="27"/>
                  </a:cubicBezTo>
                  <a:cubicBezTo>
                    <a:pt x="1334" y="9"/>
                    <a:pt x="1316" y="0"/>
                    <a:pt x="129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3" name="Google Shape;853;p28"/>
            <p:cNvSpPr/>
            <p:nvPr/>
          </p:nvSpPr>
          <p:spPr>
            <a:xfrm>
              <a:off x="8587213" y="679586"/>
              <a:ext cx="94475" cy="126355"/>
            </a:xfrm>
            <a:custGeom>
              <a:avLst/>
              <a:gdLst/>
              <a:ahLst/>
              <a:cxnLst/>
              <a:rect l="l" t="t" r="r" b="b"/>
              <a:pathLst>
                <a:path w="2596" h="3472" extrusionOk="0">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4" name="Google Shape;854;p28"/>
            <p:cNvSpPr/>
            <p:nvPr/>
          </p:nvSpPr>
          <p:spPr>
            <a:xfrm>
              <a:off x="8339346" y="1467113"/>
              <a:ext cx="61576" cy="80828"/>
            </a:xfrm>
            <a:custGeom>
              <a:avLst/>
              <a:gdLst/>
              <a:ahLst/>
              <a:cxnLst/>
              <a:rect l="l" t="t" r="r" b="b"/>
              <a:pathLst>
                <a:path w="1692" h="2221" extrusionOk="0">
                  <a:moveTo>
                    <a:pt x="846" y="0"/>
                  </a:moveTo>
                  <a:cubicBezTo>
                    <a:pt x="834" y="0"/>
                    <a:pt x="823" y="3"/>
                    <a:pt x="823" y="9"/>
                  </a:cubicBezTo>
                  <a:cubicBezTo>
                    <a:pt x="715" y="581"/>
                    <a:pt x="442" y="1021"/>
                    <a:pt x="25" y="1093"/>
                  </a:cubicBezTo>
                  <a:lnTo>
                    <a:pt x="1" y="1117"/>
                  </a:lnTo>
                  <a:lnTo>
                    <a:pt x="1" y="1129"/>
                  </a:lnTo>
                  <a:lnTo>
                    <a:pt x="25" y="1129"/>
                  </a:lnTo>
                  <a:cubicBezTo>
                    <a:pt x="442" y="1200"/>
                    <a:pt x="739" y="1652"/>
                    <a:pt x="823" y="2212"/>
                  </a:cubicBezTo>
                  <a:cubicBezTo>
                    <a:pt x="823" y="2218"/>
                    <a:pt x="834" y="2221"/>
                    <a:pt x="846" y="2221"/>
                  </a:cubicBezTo>
                  <a:cubicBezTo>
                    <a:pt x="858" y="2221"/>
                    <a:pt x="870" y="2218"/>
                    <a:pt x="870" y="2212"/>
                  </a:cubicBezTo>
                  <a:cubicBezTo>
                    <a:pt x="977" y="1652"/>
                    <a:pt x="1251" y="1200"/>
                    <a:pt x="1692" y="1129"/>
                  </a:cubicBezTo>
                  <a:cubicBezTo>
                    <a:pt x="1692" y="1117"/>
                    <a:pt x="1668" y="1117"/>
                    <a:pt x="1668"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5" name="Google Shape;855;p28"/>
            <p:cNvSpPr/>
            <p:nvPr/>
          </p:nvSpPr>
          <p:spPr>
            <a:xfrm>
              <a:off x="8063784" y="854960"/>
              <a:ext cx="61139" cy="81192"/>
            </a:xfrm>
            <a:custGeom>
              <a:avLst/>
              <a:gdLst/>
              <a:ahLst/>
              <a:cxnLst/>
              <a:rect l="l" t="t" r="r" b="b"/>
              <a:pathLst>
                <a:path w="1680" h="2231" extrusionOk="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6" name="Google Shape;856;p28"/>
            <p:cNvSpPr/>
            <p:nvPr/>
          </p:nvSpPr>
          <p:spPr>
            <a:xfrm>
              <a:off x="7989253" y="948124"/>
              <a:ext cx="61139" cy="81192"/>
            </a:xfrm>
            <a:custGeom>
              <a:avLst/>
              <a:gdLst/>
              <a:ahLst/>
              <a:cxnLst/>
              <a:rect l="l" t="t" r="r" b="b"/>
              <a:pathLst>
                <a:path w="1680" h="2231" extrusionOk="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7" name="Google Shape;857;p28"/>
            <p:cNvSpPr/>
            <p:nvPr/>
          </p:nvSpPr>
          <p:spPr>
            <a:xfrm>
              <a:off x="7651278" y="1426391"/>
              <a:ext cx="61139" cy="81155"/>
            </a:xfrm>
            <a:custGeom>
              <a:avLst/>
              <a:gdLst/>
              <a:ahLst/>
              <a:cxnLst/>
              <a:rect l="l" t="t" r="r" b="b"/>
              <a:pathLst>
                <a:path w="1680" h="2230" extrusionOk="0">
                  <a:moveTo>
                    <a:pt x="834" y="0"/>
                  </a:moveTo>
                  <a:cubicBezTo>
                    <a:pt x="822" y="0"/>
                    <a:pt x="810" y="3"/>
                    <a:pt x="810" y="9"/>
                  </a:cubicBezTo>
                  <a:cubicBezTo>
                    <a:pt x="715" y="581"/>
                    <a:pt x="429" y="1021"/>
                    <a:pt x="13" y="1105"/>
                  </a:cubicBezTo>
                  <a:lnTo>
                    <a:pt x="1" y="1117"/>
                  </a:lnTo>
                  <a:lnTo>
                    <a:pt x="1" y="1128"/>
                  </a:lnTo>
                  <a:lnTo>
                    <a:pt x="13" y="1128"/>
                  </a:lnTo>
                  <a:cubicBezTo>
                    <a:pt x="429" y="1200"/>
                    <a:pt x="727" y="1652"/>
                    <a:pt x="810" y="2212"/>
                  </a:cubicBezTo>
                  <a:cubicBezTo>
                    <a:pt x="810" y="2224"/>
                    <a:pt x="822" y="2230"/>
                    <a:pt x="834" y="2230"/>
                  </a:cubicBezTo>
                  <a:cubicBezTo>
                    <a:pt x="846" y="2230"/>
                    <a:pt x="858" y="2224"/>
                    <a:pt x="858" y="2212"/>
                  </a:cubicBezTo>
                  <a:cubicBezTo>
                    <a:pt x="965" y="1652"/>
                    <a:pt x="1251" y="1200"/>
                    <a:pt x="1680" y="1128"/>
                  </a:cubicBezTo>
                  <a:cubicBezTo>
                    <a:pt x="1680" y="1117"/>
                    <a:pt x="1680" y="1117"/>
                    <a:pt x="1668" y="1105"/>
                  </a:cubicBezTo>
                  <a:cubicBezTo>
                    <a:pt x="1251" y="1021"/>
                    <a:pt x="953" y="581"/>
                    <a:pt x="858" y="9"/>
                  </a:cubicBezTo>
                  <a:cubicBezTo>
                    <a:pt x="858" y="3"/>
                    <a:pt x="846" y="0"/>
                    <a:pt x="83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8" name="Google Shape;858;p28"/>
            <p:cNvSpPr/>
            <p:nvPr/>
          </p:nvSpPr>
          <p:spPr>
            <a:xfrm>
              <a:off x="6451063" y="860928"/>
              <a:ext cx="61139" cy="81192"/>
            </a:xfrm>
            <a:custGeom>
              <a:avLst/>
              <a:gdLst/>
              <a:ahLst/>
              <a:cxnLst/>
              <a:rect l="l" t="t" r="r" b="b"/>
              <a:pathLst>
                <a:path w="1680" h="2231" extrusionOk="0">
                  <a:moveTo>
                    <a:pt x="834" y="1"/>
                  </a:moveTo>
                  <a:cubicBezTo>
                    <a:pt x="822" y="1"/>
                    <a:pt x="810" y="4"/>
                    <a:pt x="810" y="10"/>
                  </a:cubicBezTo>
                  <a:cubicBezTo>
                    <a:pt x="715" y="581"/>
                    <a:pt x="429" y="1022"/>
                    <a:pt x="12" y="1105"/>
                  </a:cubicBezTo>
                  <a:lnTo>
                    <a:pt x="1" y="1117"/>
                  </a:lnTo>
                  <a:lnTo>
                    <a:pt x="1" y="1129"/>
                  </a:lnTo>
                  <a:lnTo>
                    <a:pt x="12" y="1129"/>
                  </a:lnTo>
                  <a:cubicBezTo>
                    <a:pt x="429" y="1200"/>
                    <a:pt x="727" y="1653"/>
                    <a:pt x="810" y="2212"/>
                  </a:cubicBezTo>
                  <a:cubicBezTo>
                    <a:pt x="810" y="2224"/>
                    <a:pt x="822" y="2230"/>
                    <a:pt x="834" y="2230"/>
                  </a:cubicBezTo>
                  <a:cubicBezTo>
                    <a:pt x="846" y="2230"/>
                    <a:pt x="858" y="2224"/>
                    <a:pt x="858" y="2212"/>
                  </a:cubicBezTo>
                  <a:cubicBezTo>
                    <a:pt x="965" y="1653"/>
                    <a:pt x="1251" y="1200"/>
                    <a:pt x="1679" y="1129"/>
                  </a:cubicBezTo>
                  <a:cubicBezTo>
                    <a:pt x="1679" y="1117"/>
                    <a:pt x="1679" y="1117"/>
                    <a:pt x="1667" y="1105"/>
                  </a:cubicBez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9" name="Google Shape;859;p28"/>
            <p:cNvSpPr/>
            <p:nvPr/>
          </p:nvSpPr>
          <p:spPr>
            <a:xfrm>
              <a:off x="8087621" y="1560278"/>
              <a:ext cx="61139" cy="80828"/>
            </a:xfrm>
            <a:custGeom>
              <a:avLst/>
              <a:gdLst/>
              <a:ahLst/>
              <a:cxnLst/>
              <a:rect l="l" t="t" r="r" b="b"/>
              <a:pathLst>
                <a:path w="1680" h="2221" extrusionOk="0">
                  <a:moveTo>
                    <a:pt x="846" y="0"/>
                  </a:moveTo>
                  <a:cubicBezTo>
                    <a:pt x="834" y="0"/>
                    <a:pt x="822" y="3"/>
                    <a:pt x="822" y="9"/>
                  </a:cubicBezTo>
                  <a:cubicBezTo>
                    <a:pt x="715" y="581"/>
                    <a:pt x="429" y="1021"/>
                    <a:pt x="12" y="1093"/>
                  </a:cubicBezTo>
                  <a:lnTo>
                    <a:pt x="0" y="1117"/>
                  </a:lnTo>
                  <a:lnTo>
                    <a:pt x="0" y="1128"/>
                  </a:lnTo>
                  <a:lnTo>
                    <a:pt x="12" y="1128"/>
                  </a:lnTo>
                  <a:cubicBezTo>
                    <a:pt x="429" y="1200"/>
                    <a:pt x="727" y="1652"/>
                    <a:pt x="822" y="2212"/>
                  </a:cubicBezTo>
                  <a:cubicBezTo>
                    <a:pt x="822" y="2218"/>
                    <a:pt x="834" y="2221"/>
                    <a:pt x="846" y="2221"/>
                  </a:cubicBezTo>
                  <a:cubicBezTo>
                    <a:pt x="858" y="2221"/>
                    <a:pt x="870" y="2218"/>
                    <a:pt x="870" y="2212"/>
                  </a:cubicBezTo>
                  <a:cubicBezTo>
                    <a:pt x="965" y="1652"/>
                    <a:pt x="1251" y="1200"/>
                    <a:pt x="1679" y="1128"/>
                  </a:cubicBezTo>
                  <a:cubicBezTo>
                    <a:pt x="1679" y="1117"/>
                    <a:pt x="1667" y="1117"/>
                    <a:pt x="1667"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0" name="Google Shape;860;p28"/>
            <p:cNvSpPr/>
            <p:nvPr/>
          </p:nvSpPr>
          <p:spPr>
            <a:xfrm>
              <a:off x="6893010" y="1186129"/>
              <a:ext cx="94511" cy="126318"/>
            </a:xfrm>
            <a:custGeom>
              <a:avLst/>
              <a:gdLst/>
              <a:ahLst/>
              <a:cxnLst/>
              <a:rect l="l" t="t" r="r" b="b"/>
              <a:pathLst>
                <a:path w="2597" h="3471" extrusionOk="0">
                  <a:moveTo>
                    <a:pt x="1299" y="0"/>
                  </a:moveTo>
                  <a:cubicBezTo>
                    <a:pt x="1281" y="0"/>
                    <a:pt x="1263" y="9"/>
                    <a:pt x="1263" y="27"/>
                  </a:cubicBezTo>
                  <a:cubicBezTo>
                    <a:pt x="1108" y="920"/>
                    <a:pt x="668" y="1599"/>
                    <a:pt x="13" y="1718"/>
                  </a:cubicBezTo>
                  <a:lnTo>
                    <a:pt x="1" y="1718"/>
                  </a:lnTo>
                  <a:cubicBezTo>
                    <a:pt x="1" y="1730"/>
                    <a:pt x="13" y="1753"/>
                    <a:pt x="13" y="1753"/>
                  </a:cubicBezTo>
                  <a:cubicBezTo>
                    <a:pt x="668" y="1873"/>
                    <a:pt x="1108" y="2551"/>
                    <a:pt x="1263" y="3444"/>
                  </a:cubicBezTo>
                  <a:cubicBezTo>
                    <a:pt x="1263" y="3462"/>
                    <a:pt x="1281" y="3471"/>
                    <a:pt x="1299" y="3471"/>
                  </a:cubicBezTo>
                  <a:cubicBezTo>
                    <a:pt x="1317" y="3471"/>
                    <a:pt x="1334" y="3462"/>
                    <a:pt x="1334" y="3444"/>
                  </a:cubicBezTo>
                  <a:cubicBezTo>
                    <a:pt x="1489" y="2551"/>
                    <a:pt x="1930" y="1873"/>
                    <a:pt x="2585" y="1753"/>
                  </a:cubicBezTo>
                  <a:lnTo>
                    <a:pt x="2596" y="1730"/>
                  </a:lnTo>
                  <a:lnTo>
                    <a:pt x="2596" y="1718"/>
                  </a:lnTo>
                  <a:lnTo>
                    <a:pt x="2585" y="1718"/>
                  </a:lnTo>
                  <a:cubicBezTo>
                    <a:pt x="1930" y="1599"/>
                    <a:pt x="1489" y="920"/>
                    <a:pt x="1334" y="27"/>
                  </a:cubicBezTo>
                  <a:cubicBezTo>
                    <a:pt x="1334" y="9"/>
                    <a:pt x="1317" y="0"/>
                    <a:pt x="129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1" name="Google Shape;861;p28"/>
            <p:cNvSpPr/>
            <p:nvPr/>
          </p:nvSpPr>
          <p:spPr>
            <a:xfrm>
              <a:off x="7167298" y="771767"/>
              <a:ext cx="94948" cy="126136"/>
            </a:xfrm>
            <a:custGeom>
              <a:avLst/>
              <a:gdLst/>
              <a:ahLst/>
              <a:cxnLst/>
              <a:rect l="l" t="t" r="r" b="b"/>
              <a:pathLst>
                <a:path w="2609" h="3466" extrusionOk="0">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2" name="Google Shape;862;p28"/>
            <p:cNvSpPr/>
            <p:nvPr/>
          </p:nvSpPr>
          <p:spPr>
            <a:xfrm>
              <a:off x="6831944" y="1076698"/>
              <a:ext cx="61540" cy="80864"/>
            </a:xfrm>
            <a:custGeom>
              <a:avLst/>
              <a:gdLst/>
              <a:ahLst/>
              <a:cxnLst/>
              <a:rect l="l" t="t" r="r" b="b"/>
              <a:pathLst>
                <a:path w="1691" h="2222" extrusionOk="0">
                  <a:moveTo>
                    <a:pt x="12" y="1093"/>
                  </a:moveTo>
                  <a:lnTo>
                    <a:pt x="12" y="1093"/>
                  </a:lnTo>
                  <a:cubicBezTo>
                    <a:pt x="0" y="1099"/>
                    <a:pt x="0" y="1102"/>
                    <a:pt x="3" y="1102"/>
                  </a:cubicBezTo>
                  <a:cubicBezTo>
                    <a:pt x="6" y="1102"/>
                    <a:pt x="12" y="1099"/>
                    <a:pt x="12" y="1093"/>
                  </a:cubicBezTo>
                  <a:close/>
                  <a:moveTo>
                    <a:pt x="845" y="1"/>
                  </a:moveTo>
                  <a:cubicBezTo>
                    <a:pt x="834" y="1"/>
                    <a:pt x="822" y="4"/>
                    <a:pt x="822" y="10"/>
                  </a:cubicBezTo>
                  <a:cubicBezTo>
                    <a:pt x="726" y="570"/>
                    <a:pt x="441" y="1022"/>
                    <a:pt x="12" y="1093"/>
                  </a:cubicBezTo>
                  <a:cubicBezTo>
                    <a:pt x="12" y="1105"/>
                    <a:pt x="12" y="1129"/>
                    <a:pt x="24" y="1129"/>
                  </a:cubicBezTo>
                  <a:cubicBezTo>
                    <a:pt x="441" y="1201"/>
                    <a:pt x="738" y="1641"/>
                    <a:pt x="822" y="2213"/>
                  </a:cubicBezTo>
                  <a:cubicBezTo>
                    <a:pt x="822" y="2219"/>
                    <a:pt x="834" y="2221"/>
                    <a:pt x="845" y="2221"/>
                  </a:cubicBezTo>
                  <a:cubicBezTo>
                    <a:pt x="857" y="2221"/>
                    <a:pt x="869" y="2219"/>
                    <a:pt x="869" y="2213"/>
                  </a:cubicBezTo>
                  <a:cubicBezTo>
                    <a:pt x="976" y="1641"/>
                    <a:pt x="1262" y="1201"/>
                    <a:pt x="1679" y="1129"/>
                  </a:cubicBezTo>
                  <a:lnTo>
                    <a:pt x="1691" y="1105"/>
                  </a:lnTo>
                  <a:lnTo>
                    <a:pt x="1691" y="1093"/>
                  </a:lnTo>
                  <a:lnTo>
                    <a:pt x="1679" y="1093"/>
                  </a:lnTo>
                  <a:cubicBezTo>
                    <a:pt x="1262" y="1022"/>
                    <a:pt x="965" y="570"/>
                    <a:pt x="869" y="10"/>
                  </a:cubicBezTo>
                  <a:cubicBezTo>
                    <a:pt x="869" y="4"/>
                    <a:pt x="857" y="1"/>
                    <a:pt x="84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3" name="Google Shape;863;p28"/>
            <p:cNvSpPr/>
            <p:nvPr/>
          </p:nvSpPr>
          <p:spPr>
            <a:xfrm>
              <a:off x="7103175" y="1672911"/>
              <a:ext cx="61139" cy="80864"/>
            </a:xfrm>
            <a:custGeom>
              <a:avLst/>
              <a:gdLst/>
              <a:ahLst/>
              <a:cxnLst/>
              <a:rect l="l" t="t" r="r" b="b"/>
              <a:pathLst>
                <a:path w="1680" h="2222" extrusionOk="0">
                  <a:moveTo>
                    <a:pt x="834" y="1"/>
                  </a:moveTo>
                  <a:cubicBezTo>
                    <a:pt x="822" y="1"/>
                    <a:pt x="810" y="4"/>
                    <a:pt x="810" y="10"/>
                  </a:cubicBezTo>
                  <a:cubicBezTo>
                    <a:pt x="715" y="581"/>
                    <a:pt x="429" y="1022"/>
                    <a:pt x="0" y="1093"/>
                  </a:cubicBezTo>
                  <a:cubicBezTo>
                    <a:pt x="0" y="1117"/>
                    <a:pt x="0" y="1117"/>
                    <a:pt x="12" y="1129"/>
                  </a:cubicBezTo>
                  <a:cubicBezTo>
                    <a:pt x="429" y="1201"/>
                    <a:pt x="727" y="1653"/>
                    <a:pt x="810" y="2213"/>
                  </a:cubicBezTo>
                  <a:cubicBezTo>
                    <a:pt x="810" y="2218"/>
                    <a:pt x="822" y="2221"/>
                    <a:pt x="834" y="2221"/>
                  </a:cubicBezTo>
                  <a:cubicBezTo>
                    <a:pt x="846" y="2221"/>
                    <a:pt x="858" y="2218"/>
                    <a:pt x="858" y="2213"/>
                  </a:cubicBezTo>
                  <a:cubicBezTo>
                    <a:pt x="965" y="1653"/>
                    <a:pt x="1251" y="1201"/>
                    <a:pt x="1667" y="1129"/>
                  </a:cubicBezTo>
                  <a:lnTo>
                    <a:pt x="1679" y="1117"/>
                  </a:lnTo>
                  <a:lnTo>
                    <a:pt x="1679" y="1093"/>
                  </a:lnTo>
                  <a:lnTo>
                    <a:pt x="1667" y="1093"/>
                  </a:ln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4" name="Google Shape;864;p28"/>
            <p:cNvSpPr/>
            <p:nvPr/>
          </p:nvSpPr>
          <p:spPr>
            <a:xfrm>
              <a:off x="8111458" y="-3"/>
              <a:ext cx="61139" cy="80828"/>
            </a:xfrm>
            <a:custGeom>
              <a:avLst/>
              <a:gdLst/>
              <a:ahLst/>
              <a:cxnLst/>
              <a:rect l="l" t="t" r="r" b="b"/>
              <a:pathLst>
                <a:path w="1680" h="2221" extrusionOk="0">
                  <a:moveTo>
                    <a:pt x="846" y="0"/>
                  </a:moveTo>
                  <a:cubicBezTo>
                    <a:pt x="834" y="0"/>
                    <a:pt x="822" y="3"/>
                    <a:pt x="822" y="9"/>
                  </a:cubicBezTo>
                  <a:cubicBezTo>
                    <a:pt x="715" y="569"/>
                    <a:pt x="429" y="1021"/>
                    <a:pt x="12" y="1092"/>
                  </a:cubicBezTo>
                  <a:lnTo>
                    <a:pt x="0" y="1104"/>
                  </a:lnTo>
                  <a:lnTo>
                    <a:pt x="0" y="1128"/>
                  </a:lnTo>
                  <a:lnTo>
                    <a:pt x="12" y="1128"/>
                  </a:lnTo>
                  <a:cubicBezTo>
                    <a:pt x="429" y="1200"/>
                    <a:pt x="727" y="1640"/>
                    <a:pt x="822" y="2212"/>
                  </a:cubicBezTo>
                  <a:cubicBezTo>
                    <a:pt x="822" y="2218"/>
                    <a:pt x="834" y="2221"/>
                    <a:pt x="846" y="2221"/>
                  </a:cubicBezTo>
                  <a:cubicBezTo>
                    <a:pt x="858" y="2221"/>
                    <a:pt x="869" y="2218"/>
                    <a:pt x="869" y="2212"/>
                  </a:cubicBezTo>
                  <a:cubicBezTo>
                    <a:pt x="965" y="1640"/>
                    <a:pt x="1250" y="1200"/>
                    <a:pt x="1679" y="1128"/>
                  </a:cubicBezTo>
                  <a:cubicBezTo>
                    <a:pt x="1679" y="1104"/>
                    <a:pt x="1679" y="1104"/>
                    <a:pt x="1667" y="1092"/>
                  </a:cubicBezTo>
                  <a:cubicBezTo>
                    <a:pt x="1250" y="1021"/>
                    <a:pt x="953" y="569"/>
                    <a:pt x="869" y="9"/>
                  </a:cubicBezTo>
                  <a:cubicBezTo>
                    <a:pt x="869"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865" name="Google Shape;865;p28"/>
          <p:cNvSpPr/>
          <p:nvPr/>
        </p:nvSpPr>
        <p:spPr>
          <a:xfrm>
            <a:off x="556200" y="3290700"/>
            <a:ext cx="1532116" cy="579524"/>
          </a:xfrm>
          <a:custGeom>
            <a:avLst/>
            <a:gdLst/>
            <a:ahLst/>
            <a:cxnLst/>
            <a:rect l="l" t="t" r="r" b="b"/>
            <a:pathLst>
              <a:path w="53924" h="20395" extrusionOk="0">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6" name="Google Shape;866;p28"/>
          <p:cNvSpPr txBox="1">
            <a:spLocks noGrp="1"/>
          </p:cNvSpPr>
          <p:nvPr>
            <p:ph type="title"/>
          </p:nvPr>
        </p:nvSpPr>
        <p:spPr>
          <a:xfrm>
            <a:off x="4340875" y="1482575"/>
            <a:ext cx="4087500" cy="599400"/>
          </a:xfrm>
          <a:prstGeom prst="rect">
            <a:avLst/>
          </a:prstGeom>
        </p:spPr>
        <p:txBody>
          <a:bodyPr spcFirstLastPara="1" wrap="square" lIns="0" tIns="0" rIns="0" bIns="0" anchor="t" anchorCtr="0">
            <a:noAutofit/>
          </a:bodyPr>
          <a:lstStyle>
            <a:lvl1pPr lvl="0" algn="r" rtl="0">
              <a:spcBef>
                <a:spcPts val="0"/>
              </a:spcBef>
              <a:spcAft>
                <a:spcPts val="0"/>
              </a:spcAft>
              <a:buSzPts val="3600"/>
              <a:buNone/>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
        <p:nvSpPr>
          <p:cNvPr id="867" name="Google Shape;867;p28"/>
          <p:cNvSpPr txBox="1">
            <a:spLocks noGrp="1"/>
          </p:cNvSpPr>
          <p:nvPr>
            <p:ph type="subTitle" idx="1"/>
          </p:nvPr>
        </p:nvSpPr>
        <p:spPr>
          <a:xfrm>
            <a:off x="4340875" y="2251500"/>
            <a:ext cx="4089900" cy="13017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Clr>
                <a:schemeClr val="dk1"/>
              </a:buClr>
              <a:buSzPts val="1600"/>
              <a:buFont typeface="Lato"/>
              <a:buNone/>
              <a:defRPr sz="1600"/>
            </a:lvl1pPr>
            <a:lvl2pPr lvl="1" algn="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2pPr>
            <a:lvl3pPr lvl="2" algn="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3pPr>
            <a:lvl4pPr lvl="3" algn="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4pPr>
            <a:lvl5pPr lvl="4" algn="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5pPr>
            <a:lvl6pPr lvl="5" algn="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6pPr>
            <a:lvl7pPr lvl="6" algn="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7pPr>
            <a:lvl8pPr lvl="7" algn="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8pPr>
            <a:lvl9pPr lvl="8" algn="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9pPr>
          </a:lstStyle>
          <a:p>
            <a:endParaRPr/>
          </a:p>
        </p:txBody>
      </p:sp>
      <p:grpSp>
        <p:nvGrpSpPr>
          <p:cNvPr id="868" name="Google Shape;868;p28"/>
          <p:cNvGrpSpPr/>
          <p:nvPr/>
        </p:nvGrpSpPr>
        <p:grpSpPr>
          <a:xfrm>
            <a:off x="6118485" y="-1336625"/>
            <a:ext cx="3585731" cy="2819199"/>
            <a:chOff x="6451063" y="-3"/>
            <a:chExt cx="2230626" cy="1753778"/>
          </a:xfrm>
        </p:grpSpPr>
        <p:sp>
          <p:nvSpPr>
            <p:cNvPr id="869" name="Google Shape;869;p28"/>
            <p:cNvSpPr/>
            <p:nvPr/>
          </p:nvSpPr>
          <p:spPr>
            <a:xfrm>
              <a:off x="7215845" y="23907"/>
              <a:ext cx="94475" cy="126136"/>
            </a:xfrm>
            <a:custGeom>
              <a:avLst/>
              <a:gdLst/>
              <a:ahLst/>
              <a:cxnLst/>
              <a:rect l="l" t="t" r="r" b="b"/>
              <a:pathLst>
                <a:path w="2596" h="3466" extrusionOk="0">
                  <a:moveTo>
                    <a:pt x="1298" y="1"/>
                  </a:moveTo>
                  <a:cubicBezTo>
                    <a:pt x="1280" y="1"/>
                    <a:pt x="1262" y="7"/>
                    <a:pt x="1262" y="19"/>
                  </a:cubicBezTo>
                  <a:cubicBezTo>
                    <a:pt x="1107" y="912"/>
                    <a:pt x="667" y="1602"/>
                    <a:pt x="12" y="1721"/>
                  </a:cubicBezTo>
                  <a:lnTo>
                    <a:pt x="0" y="1733"/>
                  </a:lnTo>
                  <a:lnTo>
                    <a:pt x="0" y="1745"/>
                  </a:lnTo>
                  <a:lnTo>
                    <a:pt x="12" y="1745"/>
                  </a:lnTo>
                  <a:cubicBezTo>
                    <a:pt x="667" y="1864"/>
                    <a:pt x="1107" y="2555"/>
                    <a:pt x="1262" y="3448"/>
                  </a:cubicBezTo>
                  <a:cubicBezTo>
                    <a:pt x="1262" y="3460"/>
                    <a:pt x="1280" y="3466"/>
                    <a:pt x="1298" y="3466"/>
                  </a:cubicBezTo>
                  <a:cubicBezTo>
                    <a:pt x="1316" y="3466"/>
                    <a:pt x="1334" y="3460"/>
                    <a:pt x="1334" y="3448"/>
                  </a:cubicBezTo>
                  <a:cubicBezTo>
                    <a:pt x="1488" y="2555"/>
                    <a:pt x="1929" y="1864"/>
                    <a:pt x="2584" y="1745"/>
                  </a:cubicBezTo>
                  <a:lnTo>
                    <a:pt x="2596" y="1745"/>
                  </a:lnTo>
                  <a:cubicBezTo>
                    <a:pt x="2596" y="1733"/>
                    <a:pt x="2584" y="1733"/>
                    <a:pt x="2584" y="1721"/>
                  </a:cubicBezTo>
                  <a:cubicBezTo>
                    <a:pt x="1929" y="1602"/>
                    <a:pt x="1488" y="912"/>
                    <a:pt x="1334" y="19"/>
                  </a:cubicBezTo>
                  <a:cubicBezTo>
                    <a:pt x="1334" y="7"/>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0" name="Google Shape;870;p28"/>
            <p:cNvSpPr/>
            <p:nvPr/>
          </p:nvSpPr>
          <p:spPr>
            <a:xfrm>
              <a:off x="7420333" y="171114"/>
              <a:ext cx="61139" cy="80864"/>
            </a:xfrm>
            <a:custGeom>
              <a:avLst/>
              <a:gdLst/>
              <a:ahLst/>
              <a:cxnLst/>
              <a:rect l="l" t="t" r="r" b="b"/>
              <a:pathLst>
                <a:path w="1680" h="2222" extrusionOk="0">
                  <a:moveTo>
                    <a:pt x="846" y="1"/>
                  </a:moveTo>
                  <a:cubicBezTo>
                    <a:pt x="834" y="1"/>
                    <a:pt x="822" y="4"/>
                    <a:pt x="822" y="10"/>
                  </a:cubicBezTo>
                  <a:cubicBezTo>
                    <a:pt x="715" y="569"/>
                    <a:pt x="429" y="1022"/>
                    <a:pt x="13" y="1093"/>
                  </a:cubicBezTo>
                  <a:lnTo>
                    <a:pt x="1" y="1105"/>
                  </a:lnTo>
                  <a:lnTo>
                    <a:pt x="1" y="1129"/>
                  </a:lnTo>
                  <a:lnTo>
                    <a:pt x="13" y="1129"/>
                  </a:lnTo>
                  <a:cubicBezTo>
                    <a:pt x="429" y="1201"/>
                    <a:pt x="727" y="1641"/>
                    <a:pt x="822" y="2213"/>
                  </a:cubicBezTo>
                  <a:cubicBezTo>
                    <a:pt x="822" y="2219"/>
                    <a:pt x="834" y="2221"/>
                    <a:pt x="846" y="2221"/>
                  </a:cubicBezTo>
                  <a:cubicBezTo>
                    <a:pt x="858" y="2221"/>
                    <a:pt x="870" y="2219"/>
                    <a:pt x="870" y="2213"/>
                  </a:cubicBezTo>
                  <a:cubicBezTo>
                    <a:pt x="965" y="1641"/>
                    <a:pt x="1251" y="1201"/>
                    <a:pt x="1680" y="1129"/>
                  </a:cubicBezTo>
                  <a:cubicBezTo>
                    <a:pt x="1680" y="1105"/>
                    <a:pt x="1680" y="1105"/>
                    <a:pt x="1668" y="1093"/>
                  </a:cubicBezTo>
                  <a:cubicBezTo>
                    <a:pt x="1251" y="1022"/>
                    <a:pt x="953" y="569"/>
                    <a:pt x="870" y="10"/>
                  </a:cubicBezTo>
                  <a:cubicBezTo>
                    <a:pt x="870" y="4"/>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1" name="Google Shape;871;p28"/>
            <p:cNvSpPr/>
            <p:nvPr/>
          </p:nvSpPr>
          <p:spPr>
            <a:xfrm>
              <a:off x="8056869" y="93562"/>
              <a:ext cx="61321" cy="80864"/>
            </a:xfrm>
            <a:custGeom>
              <a:avLst/>
              <a:gdLst/>
              <a:ahLst/>
              <a:cxnLst/>
              <a:rect l="l" t="t" r="r" b="b"/>
              <a:pathLst>
                <a:path w="1685" h="2222" extrusionOk="0">
                  <a:moveTo>
                    <a:pt x="1683" y="1120"/>
                  </a:moveTo>
                  <a:cubicBezTo>
                    <a:pt x="1682" y="1120"/>
                    <a:pt x="1679" y="1123"/>
                    <a:pt x="1679" y="1129"/>
                  </a:cubicBezTo>
                  <a:cubicBezTo>
                    <a:pt x="1685" y="1123"/>
                    <a:pt x="1685" y="1120"/>
                    <a:pt x="1683" y="1120"/>
                  </a:cubicBezTo>
                  <a:close/>
                  <a:moveTo>
                    <a:pt x="839" y="1"/>
                  </a:moveTo>
                  <a:cubicBezTo>
                    <a:pt x="831" y="1"/>
                    <a:pt x="822" y="4"/>
                    <a:pt x="822" y="10"/>
                  </a:cubicBezTo>
                  <a:cubicBezTo>
                    <a:pt x="714" y="581"/>
                    <a:pt x="429" y="1022"/>
                    <a:pt x="12" y="1093"/>
                  </a:cubicBezTo>
                  <a:lnTo>
                    <a:pt x="0" y="1117"/>
                  </a:lnTo>
                  <a:lnTo>
                    <a:pt x="0" y="1129"/>
                  </a:lnTo>
                  <a:lnTo>
                    <a:pt x="12" y="1129"/>
                  </a:lnTo>
                  <a:cubicBezTo>
                    <a:pt x="429" y="1200"/>
                    <a:pt x="726" y="1653"/>
                    <a:pt x="822" y="2212"/>
                  </a:cubicBezTo>
                  <a:cubicBezTo>
                    <a:pt x="822" y="2218"/>
                    <a:pt x="831" y="2221"/>
                    <a:pt x="839" y="2221"/>
                  </a:cubicBezTo>
                  <a:cubicBezTo>
                    <a:pt x="848" y="2221"/>
                    <a:pt x="857" y="2218"/>
                    <a:pt x="857" y="2212"/>
                  </a:cubicBezTo>
                  <a:cubicBezTo>
                    <a:pt x="965" y="1653"/>
                    <a:pt x="1250" y="1200"/>
                    <a:pt x="1679" y="1129"/>
                  </a:cubicBezTo>
                  <a:cubicBezTo>
                    <a:pt x="1679" y="1117"/>
                    <a:pt x="1679" y="1117"/>
                    <a:pt x="1667" y="1093"/>
                  </a:cubicBezTo>
                  <a:cubicBezTo>
                    <a:pt x="1250" y="1022"/>
                    <a:pt x="953" y="581"/>
                    <a:pt x="857" y="10"/>
                  </a:cubicBezTo>
                  <a:cubicBezTo>
                    <a:pt x="857" y="4"/>
                    <a:pt x="848" y="1"/>
                    <a:pt x="83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2" name="Google Shape;872;p28"/>
            <p:cNvSpPr/>
            <p:nvPr/>
          </p:nvSpPr>
          <p:spPr>
            <a:xfrm>
              <a:off x="8244908" y="1312228"/>
              <a:ext cx="94475" cy="126318"/>
            </a:xfrm>
            <a:custGeom>
              <a:avLst/>
              <a:gdLst/>
              <a:ahLst/>
              <a:cxnLst/>
              <a:rect l="l" t="t" r="r" b="b"/>
              <a:pathLst>
                <a:path w="2596" h="3471" extrusionOk="0">
                  <a:moveTo>
                    <a:pt x="1298" y="0"/>
                  </a:moveTo>
                  <a:cubicBezTo>
                    <a:pt x="1280" y="0"/>
                    <a:pt x="1262" y="9"/>
                    <a:pt x="1262" y="27"/>
                  </a:cubicBezTo>
                  <a:cubicBezTo>
                    <a:pt x="1108" y="920"/>
                    <a:pt x="667" y="1598"/>
                    <a:pt x="12" y="1717"/>
                  </a:cubicBezTo>
                  <a:lnTo>
                    <a:pt x="0" y="1741"/>
                  </a:lnTo>
                  <a:lnTo>
                    <a:pt x="0" y="1753"/>
                  </a:lnTo>
                  <a:lnTo>
                    <a:pt x="12" y="1753"/>
                  </a:lnTo>
                  <a:cubicBezTo>
                    <a:pt x="667" y="1872"/>
                    <a:pt x="1108" y="2551"/>
                    <a:pt x="1262" y="3444"/>
                  </a:cubicBezTo>
                  <a:cubicBezTo>
                    <a:pt x="1262" y="3462"/>
                    <a:pt x="1280" y="3471"/>
                    <a:pt x="1298" y="3471"/>
                  </a:cubicBezTo>
                  <a:cubicBezTo>
                    <a:pt x="1316" y="3471"/>
                    <a:pt x="1334" y="3462"/>
                    <a:pt x="1334" y="3444"/>
                  </a:cubicBezTo>
                  <a:cubicBezTo>
                    <a:pt x="1489" y="2551"/>
                    <a:pt x="1929" y="1872"/>
                    <a:pt x="2584" y="1753"/>
                  </a:cubicBezTo>
                  <a:lnTo>
                    <a:pt x="2596" y="1753"/>
                  </a:lnTo>
                  <a:cubicBezTo>
                    <a:pt x="2596" y="1741"/>
                    <a:pt x="2596" y="1717"/>
                    <a:pt x="2584" y="1717"/>
                  </a:cubicBezTo>
                  <a:cubicBezTo>
                    <a:pt x="1929" y="1598"/>
                    <a:pt x="1489" y="920"/>
                    <a:pt x="1334" y="27"/>
                  </a:cubicBezTo>
                  <a:cubicBezTo>
                    <a:pt x="1334" y="9"/>
                    <a:pt x="1316" y="0"/>
                    <a:pt x="129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3" name="Google Shape;873;p28"/>
            <p:cNvSpPr/>
            <p:nvPr/>
          </p:nvSpPr>
          <p:spPr>
            <a:xfrm>
              <a:off x="8587213" y="679586"/>
              <a:ext cx="94475" cy="126355"/>
            </a:xfrm>
            <a:custGeom>
              <a:avLst/>
              <a:gdLst/>
              <a:ahLst/>
              <a:cxnLst/>
              <a:rect l="l" t="t" r="r" b="b"/>
              <a:pathLst>
                <a:path w="2596" h="3472" extrusionOk="0">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4" name="Google Shape;874;p28"/>
            <p:cNvSpPr/>
            <p:nvPr/>
          </p:nvSpPr>
          <p:spPr>
            <a:xfrm>
              <a:off x="8339346" y="1467113"/>
              <a:ext cx="61576" cy="80828"/>
            </a:xfrm>
            <a:custGeom>
              <a:avLst/>
              <a:gdLst/>
              <a:ahLst/>
              <a:cxnLst/>
              <a:rect l="l" t="t" r="r" b="b"/>
              <a:pathLst>
                <a:path w="1692" h="2221" extrusionOk="0">
                  <a:moveTo>
                    <a:pt x="846" y="0"/>
                  </a:moveTo>
                  <a:cubicBezTo>
                    <a:pt x="834" y="0"/>
                    <a:pt x="823" y="3"/>
                    <a:pt x="823" y="9"/>
                  </a:cubicBezTo>
                  <a:cubicBezTo>
                    <a:pt x="715" y="581"/>
                    <a:pt x="442" y="1021"/>
                    <a:pt x="25" y="1093"/>
                  </a:cubicBezTo>
                  <a:lnTo>
                    <a:pt x="1" y="1117"/>
                  </a:lnTo>
                  <a:lnTo>
                    <a:pt x="1" y="1129"/>
                  </a:lnTo>
                  <a:lnTo>
                    <a:pt x="25" y="1129"/>
                  </a:lnTo>
                  <a:cubicBezTo>
                    <a:pt x="442" y="1200"/>
                    <a:pt x="739" y="1652"/>
                    <a:pt x="823" y="2212"/>
                  </a:cubicBezTo>
                  <a:cubicBezTo>
                    <a:pt x="823" y="2218"/>
                    <a:pt x="834" y="2221"/>
                    <a:pt x="846" y="2221"/>
                  </a:cubicBezTo>
                  <a:cubicBezTo>
                    <a:pt x="858" y="2221"/>
                    <a:pt x="870" y="2218"/>
                    <a:pt x="870" y="2212"/>
                  </a:cubicBezTo>
                  <a:cubicBezTo>
                    <a:pt x="977" y="1652"/>
                    <a:pt x="1251" y="1200"/>
                    <a:pt x="1692" y="1129"/>
                  </a:cubicBezTo>
                  <a:cubicBezTo>
                    <a:pt x="1692" y="1117"/>
                    <a:pt x="1668" y="1117"/>
                    <a:pt x="1668"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5" name="Google Shape;875;p28"/>
            <p:cNvSpPr/>
            <p:nvPr/>
          </p:nvSpPr>
          <p:spPr>
            <a:xfrm>
              <a:off x="8063784" y="854960"/>
              <a:ext cx="61139" cy="81192"/>
            </a:xfrm>
            <a:custGeom>
              <a:avLst/>
              <a:gdLst/>
              <a:ahLst/>
              <a:cxnLst/>
              <a:rect l="l" t="t" r="r" b="b"/>
              <a:pathLst>
                <a:path w="1680" h="2231" extrusionOk="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6" name="Google Shape;876;p28"/>
            <p:cNvSpPr/>
            <p:nvPr/>
          </p:nvSpPr>
          <p:spPr>
            <a:xfrm>
              <a:off x="7989253" y="948124"/>
              <a:ext cx="61139" cy="81192"/>
            </a:xfrm>
            <a:custGeom>
              <a:avLst/>
              <a:gdLst/>
              <a:ahLst/>
              <a:cxnLst/>
              <a:rect l="l" t="t" r="r" b="b"/>
              <a:pathLst>
                <a:path w="1680" h="2231" extrusionOk="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7" name="Google Shape;877;p28"/>
            <p:cNvSpPr/>
            <p:nvPr/>
          </p:nvSpPr>
          <p:spPr>
            <a:xfrm>
              <a:off x="7651278" y="1426391"/>
              <a:ext cx="61139" cy="81155"/>
            </a:xfrm>
            <a:custGeom>
              <a:avLst/>
              <a:gdLst/>
              <a:ahLst/>
              <a:cxnLst/>
              <a:rect l="l" t="t" r="r" b="b"/>
              <a:pathLst>
                <a:path w="1680" h="2230" extrusionOk="0">
                  <a:moveTo>
                    <a:pt x="834" y="0"/>
                  </a:moveTo>
                  <a:cubicBezTo>
                    <a:pt x="822" y="0"/>
                    <a:pt x="810" y="3"/>
                    <a:pt x="810" y="9"/>
                  </a:cubicBezTo>
                  <a:cubicBezTo>
                    <a:pt x="715" y="581"/>
                    <a:pt x="429" y="1021"/>
                    <a:pt x="13" y="1105"/>
                  </a:cubicBezTo>
                  <a:lnTo>
                    <a:pt x="1" y="1117"/>
                  </a:lnTo>
                  <a:lnTo>
                    <a:pt x="1" y="1128"/>
                  </a:lnTo>
                  <a:lnTo>
                    <a:pt x="13" y="1128"/>
                  </a:lnTo>
                  <a:cubicBezTo>
                    <a:pt x="429" y="1200"/>
                    <a:pt x="727" y="1652"/>
                    <a:pt x="810" y="2212"/>
                  </a:cubicBezTo>
                  <a:cubicBezTo>
                    <a:pt x="810" y="2224"/>
                    <a:pt x="822" y="2230"/>
                    <a:pt x="834" y="2230"/>
                  </a:cubicBezTo>
                  <a:cubicBezTo>
                    <a:pt x="846" y="2230"/>
                    <a:pt x="858" y="2224"/>
                    <a:pt x="858" y="2212"/>
                  </a:cubicBezTo>
                  <a:cubicBezTo>
                    <a:pt x="965" y="1652"/>
                    <a:pt x="1251" y="1200"/>
                    <a:pt x="1680" y="1128"/>
                  </a:cubicBezTo>
                  <a:cubicBezTo>
                    <a:pt x="1680" y="1117"/>
                    <a:pt x="1680" y="1117"/>
                    <a:pt x="1668" y="1105"/>
                  </a:cubicBezTo>
                  <a:cubicBezTo>
                    <a:pt x="1251" y="1021"/>
                    <a:pt x="953" y="581"/>
                    <a:pt x="858" y="9"/>
                  </a:cubicBezTo>
                  <a:cubicBezTo>
                    <a:pt x="858" y="3"/>
                    <a:pt x="846" y="0"/>
                    <a:pt x="83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8" name="Google Shape;878;p28"/>
            <p:cNvSpPr/>
            <p:nvPr/>
          </p:nvSpPr>
          <p:spPr>
            <a:xfrm>
              <a:off x="6451063" y="860928"/>
              <a:ext cx="61139" cy="81192"/>
            </a:xfrm>
            <a:custGeom>
              <a:avLst/>
              <a:gdLst/>
              <a:ahLst/>
              <a:cxnLst/>
              <a:rect l="l" t="t" r="r" b="b"/>
              <a:pathLst>
                <a:path w="1680" h="2231" extrusionOk="0">
                  <a:moveTo>
                    <a:pt x="834" y="1"/>
                  </a:moveTo>
                  <a:cubicBezTo>
                    <a:pt x="822" y="1"/>
                    <a:pt x="810" y="4"/>
                    <a:pt x="810" y="10"/>
                  </a:cubicBezTo>
                  <a:cubicBezTo>
                    <a:pt x="715" y="581"/>
                    <a:pt x="429" y="1022"/>
                    <a:pt x="12" y="1105"/>
                  </a:cubicBezTo>
                  <a:lnTo>
                    <a:pt x="1" y="1117"/>
                  </a:lnTo>
                  <a:lnTo>
                    <a:pt x="1" y="1129"/>
                  </a:lnTo>
                  <a:lnTo>
                    <a:pt x="12" y="1129"/>
                  </a:lnTo>
                  <a:cubicBezTo>
                    <a:pt x="429" y="1200"/>
                    <a:pt x="727" y="1653"/>
                    <a:pt x="810" y="2212"/>
                  </a:cubicBezTo>
                  <a:cubicBezTo>
                    <a:pt x="810" y="2224"/>
                    <a:pt x="822" y="2230"/>
                    <a:pt x="834" y="2230"/>
                  </a:cubicBezTo>
                  <a:cubicBezTo>
                    <a:pt x="846" y="2230"/>
                    <a:pt x="858" y="2224"/>
                    <a:pt x="858" y="2212"/>
                  </a:cubicBezTo>
                  <a:cubicBezTo>
                    <a:pt x="965" y="1653"/>
                    <a:pt x="1251" y="1200"/>
                    <a:pt x="1679" y="1129"/>
                  </a:cubicBezTo>
                  <a:cubicBezTo>
                    <a:pt x="1679" y="1117"/>
                    <a:pt x="1679" y="1117"/>
                    <a:pt x="1667" y="1105"/>
                  </a:cubicBez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9" name="Google Shape;879;p28"/>
            <p:cNvSpPr/>
            <p:nvPr/>
          </p:nvSpPr>
          <p:spPr>
            <a:xfrm>
              <a:off x="8087621" y="1560278"/>
              <a:ext cx="61139" cy="80828"/>
            </a:xfrm>
            <a:custGeom>
              <a:avLst/>
              <a:gdLst/>
              <a:ahLst/>
              <a:cxnLst/>
              <a:rect l="l" t="t" r="r" b="b"/>
              <a:pathLst>
                <a:path w="1680" h="2221" extrusionOk="0">
                  <a:moveTo>
                    <a:pt x="846" y="0"/>
                  </a:moveTo>
                  <a:cubicBezTo>
                    <a:pt x="834" y="0"/>
                    <a:pt x="822" y="3"/>
                    <a:pt x="822" y="9"/>
                  </a:cubicBezTo>
                  <a:cubicBezTo>
                    <a:pt x="715" y="581"/>
                    <a:pt x="429" y="1021"/>
                    <a:pt x="12" y="1093"/>
                  </a:cubicBezTo>
                  <a:lnTo>
                    <a:pt x="0" y="1117"/>
                  </a:lnTo>
                  <a:lnTo>
                    <a:pt x="0" y="1128"/>
                  </a:lnTo>
                  <a:lnTo>
                    <a:pt x="12" y="1128"/>
                  </a:lnTo>
                  <a:cubicBezTo>
                    <a:pt x="429" y="1200"/>
                    <a:pt x="727" y="1652"/>
                    <a:pt x="822" y="2212"/>
                  </a:cubicBezTo>
                  <a:cubicBezTo>
                    <a:pt x="822" y="2218"/>
                    <a:pt x="834" y="2221"/>
                    <a:pt x="846" y="2221"/>
                  </a:cubicBezTo>
                  <a:cubicBezTo>
                    <a:pt x="858" y="2221"/>
                    <a:pt x="870" y="2218"/>
                    <a:pt x="870" y="2212"/>
                  </a:cubicBezTo>
                  <a:cubicBezTo>
                    <a:pt x="965" y="1652"/>
                    <a:pt x="1251" y="1200"/>
                    <a:pt x="1679" y="1128"/>
                  </a:cubicBezTo>
                  <a:cubicBezTo>
                    <a:pt x="1679" y="1117"/>
                    <a:pt x="1667" y="1117"/>
                    <a:pt x="1667"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0" name="Google Shape;880;p28"/>
            <p:cNvSpPr/>
            <p:nvPr/>
          </p:nvSpPr>
          <p:spPr>
            <a:xfrm>
              <a:off x="6893010" y="1186129"/>
              <a:ext cx="94511" cy="126318"/>
            </a:xfrm>
            <a:custGeom>
              <a:avLst/>
              <a:gdLst/>
              <a:ahLst/>
              <a:cxnLst/>
              <a:rect l="l" t="t" r="r" b="b"/>
              <a:pathLst>
                <a:path w="2597" h="3471" extrusionOk="0">
                  <a:moveTo>
                    <a:pt x="1299" y="0"/>
                  </a:moveTo>
                  <a:cubicBezTo>
                    <a:pt x="1281" y="0"/>
                    <a:pt x="1263" y="9"/>
                    <a:pt x="1263" y="27"/>
                  </a:cubicBezTo>
                  <a:cubicBezTo>
                    <a:pt x="1108" y="920"/>
                    <a:pt x="668" y="1599"/>
                    <a:pt x="13" y="1718"/>
                  </a:cubicBezTo>
                  <a:lnTo>
                    <a:pt x="1" y="1718"/>
                  </a:lnTo>
                  <a:cubicBezTo>
                    <a:pt x="1" y="1730"/>
                    <a:pt x="13" y="1753"/>
                    <a:pt x="13" y="1753"/>
                  </a:cubicBezTo>
                  <a:cubicBezTo>
                    <a:pt x="668" y="1873"/>
                    <a:pt x="1108" y="2551"/>
                    <a:pt x="1263" y="3444"/>
                  </a:cubicBezTo>
                  <a:cubicBezTo>
                    <a:pt x="1263" y="3462"/>
                    <a:pt x="1281" y="3471"/>
                    <a:pt x="1299" y="3471"/>
                  </a:cubicBezTo>
                  <a:cubicBezTo>
                    <a:pt x="1317" y="3471"/>
                    <a:pt x="1334" y="3462"/>
                    <a:pt x="1334" y="3444"/>
                  </a:cubicBezTo>
                  <a:cubicBezTo>
                    <a:pt x="1489" y="2551"/>
                    <a:pt x="1930" y="1873"/>
                    <a:pt x="2585" y="1753"/>
                  </a:cubicBezTo>
                  <a:lnTo>
                    <a:pt x="2596" y="1730"/>
                  </a:lnTo>
                  <a:lnTo>
                    <a:pt x="2596" y="1718"/>
                  </a:lnTo>
                  <a:lnTo>
                    <a:pt x="2585" y="1718"/>
                  </a:lnTo>
                  <a:cubicBezTo>
                    <a:pt x="1930" y="1599"/>
                    <a:pt x="1489" y="920"/>
                    <a:pt x="1334" y="27"/>
                  </a:cubicBezTo>
                  <a:cubicBezTo>
                    <a:pt x="1334" y="9"/>
                    <a:pt x="1317" y="0"/>
                    <a:pt x="129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1" name="Google Shape;881;p28"/>
            <p:cNvSpPr/>
            <p:nvPr/>
          </p:nvSpPr>
          <p:spPr>
            <a:xfrm>
              <a:off x="7167298" y="771767"/>
              <a:ext cx="94948" cy="126136"/>
            </a:xfrm>
            <a:custGeom>
              <a:avLst/>
              <a:gdLst/>
              <a:ahLst/>
              <a:cxnLst/>
              <a:rect l="l" t="t" r="r" b="b"/>
              <a:pathLst>
                <a:path w="2609" h="3466" extrusionOk="0">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2" name="Google Shape;882;p28"/>
            <p:cNvSpPr/>
            <p:nvPr/>
          </p:nvSpPr>
          <p:spPr>
            <a:xfrm>
              <a:off x="6831944" y="1076698"/>
              <a:ext cx="61540" cy="80864"/>
            </a:xfrm>
            <a:custGeom>
              <a:avLst/>
              <a:gdLst/>
              <a:ahLst/>
              <a:cxnLst/>
              <a:rect l="l" t="t" r="r" b="b"/>
              <a:pathLst>
                <a:path w="1691" h="2222" extrusionOk="0">
                  <a:moveTo>
                    <a:pt x="12" y="1093"/>
                  </a:moveTo>
                  <a:lnTo>
                    <a:pt x="12" y="1093"/>
                  </a:lnTo>
                  <a:cubicBezTo>
                    <a:pt x="0" y="1099"/>
                    <a:pt x="0" y="1102"/>
                    <a:pt x="3" y="1102"/>
                  </a:cubicBezTo>
                  <a:cubicBezTo>
                    <a:pt x="6" y="1102"/>
                    <a:pt x="12" y="1099"/>
                    <a:pt x="12" y="1093"/>
                  </a:cubicBezTo>
                  <a:close/>
                  <a:moveTo>
                    <a:pt x="845" y="1"/>
                  </a:moveTo>
                  <a:cubicBezTo>
                    <a:pt x="834" y="1"/>
                    <a:pt x="822" y="4"/>
                    <a:pt x="822" y="10"/>
                  </a:cubicBezTo>
                  <a:cubicBezTo>
                    <a:pt x="726" y="570"/>
                    <a:pt x="441" y="1022"/>
                    <a:pt x="12" y="1093"/>
                  </a:cubicBezTo>
                  <a:cubicBezTo>
                    <a:pt x="12" y="1105"/>
                    <a:pt x="12" y="1129"/>
                    <a:pt x="24" y="1129"/>
                  </a:cubicBezTo>
                  <a:cubicBezTo>
                    <a:pt x="441" y="1201"/>
                    <a:pt x="738" y="1641"/>
                    <a:pt x="822" y="2213"/>
                  </a:cubicBezTo>
                  <a:cubicBezTo>
                    <a:pt x="822" y="2219"/>
                    <a:pt x="834" y="2221"/>
                    <a:pt x="845" y="2221"/>
                  </a:cubicBezTo>
                  <a:cubicBezTo>
                    <a:pt x="857" y="2221"/>
                    <a:pt x="869" y="2219"/>
                    <a:pt x="869" y="2213"/>
                  </a:cubicBezTo>
                  <a:cubicBezTo>
                    <a:pt x="976" y="1641"/>
                    <a:pt x="1262" y="1201"/>
                    <a:pt x="1679" y="1129"/>
                  </a:cubicBezTo>
                  <a:lnTo>
                    <a:pt x="1691" y="1105"/>
                  </a:lnTo>
                  <a:lnTo>
                    <a:pt x="1691" y="1093"/>
                  </a:lnTo>
                  <a:lnTo>
                    <a:pt x="1679" y="1093"/>
                  </a:lnTo>
                  <a:cubicBezTo>
                    <a:pt x="1262" y="1022"/>
                    <a:pt x="965" y="570"/>
                    <a:pt x="869" y="10"/>
                  </a:cubicBezTo>
                  <a:cubicBezTo>
                    <a:pt x="869" y="4"/>
                    <a:pt x="857" y="1"/>
                    <a:pt x="84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3" name="Google Shape;883;p28"/>
            <p:cNvSpPr/>
            <p:nvPr/>
          </p:nvSpPr>
          <p:spPr>
            <a:xfrm>
              <a:off x="7103175" y="1672911"/>
              <a:ext cx="61139" cy="80864"/>
            </a:xfrm>
            <a:custGeom>
              <a:avLst/>
              <a:gdLst/>
              <a:ahLst/>
              <a:cxnLst/>
              <a:rect l="l" t="t" r="r" b="b"/>
              <a:pathLst>
                <a:path w="1680" h="2222" extrusionOk="0">
                  <a:moveTo>
                    <a:pt x="834" y="1"/>
                  </a:moveTo>
                  <a:cubicBezTo>
                    <a:pt x="822" y="1"/>
                    <a:pt x="810" y="4"/>
                    <a:pt x="810" y="10"/>
                  </a:cubicBezTo>
                  <a:cubicBezTo>
                    <a:pt x="715" y="581"/>
                    <a:pt x="429" y="1022"/>
                    <a:pt x="0" y="1093"/>
                  </a:cubicBezTo>
                  <a:cubicBezTo>
                    <a:pt x="0" y="1117"/>
                    <a:pt x="0" y="1117"/>
                    <a:pt x="12" y="1129"/>
                  </a:cubicBezTo>
                  <a:cubicBezTo>
                    <a:pt x="429" y="1201"/>
                    <a:pt x="727" y="1653"/>
                    <a:pt x="810" y="2213"/>
                  </a:cubicBezTo>
                  <a:cubicBezTo>
                    <a:pt x="810" y="2218"/>
                    <a:pt x="822" y="2221"/>
                    <a:pt x="834" y="2221"/>
                  </a:cubicBezTo>
                  <a:cubicBezTo>
                    <a:pt x="846" y="2221"/>
                    <a:pt x="858" y="2218"/>
                    <a:pt x="858" y="2213"/>
                  </a:cubicBezTo>
                  <a:cubicBezTo>
                    <a:pt x="965" y="1653"/>
                    <a:pt x="1251" y="1201"/>
                    <a:pt x="1667" y="1129"/>
                  </a:cubicBezTo>
                  <a:lnTo>
                    <a:pt x="1679" y="1117"/>
                  </a:lnTo>
                  <a:lnTo>
                    <a:pt x="1679" y="1093"/>
                  </a:lnTo>
                  <a:lnTo>
                    <a:pt x="1667" y="1093"/>
                  </a:ln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4" name="Google Shape;884;p28"/>
            <p:cNvSpPr/>
            <p:nvPr/>
          </p:nvSpPr>
          <p:spPr>
            <a:xfrm>
              <a:off x="8111458" y="-3"/>
              <a:ext cx="61139" cy="80828"/>
            </a:xfrm>
            <a:custGeom>
              <a:avLst/>
              <a:gdLst/>
              <a:ahLst/>
              <a:cxnLst/>
              <a:rect l="l" t="t" r="r" b="b"/>
              <a:pathLst>
                <a:path w="1680" h="2221" extrusionOk="0">
                  <a:moveTo>
                    <a:pt x="846" y="0"/>
                  </a:moveTo>
                  <a:cubicBezTo>
                    <a:pt x="834" y="0"/>
                    <a:pt x="822" y="3"/>
                    <a:pt x="822" y="9"/>
                  </a:cubicBezTo>
                  <a:cubicBezTo>
                    <a:pt x="715" y="569"/>
                    <a:pt x="429" y="1021"/>
                    <a:pt x="12" y="1092"/>
                  </a:cubicBezTo>
                  <a:lnTo>
                    <a:pt x="0" y="1104"/>
                  </a:lnTo>
                  <a:lnTo>
                    <a:pt x="0" y="1128"/>
                  </a:lnTo>
                  <a:lnTo>
                    <a:pt x="12" y="1128"/>
                  </a:lnTo>
                  <a:cubicBezTo>
                    <a:pt x="429" y="1200"/>
                    <a:pt x="727" y="1640"/>
                    <a:pt x="822" y="2212"/>
                  </a:cubicBezTo>
                  <a:cubicBezTo>
                    <a:pt x="822" y="2218"/>
                    <a:pt x="834" y="2221"/>
                    <a:pt x="846" y="2221"/>
                  </a:cubicBezTo>
                  <a:cubicBezTo>
                    <a:pt x="858" y="2221"/>
                    <a:pt x="869" y="2218"/>
                    <a:pt x="869" y="2212"/>
                  </a:cubicBezTo>
                  <a:cubicBezTo>
                    <a:pt x="965" y="1640"/>
                    <a:pt x="1250" y="1200"/>
                    <a:pt x="1679" y="1128"/>
                  </a:cubicBezTo>
                  <a:cubicBezTo>
                    <a:pt x="1679" y="1104"/>
                    <a:pt x="1679" y="1104"/>
                    <a:pt x="1667" y="1092"/>
                  </a:cubicBezTo>
                  <a:cubicBezTo>
                    <a:pt x="1250" y="1021"/>
                    <a:pt x="953" y="569"/>
                    <a:pt x="869" y="9"/>
                  </a:cubicBezTo>
                  <a:cubicBezTo>
                    <a:pt x="869"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8527733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885"/>
        <p:cNvGrpSpPr/>
        <p:nvPr/>
      </p:nvGrpSpPr>
      <p:grpSpPr>
        <a:xfrm>
          <a:off x="0" y="0"/>
          <a:ext cx="0" cy="0"/>
          <a:chOff x="0" y="0"/>
          <a:chExt cx="0" cy="0"/>
        </a:xfrm>
      </p:grpSpPr>
      <p:sp>
        <p:nvSpPr>
          <p:cNvPr id="886" name="Google Shape;886;p29"/>
          <p:cNvSpPr/>
          <p:nvPr/>
        </p:nvSpPr>
        <p:spPr>
          <a:xfrm rot="2019084">
            <a:off x="5920687" y="1759267"/>
            <a:ext cx="7848237" cy="7534256"/>
          </a:xfrm>
          <a:custGeom>
            <a:avLst/>
            <a:gdLst/>
            <a:ahLst/>
            <a:cxnLst/>
            <a:rect l="l" t="t" r="r" b="b"/>
            <a:pathLst>
              <a:path w="73463" h="70524" extrusionOk="0">
                <a:moveTo>
                  <a:pt x="47889" y="1"/>
                </a:moveTo>
                <a:cubicBezTo>
                  <a:pt x="47418" y="1"/>
                  <a:pt x="46960" y="16"/>
                  <a:pt x="46519" y="44"/>
                </a:cubicBezTo>
                <a:cubicBezTo>
                  <a:pt x="43113" y="282"/>
                  <a:pt x="39780" y="1270"/>
                  <a:pt x="36732" y="2889"/>
                </a:cubicBezTo>
                <a:cubicBezTo>
                  <a:pt x="32124" y="5330"/>
                  <a:pt x="28576" y="9295"/>
                  <a:pt x="25647" y="13712"/>
                </a:cubicBezTo>
                <a:cubicBezTo>
                  <a:pt x="22694" y="18165"/>
                  <a:pt x="20301" y="23046"/>
                  <a:pt x="16896" y="27118"/>
                </a:cubicBezTo>
                <a:cubicBezTo>
                  <a:pt x="13622" y="31035"/>
                  <a:pt x="8704" y="32869"/>
                  <a:pt x="5430" y="36774"/>
                </a:cubicBezTo>
                <a:cubicBezTo>
                  <a:pt x="2144" y="40703"/>
                  <a:pt x="1" y="45871"/>
                  <a:pt x="132" y="51157"/>
                </a:cubicBezTo>
                <a:cubicBezTo>
                  <a:pt x="287" y="57277"/>
                  <a:pt x="3870" y="62646"/>
                  <a:pt x="8919" y="65516"/>
                </a:cubicBezTo>
                <a:cubicBezTo>
                  <a:pt x="11779" y="67145"/>
                  <a:pt x="14992" y="67834"/>
                  <a:pt x="18222" y="67834"/>
                </a:cubicBezTo>
                <a:cubicBezTo>
                  <a:pt x="20208" y="67834"/>
                  <a:pt x="22201" y="67574"/>
                  <a:pt x="24123" y="67111"/>
                </a:cubicBezTo>
                <a:cubicBezTo>
                  <a:pt x="27611" y="66266"/>
                  <a:pt x="30671" y="64242"/>
                  <a:pt x="34184" y="63432"/>
                </a:cubicBezTo>
                <a:cubicBezTo>
                  <a:pt x="36050" y="63005"/>
                  <a:pt x="37952" y="62789"/>
                  <a:pt x="39849" y="62789"/>
                </a:cubicBezTo>
                <a:cubicBezTo>
                  <a:pt x="43713" y="62789"/>
                  <a:pt x="47561" y="63683"/>
                  <a:pt x="51067" y="65504"/>
                </a:cubicBezTo>
                <a:cubicBezTo>
                  <a:pt x="54555" y="67314"/>
                  <a:pt x="57853" y="69814"/>
                  <a:pt x="61806" y="70409"/>
                </a:cubicBezTo>
                <a:cubicBezTo>
                  <a:pt x="62316" y="70486"/>
                  <a:pt x="62816" y="70523"/>
                  <a:pt x="63304" y="70523"/>
                </a:cubicBezTo>
                <a:cubicBezTo>
                  <a:pt x="68131" y="70523"/>
                  <a:pt x="71826" y="66889"/>
                  <a:pt x="72712" y="61753"/>
                </a:cubicBezTo>
                <a:cubicBezTo>
                  <a:pt x="73462" y="57479"/>
                  <a:pt x="72284" y="52990"/>
                  <a:pt x="69938" y="49454"/>
                </a:cubicBezTo>
                <a:cubicBezTo>
                  <a:pt x="67164" y="45287"/>
                  <a:pt x="63009" y="42168"/>
                  <a:pt x="60377" y="37822"/>
                </a:cubicBezTo>
                <a:cubicBezTo>
                  <a:pt x="57710" y="33417"/>
                  <a:pt x="56317" y="27321"/>
                  <a:pt x="57972" y="22261"/>
                </a:cubicBezTo>
                <a:cubicBezTo>
                  <a:pt x="58925" y="19367"/>
                  <a:pt x="60020" y="16415"/>
                  <a:pt x="60449" y="13367"/>
                </a:cubicBezTo>
                <a:cubicBezTo>
                  <a:pt x="60961" y="9759"/>
                  <a:pt x="60092" y="5830"/>
                  <a:pt x="57591" y="3211"/>
                </a:cubicBezTo>
                <a:cubicBezTo>
                  <a:pt x="55261" y="775"/>
                  <a:pt x="51270" y="1"/>
                  <a:pt x="4788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7" name="Google Shape;887;p29"/>
          <p:cNvSpPr/>
          <p:nvPr/>
        </p:nvSpPr>
        <p:spPr>
          <a:xfrm rot="1368521">
            <a:off x="4734646" y="800182"/>
            <a:ext cx="4984359" cy="8677487"/>
          </a:xfrm>
          <a:custGeom>
            <a:avLst/>
            <a:gdLst/>
            <a:ahLst/>
            <a:cxnLst/>
            <a:rect l="l" t="t" r="r" b="b"/>
            <a:pathLst>
              <a:path w="15182" h="26431" extrusionOk="0">
                <a:moveTo>
                  <a:pt x="14660" y="1"/>
                </a:moveTo>
                <a:cubicBezTo>
                  <a:pt x="14608" y="1"/>
                  <a:pt x="14551" y="4"/>
                  <a:pt x="14491" y="10"/>
                </a:cubicBezTo>
                <a:cubicBezTo>
                  <a:pt x="11371" y="463"/>
                  <a:pt x="8811" y="3285"/>
                  <a:pt x="8668" y="6464"/>
                </a:cubicBezTo>
                <a:cubicBezTo>
                  <a:pt x="8645" y="6940"/>
                  <a:pt x="8668" y="7416"/>
                  <a:pt x="8692" y="7892"/>
                </a:cubicBezTo>
                <a:cubicBezTo>
                  <a:pt x="8728" y="8869"/>
                  <a:pt x="8776" y="9881"/>
                  <a:pt x="8395" y="10774"/>
                </a:cubicBezTo>
                <a:cubicBezTo>
                  <a:pt x="7776" y="12143"/>
                  <a:pt x="6442" y="12857"/>
                  <a:pt x="5156" y="13548"/>
                </a:cubicBezTo>
                <a:cubicBezTo>
                  <a:pt x="4073" y="14107"/>
                  <a:pt x="2953" y="14715"/>
                  <a:pt x="2239" y="15703"/>
                </a:cubicBezTo>
                <a:cubicBezTo>
                  <a:pt x="1" y="19156"/>
                  <a:pt x="2763" y="22739"/>
                  <a:pt x="5001" y="25633"/>
                </a:cubicBezTo>
                <a:cubicBezTo>
                  <a:pt x="5204" y="25895"/>
                  <a:pt x="5418" y="26180"/>
                  <a:pt x="5609" y="26430"/>
                </a:cubicBezTo>
                <a:lnTo>
                  <a:pt x="5728" y="26371"/>
                </a:lnTo>
                <a:cubicBezTo>
                  <a:pt x="5513" y="26121"/>
                  <a:pt x="5311" y="25847"/>
                  <a:pt x="5097" y="25573"/>
                </a:cubicBezTo>
                <a:cubicBezTo>
                  <a:pt x="2894" y="22716"/>
                  <a:pt x="144" y="19156"/>
                  <a:pt x="2346" y="15762"/>
                </a:cubicBezTo>
                <a:cubicBezTo>
                  <a:pt x="3025" y="14798"/>
                  <a:pt x="4144" y="14203"/>
                  <a:pt x="5216" y="13631"/>
                </a:cubicBezTo>
                <a:cubicBezTo>
                  <a:pt x="6513" y="12929"/>
                  <a:pt x="7871" y="12214"/>
                  <a:pt x="8490" y="10821"/>
                </a:cubicBezTo>
                <a:cubicBezTo>
                  <a:pt x="8895" y="9893"/>
                  <a:pt x="8847" y="8881"/>
                  <a:pt x="8799" y="7892"/>
                </a:cubicBezTo>
                <a:cubicBezTo>
                  <a:pt x="8788" y="7428"/>
                  <a:pt x="8764" y="6940"/>
                  <a:pt x="8788" y="6475"/>
                </a:cubicBezTo>
                <a:cubicBezTo>
                  <a:pt x="8907" y="3344"/>
                  <a:pt x="11443" y="570"/>
                  <a:pt x="14514" y="129"/>
                </a:cubicBezTo>
                <a:cubicBezTo>
                  <a:pt x="14553" y="126"/>
                  <a:pt x="14600" y="124"/>
                  <a:pt x="14650" y="124"/>
                </a:cubicBezTo>
                <a:cubicBezTo>
                  <a:pt x="14799" y="124"/>
                  <a:pt x="14976" y="150"/>
                  <a:pt x="15038" y="284"/>
                </a:cubicBezTo>
                <a:cubicBezTo>
                  <a:pt x="15050" y="332"/>
                  <a:pt x="15074" y="356"/>
                  <a:pt x="15050" y="403"/>
                </a:cubicBezTo>
                <a:cubicBezTo>
                  <a:pt x="15003" y="546"/>
                  <a:pt x="14645" y="713"/>
                  <a:pt x="14193" y="927"/>
                </a:cubicBezTo>
                <a:cubicBezTo>
                  <a:pt x="13288" y="1320"/>
                  <a:pt x="11907" y="1951"/>
                  <a:pt x="11145" y="3368"/>
                </a:cubicBezTo>
                <a:cubicBezTo>
                  <a:pt x="9847" y="5404"/>
                  <a:pt x="10216" y="6976"/>
                  <a:pt x="10621" y="8631"/>
                </a:cubicBezTo>
                <a:cubicBezTo>
                  <a:pt x="10835" y="9500"/>
                  <a:pt x="11038" y="10369"/>
                  <a:pt x="11038" y="11357"/>
                </a:cubicBezTo>
                <a:cubicBezTo>
                  <a:pt x="10907" y="12488"/>
                  <a:pt x="10192" y="13441"/>
                  <a:pt x="9490" y="14345"/>
                </a:cubicBezTo>
                <a:cubicBezTo>
                  <a:pt x="9288" y="14631"/>
                  <a:pt x="9061" y="14929"/>
                  <a:pt x="8847" y="15227"/>
                </a:cubicBezTo>
                <a:cubicBezTo>
                  <a:pt x="6728" y="18334"/>
                  <a:pt x="6513" y="22620"/>
                  <a:pt x="8347" y="25906"/>
                </a:cubicBezTo>
                <a:lnTo>
                  <a:pt x="8454" y="25847"/>
                </a:lnTo>
                <a:cubicBezTo>
                  <a:pt x="6633" y="22597"/>
                  <a:pt x="6847" y="18346"/>
                  <a:pt x="8942" y="15286"/>
                </a:cubicBezTo>
                <a:cubicBezTo>
                  <a:pt x="9145" y="14988"/>
                  <a:pt x="9359" y="14691"/>
                  <a:pt x="9585" y="14405"/>
                </a:cubicBezTo>
                <a:cubicBezTo>
                  <a:pt x="10276" y="13464"/>
                  <a:pt x="11014" y="12512"/>
                  <a:pt x="11145" y="11357"/>
                </a:cubicBezTo>
                <a:cubicBezTo>
                  <a:pt x="11145" y="10345"/>
                  <a:pt x="10931" y="9464"/>
                  <a:pt x="10728" y="8607"/>
                </a:cubicBezTo>
                <a:cubicBezTo>
                  <a:pt x="10323" y="6964"/>
                  <a:pt x="9966" y="5428"/>
                  <a:pt x="11228" y="3427"/>
                </a:cubicBezTo>
                <a:cubicBezTo>
                  <a:pt x="11978" y="2034"/>
                  <a:pt x="13348" y="1427"/>
                  <a:pt x="14241" y="1022"/>
                </a:cubicBezTo>
                <a:cubicBezTo>
                  <a:pt x="14764" y="784"/>
                  <a:pt x="15086" y="641"/>
                  <a:pt x="15157" y="427"/>
                </a:cubicBezTo>
                <a:cubicBezTo>
                  <a:pt x="15181" y="356"/>
                  <a:pt x="15181" y="296"/>
                  <a:pt x="15134" y="225"/>
                </a:cubicBezTo>
                <a:cubicBezTo>
                  <a:pt x="15056" y="69"/>
                  <a:pt x="14898" y="1"/>
                  <a:pt x="14660" y="1"/>
                </a:cubicBezTo>
                <a:close/>
              </a:path>
            </a:pathLst>
          </a:custGeom>
          <a:solidFill>
            <a:schemeClr val="lt1"/>
          </a:solid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8" name="Google Shape;888;p29"/>
          <p:cNvSpPr txBox="1">
            <a:spLocks noGrp="1"/>
          </p:cNvSpPr>
          <p:nvPr>
            <p:ph type="title"/>
          </p:nvPr>
        </p:nvSpPr>
        <p:spPr>
          <a:xfrm>
            <a:off x="713225" y="1482575"/>
            <a:ext cx="4087500" cy="599400"/>
          </a:xfrm>
          <a:prstGeom prst="rect">
            <a:avLst/>
          </a:prstGeom>
        </p:spPr>
        <p:txBody>
          <a:bodyPr spcFirstLastPara="1" wrap="square" lIns="0" tIns="0" rIns="0" bIns="0" anchor="t" anchorCtr="0">
            <a:noAutofit/>
          </a:bodyPr>
          <a:lstStyle>
            <a:lvl1pPr lvl="0" algn="l"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89" name="Google Shape;889;p29"/>
          <p:cNvSpPr txBox="1">
            <a:spLocks noGrp="1"/>
          </p:cNvSpPr>
          <p:nvPr>
            <p:ph type="subTitle" idx="1"/>
          </p:nvPr>
        </p:nvSpPr>
        <p:spPr>
          <a:xfrm>
            <a:off x="713225" y="2251500"/>
            <a:ext cx="4089900" cy="12528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1600"/>
              <a:buFont typeface="Lato"/>
              <a:buNone/>
              <a:defRPr sz="1600"/>
            </a:lvl1pPr>
            <a:lvl2pPr lvl="1"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2pPr>
            <a:lvl3pPr lvl="2"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3pPr>
            <a:lvl4pPr lvl="3"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4pPr>
            <a:lvl5pPr lvl="4"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5pPr>
            <a:lvl6pPr lvl="5"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6pPr>
            <a:lvl7pPr lvl="6"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7pPr>
            <a:lvl8pPr lvl="7"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8pPr>
            <a:lvl9pPr lvl="8"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9pPr>
          </a:lstStyle>
          <a:p>
            <a:endParaRPr/>
          </a:p>
        </p:txBody>
      </p:sp>
    </p:spTree>
    <p:extLst>
      <p:ext uri="{BB962C8B-B14F-4D97-AF65-F5344CB8AC3E}">
        <p14:creationId xmlns:p14="http://schemas.microsoft.com/office/powerpoint/2010/main" val="31615130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text 6">
  <p:cSld name="Title and text 6">
    <p:spTree>
      <p:nvGrpSpPr>
        <p:cNvPr id="1" name="Shape 890"/>
        <p:cNvGrpSpPr/>
        <p:nvPr/>
      </p:nvGrpSpPr>
      <p:grpSpPr>
        <a:xfrm>
          <a:off x="0" y="0"/>
          <a:ext cx="0" cy="0"/>
          <a:chOff x="0" y="0"/>
          <a:chExt cx="0" cy="0"/>
        </a:xfrm>
      </p:grpSpPr>
      <p:sp>
        <p:nvSpPr>
          <p:cNvPr id="891" name="Google Shape;891;p30"/>
          <p:cNvSpPr txBox="1">
            <a:spLocks noGrp="1"/>
          </p:cNvSpPr>
          <p:nvPr>
            <p:ph type="subTitle" idx="1"/>
          </p:nvPr>
        </p:nvSpPr>
        <p:spPr>
          <a:xfrm>
            <a:off x="904996" y="1998725"/>
            <a:ext cx="4089900" cy="864900"/>
          </a:xfrm>
          <a:prstGeom prst="rect">
            <a:avLst/>
          </a:prstGeom>
        </p:spPr>
        <p:txBody>
          <a:bodyPr spcFirstLastPara="1" wrap="square" lIns="0" tIns="0" rIns="0" bIns="0" anchor="t" anchorCtr="0">
            <a:noAutofit/>
          </a:bodyPr>
          <a:lstStyle>
            <a:lvl1pPr marR="182880" lvl="0" algn="ctr" rtl="0">
              <a:lnSpc>
                <a:spcPct val="100000"/>
              </a:lnSpc>
              <a:spcBef>
                <a:spcPts val="0"/>
              </a:spcBef>
              <a:spcAft>
                <a:spcPts val="0"/>
              </a:spcAft>
              <a:buClr>
                <a:schemeClr val="dk1"/>
              </a:buClr>
              <a:buSzPts val="1600"/>
              <a:buFont typeface="Lato"/>
              <a:buNone/>
              <a:defRPr sz="1600"/>
            </a:lvl1pPr>
            <a:lvl2pPr lvl="1"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2pPr>
            <a:lvl3pPr lvl="2"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3pPr>
            <a:lvl4pPr lvl="3"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4pPr>
            <a:lvl5pPr lvl="4"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5pPr>
            <a:lvl6pPr lvl="5"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6pPr>
            <a:lvl7pPr lvl="6"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7pPr>
            <a:lvl8pPr lvl="7"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8pPr>
            <a:lvl9pPr lvl="8"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9pPr>
          </a:lstStyle>
          <a:p>
            <a:endParaRPr/>
          </a:p>
        </p:txBody>
      </p:sp>
      <p:sp>
        <p:nvSpPr>
          <p:cNvPr id="892" name="Google Shape;892;p30"/>
          <p:cNvSpPr txBox="1">
            <a:spLocks noGrp="1"/>
          </p:cNvSpPr>
          <p:nvPr>
            <p:ph type="title"/>
          </p:nvPr>
        </p:nvSpPr>
        <p:spPr>
          <a:xfrm>
            <a:off x="713225" y="445025"/>
            <a:ext cx="7717500" cy="572700"/>
          </a:xfrm>
          <a:prstGeom prst="rect">
            <a:avLst/>
          </a:prstGeom>
        </p:spPr>
        <p:txBody>
          <a:bodyPr spcFirstLastPara="1" wrap="square" lIns="0" tIns="0" rIns="0" bIns="0" anchor="b" anchorCtr="0">
            <a:noAutofit/>
          </a:bodyPr>
          <a:lstStyle>
            <a:lvl1pPr lvl="0"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93" name="Google Shape;893;p30"/>
          <p:cNvSpPr/>
          <p:nvPr/>
        </p:nvSpPr>
        <p:spPr>
          <a:xfrm>
            <a:off x="6192650" y="2206890"/>
            <a:ext cx="4965199" cy="7017485"/>
          </a:xfrm>
          <a:custGeom>
            <a:avLst/>
            <a:gdLst/>
            <a:ahLst/>
            <a:cxnLst/>
            <a:rect l="l" t="t" r="r" b="b"/>
            <a:pathLst>
              <a:path w="30958" h="43754" extrusionOk="0">
                <a:moveTo>
                  <a:pt x="25505" y="0"/>
                </a:moveTo>
                <a:cubicBezTo>
                  <a:pt x="22516" y="0"/>
                  <a:pt x="18306" y="1000"/>
                  <a:pt x="17086" y="3611"/>
                </a:cubicBezTo>
                <a:cubicBezTo>
                  <a:pt x="16003" y="6171"/>
                  <a:pt x="18051" y="9326"/>
                  <a:pt x="17955" y="12196"/>
                </a:cubicBezTo>
                <a:cubicBezTo>
                  <a:pt x="17813" y="15482"/>
                  <a:pt x="14943" y="17685"/>
                  <a:pt x="13812" y="20673"/>
                </a:cubicBezTo>
                <a:cubicBezTo>
                  <a:pt x="11967" y="27364"/>
                  <a:pt x="15991" y="35175"/>
                  <a:pt x="6823" y="37568"/>
                </a:cubicBezTo>
                <a:cubicBezTo>
                  <a:pt x="4442" y="37842"/>
                  <a:pt x="1" y="37425"/>
                  <a:pt x="1763" y="41271"/>
                </a:cubicBezTo>
                <a:cubicBezTo>
                  <a:pt x="2736" y="42928"/>
                  <a:pt x="4703" y="43754"/>
                  <a:pt x="6526" y="43754"/>
                </a:cubicBezTo>
                <a:cubicBezTo>
                  <a:pt x="7113" y="43754"/>
                  <a:pt x="7685" y="43668"/>
                  <a:pt x="8204" y="43497"/>
                </a:cubicBezTo>
                <a:cubicBezTo>
                  <a:pt x="11169" y="42021"/>
                  <a:pt x="13693" y="38937"/>
                  <a:pt x="14455" y="35639"/>
                </a:cubicBezTo>
                <a:cubicBezTo>
                  <a:pt x="15253" y="28614"/>
                  <a:pt x="11740" y="22792"/>
                  <a:pt x="18872" y="18197"/>
                </a:cubicBezTo>
                <a:cubicBezTo>
                  <a:pt x="22682" y="15482"/>
                  <a:pt x="27873" y="13791"/>
                  <a:pt x="29707" y="9124"/>
                </a:cubicBezTo>
                <a:cubicBezTo>
                  <a:pt x="30957" y="6147"/>
                  <a:pt x="29636" y="885"/>
                  <a:pt x="25814" y="4"/>
                </a:cubicBezTo>
                <a:cubicBezTo>
                  <a:pt x="25712" y="1"/>
                  <a:pt x="25610" y="0"/>
                  <a:pt x="2550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a:ln>
                <a:noFill/>
              </a:ln>
              <a:solidFill>
                <a:srgbClr val="000000"/>
              </a:solidFill>
              <a:effectLst/>
              <a:uLnTx/>
              <a:uFillTx/>
              <a:latin typeface="Libre Franklin"/>
              <a:ea typeface="Libre Franklin"/>
              <a:cs typeface="Libre Franklin"/>
              <a:sym typeface="Libre Franklin"/>
            </a:endParaRPr>
          </a:p>
        </p:txBody>
      </p:sp>
      <p:sp>
        <p:nvSpPr>
          <p:cNvPr id="894" name="Google Shape;894;p30"/>
          <p:cNvSpPr/>
          <p:nvPr/>
        </p:nvSpPr>
        <p:spPr>
          <a:xfrm>
            <a:off x="7083225" y="371899"/>
            <a:ext cx="2194227" cy="5116923"/>
          </a:xfrm>
          <a:custGeom>
            <a:avLst/>
            <a:gdLst/>
            <a:ahLst/>
            <a:cxnLst/>
            <a:rect l="l" t="t" r="r" b="b"/>
            <a:pathLst>
              <a:path w="13681" h="31904" extrusionOk="0">
                <a:moveTo>
                  <a:pt x="10573" y="1"/>
                </a:moveTo>
                <a:cubicBezTo>
                  <a:pt x="8635" y="1"/>
                  <a:pt x="10182" y="5975"/>
                  <a:pt x="10418" y="7146"/>
                </a:cubicBezTo>
                <a:cubicBezTo>
                  <a:pt x="10513" y="8694"/>
                  <a:pt x="11025" y="10194"/>
                  <a:pt x="10811" y="11694"/>
                </a:cubicBezTo>
                <a:cubicBezTo>
                  <a:pt x="10299" y="14075"/>
                  <a:pt x="8132" y="15552"/>
                  <a:pt x="7442" y="17814"/>
                </a:cubicBezTo>
                <a:cubicBezTo>
                  <a:pt x="5929" y="22148"/>
                  <a:pt x="12299" y="25731"/>
                  <a:pt x="6560" y="28756"/>
                </a:cubicBezTo>
                <a:cubicBezTo>
                  <a:pt x="4870" y="29589"/>
                  <a:pt x="2739" y="29303"/>
                  <a:pt x="941" y="29863"/>
                </a:cubicBezTo>
                <a:cubicBezTo>
                  <a:pt x="155" y="30160"/>
                  <a:pt x="0" y="31399"/>
                  <a:pt x="953" y="31708"/>
                </a:cubicBezTo>
                <a:cubicBezTo>
                  <a:pt x="1501" y="31841"/>
                  <a:pt x="2042" y="31904"/>
                  <a:pt x="2573" y="31904"/>
                </a:cubicBezTo>
                <a:cubicBezTo>
                  <a:pt x="5935" y="31904"/>
                  <a:pt x="8827" y="29388"/>
                  <a:pt x="9835" y="26374"/>
                </a:cubicBezTo>
                <a:cubicBezTo>
                  <a:pt x="10454" y="24826"/>
                  <a:pt x="10013" y="23064"/>
                  <a:pt x="9859" y="21374"/>
                </a:cubicBezTo>
                <a:cubicBezTo>
                  <a:pt x="9680" y="19481"/>
                  <a:pt x="9751" y="17635"/>
                  <a:pt x="10073" y="15813"/>
                </a:cubicBezTo>
                <a:cubicBezTo>
                  <a:pt x="10430" y="13908"/>
                  <a:pt x="12037" y="12634"/>
                  <a:pt x="12752" y="10872"/>
                </a:cubicBezTo>
                <a:cubicBezTo>
                  <a:pt x="13645" y="8705"/>
                  <a:pt x="13680" y="6312"/>
                  <a:pt x="13204" y="3883"/>
                </a:cubicBezTo>
                <a:cubicBezTo>
                  <a:pt x="12918" y="2467"/>
                  <a:pt x="12156" y="966"/>
                  <a:pt x="10942" y="62"/>
                </a:cubicBezTo>
                <a:cubicBezTo>
                  <a:pt x="10807" y="20"/>
                  <a:pt x="10684" y="1"/>
                  <a:pt x="1057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a:ln>
                <a:noFill/>
              </a:ln>
              <a:solidFill>
                <a:srgbClr val="000000"/>
              </a:solidFill>
              <a:effectLst/>
              <a:uLnTx/>
              <a:uFillTx/>
              <a:latin typeface="Libre Franklin"/>
              <a:ea typeface="Libre Franklin"/>
              <a:cs typeface="Libre Franklin"/>
              <a:sym typeface="Libre Franklin"/>
            </a:endParaRPr>
          </a:p>
        </p:txBody>
      </p:sp>
      <p:sp>
        <p:nvSpPr>
          <p:cNvPr id="895" name="Google Shape;895;p30"/>
          <p:cNvSpPr/>
          <p:nvPr/>
        </p:nvSpPr>
        <p:spPr>
          <a:xfrm>
            <a:off x="-1013199" y="3380377"/>
            <a:ext cx="2956653" cy="1118411"/>
          </a:xfrm>
          <a:custGeom>
            <a:avLst/>
            <a:gdLst/>
            <a:ahLst/>
            <a:cxnLst/>
            <a:rect l="l" t="t" r="r" b="b"/>
            <a:pathLst>
              <a:path w="53924" h="20395" extrusionOk="0">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6" name="Google Shape;896;p30"/>
          <p:cNvSpPr/>
          <p:nvPr/>
        </p:nvSpPr>
        <p:spPr>
          <a:xfrm rot="1368521">
            <a:off x="-3501241" y="-1722505"/>
            <a:ext cx="4984359" cy="8677487"/>
          </a:xfrm>
          <a:custGeom>
            <a:avLst/>
            <a:gdLst/>
            <a:ahLst/>
            <a:cxnLst/>
            <a:rect l="l" t="t" r="r" b="b"/>
            <a:pathLst>
              <a:path w="15182" h="26431" extrusionOk="0">
                <a:moveTo>
                  <a:pt x="14660" y="1"/>
                </a:moveTo>
                <a:cubicBezTo>
                  <a:pt x="14608" y="1"/>
                  <a:pt x="14551" y="4"/>
                  <a:pt x="14491" y="10"/>
                </a:cubicBezTo>
                <a:cubicBezTo>
                  <a:pt x="11371" y="463"/>
                  <a:pt x="8811" y="3285"/>
                  <a:pt x="8668" y="6464"/>
                </a:cubicBezTo>
                <a:cubicBezTo>
                  <a:pt x="8645" y="6940"/>
                  <a:pt x="8668" y="7416"/>
                  <a:pt x="8692" y="7892"/>
                </a:cubicBezTo>
                <a:cubicBezTo>
                  <a:pt x="8728" y="8869"/>
                  <a:pt x="8776" y="9881"/>
                  <a:pt x="8395" y="10774"/>
                </a:cubicBezTo>
                <a:cubicBezTo>
                  <a:pt x="7776" y="12143"/>
                  <a:pt x="6442" y="12857"/>
                  <a:pt x="5156" y="13548"/>
                </a:cubicBezTo>
                <a:cubicBezTo>
                  <a:pt x="4073" y="14107"/>
                  <a:pt x="2953" y="14715"/>
                  <a:pt x="2239" y="15703"/>
                </a:cubicBezTo>
                <a:cubicBezTo>
                  <a:pt x="1" y="19156"/>
                  <a:pt x="2763" y="22739"/>
                  <a:pt x="5001" y="25633"/>
                </a:cubicBezTo>
                <a:cubicBezTo>
                  <a:pt x="5204" y="25895"/>
                  <a:pt x="5418" y="26180"/>
                  <a:pt x="5609" y="26430"/>
                </a:cubicBezTo>
                <a:lnTo>
                  <a:pt x="5728" y="26371"/>
                </a:lnTo>
                <a:cubicBezTo>
                  <a:pt x="5513" y="26121"/>
                  <a:pt x="5311" y="25847"/>
                  <a:pt x="5097" y="25573"/>
                </a:cubicBezTo>
                <a:cubicBezTo>
                  <a:pt x="2894" y="22716"/>
                  <a:pt x="144" y="19156"/>
                  <a:pt x="2346" y="15762"/>
                </a:cubicBezTo>
                <a:cubicBezTo>
                  <a:pt x="3025" y="14798"/>
                  <a:pt x="4144" y="14203"/>
                  <a:pt x="5216" y="13631"/>
                </a:cubicBezTo>
                <a:cubicBezTo>
                  <a:pt x="6513" y="12929"/>
                  <a:pt x="7871" y="12214"/>
                  <a:pt x="8490" y="10821"/>
                </a:cubicBezTo>
                <a:cubicBezTo>
                  <a:pt x="8895" y="9893"/>
                  <a:pt x="8847" y="8881"/>
                  <a:pt x="8799" y="7892"/>
                </a:cubicBezTo>
                <a:cubicBezTo>
                  <a:pt x="8788" y="7428"/>
                  <a:pt x="8764" y="6940"/>
                  <a:pt x="8788" y="6475"/>
                </a:cubicBezTo>
                <a:cubicBezTo>
                  <a:pt x="8907" y="3344"/>
                  <a:pt x="11443" y="570"/>
                  <a:pt x="14514" y="129"/>
                </a:cubicBezTo>
                <a:cubicBezTo>
                  <a:pt x="14553" y="126"/>
                  <a:pt x="14600" y="124"/>
                  <a:pt x="14650" y="124"/>
                </a:cubicBezTo>
                <a:cubicBezTo>
                  <a:pt x="14799" y="124"/>
                  <a:pt x="14976" y="150"/>
                  <a:pt x="15038" y="284"/>
                </a:cubicBezTo>
                <a:cubicBezTo>
                  <a:pt x="15050" y="332"/>
                  <a:pt x="15074" y="356"/>
                  <a:pt x="15050" y="403"/>
                </a:cubicBezTo>
                <a:cubicBezTo>
                  <a:pt x="15003" y="546"/>
                  <a:pt x="14645" y="713"/>
                  <a:pt x="14193" y="927"/>
                </a:cubicBezTo>
                <a:cubicBezTo>
                  <a:pt x="13288" y="1320"/>
                  <a:pt x="11907" y="1951"/>
                  <a:pt x="11145" y="3368"/>
                </a:cubicBezTo>
                <a:cubicBezTo>
                  <a:pt x="9847" y="5404"/>
                  <a:pt x="10216" y="6976"/>
                  <a:pt x="10621" y="8631"/>
                </a:cubicBezTo>
                <a:cubicBezTo>
                  <a:pt x="10835" y="9500"/>
                  <a:pt x="11038" y="10369"/>
                  <a:pt x="11038" y="11357"/>
                </a:cubicBezTo>
                <a:cubicBezTo>
                  <a:pt x="10907" y="12488"/>
                  <a:pt x="10192" y="13441"/>
                  <a:pt x="9490" y="14345"/>
                </a:cubicBezTo>
                <a:cubicBezTo>
                  <a:pt x="9288" y="14631"/>
                  <a:pt x="9061" y="14929"/>
                  <a:pt x="8847" y="15227"/>
                </a:cubicBezTo>
                <a:cubicBezTo>
                  <a:pt x="6728" y="18334"/>
                  <a:pt x="6513" y="22620"/>
                  <a:pt x="8347" y="25906"/>
                </a:cubicBezTo>
                <a:lnTo>
                  <a:pt x="8454" y="25847"/>
                </a:lnTo>
                <a:cubicBezTo>
                  <a:pt x="6633" y="22597"/>
                  <a:pt x="6847" y="18346"/>
                  <a:pt x="8942" y="15286"/>
                </a:cubicBezTo>
                <a:cubicBezTo>
                  <a:pt x="9145" y="14988"/>
                  <a:pt x="9359" y="14691"/>
                  <a:pt x="9585" y="14405"/>
                </a:cubicBezTo>
                <a:cubicBezTo>
                  <a:pt x="10276" y="13464"/>
                  <a:pt x="11014" y="12512"/>
                  <a:pt x="11145" y="11357"/>
                </a:cubicBezTo>
                <a:cubicBezTo>
                  <a:pt x="11145" y="10345"/>
                  <a:pt x="10931" y="9464"/>
                  <a:pt x="10728" y="8607"/>
                </a:cubicBezTo>
                <a:cubicBezTo>
                  <a:pt x="10323" y="6964"/>
                  <a:pt x="9966" y="5428"/>
                  <a:pt x="11228" y="3427"/>
                </a:cubicBezTo>
                <a:cubicBezTo>
                  <a:pt x="11978" y="2034"/>
                  <a:pt x="13348" y="1427"/>
                  <a:pt x="14241" y="1022"/>
                </a:cubicBezTo>
                <a:cubicBezTo>
                  <a:pt x="14764" y="784"/>
                  <a:pt x="15086" y="641"/>
                  <a:pt x="15157" y="427"/>
                </a:cubicBezTo>
                <a:cubicBezTo>
                  <a:pt x="15181" y="356"/>
                  <a:pt x="15181" y="296"/>
                  <a:pt x="15134" y="225"/>
                </a:cubicBezTo>
                <a:cubicBezTo>
                  <a:pt x="15056" y="69"/>
                  <a:pt x="14898" y="1"/>
                  <a:pt x="14660" y="1"/>
                </a:cubicBezTo>
                <a:close/>
              </a:path>
            </a:pathLst>
          </a:custGeom>
          <a:solidFill>
            <a:schemeClr val="accent6"/>
          </a:solid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500" b="0" i="0" u="none" strike="noStrike" kern="0" cap="none" spc="0" normalizeH="0" baseline="0" noProof="0">
              <a:ln>
                <a:noFill/>
              </a:ln>
              <a:solidFill>
                <a:srgbClr val="3B6894"/>
              </a:solidFill>
              <a:effectLst/>
              <a:uLnTx/>
              <a:uFillTx/>
              <a:latin typeface="Lexend SemiBold"/>
              <a:ea typeface="Lexend SemiBold"/>
              <a:cs typeface="Lexend SemiBold"/>
              <a:sym typeface="Lexend SemiBold"/>
            </a:endParaRPr>
          </a:p>
        </p:txBody>
      </p:sp>
      <p:sp>
        <p:nvSpPr>
          <p:cNvPr id="897" name="Google Shape;897;p30"/>
          <p:cNvSpPr/>
          <p:nvPr/>
        </p:nvSpPr>
        <p:spPr>
          <a:xfrm rot="1368521">
            <a:off x="4827709" y="998745"/>
            <a:ext cx="4984359" cy="8677487"/>
          </a:xfrm>
          <a:custGeom>
            <a:avLst/>
            <a:gdLst/>
            <a:ahLst/>
            <a:cxnLst/>
            <a:rect l="l" t="t" r="r" b="b"/>
            <a:pathLst>
              <a:path w="15182" h="26431" extrusionOk="0">
                <a:moveTo>
                  <a:pt x="14660" y="1"/>
                </a:moveTo>
                <a:cubicBezTo>
                  <a:pt x="14608" y="1"/>
                  <a:pt x="14551" y="4"/>
                  <a:pt x="14491" y="10"/>
                </a:cubicBezTo>
                <a:cubicBezTo>
                  <a:pt x="11371" y="463"/>
                  <a:pt x="8811" y="3285"/>
                  <a:pt x="8668" y="6464"/>
                </a:cubicBezTo>
                <a:cubicBezTo>
                  <a:pt x="8645" y="6940"/>
                  <a:pt x="8668" y="7416"/>
                  <a:pt x="8692" y="7892"/>
                </a:cubicBezTo>
                <a:cubicBezTo>
                  <a:pt x="8728" y="8869"/>
                  <a:pt x="8776" y="9881"/>
                  <a:pt x="8395" y="10774"/>
                </a:cubicBezTo>
                <a:cubicBezTo>
                  <a:pt x="7776" y="12143"/>
                  <a:pt x="6442" y="12857"/>
                  <a:pt x="5156" y="13548"/>
                </a:cubicBezTo>
                <a:cubicBezTo>
                  <a:pt x="4073" y="14107"/>
                  <a:pt x="2953" y="14715"/>
                  <a:pt x="2239" y="15703"/>
                </a:cubicBezTo>
                <a:cubicBezTo>
                  <a:pt x="1" y="19156"/>
                  <a:pt x="2763" y="22739"/>
                  <a:pt x="5001" y="25633"/>
                </a:cubicBezTo>
                <a:cubicBezTo>
                  <a:pt x="5204" y="25895"/>
                  <a:pt x="5418" y="26180"/>
                  <a:pt x="5609" y="26430"/>
                </a:cubicBezTo>
                <a:lnTo>
                  <a:pt x="5728" y="26371"/>
                </a:lnTo>
                <a:cubicBezTo>
                  <a:pt x="5513" y="26121"/>
                  <a:pt x="5311" y="25847"/>
                  <a:pt x="5097" y="25573"/>
                </a:cubicBezTo>
                <a:cubicBezTo>
                  <a:pt x="2894" y="22716"/>
                  <a:pt x="144" y="19156"/>
                  <a:pt x="2346" y="15762"/>
                </a:cubicBezTo>
                <a:cubicBezTo>
                  <a:pt x="3025" y="14798"/>
                  <a:pt x="4144" y="14203"/>
                  <a:pt x="5216" y="13631"/>
                </a:cubicBezTo>
                <a:cubicBezTo>
                  <a:pt x="6513" y="12929"/>
                  <a:pt x="7871" y="12214"/>
                  <a:pt x="8490" y="10821"/>
                </a:cubicBezTo>
                <a:cubicBezTo>
                  <a:pt x="8895" y="9893"/>
                  <a:pt x="8847" y="8881"/>
                  <a:pt x="8799" y="7892"/>
                </a:cubicBezTo>
                <a:cubicBezTo>
                  <a:pt x="8788" y="7428"/>
                  <a:pt x="8764" y="6940"/>
                  <a:pt x="8788" y="6475"/>
                </a:cubicBezTo>
                <a:cubicBezTo>
                  <a:pt x="8907" y="3344"/>
                  <a:pt x="11443" y="570"/>
                  <a:pt x="14514" y="129"/>
                </a:cubicBezTo>
                <a:cubicBezTo>
                  <a:pt x="14553" y="126"/>
                  <a:pt x="14600" y="124"/>
                  <a:pt x="14650" y="124"/>
                </a:cubicBezTo>
                <a:cubicBezTo>
                  <a:pt x="14799" y="124"/>
                  <a:pt x="14976" y="150"/>
                  <a:pt x="15038" y="284"/>
                </a:cubicBezTo>
                <a:cubicBezTo>
                  <a:pt x="15050" y="332"/>
                  <a:pt x="15074" y="356"/>
                  <a:pt x="15050" y="403"/>
                </a:cubicBezTo>
                <a:cubicBezTo>
                  <a:pt x="15003" y="546"/>
                  <a:pt x="14645" y="713"/>
                  <a:pt x="14193" y="927"/>
                </a:cubicBezTo>
                <a:cubicBezTo>
                  <a:pt x="13288" y="1320"/>
                  <a:pt x="11907" y="1951"/>
                  <a:pt x="11145" y="3368"/>
                </a:cubicBezTo>
                <a:cubicBezTo>
                  <a:pt x="9847" y="5404"/>
                  <a:pt x="10216" y="6976"/>
                  <a:pt x="10621" y="8631"/>
                </a:cubicBezTo>
                <a:cubicBezTo>
                  <a:pt x="10835" y="9500"/>
                  <a:pt x="11038" y="10369"/>
                  <a:pt x="11038" y="11357"/>
                </a:cubicBezTo>
                <a:cubicBezTo>
                  <a:pt x="10907" y="12488"/>
                  <a:pt x="10192" y="13441"/>
                  <a:pt x="9490" y="14345"/>
                </a:cubicBezTo>
                <a:cubicBezTo>
                  <a:pt x="9288" y="14631"/>
                  <a:pt x="9061" y="14929"/>
                  <a:pt x="8847" y="15227"/>
                </a:cubicBezTo>
                <a:cubicBezTo>
                  <a:pt x="6728" y="18334"/>
                  <a:pt x="6513" y="22620"/>
                  <a:pt x="8347" y="25906"/>
                </a:cubicBezTo>
                <a:lnTo>
                  <a:pt x="8454" y="25847"/>
                </a:lnTo>
                <a:cubicBezTo>
                  <a:pt x="6633" y="22597"/>
                  <a:pt x="6847" y="18346"/>
                  <a:pt x="8942" y="15286"/>
                </a:cubicBezTo>
                <a:cubicBezTo>
                  <a:pt x="9145" y="14988"/>
                  <a:pt x="9359" y="14691"/>
                  <a:pt x="9585" y="14405"/>
                </a:cubicBezTo>
                <a:cubicBezTo>
                  <a:pt x="10276" y="13464"/>
                  <a:pt x="11014" y="12512"/>
                  <a:pt x="11145" y="11357"/>
                </a:cubicBezTo>
                <a:cubicBezTo>
                  <a:pt x="11145" y="10345"/>
                  <a:pt x="10931" y="9464"/>
                  <a:pt x="10728" y="8607"/>
                </a:cubicBezTo>
                <a:cubicBezTo>
                  <a:pt x="10323" y="6964"/>
                  <a:pt x="9966" y="5428"/>
                  <a:pt x="11228" y="3427"/>
                </a:cubicBezTo>
                <a:cubicBezTo>
                  <a:pt x="11978" y="2034"/>
                  <a:pt x="13348" y="1427"/>
                  <a:pt x="14241" y="1022"/>
                </a:cubicBezTo>
                <a:cubicBezTo>
                  <a:pt x="14764" y="784"/>
                  <a:pt x="15086" y="641"/>
                  <a:pt x="15157" y="427"/>
                </a:cubicBezTo>
                <a:cubicBezTo>
                  <a:pt x="15181" y="356"/>
                  <a:pt x="15181" y="296"/>
                  <a:pt x="15134" y="225"/>
                </a:cubicBezTo>
                <a:cubicBezTo>
                  <a:pt x="15056" y="69"/>
                  <a:pt x="14898" y="1"/>
                  <a:pt x="14660" y="1"/>
                </a:cubicBezTo>
                <a:close/>
              </a:path>
            </a:pathLst>
          </a:custGeom>
          <a:solidFill>
            <a:schemeClr val="lt1"/>
          </a:solid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a:ln>
                <a:noFill/>
              </a:ln>
              <a:solidFill>
                <a:srgbClr val="000000"/>
              </a:solidFill>
              <a:effectLst/>
              <a:uLnTx/>
              <a:uFillTx/>
              <a:latin typeface="Libre Franklin"/>
              <a:ea typeface="Libre Franklin"/>
              <a:cs typeface="Libre Franklin"/>
              <a:sym typeface="Libre Franklin"/>
            </a:endParaRPr>
          </a:p>
        </p:txBody>
      </p:sp>
    </p:spTree>
    <p:extLst>
      <p:ext uri="{BB962C8B-B14F-4D97-AF65-F5344CB8AC3E}">
        <p14:creationId xmlns:p14="http://schemas.microsoft.com/office/powerpoint/2010/main" val="9666751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five columns">
  <p:cSld name="Title and five columns">
    <p:spTree>
      <p:nvGrpSpPr>
        <p:cNvPr id="1" name="Shape 898"/>
        <p:cNvGrpSpPr/>
        <p:nvPr/>
      </p:nvGrpSpPr>
      <p:grpSpPr>
        <a:xfrm>
          <a:off x="0" y="0"/>
          <a:ext cx="0" cy="0"/>
          <a:chOff x="0" y="0"/>
          <a:chExt cx="0" cy="0"/>
        </a:xfrm>
      </p:grpSpPr>
      <p:sp>
        <p:nvSpPr>
          <p:cNvPr id="899" name="Google Shape;899;p31"/>
          <p:cNvSpPr/>
          <p:nvPr/>
        </p:nvSpPr>
        <p:spPr>
          <a:xfrm>
            <a:off x="-978775" y="2850623"/>
            <a:ext cx="3384001" cy="1279939"/>
          </a:xfrm>
          <a:custGeom>
            <a:avLst/>
            <a:gdLst/>
            <a:ahLst/>
            <a:cxnLst/>
            <a:rect l="l" t="t" r="r" b="b"/>
            <a:pathLst>
              <a:path w="53924" h="20395" extrusionOk="0">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0" name="Google Shape;900;p31"/>
          <p:cNvSpPr/>
          <p:nvPr/>
        </p:nvSpPr>
        <p:spPr>
          <a:xfrm>
            <a:off x="6552550" y="-496827"/>
            <a:ext cx="3384001" cy="1279939"/>
          </a:xfrm>
          <a:custGeom>
            <a:avLst/>
            <a:gdLst/>
            <a:ahLst/>
            <a:cxnLst/>
            <a:rect l="l" t="t" r="r" b="b"/>
            <a:pathLst>
              <a:path w="53924" h="20395" extrusionOk="0">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1" name="Google Shape;901;p31"/>
          <p:cNvSpPr/>
          <p:nvPr/>
        </p:nvSpPr>
        <p:spPr>
          <a:xfrm rot="1017938">
            <a:off x="6866943" y="1034425"/>
            <a:ext cx="2194227" cy="5116922"/>
          </a:xfrm>
          <a:custGeom>
            <a:avLst/>
            <a:gdLst/>
            <a:ahLst/>
            <a:cxnLst/>
            <a:rect l="l" t="t" r="r" b="b"/>
            <a:pathLst>
              <a:path w="13681" h="31904" extrusionOk="0">
                <a:moveTo>
                  <a:pt x="10573" y="1"/>
                </a:moveTo>
                <a:cubicBezTo>
                  <a:pt x="8635" y="1"/>
                  <a:pt x="10182" y="5975"/>
                  <a:pt x="10418" y="7146"/>
                </a:cubicBezTo>
                <a:cubicBezTo>
                  <a:pt x="10513" y="8694"/>
                  <a:pt x="11025" y="10194"/>
                  <a:pt x="10811" y="11694"/>
                </a:cubicBezTo>
                <a:cubicBezTo>
                  <a:pt x="10299" y="14075"/>
                  <a:pt x="8132" y="15552"/>
                  <a:pt x="7442" y="17814"/>
                </a:cubicBezTo>
                <a:cubicBezTo>
                  <a:pt x="5929" y="22148"/>
                  <a:pt x="12299" y="25731"/>
                  <a:pt x="6560" y="28756"/>
                </a:cubicBezTo>
                <a:cubicBezTo>
                  <a:pt x="4870" y="29589"/>
                  <a:pt x="2739" y="29303"/>
                  <a:pt x="941" y="29863"/>
                </a:cubicBezTo>
                <a:cubicBezTo>
                  <a:pt x="155" y="30160"/>
                  <a:pt x="0" y="31399"/>
                  <a:pt x="953" y="31708"/>
                </a:cubicBezTo>
                <a:cubicBezTo>
                  <a:pt x="1501" y="31841"/>
                  <a:pt x="2042" y="31904"/>
                  <a:pt x="2573" y="31904"/>
                </a:cubicBezTo>
                <a:cubicBezTo>
                  <a:pt x="5935" y="31904"/>
                  <a:pt x="8827" y="29388"/>
                  <a:pt x="9835" y="26374"/>
                </a:cubicBezTo>
                <a:cubicBezTo>
                  <a:pt x="10454" y="24826"/>
                  <a:pt x="10013" y="23064"/>
                  <a:pt x="9859" y="21374"/>
                </a:cubicBezTo>
                <a:cubicBezTo>
                  <a:pt x="9680" y="19481"/>
                  <a:pt x="9751" y="17635"/>
                  <a:pt x="10073" y="15813"/>
                </a:cubicBezTo>
                <a:cubicBezTo>
                  <a:pt x="10430" y="13908"/>
                  <a:pt x="12037" y="12634"/>
                  <a:pt x="12752" y="10872"/>
                </a:cubicBezTo>
                <a:cubicBezTo>
                  <a:pt x="13645" y="8705"/>
                  <a:pt x="13680" y="6312"/>
                  <a:pt x="13204" y="3883"/>
                </a:cubicBezTo>
                <a:cubicBezTo>
                  <a:pt x="12918" y="2467"/>
                  <a:pt x="12156" y="966"/>
                  <a:pt x="10942" y="62"/>
                </a:cubicBezTo>
                <a:cubicBezTo>
                  <a:pt x="10807" y="20"/>
                  <a:pt x="10684" y="1"/>
                  <a:pt x="1057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a:ln>
                <a:noFill/>
              </a:ln>
              <a:solidFill>
                <a:srgbClr val="000000"/>
              </a:solidFill>
              <a:effectLst/>
              <a:uLnTx/>
              <a:uFillTx/>
              <a:latin typeface="Libre Franklin"/>
              <a:ea typeface="Libre Franklin"/>
              <a:cs typeface="Libre Franklin"/>
              <a:sym typeface="Libre Franklin"/>
            </a:endParaRPr>
          </a:p>
        </p:txBody>
      </p:sp>
      <p:grpSp>
        <p:nvGrpSpPr>
          <p:cNvPr id="902" name="Google Shape;902;p31"/>
          <p:cNvGrpSpPr/>
          <p:nvPr/>
        </p:nvGrpSpPr>
        <p:grpSpPr>
          <a:xfrm>
            <a:off x="7118485" y="3426862"/>
            <a:ext cx="3585731" cy="2819199"/>
            <a:chOff x="6451063" y="-3"/>
            <a:chExt cx="2230626" cy="1753778"/>
          </a:xfrm>
        </p:grpSpPr>
        <p:sp>
          <p:nvSpPr>
            <p:cNvPr id="903" name="Google Shape;903;p31"/>
            <p:cNvSpPr/>
            <p:nvPr/>
          </p:nvSpPr>
          <p:spPr>
            <a:xfrm>
              <a:off x="7215845" y="23907"/>
              <a:ext cx="94475" cy="126136"/>
            </a:xfrm>
            <a:custGeom>
              <a:avLst/>
              <a:gdLst/>
              <a:ahLst/>
              <a:cxnLst/>
              <a:rect l="l" t="t" r="r" b="b"/>
              <a:pathLst>
                <a:path w="2596" h="3466" extrusionOk="0">
                  <a:moveTo>
                    <a:pt x="1298" y="1"/>
                  </a:moveTo>
                  <a:cubicBezTo>
                    <a:pt x="1280" y="1"/>
                    <a:pt x="1262" y="7"/>
                    <a:pt x="1262" y="19"/>
                  </a:cubicBezTo>
                  <a:cubicBezTo>
                    <a:pt x="1107" y="912"/>
                    <a:pt x="667" y="1602"/>
                    <a:pt x="12" y="1721"/>
                  </a:cubicBezTo>
                  <a:lnTo>
                    <a:pt x="0" y="1733"/>
                  </a:lnTo>
                  <a:lnTo>
                    <a:pt x="0" y="1745"/>
                  </a:lnTo>
                  <a:lnTo>
                    <a:pt x="12" y="1745"/>
                  </a:lnTo>
                  <a:cubicBezTo>
                    <a:pt x="667" y="1864"/>
                    <a:pt x="1107" y="2555"/>
                    <a:pt x="1262" y="3448"/>
                  </a:cubicBezTo>
                  <a:cubicBezTo>
                    <a:pt x="1262" y="3460"/>
                    <a:pt x="1280" y="3466"/>
                    <a:pt x="1298" y="3466"/>
                  </a:cubicBezTo>
                  <a:cubicBezTo>
                    <a:pt x="1316" y="3466"/>
                    <a:pt x="1334" y="3460"/>
                    <a:pt x="1334" y="3448"/>
                  </a:cubicBezTo>
                  <a:cubicBezTo>
                    <a:pt x="1488" y="2555"/>
                    <a:pt x="1929" y="1864"/>
                    <a:pt x="2584" y="1745"/>
                  </a:cubicBezTo>
                  <a:lnTo>
                    <a:pt x="2596" y="1745"/>
                  </a:lnTo>
                  <a:cubicBezTo>
                    <a:pt x="2596" y="1733"/>
                    <a:pt x="2584" y="1733"/>
                    <a:pt x="2584" y="1721"/>
                  </a:cubicBezTo>
                  <a:cubicBezTo>
                    <a:pt x="1929" y="1602"/>
                    <a:pt x="1488" y="912"/>
                    <a:pt x="1334" y="19"/>
                  </a:cubicBezTo>
                  <a:cubicBezTo>
                    <a:pt x="1334" y="7"/>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4" name="Google Shape;904;p31"/>
            <p:cNvSpPr/>
            <p:nvPr/>
          </p:nvSpPr>
          <p:spPr>
            <a:xfrm>
              <a:off x="7420333" y="171114"/>
              <a:ext cx="61139" cy="80864"/>
            </a:xfrm>
            <a:custGeom>
              <a:avLst/>
              <a:gdLst/>
              <a:ahLst/>
              <a:cxnLst/>
              <a:rect l="l" t="t" r="r" b="b"/>
              <a:pathLst>
                <a:path w="1680" h="2222" extrusionOk="0">
                  <a:moveTo>
                    <a:pt x="846" y="1"/>
                  </a:moveTo>
                  <a:cubicBezTo>
                    <a:pt x="834" y="1"/>
                    <a:pt x="822" y="4"/>
                    <a:pt x="822" y="10"/>
                  </a:cubicBezTo>
                  <a:cubicBezTo>
                    <a:pt x="715" y="569"/>
                    <a:pt x="429" y="1022"/>
                    <a:pt x="13" y="1093"/>
                  </a:cubicBezTo>
                  <a:lnTo>
                    <a:pt x="1" y="1105"/>
                  </a:lnTo>
                  <a:lnTo>
                    <a:pt x="1" y="1129"/>
                  </a:lnTo>
                  <a:lnTo>
                    <a:pt x="13" y="1129"/>
                  </a:lnTo>
                  <a:cubicBezTo>
                    <a:pt x="429" y="1201"/>
                    <a:pt x="727" y="1641"/>
                    <a:pt x="822" y="2213"/>
                  </a:cubicBezTo>
                  <a:cubicBezTo>
                    <a:pt x="822" y="2219"/>
                    <a:pt x="834" y="2221"/>
                    <a:pt x="846" y="2221"/>
                  </a:cubicBezTo>
                  <a:cubicBezTo>
                    <a:pt x="858" y="2221"/>
                    <a:pt x="870" y="2219"/>
                    <a:pt x="870" y="2213"/>
                  </a:cubicBezTo>
                  <a:cubicBezTo>
                    <a:pt x="965" y="1641"/>
                    <a:pt x="1251" y="1201"/>
                    <a:pt x="1680" y="1129"/>
                  </a:cubicBezTo>
                  <a:cubicBezTo>
                    <a:pt x="1680" y="1105"/>
                    <a:pt x="1680" y="1105"/>
                    <a:pt x="1668" y="1093"/>
                  </a:cubicBezTo>
                  <a:cubicBezTo>
                    <a:pt x="1251" y="1022"/>
                    <a:pt x="953" y="569"/>
                    <a:pt x="870" y="10"/>
                  </a:cubicBezTo>
                  <a:cubicBezTo>
                    <a:pt x="870" y="4"/>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5" name="Google Shape;905;p31"/>
            <p:cNvSpPr/>
            <p:nvPr/>
          </p:nvSpPr>
          <p:spPr>
            <a:xfrm>
              <a:off x="8056869" y="93562"/>
              <a:ext cx="61321" cy="80864"/>
            </a:xfrm>
            <a:custGeom>
              <a:avLst/>
              <a:gdLst/>
              <a:ahLst/>
              <a:cxnLst/>
              <a:rect l="l" t="t" r="r" b="b"/>
              <a:pathLst>
                <a:path w="1685" h="2222" extrusionOk="0">
                  <a:moveTo>
                    <a:pt x="1683" y="1120"/>
                  </a:moveTo>
                  <a:cubicBezTo>
                    <a:pt x="1682" y="1120"/>
                    <a:pt x="1679" y="1123"/>
                    <a:pt x="1679" y="1129"/>
                  </a:cubicBezTo>
                  <a:cubicBezTo>
                    <a:pt x="1685" y="1123"/>
                    <a:pt x="1685" y="1120"/>
                    <a:pt x="1683" y="1120"/>
                  </a:cubicBezTo>
                  <a:close/>
                  <a:moveTo>
                    <a:pt x="839" y="1"/>
                  </a:moveTo>
                  <a:cubicBezTo>
                    <a:pt x="831" y="1"/>
                    <a:pt x="822" y="4"/>
                    <a:pt x="822" y="10"/>
                  </a:cubicBezTo>
                  <a:cubicBezTo>
                    <a:pt x="714" y="581"/>
                    <a:pt x="429" y="1022"/>
                    <a:pt x="12" y="1093"/>
                  </a:cubicBezTo>
                  <a:lnTo>
                    <a:pt x="0" y="1117"/>
                  </a:lnTo>
                  <a:lnTo>
                    <a:pt x="0" y="1129"/>
                  </a:lnTo>
                  <a:lnTo>
                    <a:pt x="12" y="1129"/>
                  </a:lnTo>
                  <a:cubicBezTo>
                    <a:pt x="429" y="1200"/>
                    <a:pt x="726" y="1653"/>
                    <a:pt x="822" y="2212"/>
                  </a:cubicBezTo>
                  <a:cubicBezTo>
                    <a:pt x="822" y="2218"/>
                    <a:pt x="831" y="2221"/>
                    <a:pt x="839" y="2221"/>
                  </a:cubicBezTo>
                  <a:cubicBezTo>
                    <a:pt x="848" y="2221"/>
                    <a:pt x="857" y="2218"/>
                    <a:pt x="857" y="2212"/>
                  </a:cubicBezTo>
                  <a:cubicBezTo>
                    <a:pt x="965" y="1653"/>
                    <a:pt x="1250" y="1200"/>
                    <a:pt x="1679" y="1129"/>
                  </a:cubicBezTo>
                  <a:cubicBezTo>
                    <a:pt x="1679" y="1117"/>
                    <a:pt x="1679" y="1117"/>
                    <a:pt x="1667" y="1093"/>
                  </a:cubicBezTo>
                  <a:cubicBezTo>
                    <a:pt x="1250" y="1022"/>
                    <a:pt x="953" y="581"/>
                    <a:pt x="857" y="10"/>
                  </a:cubicBezTo>
                  <a:cubicBezTo>
                    <a:pt x="857" y="4"/>
                    <a:pt x="848" y="1"/>
                    <a:pt x="83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6" name="Google Shape;906;p31"/>
            <p:cNvSpPr/>
            <p:nvPr/>
          </p:nvSpPr>
          <p:spPr>
            <a:xfrm>
              <a:off x="8244908" y="1312228"/>
              <a:ext cx="94475" cy="126318"/>
            </a:xfrm>
            <a:custGeom>
              <a:avLst/>
              <a:gdLst/>
              <a:ahLst/>
              <a:cxnLst/>
              <a:rect l="l" t="t" r="r" b="b"/>
              <a:pathLst>
                <a:path w="2596" h="3471" extrusionOk="0">
                  <a:moveTo>
                    <a:pt x="1298" y="0"/>
                  </a:moveTo>
                  <a:cubicBezTo>
                    <a:pt x="1280" y="0"/>
                    <a:pt x="1262" y="9"/>
                    <a:pt x="1262" y="27"/>
                  </a:cubicBezTo>
                  <a:cubicBezTo>
                    <a:pt x="1108" y="920"/>
                    <a:pt x="667" y="1598"/>
                    <a:pt x="12" y="1717"/>
                  </a:cubicBezTo>
                  <a:lnTo>
                    <a:pt x="0" y="1741"/>
                  </a:lnTo>
                  <a:lnTo>
                    <a:pt x="0" y="1753"/>
                  </a:lnTo>
                  <a:lnTo>
                    <a:pt x="12" y="1753"/>
                  </a:lnTo>
                  <a:cubicBezTo>
                    <a:pt x="667" y="1872"/>
                    <a:pt x="1108" y="2551"/>
                    <a:pt x="1262" y="3444"/>
                  </a:cubicBezTo>
                  <a:cubicBezTo>
                    <a:pt x="1262" y="3462"/>
                    <a:pt x="1280" y="3471"/>
                    <a:pt x="1298" y="3471"/>
                  </a:cubicBezTo>
                  <a:cubicBezTo>
                    <a:pt x="1316" y="3471"/>
                    <a:pt x="1334" y="3462"/>
                    <a:pt x="1334" y="3444"/>
                  </a:cubicBezTo>
                  <a:cubicBezTo>
                    <a:pt x="1489" y="2551"/>
                    <a:pt x="1929" y="1872"/>
                    <a:pt x="2584" y="1753"/>
                  </a:cubicBezTo>
                  <a:lnTo>
                    <a:pt x="2596" y="1753"/>
                  </a:lnTo>
                  <a:cubicBezTo>
                    <a:pt x="2596" y="1741"/>
                    <a:pt x="2596" y="1717"/>
                    <a:pt x="2584" y="1717"/>
                  </a:cubicBezTo>
                  <a:cubicBezTo>
                    <a:pt x="1929" y="1598"/>
                    <a:pt x="1489" y="920"/>
                    <a:pt x="1334" y="27"/>
                  </a:cubicBezTo>
                  <a:cubicBezTo>
                    <a:pt x="1334" y="9"/>
                    <a:pt x="1316" y="0"/>
                    <a:pt x="129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7" name="Google Shape;907;p31"/>
            <p:cNvSpPr/>
            <p:nvPr/>
          </p:nvSpPr>
          <p:spPr>
            <a:xfrm>
              <a:off x="8587213" y="679586"/>
              <a:ext cx="94475" cy="126355"/>
            </a:xfrm>
            <a:custGeom>
              <a:avLst/>
              <a:gdLst/>
              <a:ahLst/>
              <a:cxnLst/>
              <a:rect l="l" t="t" r="r" b="b"/>
              <a:pathLst>
                <a:path w="2596" h="3472" extrusionOk="0">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8" name="Google Shape;908;p31"/>
            <p:cNvSpPr/>
            <p:nvPr/>
          </p:nvSpPr>
          <p:spPr>
            <a:xfrm>
              <a:off x="8339346" y="1467113"/>
              <a:ext cx="61576" cy="80828"/>
            </a:xfrm>
            <a:custGeom>
              <a:avLst/>
              <a:gdLst/>
              <a:ahLst/>
              <a:cxnLst/>
              <a:rect l="l" t="t" r="r" b="b"/>
              <a:pathLst>
                <a:path w="1692" h="2221" extrusionOk="0">
                  <a:moveTo>
                    <a:pt x="846" y="0"/>
                  </a:moveTo>
                  <a:cubicBezTo>
                    <a:pt x="834" y="0"/>
                    <a:pt x="823" y="3"/>
                    <a:pt x="823" y="9"/>
                  </a:cubicBezTo>
                  <a:cubicBezTo>
                    <a:pt x="715" y="581"/>
                    <a:pt x="442" y="1021"/>
                    <a:pt x="25" y="1093"/>
                  </a:cubicBezTo>
                  <a:lnTo>
                    <a:pt x="1" y="1117"/>
                  </a:lnTo>
                  <a:lnTo>
                    <a:pt x="1" y="1129"/>
                  </a:lnTo>
                  <a:lnTo>
                    <a:pt x="25" y="1129"/>
                  </a:lnTo>
                  <a:cubicBezTo>
                    <a:pt x="442" y="1200"/>
                    <a:pt x="739" y="1652"/>
                    <a:pt x="823" y="2212"/>
                  </a:cubicBezTo>
                  <a:cubicBezTo>
                    <a:pt x="823" y="2218"/>
                    <a:pt x="834" y="2221"/>
                    <a:pt x="846" y="2221"/>
                  </a:cubicBezTo>
                  <a:cubicBezTo>
                    <a:pt x="858" y="2221"/>
                    <a:pt x="870" y="2218"/>
                    <a:pt x="870" y="2212"/>
                  </a:cubicBezTo>
                  <a:cubicBezTo>
                    <a:pt x="977" y="1652"/>
                    <a:pt x="1251" y="1200"/>
                    <a:pt x="1692" y="1129"/>
                  </a:cubicBezTo>
                  <a:cubicBezTo>
                    <a:pt x="1692" y="1117"/>
                    <a:pt x="1668" y="1117"/>
                    <a:pt x="1668"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9" name="Google Shape;909;p31"/>
            <p:cNvSpPr/>
            <p:nvPr/>
          </p:nvSpPr>
          <p:spPr>
            <a:xfrm>
              <a:off x="8063784" y="854960"/>
              <a:ext cx="61139" cy="81192"/>
            </a:xfrm>
            <a:custGeom>
              <a:avLst/>
              <a:gdLst/>
              <a:ahLst/>
              <a:cxnLst/>
              <a:rect l="l" t="t" r="r" b="b"/>
              <a:pathLst>
                <a:path w="1680" h="2231" extrusionOk="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0" name="Google Shape;910;p31"/>
            <p:cNvSpPr/>
            <p:nvPr/>
          </p:nvSpPr>
          <p:spPr>
            <a:xfrm>
              <a:off x="7989253" y="948124"/>
              <a:ext cx="61139" cy="81192"/>
            </a:xfrm>
            <a:custGeom>
              <a:avLst/>
              <a:gdLst/>
              <a:ahLst/>
              <a:cxnLst/>
              <a:rect l="l" t="t" r="r" b="b"/>
              <a:pathLst>
                <a:path w="1680" h="2231" extrusionOk="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1" name="Google Shape;911;p31"/>
            <p:cNvSpPr/>
            <p:nvPr/>
          </p:nvSpPr>
          <p:spPr>
            <a:xfrm>
              <a:off x="7651278" y="1426391"/>
              <a:ext cx="61139" cy="81155"/>
            </a:xfrm>
            <a:custGeom>
              <a:avLst/>
              <a:gdLst/>
              <a:ahLst/>
              <a:cxnLst/>
              <a:rect l="l" t="t" r="r" b="b"/>
              <a:pathLst>
                <a:path w="1680" h="2230" extrusionOk="0">
                  <a:moveTo>
                    <a:pt x="834" y="0"/>
                  </a:moveTo>
                  <a:cubicBezTo>
                    <a:pt x="822" y="0"/>
                    <a:pt x="810" y="3"/>
                    <a:pt x="810" y="9"/>
                  </a:cubicBezTo>
                  <a:cubicBezTo>
                    <a:pt x="715" y="581"/>
                    <a:pt x="429" y="1021"/>
                    <a:pt x="13" y="1105"/>
                  </a:cubicBezTo>
                  <a:lnTo>
                    <a:pt x="1" y="1117"/>
                  </a:lnTo>
                  <a:lnTo>
                    <a:pt x="1" y="1128"/>
                  </a:lnTo>
                  <a:lnTo>
                    <a:pt x="13" y="1128"/>
                  </a:lnTo>
                  <a:cubicBezTo>
                    <a:pt x="429" y="1200"/>
                    <a:pt x="727" y="1652"/>
                    <a:pt x="810" y="2212"/>
                  </a:cubicBezTo>
                  <a:cubicBezTo>
                    <a:pt x="810" y="2224"/>
                    <a:pt x="822" y="2230"/>
                    <a:pt x="834" y="2230"/>
                  </a:cubicBezTo>
                  <a:cubicBezTo>
                    <a:pt x="846" y="2230"/>
                    <a:pt x="858" y="2224"/>
                    <a:pt x="858" y="2212"/>
                  </a:cubicBezTo>
                  <a:cubicBezTo>
                    <a:pt x="965" y="1652"/>
                    <a:pt x="1251" y="1200"/>
                    <a:pt x="1680" y="1128"/>
                  </a:cubicBezTo>
                  <a:cubicBezTo>
                    <a:pt x="1680" y="1117"/>
                    <a:pt x="1680" y="1117"/>
                    <a:pt x="1668" y="1105"/>
                  </a:cubicBezTo>
                  <a:cubicBezTo>
                    <a:pt x="1251" y="1021"/>
                    <a:pt x="953" y="581"/>
                    <a:pt x="858" y="9"/>
                  </a:cubicBezTo>
                  <a:cubicBezTo>
                    <a:pt x="858" y="3"/>
                    <a:pt x="846" y="0"/>
                    <a:pt x="83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2" name="Google Shape;912;p31"/>
            <p:cNvSpPr/>
            <p:nvPr/>
          </p:nvSpPr>
          <p:spPr>
            <a:xfrm>
              <a:off x="6451063" y="860928"/>
              <a:ext cx="61139" cy="81192"/>
            </a:xfrm>
            <a:custGeom>
              <a:avLst/>
              <a:gdLst/>
              <a:ahLst/>
              <a:cxnLst/>
              <a:rect l="l" t="t" r="r" b="b"/>
              <a:pathLst>
                <a:path w="1680" h="2231" extrusionOk="0">
                  <a:moveTo>
                    <a:pt x="834" y="1"/>
                  </a:moveTo>
                  <a:cubicBezTo>
                    <a:pt x="822" y="1"/>
                    <a:pt x="810" y="4"/>
                    <a:pt x="810" y="10"/>
                  </a:cubicBezTo>
                  <a:cubicBezTo>
                    <a:pt x="715" y="581"/>
                    <a:pt x="429" y="1022"/>
                    <a:pt x="12" y="1105"/>
                  </a:cubicBezTo>
                  <a:lnTo>
                    <a:pt x="1" y="1117"/>
                  </a:lnTo>
                  <a:lnTo>
                    <a:pt x="1" y="1129"/>
                  </a:lnTo>
                  <a:lnTo>
                    <a:pt x="12" y="1129"/>
                  </a:lnTo>
                  <a:cubicBezTo>
                    <a:pt x="429" y="1200"/>
                    <a:pt x="727" y="1653"/>
                    <a:pt x="810" y="2212"/>
                  </a:cubicBezTo>
                  <a:cubicBezTo>
                    <a:pt x="810" y="2224"/>
                    <a:pt x="822" y="2230"/>
                    <a:pt x="834" y="2230"/>
                  </a:cubicBezTo>
                  <a:cubicBezTo>
                    <a:pt x="846" y="2230"/>
                    <a:pt x="858" y="2224"/>
                    <a:pt x="858" y="2212"/>
                  </a:cubicBezTo>
                  <a:cubicBezTo>
                    <a:pt x="965" y="1653"/>
                    <a:pt x="1251" y="1200"/>
                    <a:pt x="1679" y="1129"/>
                  </a:cubicBezTo>
                  <a:cubicBezTo>
                    <a:pt x="1679" y="1117"/>
                    <a:pt x="1679" y="1117"/>
                    <a:pt x="1667" y="1105"/>
                  </a:cubicBez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3" name="Google Shape;913;p31"/>
            <p:cNvSpPr/>
            <p:nvPr/>
          </p:nvSpPr>
          <p:spPr>
            <a:xfrm>
              <a:off x="8087621" y="1560278"/>
              <a:ext cx="61139" cy="80828"/>
            </a:xfrm>
            <a:custGeom>
              <a:avLst/>
              <a:gdLst/>
              <a:ahLst/>
              <a:cxnLst/>
              <a:rect l="l" t="t" r="r" b="b"/>
              <a:pathLst>
                <a:path w="1680" h="2221" extrusionOk="0">
                  <a:moveTo>
                    <a:pt x="846" y="0"/>
                  </a:moveTo>
                  <a:cubicBezTo>
                    <a:pt x="834" y="0"/>
                    <a:pt x="822" y="3"/>
                    <a:pt x="822" y="9"/>
                  </a:cubicBezTo>
                  <a:cubicBezTo>
                    <a:pt x="715" y="581"/>
                    <a:pt x="429" y="1021"/>
                    <a:pt x="12" y="1093"/>
                  </a:cubicBezTo>
                  <a:lnTo>
                    <a:pt x="0" y="1117"/>
                  </a:lnTo>
                  <a:lnTo>
                    <a:pt x="0" y="1128"/>
                  </a:lnTo>
                  <a:lnTo>
                    <a:pt x="12" y="1128"/>
                  </a:lnTo>
                  <a:cubicBezTo>
                    <a:pt x="429" y="1200"/>
                    <a:pt x="727" y="1652"/>
                    <a:pt x="822" y="2212"/>
                  </a:cubicBezTo>
                  <a:cubicBezTo>
                    <a:pt x="822" y="2218"/>
                    <a:pt x="834" y="2221"/>
                    <a:pt x="846" y="2221"/>
                  </a:cubicBezTo>
                  <a:cubicBezTo>
                    <a:pt x="858" y="2221"/>
                    <a:pt x="870" y="2218"/>
                    <a:pt x="870" y="2212"/>
                  </a:cubicBezTo>
                  <a:cubicBezTo>
                    <a:pt x="965" y="1652"/>
                    <a:pt x="1251" y="1200"/>
                    <a:pt x="1679" y="1128"/>
                  </a:cubicBezTo>
                  <a:cubicBezTo>
                    <a:pt x="1679" y="1117"/>
                    <a:pt x="1667" y="1117"/>
                    <a:pt x="1667"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4" name="Google Shape;914;p31"/>
            <p:cNvSpPr/>
            <p:nvPr/>
          </p:nvSpPr>
          <p:spPr>
            <a:xfrm>
              <a:off x="6893010" y="1186129"/>
              <a:ext cx="94511" cy="126318"/>
            </a:xfrm>
            <a:custGeom>
              <a:avLst/>
              <a:gdLst/>
              <a:ahLst/>
              <a:cxnLst/>
              <a:rect l="l" t="t" r="r" b="b"/>
              <a:pathLst>
                <a:path w="2597" h="3471" extrusionOk="0">
                  <a:moveTo>
                    <a:pt x="1299" y="0"/>
                  </a:moveTo>
                  <a:cubicBezTo>
                    <a:pt x="1281" y="0"/>
                    <a:pt x="1263" y="9"/>
                    <a:pt x="1263" y="27"/>
                  </a:cubicBezTo>
                  <a:cubicBezTo>
                    <a:pt x="1108" y="920"/>
                    <a:pt x="668" y="1599"/>
                    <a:pt x="13" y="1718"/>
                  </a:cubicBezTo>
                  <a:lnTo>
                    <a:pt x="1" y="1718"/>
                  </a:lnTo>
                  <a:cubicBezTo>
                    <a:pt x="1" y="1730"/>
                    <a:pt x="13" y="1753"/>
                    <a:pt x="13" y="1753"/>
                  </a:cubicBezTo>
                  <a:cubicBezTo>
                    <a:pt x="668" y="1873"/>
                    <a:pt x="1108" y="2551"/>
                    <a:pt x="1263" y="3444"/>
                  </a:cubicBezTo>
                  <a:cubicBezTo>
                    <a:pt x="1263" y="3462"/>
                    <a:pt x="1281" y="3471"/>
                    <a:pt x="1299" y="3471"/>
                  </a:cubicBezTo>
                  <a:cubicBezTo>
                    <a:pt x="1317" y="3471"/>
                    <a:pt x="1334" y="3462"/>
                    <a:pt x="1334" y="3444"/>
                  </a:cubicBezTo>
                  <a:cubicBezTo>
                    <a:pt x="1489" y="2551"/>
                    <a:pt x="1930" y="1873"/>
                    <a:pt x="2585" y="1753"/>
                  </a:cubicBezTo>
                  <a:lnTo>
                    <a:pt x="2596" y="1730"/>
                  </a:lnTo>
                  <a:lnTo>
                    <a:pt x="2596" y="1718"/>
                  </a:lnTo>
                  <a:lnTo>
                    <a:pt x="2585" y="1718"/>
                  </a:lnTo>
                  <a:cubicBezTo>
                    <a:pt x="1930" y="1599"/>
                    <a:pt x="1489" y="920"/>
                    <a:pt x="1334" y="27"/>
                  </a:cubicBezTo>
                  <a:cubicBezTo>
                    <a:pt x="1334" y="9"/>
                    <a:pt x="1317" y="0"/>
                    <a:pt x="129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5" name="Google Shape;915;p31"/>
            <p:cNvSpPr/>
            <p:nvPr/>
          </p:nvSpPr>
          <p:spPr>
            <a:xfrm>
              <a:off x="7167298" y="771767"/>
              <a:ext cx="94948" cy="126136"/>
            </a:xfrm>
            <a:custGeom>
              <a:avLst/>
              <a:gdLst/>
              <a:ahLst/>
              <a:cxnLst/>
              <a:rect l="l" t="t" r="r" b="b"/>
              <a:pathLst>
                <a:path w="2609" h="3466" extrusionOk="0">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6" name="Google Shape;916;p31"/>
            <p:cNvSpPr/>
            <p:nvPr/>
          </p:nvSpPr>
          <p:spPr>
            <a:xfrm>
              <a:off x="6831944" y="1076698"/>
              <a:ext cx="61540" cy="80864"/>
            </a:xfrm>
            <a:custGeom>
              <a:avLst/>
              <a:gdLst/>
              <a:ahLst/>
              <a:cxnLst/>
              <a:rect l="l" t="t" r="r" b="b"/>
              <a:pathLst>
                <a:path w="1691" h="2222" extrusionOk="0">
                  <a:moveTo>
                    <a:pt x="12" y="1093"/>
                  </a:moveTo>
                  <a:lnTo>
                    <a:pt x="12" y="1093"/>
                  </a:lnTo>
                  <a:cubicBezTo>
                    <a:pt x="0" y="1099"/>
                    <a:pt x="0" y="1102"/>
                    <a:pt x="3" y="1102"/>
                  </a:cubicBezTo>
                  <a:cubicBezTo>
                    <a:pt x="6" y="1102"/>
                    <a:pt x="12" y="1099"/>
                    <a:pt x="12" y="1093"/>
                  </a:cubicBezTo>
                  <a:close/>
                  <a:moveTo>
                    <a:pt x="845" y="1"/>
                  </a:moveTo>
                  <a:cubicBezTo>
                    <a:pt x="834" y="1"/>
                    <a:pt x="822" y="4"/>
                    <a:pt x="822" y="10"/>
                  </a:cubicBezTo>
                  <a:cubicBezTo>
                    <a:pt x="726" y="570"/>
                    <a:pt x="441" y="1022"/>
                    <a:pt x="12" y="1093"/>
                  </a:cubicBezTo>
                  <a:cubicBezTo>
                    <a:pt x="12" y="1105"/>
                    <a:pt x="12" y="1129"/>
                    <a:pt x="24" y="1129"/>
                  </a:cubicBezTo>
                  <a:cubicBezTo>
                    <a:pt x="441" y="1201"/>
                    <a:pt x="738" y="1641"/>
                    <a:pt x="822" y="2213"/>
                  </a:cubicBezTo>
                  <a:cubicBezTo>
                    <a:pt x="822" y="2219"/>
                    <a:pt x="834" y="2221"/>
                    <a:pt x="845" y="2221"/>
                  </a:cubicBezTo>
                  <a:cubicBezTo>
                    <a:pt x="857" y="2221"/>
                    <a:pt x="869" y="2219"/>
                    <a:pt x="869" y="2213"/>
                  </a:cubicBezTo>
                  <a:cubicBezTo>
                    <a:pt x="976" y="1641"/>
                    <a:pt x="1262" y="1201"/>
                    <a:pt x="1679" y="1129"/>
                  </a:cubicBezTo>
                  <a:lnTo>
                    <a:pt x="1691" y="1105"/>
                  </a:lnTo>
                  <a:lnTo>
                    <a:pt x="1691" y="1093"/>
                  </a:lnTo>
                  <a:lnTo>
                    <a:pt x="1679" y="1093"/>
                  </a:lnTo>
                  <a:cubicBezTo>
                    <a:pt x="1262" y="1022"/>
                    <a:pt x="965" y="570"/>
                    <a:pt x="869" y="10"/>
                  </a:cubicBezTo>
                  <a:cubicBezTo>
                    <a:pt x="869" y="4"/>
                    <a:pt x="857" y="1"/>
                    <a:pt x="84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7" name="Google Shape;917;p31"/>
            <p:cNvSpPr/>
            <p:nvPr/>
          </p:nvSpPr>
          <p:spPr>
            <a:xfrm>
              <a:off x="7103175" y="1672911"/>
              <a:ext cx="61139" cy="80864"/>
            </a:xfrm>
            <a:custGeom>
              <a:avLst/>
              <a:gdLst/>
              <a:ahLst/>
              <a:cxnLst/>
              <a:rect l="l" t="t" r="r" b="b"/>
              <a:pathLst>
                <a:path w="1680" h="2222" extrusionOk="0">
                  <a:moveTo>
                    <a:pt x="834" y="1"/>
                  </a:moveTo>
                  <a:cubicBezTo>
                    <a:pt x="822" y="1"/>
                    <a:pt x="810" y="4"/>
                    <a:pt x="810" y="10"/>
                  </a:cubicBezTo>
                  <a:cubicBezTo>
                    <a:pt x="715" y="581"/>
                    <a:pt x="429" y="1022"/>
                    <a:pt x="0" y="1093"/>
                  </a:cubicBezTo>
                  <a:cubicBezTo>
                    <a:pt x="0" y="1117"/>
                    <a:pt x="0" y="1117"/>
                    <a:pt x="12" y="1129"/>
                  </a:cubicBezTo>
                  <a:cubicBezTo>
                    <a:pt x="429" y="1201"/>
                    <a:pt x="727" y="1653"/>
                    <a:pt x="810" y="2213"/>
                  </a:cubicBezTo>
                  <a:cubicBezTo>
                    <a:pt x="810" y="2218"/>
                    <a:pt x="822" y="2221"/>
                    <a:pt x="834" y="2221"/>
                  </a:cubicBezTo>
                  <a:cubicBezTo>
                    <a:pt x="846" y="2221"/>
                    <a:pt x="858" y="2218"/>
                    <a:pt x="858" y="2213"/>
                  </a:cubicBezTo>
                  <a:cubicBezTo>
                    <a:pt x="965" y="1653"/>
                    <a:pt x="1251" y="1201"/>
                    <a:pt x="1667" y="1129"/>
                  </a:cubicBezTo>
                  <a:lnTo>
                    <a:pt x="1679" y="1117"/>
                  </a:lnTo>
                  <a:lnTo>
                    <a:pt x="1679" y="1093"/>
                  </a:lnTo>
                  <a:lnTo>
                    <a:pt x="1667" y="1093"/>
                  </a:ln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8" name="Google Shape;918;p31"/>
            <p:cNvSpPr/>
            <p:nvPr/>
          </p:nvSpPr>
          <p:spPr>
            <a:xfrm>
              <a:off x="8111458" y="-3"/>
              <a:ext cx="61139" cy="80828"/>
            </a:xfrm>
            <a:custGeom>
              <a:avLst/>
              <a:gdLst/>
              <a:ahLst/>
              <a:cxnLst/>
              <a:rect l="l" t="t" r="r" b="b"/>
              <a:pathLst>
                <a:path w="1680" h="2221" extrusionOk="0">
                  <a:moveTo>
                    <a:pt x="846" y="0"/>
                  </a:moveTo>
                  <a:cubicBezTo>
                    <a:pt x="834" y="0"/>
                    <a:pt x="822" y="3"/>
                    <a:pt x="822" y="9"/>
                  </a:cubicBezTo>
                  <a:cubicBezTo>
                    <a:pt x="715" y="569"/>
                    <a:pt x="429" y="1021"/>
                    <a:pt x="12" y="1092"/>
                  </a:cubicBezTo>
                  <a:lnTo>
                    <a:pt x="0" y="1104"/>
                  </a:lnTo>
                  <a:lnTo>
                    <a:pt x="0" y="1128"/>
                  </a:lnTo>
                  <a:lnTo>
                    <a:pt x="12" y="1128"/>
                  </a:lnTo>
                  <a:cubicBezTo>
                    <a:pt x="429" y="1200"/>
                    <a:pt x="727" y="1640"/>
                    <a:pt x="822" y="2212"/>
                  </a:cubicBezTo>
                  <a:cubicBezTo>
                    <a:pt x="822" y="2218"/>
                    <a:pt x="834" y="2221"/>
                    <a:pt x="846" y="2221"/>
                  </a:cubicBezTo>
                  <a:cubicBezTo>
                    <a:pt x="858" y="2221"/>
                    <a:pt x="869" y="2218"/>
                    <a:pt x="869" y="2212"/>
                  </a:cubicBezTo>
                  <a:cubicBezTo>
                    <a:pt x="965" y="1640"/>
                    <a:pt x="1250" y="1200"/>
                    <a:pt x="1679" y="1128"/>
                  </a:cubicBezTo>
                  <a:cubicBezTo>
                    <a:pt x="1679" y="1104"/>
                    <a:pt x="1679" y="1104"/>
                    <a:pt x="1667" y="1092"/>
                  </a:cubicBezTo>
                  <a:cubicBezTo>
                    <a:pt x="1250" y="1021"/>
                    <a:pt x="953" y="569"/>
                    <a:pt x="869" y="9"/>
                  </a:cubicBezTo>
                  <a:cubicBezTo>
                    <a:pt x="869"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19" name="Google Shape;919;p31"/>
          <p:cNvGrpSpPr/>
          <p:nvPr/>
        </p:nvGrpSpPr>
        <p:grpSpPr>
          <a:xfrm>
            <a:off x="-1386240" y="-1026600"/>
            <a:ext cx="3585731" cy="2819199"/>
            <a:chOff x="6451063" y="-3"/>
            <a:chExt cx="2230626" cy="1753778"/>
          </a:xfrm>
        </p:grpSpPr>
        <p:sp>
          <p:nvSpPr>
            <p:cNvPr id="920" name="Google Shape;920;p31"/>
            <p:cNvSpPr/>
            <p:nvPr/>
          </p:nvSpPr>
          <p:spPr>
            <a:xfrm>
              <a:off x="7215845" y="23907"/>
              <a:ext cx="94475" cy="126136"/>
            </a:xfrm>
            <a:custGeom>
              <a:avLst/>
              <a:gdLst/>
              <a:ahLst/>
              <a:cxnLst/>
              <a:rect l="l" t="t" r="r" b="b"/>
              <a:pathLst>
                <a:path w="2596" h="3466" extrusionOk="0">
                  <a:moveTo>
                    <a:pt x="1298" y="1"/>
                  </a:moveTo>
                  <a:cubicBezTo>
                    <a:pt x="1280" y="1"/>
                    <a:pt x="1262" y="7"/>
                    <a:pt x="1262" y="19"/>
                  </a:cubicBezTo>
                  <a:cubicBezTo>
                    <a:pt x="1107" y="912"/>
                    <a:pt x="667" y="1602"/>
                    <a:pt x="12" y="1721"/>
                  </a:cubicBezTo>
                  <a:lnTo>
                    <a:pt x="0" y="1733"/>
                  </a:lnTo>
                  <a:lnTo>
                    <a:pt x="0" y="1745"/>
                  </a:lnTo>
                  <a:lnTo>
                    <a:pt x="12" y="1745"/>
                  </a:lnTo>
                  <a:cubicBezTo>
                    <a:pt x="667" y="1864"/>
                    <a:pt x="1107" y="2555"/>
                    <a:pt x="1262" y="3448"/>
                  </a:cubicBezTo>
                  <a:cubicBezTo>
                    <a:pt x="1262" y="3460"/>
                    <a:pt x="1280" y="3466"/>
                    <a:pt x="1298" y="3466"/>
                  </a:cubicBezTo>
                  <a:cubicBezTo>
                    <a:pt x="1316" y="3466"/>
                    <a:pt x="1334" y="3460"/>
                    <a:pt x="1334" y="3448"/>
                  </a:cubicBezTo>
                  <a:cubicBezTo>
                    <a:pt x="1488" y="2555"/>
                    <a:pt x="1929" y="1864"/>
                    <a:pt x="2584" y="1745"/>
                  </a:cubicBezTo>
                  <a:lnTo>
                    <a:pt x="2596" y="1745"/>
                  </a:lnTo>
                  <a:cubicBezTo>
                    <a:pt x="2596" y="1733"/>
                    <a:pt x="2584" y="1733"/>
                    <a:pt x="2584" y="1721"/>
                  </a:cubicBezTo>
                  <a:cubicBezTo>
                    <a:pt x="1929" y="1602"/>
                    <a:pt x="1488" y="912"/>
                    <a:pt x="1334" y="19"/>
                  </a:cubicBezTo>
                  <a:cubicBezTo>
                    <a:pt x="1334" y="7"/>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1" name="Google Shape;921;p31"/>
            <p:cNvSpPr/>
            <p:nvPr/>
          </p:nvSpPr>
          <p:spPr>
            <a:xfrm>
              <a:off x="7420333" y="171114"/>
              <a:ext cx="61139" cy="80864"/>
            </a:xfrm>
            <a:custGeom>
              <a:avLst/>
              <a:gdLst/>
              <a:ahLst/>
              <a:cxnLst/>
              <a:rect l="l" t="t" r="r" b="b"/>
              <a:pathLst>
                <a:path w="1680" h="2222" extrusionOk="0">
                  <a:moveTo>
                    <a:pt x="846" y="1"/>
                  </a:moveTo>
                  <a:cubicBezTo>
                    <a:pt x="834" y="1"/>
                    <a:pt x="822" y="4"/>
                    <a:pt x="822" y="10"/>
                  </a:cubicBezTo>
                  <a:cubicBezTo>
                    <a:pt x="715" y="569"/>
                    <a:pt x="429" y="1022"/>
                    <a:pt x="13" y="1093"/>
                  </a:cubicBezTo>
                  <a:lnTo>
                    <a:pt x="1" y="1105"/>
                  </a:lnTo>
                  <a:lnTo>
                    <a:pt x="1" y="1129"/>
                  </a:lnTo>
                  <a:lnTo>
                    <a:pt x="13" y="1129"/>
                  </a:lnTo>
                  <a:cubicBezTo>
                    <a:pt x="429" y="1201"/>
                    <a:pt x="727" y="1641"/>
                    <a:pt x="822" y="2213"/>
                  </a:cubicBezTo>
                  <a:cubicBezTo>
                    <a:pt x="822" y="2219"/>
                    <a:pt x="834" y="2221"/>
                    <a:pt x="846" y="2221"/>
                  </a:cubicBezTo>
                  <a:cubicBezTo>
                    <a:pt x="858" y="2221"/>
                    <a:pt x="870" y="2219"/>
                    <a:pt x="870" y="2213"/>
                  </a:cubicBezTo>
                  <a:cubicBezTo>
                    <a:pt x="965" y="1641"/>
                    <a:pt x="1251" y="1201"/>
                    <a:pt x="1680" y="1129"/>
                  </a:cubicBezTo>
                  <a:cubicBezTo>
                    <a:pt x="1680" y="1105"/>
                    <a:pt x="1680" y="1105"/>
                    <a:pt x="1668" y="1093"/>
                  </a:cubicBezTo>
                  <a:cubicBezTo>
                    <a:pt x="1251" y="1022"/>
                    <a:pt x="953" y="569"/>
                    <a:pt x="870" y="10"/>
                  </a:cubicBezTo>
                  <a:cubicBezTo>
                    <a:pt x="870" y="4"/>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2" name="Google Shape;922;p31"/>
            <p:cNvSpPr/>
            <p:nvPr/>
          </p:nvSpPr>
          <p:spPr>
            <a:xfrm>
              <a:off x="8056869" y="93562"/>
              <a:ext cx="61321" cy="80864"/>
            </a:xfrm>
            <a:custGeom>
              <a:avLst/>
              <a:gdLst/>
              <a:ahLst/>
              <a:cxnLst/>
              <a:rect l="l" t="t" r="r" b="b"/>
              <a:pathLst>
                <a:path w="1685" h="2222" extrusionOk="0">
                  <a:moveTo>
                    <a:pt x="1683" y="1120"/>
                  </a:moveTo>
                  <a:cubicBezTo>
                    <a:pt x="1682" y="1120"/>
                    <a:pt x="1679" y="1123"/>
                    <a:pt x="1679" y="1129"/>
                  </a:cubicBezTo>
                  <a:cubicBezTo>
                    <a:pt x="1685" y="1123"/>
                    <a:pt x="1685" y="1120"/>
                    <a:pt x="1683" y="1120"/>
                  </a:cubicBezTo>
                  <a:close/>
                  <a:moveTo>
                    <a:pt x="839" y="1"/>
                  </a:moveTo>
                  <a:cubicBezTo>
                    <a:pt x="831" y="1"/>
                    <a:pt x="822" y="4"/>
                    <a:pt x="822" y="10"/>
                  </a:cubicBezTo>
                  <a:cubicBezTo>
                    <a:pt x="714" y="581"/>
                    <a:pt x="429" y="1022"/>
                    <a:pt x="12" y="1093"/>
                  </a:cubicBezTo>
                  <a:lnTo>
                    <a:pt x="0" y="1117"/>
                  </a:lnTo>
                  <a:lnTo>
                    <a:pt x="0" y="1129"/>
                  </a:lnTo>
                  <a:lnTo>
                    <a:pt x="12" y="1129"/>
                  </a:lnTo>
                  <a:cubicBezTo>
                    <a:pt x="429" y="1200"/>
                    <a:pt x="726" y="1653"/>
                    <a:pt x="822" y="2212"/>
                  </a:cubicBezTo>
                  <a:cubicBezTo>
                    <a:pt x="822" y="2218"/>
                    <a:pt x="831" y="2221"/>
                    <a:pt x="839" y="2221"/>
                  </a:cubicBezTo>
                  <a:cubicBezTo>
                    <a:pt x="848" y="2221"/>
                    <a:pt x="857" y="2218"/>
                    <a:pt x="857" y="2212"/>
                  </a:cubicBezTo>
                  <a:cubicBezTo>
                    <a:pt x="965" y="1653"/>
                    <a:pt x="1250" y="1200"/>
                    <a:pt x="1679" y="1129"/>
                  </a:cubicBezTo>
                  <a:cubicBezTo>
                    <a:pt x="1679" y="1117"/>
                    <a:pt x="1679" y="1117"/>
                    <a:pt x="1667" y="1093"/>
                  </a:cubicBezTo>
                  <a:cubicBezTo>
                    <a:pt x="1250" y="1022"/>
                    <a:pt x="953" y="581"/>
                    <a:pt x="857" y="10"/>
                  </a:cubicBezTo>
                  <a:cubicBezTo>
                    <a:pt x="857" y="4"/>
                    <a:pt x="848" y="1"/>
                    <a:pt x="83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3" name="Google Shape;923;p31"/>
            <p:cNvSpPr/>
            <p:nvPr/>
          </p:nvSpPr>
          <p:spPr>
            <a:xfrm>
              <a:off x="8244908" y="1312228"/>
              <a:ext cx="94475" cy="126318"/>
            </a:xfrm>
            <a:custGeom>
              <a:avLst/>
              <a:gdLst/>
              <a:ahLst/>
              <a:cxnLst/>
              <a:rect l="l" t="t" r="r" b="b"/>
              <a:pathLst>
                <a:path w="2596" h="3471" extrusionOk="0">
                  <a:moveTo>
                    <a:pt x="1298" y="0"/>
                  </a:moveTo>
                  <a:cubicBezTo>
                    <a:pt x="1280" y="0"/>
                    <a:pt x="1262" y="9"/>
                    <a:pt x="1262" y="27"/>
                  </a:cubicBezTo>
                  <a:cubicBezTo>
                    <a:pt x="1108" y="920"/>
                    <a:pt x="667" y="1598"/>
                    <a:pt x="12" y="1717"/>
                  </a:cubicBezTo>
                  <a:lnTo>
                    <a:pt x="0" y="1741"/>
                  </a:lnTo>
                  <a:lnTo>
                    <a:pt x="0" y="1753"/>
                  </a:lnTo>
                  <a:lnTo>
                    <a:pt x="12" y="1753"/>
                  </a:lnTo>
                  <a:cubicBezTo>
                    <a:pt x="667" y="1872"/>
                    <a:pt x="1108" y="2551"/>
                    <a:pt x="1262" y="3444"/>
                  </a:cubicBezTo>
                  <a:cubicBezTo>
                    <a:pt x="1262" y="3462"/>
                    <a:pt x="1280" y="3471"/>
                    <a:pt x="1298" y="3471"/>
                  </a:cubicBezTo>
                  <a:cubicBezTo>
                    <a:pt x="1316" y="3471"/>
                    <a:pt x="1334" y="3462"/>
                    <a:pt x="1334" y="3444"/>
                  </a:cubicBezTo>
                  <a:cubicBezTo>
                    <a:pt x="1489" y="2551"/>
                    <a:pt x="1929" y="1872"/>
                    <a:pt x="2584" y="1753"/>
                  </a:cubicBezTo>
                  <a:lnTo>
                    <a:pt x="2596" y="1753"/>
                  </a:lnTo>
                  <a:cubicBezTo>
                    <a:pt x="2596" y="1741"/>
                    <a:pt x="2596" y="1717"/>
                    <a:pt x="2584" y="1717"/>
                  </a:cubicBezTo>
                  <a:cubicBezTo>
                    <a:pt x="1929" y="1598"/>
                    <a:pt x="1489" y="920"/>
                    <a:pt x="1334" y="27"/>
                  </a:cubicBezTo>
                  <a:cubicBezTo>
                    <a:pt x="1334" y="9"/>
                    <a:pt x="1316" y="0"/>
                    <a:pt x="129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4" name="Google Shape;924;p31"/>
            <p:cNvSpPr/>
            <p:nvPr/>
          </p:nvSpPr>
          <p:spPr>
            <a:xfrm>
              <a:off x="8587213" y="679586"/>
              <a:ext cx="94475" cy="126355"/>
            </a:xfrm>
            <a:custGeom>
              <a:avLst/>
              <a:gdLst/>
              <a:ahLst/>
              <a:cxnLst/>
              <a:rect l="l" t="t" r="r" b="b"/>
              <a:pathLst>
                <a:path w="2596" h="3472" extrusionOk="0">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5" name="Google Shape;925;p31"/>
            <p:cNvSpPr/>
            <p:nvPr/>
          </p:nvSpPr>
          <p:spPr>
            <a:xfrm>
              <a:off x="8339346" y="1467113"/>
              <a:ext cx="61576" cy="80828"/>
            </a:xfrm>
            <a:custGeom>
              <a:avLst/>
              <a:gdLst/>
              <a:ahLst/>
              <a:cxnLst/>
              <a:rect l="l" t="t" r="r" b="b"/>
              <a:pathLst>
                <a:path w="1692" h="2221" extrusionOk="0">
                  <a:moveTo>
                    <a:pt x="846" y="0"/>
                  </a:moveTo>
                  <a:cubicBezTo>
                    <a:pt x="834" y="0"/>
                    <a:pt x="823" y="3"/>
                    <a:pt x="823" y="9"/>
                  </a:cubicBezTo>
                  <a:cubicBezTo>
                    <a:pt x="715" y="581"/>
                    <a:pt x="442" y="1021"/>
                    <a:pt x="25" y="1093"/>
                  </a:cubicBezTo>
                  <a:lnTo>
                    <a:pt x="1" y="1117"/>
                  </a:lnTo>
                  <a:lnTo>
                    <a:pt x="1" y="1129"/>
                  </a:lnTo>
                  <a:lnTo>
                    <a:pt x="25" y="1129"/>
                  </a:lnTo>
                  <a:cubicBezTo>
                    <a:pt x="442" y="1200"/>
                    <a:pt x="739" y="1652"/>
                    <a:pt x="823" y="2212"/>
                  </a:cubicBezTo>
                  <a:cubicBezTo>
                    <a:pt x="823" y="2218"/>
                    <a:pt x="834" y="2221"/>
                    <a:pt x="846" y="2221"/>
                  </a:cubicBezTo>
                  <a:cubicBezTo>
                    <a:pt x="858" y="2221"/>
                    <a:pt x="870" y="2218"/>
                    <a:pt x="870" y="2212"/>
                  </a:cubicBezTo>
                  <a:cubicBezTo>
                    <a:pt x="977" y="1652"/>
                    <a:pt x="1251" y="1200"/>
                    <a:pt x="1692" y="1129"/>
                  </a:cubicBezTo>
                  <a:cubicBezTo>
                    <a:pt x="1692" y="1117"/>
                    <a:pt x="1668" y="1117"/>
                    <a:pt x="1668"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6" name="Google Shape;926;p31"/>
            <p:cNvSpPr/>
            <p:nvPr/>
          </p:nvSpPr>
          <p:spPr>
            <a:xfrm>
              <a:off x="8063784" y="854960"/>
              <a:ext cx="61139" cy="81192"/>
            </a:xfrm>
            <a:custGeom>
              <a:avLst/>
              <a:gdLst/>
              <a:ahLst/>
              <a:cxnLst/>
              <a:rect l="l" t="t" r="r" b="b"/>
              <a:pathLst>
                <a:path w="1680" h="2231" extrusionOk="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7" name="Google Shape;927;p31"/>
            <p:cNvSpPr/>
            <p:nvPr/>
          </p:nvSpPr>
          <p:spPr>
            <a:xfrm>
              <a:off x="7989253" y="948124"/>
              <a:ext cx="61139" cy="81192"/>
            </a:xfrm>
            <a:custGeom>
              <a:avLst/>
              <a:gdLst/>
              <a:ahLst/>
              <a:cxnLst/>
              <a:rect l="l" t="t" r="r" b="b"/>
              <a:pathLst>
                <a:path w="1680" h="2231" extrusionOk="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8" name="Google Shape;928;p31"/>
            <p:cNvSpPr/>
            <p:nvPr/>
          </p:nvSpPr>
          <p:spPr>
            <a:xfrm>
              <a:off x="7651278" y="1426391"/>
              <a:ext cx="61139" cy="81155"/>
            </a:xfrm>
            <a:custGeom>
              <a:avLst/>
              <a:gdLst/>
              <a:ahLst/>
              <a:cxnLst/>
              <a:rect l="l" t="t" r="r" b="b"/>
              <a:pathLst>
                <a:path w="1680" h="2230" extrusionOk="0">
                  <a:moveTo>
                    <a:pt x="834" y="0"/>
                  </a:moveTo>
                  <a:cubicBezTo>
                    <a:pt x="822" y="0"/>
                    <a:pt x="810" y="3"/>
                    <a:pt x="810" y="9"/>
                  </a:cubicBezTo>
                  <a:cubicBezTo>
                    <a:pt x="715" y="581"/>
                    <a:pt x="429" y="1021"/>
                    <a:pt x="13" y="1105"/>
                  </a:cubicBezTo>
                  <a:lnTo>
                    <a:pt x="1" y="1117"/>
                  </a:lnTo>
                  <a:lnTo>
                    <a:pt x="1" y="1128"/>
                  </a:lnTo>
                  <a:lnTo>
                    <a:pt x="13" y="1128"/>
                  </a:lnTo>
                  <a:cubicBezTo>
                    <a:pt x="429" y="1200"/>
                    <a:pt x="727" y="1652"/>
                    <a:pt x="810" y="2212"/>
                  </a:cubicBezTo>
                  <a:cubicBezTo>
                    <a:pt x="810" y="2224"/>
                    <a:pt x="822" y="2230"/>
                    <a:pt x="834" y="2230"/>
                  </a:cubicBezTo>
                  <a:cubicBezTo>
                    <a:pt x="846" y="2230"/>
                    <a:pt x="858" y="2224"/>
                    <a:pt x="858" y="2212"/>
                  </a:cubicBezTo>
                  <a:cubicBezTo>
                    <a:pt x="965" y="1652"/>
                    <a:pt x="1251" y="1200"/>
                    <a:pt x="1680" y="1128"/>
                  </a:cubicBezTo>
                  <a:cubicBezTo>
                    <a:pt x="1680" y="1117"/>
                    <a:pt x="1680" y="1117"/>
                    <a:pt x="1668" y="1105"/>
                  </a:cubicBezTo>
                  <a:cubicBezTo>
                    <a:pt x="1251" y="1021"/>
                    <a:pt x="953" y="581"/>
                    <a:pt x="858" y="9"/>
                  </a:cubicBezTo>
                  <a:cubicBezTo>
                    <a:pt x="858" y="3"/>
                    <a:pt x="846" y="0"/>
                    <a:pt x="83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9" name="Google Shape;929;p31"/>
            <p:cNvSpPr/>
            <p:nvPr/>
          </p:nvSpPr>
          <p:spPr>
            <a:xfrm>
              <a:off x="6451063" y="860928"/>
              <a:ext cx="61139" cy="81192"/>
            </a:xfrm>
            <a:custGeom>
              <a:avLst/>
              <a:gdLst/>
              <a:ahLst/>
              <a:cxnLst/>
              <a:rect l="l" t="t" r="r" b="b"/>
              <a:pathLst>
                <a:path w="1680" h="2231" extrusionOk="0">
                  <a:moveTo>
                    <a:pt x="834" y="1"/>
                  </a:moveTo>
                  <a:cubicBezTo>
                    <a:pt x="822" y="1"/>
                    <a:pt x="810" y="4"/>
                    <a:pt x="810" y="10"/>
                  </a:cubicBezTo>
                  <a:cubicBezTo>
                    <a:pt x="715" y="581"/>
                    <a:pt x="429" y="1022"/>
                    <a:pt x="12" y="1105"/>
                  </a:cubicBezTo>
                  <a:lnTo>
                    <a:pt x="1" y="1117"/>
                  </a:lnTo>
                  <a:lnTo>
                    <a:pt x="1" y="1129"/>
                  </a:lnTo>
                  <a:lnTo>
                    <a:pt x="12" y="1129"/>
                  </a:lnTo>
                  <a:cubicBezTo>
                    <a:pt x="429" y="1200"/>
                    <a:pt x="727" y="1653"/>
                    <a:pt x="810" y="2212"/>
                  </a:cubicBezTo>
                  <a:cubicBezTo>
                    <a:pt x="810" y="2224"/>
                    <a:pt x="822" y="2230"/>
                    <a:pt x="834" y="2230"/>
                  </a:cubicBezTo>
                  <a:cubicBezTo>
                    <a:pt x="846" y="2230"/>
                    <a:pt x="858" y="2224"/>
                    <a:pt x="858" y="2212"/>
                  </a:cubicBezTo>
                  <a:cubicBezTo>
                    <a:pt x="965" y="1653"/>
                    <a:pt x="1251" y="1200"/>
                    <a:pt x="1679" y="1129"/>
                  </a:cubicBezTo>
                  <a:cubicBezTo>
                    <a:pt x="1679" y="1117"/>
                    <a:pt x="1679" y="1117"/>
                    <a:pt x="1667" y="1105"/>
                  </a:cubicBez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0" name="Google Shape;930;p31"/>
            <p:cNvSpPr/>
            <p:nvPr/>
          </p:nvSpPr>
          <p:spPr>
            <a:xfrm>
              <a:off x="8087621" y="1560278"/>
              <a:ext cx="61139" cy="80828"/>
            </a:xfrm>
            <a:custGeom>
              <a:avLst/>
              <a:gdLst/>
              <a:ahLst/>
              <a:cxnLst/>
              <a:rect l="l" t="t" r="r" b="b"/>
              <a:pathLst>
                <a:path w="1680" h="2221" extrusionOk="0">
                  <a:moveTo>
                    <a:pt x="846" y="0"/>
                  </a:moveTo>
                  <a:cubicBezTo>
                    <a:pt x="834" y="0"/>
                    <a:pt x="822" y="3"/>
                    <a:pt x="822" y="9"/>
                  </a:cubicBezTo>
                  <a:cubicBezTo>
                    <a:pt x="715" y="581"/>
                    <a:pt x="429" y="1021"/>
                    <a:pt x="12" y="1093"/>
                  </a:cubicBezTo>
                  <a:lnTo>
                    <a:pt x="0" y="1117"/>
                  </a:lnTo>
                  <a:lnTo>
                    <a:pt x="0" y="1128"/>
                  </a:lnTo>
                  <a:lnTo>
                    <a:pt x="12" y="1128"/>
                  </a:lnTo>
                  <a:cubicBezTo>
                    <a:pt x="429" y="1200"/>
                    <a:pt x="727" y="1652"/>
                    <a:pt x="822" y="2212"/>
                  </a:cubicBezTo>
                  <a:cubicBezTo>
                    <a:pt x="822" y="2218"/>
                    <a:pt x="834" y="2221"/>
                    <a:pt x="846" y="2221"/>
                  </a:cubicBezTo>
                  <a:cubicBezTo>
                    <a:pt x="858" y="2221"/>
                    <a:pt x="870" y="2218"/>
                    <a:pt x="870" y="2212"/>
                  </a:cubicBezTo>
                  <a:cubicBezTo>
                    <a:pt x="965" y="1652"/>
                    <a:pt x="1251" y="1200"/>
                    <a:pt x="1679" y="1128"/>
                  </a:cubicBezTo>
                  <a:cubicBezTo>
                    <a:pt x="1679" y="1117"/>
                    <a:pt x="1667" y="1117"/>
                    <a:pt x="1667"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1" name="Google Shape;931;p31"/>
            <p:cNvSpPr/>
            <p:nvPr/>
          </p:nvSpPr>
          <p:spPr>
            <a:xfrm>
              <a:off x="6893010" y="1186129"/>
              <a:ext cx="94511" cy="126318"/>
            </a:xfrm>
            <a:custGeom>
              <a:avLst/>
              <a:gdLst/>
              <a:ahLst/>
              <a:cxnLst/>
              <a:rect l="l" t="t" r="r" b="b"/>
              <a:pathLst>
                <a:path w="2597" h="3471" extrusionOk="0">
                  <a:moveTo>
                    <a:pt x="1299" y="0"/>
                  </a:moveTo>
                  <a:cubicBezTo>
                    <a:pt x="1281" y="0"/>
                    <a:pt x="1263" y="9"/>
                    <a:pt x="1263" y="27"/>
                  </a:cubicBezTo>
                  <a:cubicBezTo>
                    <a:pt x="1108" y="920"/>
                    <a:pt x="668" y="1599"/>
                    <a:pt x="13" y="1718"/>
                  </a:cubicBezTo>
                  <a:lnTo>
                    <a:pt x="1" y="1718"/>
                  </a:lnTo>
                  <a:cubicBezTo>
                    <a:pt x="1" y="1730"/>
                    <a:pt x="13" y="1753"/>
                    <a:pt x="13" y="1753"/>
                  </a:cubicBezTo>
                  <a:cubicBezTo>
                    <a:pt x="668" y="1873"/>
                    <a:pt x="1108" y="2551"/>
                    <a:pt x="1263" y="3444"/>
                  </a:cubicBezTo>
                  <a:cubicBezTo>
                    <a:pt x="1263" y="3462"/>
                    <a:pt x="1281" y="3471"/>
                    <a:pt x="1299" y="3471"/>
                  </a:cubicBezTo>
                  <a:cubicBezTo>
                    <a:pt x="1317" y="3471"/>
                    <a:pt x="1334" y="3462"/>
                    <a:pt x="1334" y="3444"/>
                  </a:cubicBezTo>
                  <a:cubicBezTo>
                    <a:pt x="1489" y="2551"/>
                    <a:pt x="1930" y="1873"/>
                    <a:pt x="2585" y="1753"/>
                  </a:cubicBezTo>
                  <a:lnTo>
                    <a:pt x="2596" y="1730"/>
                  </a:lnTo>
                  <a:lnTo>
                    <a:pt x="2596" y="1718"/>
                  </a:lnTo>
                  <a:lnTo>
                    <a:pt x="2585" y="1718"/>
                  </a:lnTo>
                  <a:cubicBezTo>
                    <a:pt x="1930" y="1599"/>
                    <a:pt x="1489" y="920"/>
                    <a:pt x="1334" y="27"/>
                  </a:cubicBezTo>
                  <a:cubicBezTo>
                    <a:pt x="1334" y="9"/>
                    <a:pt x="1317" y="0"/>
                    <a:pt x="129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2" name="Google Shape;932;p31"/>
            <p:cNvSpPr/>
            <p:nvPr/>
          </p:nvSpPr>
          <p:spPr>
            <a:xfrm>
              <a:off x="7167298" y="771767"/>
              <a:ext cx="94948" cy="126136"/>
            </a:xfrm>
            <a:custGeom>
              <a:avLst/>
              <a:gdLst/>
              <a:ahLst/>
              <a:cxnLst/>
              <a:rect l="l" t="t" r="r" b="b"/>
              <a:pathLst>
                <a:path w="2609" h="3466" extrusionOk="0">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3" name="Google Shape;933;p31"/>
            <p:cNvSpPr/>
            <p:nvPr/>
          </p:nvSpPr>
          <p:spPr>
            <a:xfrm>
              <a:off x="6831944" y="1076698"/>
              <a:ext cx="61540" cy="80864"/>
            </a:xfrm>
            <a:custGeom>
              <a:avLst/>
              <a:gdLst/>
              <a:ahLst/>
              <a:cxnLst/>
              <a:rect l="l" t="t" r="r" b="b"/>
              <a:pathLst>
                <a:path w="1691" h="2222" extrusionOk="0">
                  <a:moveTo>
                    <a:pt x="12" y="1093"/>
                  </a:moveTo>
                  <a:lnTo>
                    <a:pt x="12" y="1093"/>
                  </a:lnTo>
                  <a:cubicBezTo>
                    <a:pt x="0" y="1099"/>
                    <a:pt x="0" y="1102"/>
                    <a:pt x="3" y="1102"/>
                  </a:cubicBezTo>
                  <a:cubicBezTo>
                    <a:pt x="6" y="1102"/>
                    <a:pt x="12" y="1099"/>
                    <a:pt x="12" y="1093"/>
                  </a:cubicBezTo>
                  <a:close/>
                  <a:moveTo>
                    <a:pt x="845" y="1"/>
                  </a:moveTo>
                  <a:cubicBezTo>
                    <a:pt x="834" y="1"/>
                    <a:pt x="822" y="4"/>
                    <a:pt x="822" y="10"/>
                  </a:cubicBezTo>
                  <a:cubicBezTo>
                    <a:pt x="726" y="570"/>
                    <a:pt x="441" y="1022"/>
                    <a:pt x="12" y="1093"/>
                  </a:cubicBezTo>
                  <a:cubicBezTo>
                    <a:pt x="12" y="1105"/>
                    <a:pt x="12" y="1129"/>
                    <a:pt x="24" y="1129"/>
                  </a:cubicBezTo>
                  <a:cubicBezTo>
                    <a:pt x="441" y="1201"/>
                    <a:pt x="738" y="1641"/>
                    <a:pt x="822" y="2213"/>
                  </a:cubicBezTo>
                  <a:cubicBezTo>
                    <a:pt x="822" y="2219"/>
                    <a:pt x="834" y="2221"/>
                    <a:pt x="845" y="2221"/>
                  </a:cubicBezTo>
                  <a:cubicBezTo>
                    <a:pt x="857" y="2221"/>
                    <a:pt x="869" y="2219"/>
                    <a:pt x="869" y="2213"/>
                  </a:cubicBezTo>
                  <a:cubicBezTo>
                    <a:pt x="976" y="1641"/>
                    <a:pt x="1262" y="1201"/>
                    <a:pt x="1679" y="1129"/>
                  </a:cubicBezTo>
                  <a:lnTo>
                    <a:pt x="1691" y="1105"/>
                  </a:lnTo>
                  <a:lnTo>
                    <a:pt x="1691" y="1093"/>
                  </a:lnTo>
                  <a:lnTo>
                    <a:pt x="1679" y="1093"/>
                  </a:lnTo>
                  <a:cubicBezTo>
                    <a:pt x="1262" y="1022"/>
                    <a:pt x="965" y="570"/>
                    <a:pt x="869" y="10"/>
                  </a:cubicBezTo>
                  <a:cubicBezTo>
                    <a:pt x="869" y="4"/>
                    <a:pt x="857" y="1"/>
                    <a:pt x="84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4" name="Google Shape;934;p31"/>
            <p:cNvSpPr/>
            <p:nvPr/>
          </p:nvSpPr>
          <p:spPr>
            <a:xfrm>
              <a:off x="7103175" y="1672911"/>
              <a:ext cx="61139" cy="80864"/>
            </a:xfrm>
            <a:custGeom>
              <a:avLst/>
              <a:gdLst/>
              <a:ahLst/>
              <a:cxnLst/>
              <a:rect l="l" t="t" r="r" b="b"/>
              <a:pathLst>
                <a:path w="1680" h="2222" extrusionOk="0">
                  <a:moveTo>
                    <a:pt x="834" y="1"/>
                  </a:moveTo>
                  <a:cubicBezTo>
                    <a:pt x="822" y="1"/>
                    <a:pt x="810" y="4"/>
                    <a:pt x="810" y="10"/>
                  </a:cubicBezTo>
                  <a:cubicBezTo>
                    <a:pt x="715" y="581"/>
                    <a:pt x="429" y="1022"/>
                    <a:pt x="0" y="1093"/>
                  </a:cubicBezTo>
                  <a:cubicBezTo>
                    <a:pt x="0" y="1117"/>
                    <a:pt x="0" y="1117"/>
                    <a:pt x="12" y="1129"/>
                  </a:cubicBezTo>
                  <a:cubicBezTo>
                    <a:pt x="429" y="1201"/>
                    <a:pt x="727" y="1653"/>
                    <a:pt x="810" y="2213"/>
                  </a:cubicBezTo>
                  <a:cubicBezTo>
                    <a:pt x="810" y="2218"/>
                    <a:pt x="822" y="2221"/>
                    <a:pt x="834" y="2221"/>
                  </a:cubicBezTo>
                  <a:cubicBezTo>
                    <a:pt x="846" y="2221"/>
                    <a:pt x="858" y="2218"/>
                    <a:pt x="858" y="2213"/>
                  </a:cubicBezTo>
                  <a:cubicBezTo>
                    <a:pt x="965" y="1653"/>
                    <a:pt x="1251" y="1201"/>
                    <a:pt x="1667" y="1129"/>
                  </a:cubicBezTo>
                  <a:lnTo>
                    <a:pt x="1679" y="1117"/>
                  </a:lnTo>
                  <a:lnTo>
                    <a:pt x="1679" y="1093"/>
                  </a:lnTo>
                  <a:lnTo>
                    <a:pt x="1667" y="1093"/>
                  </a:ln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5" name="Google Shape;935;p31"/>
            <p:cNvSpPr/>
            <p:nvPr/>
          </p:nvSpPr>
          <p:spPr>
            <a:xfrm>
              <a:off x="8111458" y="-3"/>
              <a:ext cx="61139" cy="80828"/>
            </a:xfrm>
            <a:custGeom>
              <a:avLst/>
              <a:gdLst/>
              <a:ahLst/>
              <a:cxnLst/>
              <a:rect l="l" t="t" r="r" b="b"/>
              <a:pathLst>
                <a:path w="1680" h="2221" extrusionOk="0">
                  <a:moveTo>
                    <a:pt x="846" y="0"/>
                  </a:moveTo>
                  <a:cubicBezTo>
                    <a:pt x="834" y="0"/>
                    <a:pt x="822" y="3"/>
                    <a:pt x="822" y="9"/>
                  </a:cubicBezTo>
                  <a:cubicBezTo>
                    <a:pt x="715" y="569"/>
                    <a:pt x="429" y="1021"/>
                    <a:pt x="12" y="1092"/>
                  </a:cubicBezTo>
                  <a:lnTo>
                    <a:pt x="0" y="1104"/>
                  </a:lnTo>
                  <a:lnTo>
                    <a:pt x="0" y="1128"/>
                  </a:lnTo>
                  <a:lnTo>
                    <a:pt x="12" y="1128"/>
                  </a:lnTo>
                  <a:cubicBezTo>
                    <a:pt x="429" y="1200"/>
                    <a:pt x="727" y="1640"/>
                    <a:pt x="822" y="2212"/>
                  </a:cubicBezTo>
                  <a:cubicBezTo>
                    <a:pt x="822" y="2218"/>
                    <a:pt x="834" y="2221"/>
                    <a:pt x="846" y="2221"/>
                  </a:cubicBezTo>
                  <a:cubicBezTo>
                    <a:pt x="858" y="2221"/>
                    <a:pt x="869" y="2218"/>
                    <a:pt x="869" y="2212"/>
                  </a:cubicBezTo>
                  <a:cubicBezTo>
                    <a:pt x="965" y="1640"/>
                    <a:pt x="1250" y="1200"/>
                    <a:pt x="1679" y="1128"/>
                  </a:cubicBezTo>
                  <a:cubicBezTo>
                    <a:pt x="1679" y="1104"/>
                    <a:pt x="1679" y="1104"/>
                    <a:pt x="1667" y="1092"/>
                  </a:cubicBezTo>
                  <a:cubicBezTo>
                    <a:pt x="1250" y="1021"/>
                    <a:pt x="953" y="569"/>
                    <a:pt x="869" y="9"/>
                  </a:cubicBezTo>
                  <a:cubicBezTo>
                    <a:pt x="869"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936" name="Google Shape;936;p31"/>
          <p:cNvSpPr/>
          <p:nvPr/>
        </p:nvSpPr>
        <p:spPr>
          <a:xfrm rot="-4790437">
            <a:off x="-2643104" y="-1528512"/>
            <a:ext cx="4881019" cy="5716866"/>
          </a:xfrm>
          <a:custGeom>
            <a:avLst/>
            <a:gdLst/>
            <a:ahLst/>
            <a:cxnLst/>
            <a:rect l="l" t="t" r="r" b="b"/>
            <a:pathLst>
              <a:path w="44089" h="51639" fill="none" extrusionOk="0">
                <a:moveTo>
                  <a:pt x="44089" y="51638"/>
                </a:moveTo>
                <a:lnTo>
                  <a:pt x="43601" y="51221"/>
                </a:lnTo>
                <a:cubicBezTo>
                  <a:pt x="37183" y="47602"/>
                  <a:pt x="34147" y="39565"/>
                  <a:pt x="34147" y="39565"/>
                </a:cubicBezTo>
                <a:cubicBezTo>
                  <a:pt x="31635" y="35279"/>
                  <a:pt x="25241" y="35446"/>
                  <a:pt x="25241" y="35446"/>
                </a:cubicBezTo>
                <a:cubicBezTo>
                  <a:pt x="9073" y="35803"/>
                  <a:pt x="6037" y="20813"/>
                  <a:pt x="6037" y="20813"/>
                </a:cubicBezTo>
                <a:cubicBezTo>
                  <a:pt x="1512" y="4061"/>
                  <a:pt x="238" y="572"/>
                  <a:pt x="238" y="572"/>
                </a:cubicBezTo>
                <a:cubicBezTo>
                  <a:pt x="155" y="382"/>
                  <a:pt x="83" y="179"/>
                  <a:pt x="0" y="1"/>
                </a:cubicBezTo>
              </a:path>
            </a:pathLst>
          </a:custGeom>
          <a:noFill/>
          <a:ln w="3810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7" name="Google Shape;937;p31"/>
          <p:cNvSpPr/>
          <p:nvPr/>
        </p:nvSpPr>
        <p:spPr>
          <a:xfrm rot="-4790437">
            <a:off x="5870170" y="1517743"/>
            <a:ext cx="4633253" cy="5478290"/>
          </a:xfrm>
          <a:custGeom>
            <a:avLst/>
            <a:gdLst/>
            <a:ahLst/>
            <a:cxnLst/>
            <a:rect l="l" t="t" r="r" b="b"/>
            <a:pathLst>
              <a:path w="41851" h="49484" fill="none" extrusionOk="0">
                <a:moveTo>
                  <a:pt x="41851" y="49483"/>
                </a:moveTo>
                <a:cubicBezTo>
                  <a:pt x="40005" y="47793"/>
                  <a:pt x="37374" y="44625"/>
                  <a:pt x="34064" y="38827"/>
                </a:cubicBezTo>
                <a:cubicBezTo>
                  <a:pt x="34064" y="38827"/>
                  <a:pt x="28706" y="31636"/>
                  <a:pt x="16907" y="26611"/>
                </a:cubicBezTo>
                <a:cubicBezTo>
                  <a:pt x="16907" y="26611"/>
                  <a:pt x="8465" y="23409"/>
                  <a:pt x="4084" y="10979"/>
                </a:cubicBezTo>
                <a:cubicBezTo>
                  <a:pt x="4084" y="10979"/>
                  <a:pt x="2393" y="5156"/>
                  <a:pt x="964" y="2096"/>
                </a:cubicBezTo>
                <a:lnTo>
                  <a:pt x="429" y="965"/>
                </a:lnTo>
                <a:cubicBezTo>
                  <a:pt x="298" y="632"/>
                  <a:pt x="167" y="311"/>
                  <a:pt x="0" y="1"/>
                </a:cubicBezTo>
              </a:path>
            </a:pathLst>
          </a:custGeom>
          <a:noFill/>
          <a:ln w="3810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8" name="Google Shape;938;p31"/>
          <p:cNvSpPr txBox="1">
            <a:spLocks noGrp="1"/>
          </p:cNvSpPr>
          <p:nvPr>
            <p:ph type="title"/>
          </p:nvPr>
        </p:nvSpPr>
        <p:spPr>
          <a:xfrm>
            <a:off x="713225" y="445025"/>
            <a:ext cx="7717500" cy="572700"/>
          </a:xfrm>
          <a:prstGeom prst="rect">
            <a:avLst/>
          </a:prstGeom>
        </p:spPr>
        <p:txBody>
          <a:bodyPr spcFirstLastPara="1" wrap="square" lIns="0" tIns="0" rIns="0" bIns="0" anchor="b" anchorCtr="0">
            <a:noAutofit/>
          </a:bodyPr>
          <a:lstStyle>
            <a:lvl1pPr lvl="0"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39" name="Google Shape;939;p31"/>
          <p:cNvSpPr txBox="1">
            <a:spLocks noGrp="1"/>
          </p:cNvSpPr>
          <p:nvPr>
            <p:ph type="subTitle" idx="1"/>
          </p:nvPr>
        </p:nvSpPr>
        <p:spPr>
          <a:xfrm>
            <a:off x="713224" y="2380700"/>
            <a:ext cx="2469000" cy="5727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600"/>
              <a:buFont typeface="Open Sans"/>
              <a:buNone/>
              <a:defRPr/>
            </a:lvl1pPr>
            <a:lvl2pPr lvl="1"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a:endParaRPr/>
          </a:p>
        </p:txBody>
      </p:sp>
      <p:sp>
        <p:nvSpPr>
          <p:cNvPr id="940" name="Google Shape;940;p31"/>
          <p:cNvSpPr txBox="1">
            <a:spLocks noGrp="1"/>
          </p:cNvSpPr>
          <p:nvPr>
            <p:ph type="subTitle" idx="2"/>
          </p:nvPr>
        </p:nvSpPr>
        <p:spPr>
          <a:xfrm>
            <a:off x="713224" y="1908750"/>
            <a:ext cx="24690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Lexend SemiBold"/>
              <a:buNone/>
              <a:defRPr sz="2500">
                <a:solidFill>
                  <a:schemeClr val="dk2"/>
                </a:solidFill>
                <a:latin typeface="Lexend SemiBold"/>
                <a:ea typeface="Lexend SemiBold"/>
                <a:cs typeface="Lexend SemiBold"/>
                <a:sym typeface="Lexend SemiBold"/>
              </a:defRPr>
            </a:lvl1pPr>
            <a:lvl2pPr lvl="1"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2pPr>
            <a:lvl3pPr lvl="2"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3pPr>
            <a:lvl4pPr lvl="3"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4pPr>
            <a:lvl5pPr lvl="4"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5pPr>
            <a:lvl6pPr lvl="5"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6pPr>
            <a:lvl7pPr lvl="6"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7pPr>
            <a:lvl8pPr lvl="7"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8pPr>
            <a:lvl9pPr lvl="8"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9pPr>
          </a:lstStyle>
          <a:p>
            <a:endParaRPr/>
          </a:p>
        </p:txBody>
      </p:sp>
      <p:sp>
        <p:nvSpPr>
          <p:cNvPr id="941" name="Google Shape;941;p31"/>
          <p:cNvSpPr txBox="1">
            <a:spLocks noGrp="1"/>
          </p:cNvSpPr>
          <p:nvPr>
            <p:ph type="subTitle" idx="3"/>
          </p:nvPr>
        </p:nvSpPr>
        <p:spPr>
          <a:xfrm>
            <a:off x="3337499" y="2380700"/>
            <a:ext cx="2469000" cy="5727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600"/>
              <a:buFont typeface="Open Sans"/>
              <a:buNone/>
              <a:defRPr/>
            </a:lvl1pPr>
            <a:lvl2pPr lvl="1"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a:endParaRPr/>
          </a:p>
        </p:txBody>
      </p:sp>
      <p:sp>
        <p:nvSpPr>
          <p:cNvPr id="942" name="Google Shape;942;p31"/>
          <p:cNvSpPr txBox="1">
            <a:spLocks noGrp="1"/>
          </p:cNvSpPr>
          <p:nvPr>
            <p:ph type="subTitle" idx="4"/>
          </p:nvPr>
        </p:nvSpPr>
        <p:spPr>
          <a:xfrm>
            <a:off x="3337499" y="1908750"/>
            <a:ext cx="24690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Lexend SemiBold"/>
              <a:buNone/>
              <a:defRPr sz="2500">
                <a:solidFill>
                  <a:schemeClr val="dk2"/>
                </a:solidFill>
                <a:latin typeface="Lexend SemiBold"/>
                <a:ea typeface="Lexend SemiBold"/>
                <a:cs typeface="Lexend SemiBold"/>
                <a:sym typeface="Lexend SemiBold"/>
              </a:defRPr>
            </a:lvl1pPr>
            <a:lvl2pPr lvl="1"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2pPr>
            <a:lvl3pPr lvl="2"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3pPr>
            <a:lvl4pPr lvl="3"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4pPr>
            <a:lvl5pPr lvl="4"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5pPr>
            <a:lvl6pPr lvl="5"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6pPr>
            <a:lvl7pPr lvl="6"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7pPr>
            <a:lvl8pPr lvl="7"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8pPr>
            <a:lvl9pPr lvl="8"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9pPr>
          </a:lstStyle>
          <a:p>
            <a:endParaRPr/>
          </a:p>
        </p:txBody>
      </p:sp>
      <p:sp>
        <p:nvSpPr>
          <p:cNvPr id="943" name="Google Shape;943;p31"/>
          <p:cNvSpPr txBox="1">
            <a:spLocks noGrp="1"/>
          </p:cNvSpPr>
          <p:nvPr>
            <p:ph type="subTitle" idx="5"/>
          </p:nvPr>
        </p:nvSpPr>
        <p:spPr>
          <a:xfrm>
            <a:off x="5961774" y="2380700"/>
            <a:ext cx="2469000" cy="5727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600"/>
              <a:buFont typeface="Open Sans"/>
              <a:buNone/>
              <a:defRPr/>
            </a:lvl1pPr>
            <a:lvl2pPr lvl="1"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a:endParaRPr/>
          </a:p>
        </p:txBody>
      </p:sp>
      <p:sp>
        <p:nvSpPr>
          <p:cNvPr id="944" name="Google Shape;944;p31"/>
          <p:cNvSpPr txBox="1">
            <a:spLocks noGrp="1"/>
          </p:cNvSpPr>
          <p:nvPr>
            <p:ph type="subTitle" idx="6"/>
          </p:nvPr>
        </p:nvSpPr>
        <p:spPr>
          <a:xfrm>
            <a:off x="5961774" y="1908750"/>
            <a:ext cx="24690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Lexend SemiBold"/>
              <a:buNone/>
              <a:defRPr sz="2500">
                <a:solidFill>
                  <a:schemeClr val="dk2"/>
                </a:solidFill>
                <a:latin typeface="Lexend SemiBold"/>
                <a:ea typeface="Lexend SemiBold"/>
                <a:cs typeface="Lexend SemiBold"/>
                <a:sym typeface="Lexend SemiBold"/>
              </a:defRPr>
            </a:lvl1pPr>
            <a:lvl2pPr lvl="1"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2pPr>
            <a:lvl3pPr lvl="2"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3pPr>
            <a:lvl4pPr lvl="3"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4pPr>
            <a:lvl5pPr lvl="4"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5pPr>
            <a:lvl6pPr lvl="5"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6pPr>
            <a:lvl7pPr lvl="6"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7pPr>
            <a:lvl8pPr lvl="7"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8pPr>
            <a:lvl9pPr lvl="8"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9pPr>
          </a:lstStyle>
          <a:p>
            <a:endParaRPr/>
          </a:p>
        </p:txBody>
      </p:sp>
      <p:sp>
        <p:nvSpPr>
          <p:cNvPr id="945" name="Google Shape;945;p31"/>
          <p:cNvSpPr txBox="1">
            <a:spLocks noGrp="1"/>
          </p:cNvSpPr>
          <p:nvPr>
            <p:ph type="subTitle" idx="7"/>
          </p:nvPr>
        </p:nvSpPr>
        <p:spPr>
          <a:xfrm>
            <a:off x="2025363" y="4123151"/>
            <a:ext cx="2469000" cy="576000"/>
          </a:xfrm>
          <a:prstGeom prst="rect">
            <a:avLst/>
          </a:prstGeom>
        </p:spPr>
        <p:txBody>
          <a:bodyPr spcFirstLastPara="1" wrap="square" lIns="0" tIns="0" rIns="0" bIns="0" anchor="t" anchorCtr="0">
            <a:noAutofit/>
          </a:bodyPr>
          <a:lstStyle>
            <a:lvl1pPr marR="91440" lvl="0" algn="ctr" rtl="0">
              <a:lnSpc>
                <a:spcPct val="100000"/>
              </a:lnSpc>
              <a:spcBef>
                <a:spcPts val="0"/>
              </a:spcBef>
              <a:spcAft>
                <a:spcPts val="0"/>
              </a:spcAft>
              <a:buClr>
                <a:schemeClr val="accent1"/>
              </a:buClr>
              <a:buSzPts val="1600"/>
              <a:buFont typeface="Open Sans"/>
              <a:buNone/>
              <a:defRPr/>
            </a:lvl1pPr>
            <a:lvl2pPr lvl="1"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a:endParaRPr/>
          </a:p>
        </p:txBody>
      </p:sp>
      <p:sp>
        <p:nvSpPr>
          <p:cNvPr id="946" name="Google Shape;946;p31"/>
          <p:cNvSpPr txBox="1">
            <a:spLocks noGrp="1"/>
          </p:cNvSpPr>
          <p:nvPr>
            <p:ph type="subTitle" idx="8"/>
          </p:nvPr>
        </p:nvSpPr>
        <p:spPr>
          <a:xfrm>
            <a:off x="2025363" y="3658600"/>
            <a:ext cx="24690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Lexend SemiBold"/>
              <a:buNone/>
              <a:defRPr sz="2500">
                <a:solidFill>
                  <a:schemeClr val="dk2"/>
                </a:solidFill>
                <a:latin typeface="Lexend SemiBold"/>
                <a:ea typeface="Lexend SemiBold"/>
                <a:cs typeface="Lexend SemiBold"/>
                <a:sym typeface="Lexend SemiBold"/>
              </a:defRPr>
            </a:lvl1pPr>
            <a:lvl2pPr lvl="1"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2pPr>
            <a:lvl3pPr lvl="2"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3pPr>
            <a:lvl4pPr lvl="3"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4pPr>
            <a:lvl5pPr lvl="4"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5pPr>
            <a:lvl6pPr lvl="5"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6pPr>
            <a:lvl7pPr lvl="6"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7pPr>
            <a:lvl8pPr lvl="7"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8pPr>
            <a:lvl9pPr lvl="8"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9pPr>
          </a:lstStyle>
          <a:p>
            <a:endParaRPr/>
          </a:p>
        </p:txBody>
      </p:sp>
      <p:sp>
        <p:nvSpPr>
          <p:cNvPr id="947" name="Google Shape;947;p31"/>
          <p:cNvSpPr txBox="1">
            <a:spLocks noGrp="1"/>
          </p:cNvSpPr>
          <p:nvPr>
            <p:ph type="subTitle" idx="9"/>
          </p:nvPr>
        </p:nvSpPr>
        <p:spPr>
          <a:xfrm>
            <a:off x="4649638" y="4123151"/>
            <a:ext cx="2469000" cy="5760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600"/>
              <a:buFont typeface="Open Sans"/>
              <a:buNone/>
              <a:defRPr/>
            </a:lvl1pPr>
            <a:lvl2pPr lvl="1"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a:endParaRPr/>
          </a:p>
        </p:txBody>
      </p:sp>
      <p:sp>
        <p:nvSpPr>
          <p:cNvPr id="948" name="Google Shape;948;p31"/>
          <p:cNvSpPr txBox="1">
            <a:spLocks noGrp="1"/>
          </p:cNvSpPr>
          <p:nvPr>
            <p:ph type="subTitle" idx="13"/>
          </p:nvPr>
        </p:nvSpPr>
        <p:spPr>
          <a:xfrm>
            <a:off x="4649638" y="3658600"/>
            <a:ext cx="24690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Lexend SemiBold"/>
              <a:buNone/>
              <a:defRPr sz="2500">
                <a:solidFill>
                  <a:schemeClr val="dk2"/>
                </a:solidFill>
                <a:latin typeface="Lexend SemiBold"/>
                <a:ea typeface="Lexend SemiBold"/>
                <a:cs typeface="Lexend SemiBold"/>
                <a:sym typeface="Lexend SemiBold"/>
              </a:defRPr>
            </a:lvl1pPr>
            <a:lvl2pPr lvl="1"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2pPr>
            <a:lvl3pPr lvl="2"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3pPr>
            <a:lvl4pPr lvl="3"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4pPr>
            <a:lvl5pPr lvl="4"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5pPr>
            <a:lvl6pPr lvl="5"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6pPr>
            <a:lvl7pPr lvl="6"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7pPr>
            <a:lvl8pPr lvl="7"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8pPr>
            <a:lvl9pPr lvl="8"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9pPr>
          </a:lstStyle>
          <a:p>
            <a:endParaRPr/>
          </a:p>
        </p:txBody>
      </p:sp>
    </p:spTree>
    <p:extLst>
      <p:ext uri="{BB962C8B-B14F-4D97-AF65-F5344CB8AC3E}">
        <p14:creationId xmlns:p14="http://schemas.microsoft.com/office/powerpoint/2010/main" val="36227607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949"/>
        <p:cNvGrpSpPr/>
        <p:nvPr/>
      </p:nvGrpSpPr>
      <p:grpSpPr>
        <a:xfrm>
          <a:off x="0" y="0"/>
          <a:ext cx="0" cy="0"/>
          <a:chOff x="0" y="0"/>
          <a:chExt cx="0" cy="0"/>
        </a:xfrm>
      </p:grpSpPr>
      <p:sp>
        <p:nvSpPr>
          <p:cNvPr id="950" name="Google Shape;950;p32"/>
          <p:cNvSpPr/>
          <p:nvPr/>
        </p:nvSpPr>
        <p:spPr>
          <a:xfrm>
            <a:off x="6923525" y="338103"/>
            <a:ext cx="4965199" cy="7017485"/>
          </a:xfrm>
          <a:custGeom>
            <a:avLst/>
            <a:gdLst/>
            <a:ahLst/>
            <a:cxnLst/>
            <a:rect l="l" t="t" r="r" b="b"/>
            <a:pathLst>
              <a:path w="30958" h="43754" extrusionOk="0">
                <a:moveTo>
                  <a:pt x="25505" y="0"/>
                </a:moveTo>
                <a:cubicBezTo>
                  <a:pt x="22516" y="0"/>
                  <a:pt x="18306" y="1000"/>
                  <a:pt x="17086" y="3611"/>
                </a:cubicBezTo>
                <a:cubicBezTo>
                  <a:pt x="16003" y="6171"/>
                  <a:pt x="18051" y="9326"/>
                  <a:pt x="17955" y="12196"/>
                </a:cubicBezTo>
                <a:cubicBezTo>
                  <a:pt x="17813" y="15482"/>
                  <a:pt x="14943" y="17685"/>
                  <a:pt x="13812" y="20673"/>
                </a:cubicBezTo>
                <a:cubicBezTo>
                  <a:pt x="11967" y="27364"/>
                  <a:pt x="15991" y="35175"/>
                  <a:pt x="6823" y="37568"/>
                </a:cubicBezTo>
                <a:cubicBezTo>
                  <a:pt x="4442" y="37842"/>
                  <a:pt x="1" y="37425"/>
                  <a:pt x="1763" y="41271"/>
                </a:cubicBezTo>
                <a:cubicBezTo>
                  <a:pt x="2736" y="42928"/>
                  <a:pt x="4703" y="43754"/>
                  <a:pt x="6526" y="43754"/>
                </a:cubicBezTo>
                <a:cubicBezTo>
                  <a:pt x="7113" y="43754"/>
                  <a:pt x="7685" y="43668"/>
                  <a:pt x="8204" y="43497"/>
                </a:cubicBezTo>
                <a:cubicBezTo>
                  <a:pt x="11169" y="42021"/>
                  <a:pt x="13693" y="38937"/>
                  <a:pt x="14455" y="35639"/>
                </a:cubicBezTo>
                <a:cubicBezTo>
                  <a:pt x="15253" y="28614"/>
                  <a:pt x="11740" y="22792"/>
                  <a:pt x="18872" y="18197"/>
                </a:cubicBezTo>
                <a:cubicBezTo>
                  <a:pt x="22682" y="15482"/>
                  <a:pt x="27873" y="13791"/>
                  <a:pt x="29707" y="9124"/>
                </a:cubicBezTo>
                <a:cubicBezTo>
                  <a:pt x="30957" y="6147"/>
                  <a:pt x="29636" y="885"/>
                  <a:pt x="25814" y="4"/>
                </a:cubicBezTo>
                <a:cubicBezTo>
                  <a:pt x="25712" y="1"/>
                  <a:pt x="25610" y="0"/>
                  <a:pt x="2550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1" name="Google Shape;951;p32"/>
          <p:cNvSpPr/>
          <p:nvPr/>
        </p:nvSpPr>
        <p:spPr>
          <a:xfrm>
            <a:off x="7284550" y="1088861"/>
            <a:ext cx="2194227" cy="5116923"/>
          </a:xfrm>
          <a:custGeom>
            <a:avLst/>
            <a:gdLst/>
            <a:ahLst/>
            <a:cxnLst/>
            <a:rect l="l" t="t" r="r" b="b"/>
            <a:pathLst>
              <a:path w="13681" h="31904" extrusionOk="0">
                <a:moveTo>
                  <a:pt x="10573" y="1"/>
                </a:moveTo>
                <a:cubicBezTo>
                  <a:pt x="8635" y="1"/>
                  <a:pt x="10182" y="5975"/>
                  <a:pt x="10418" y="7146"/>
                </a:cubicBezTo>
                <a:cubicBezTo>
                  <a:pt x="10513" y="8694"/>
                  <a:pt x="11025" y="10194"/>
                  <a:pt x="10811" y="11694"/>
                </a:cubicBezTo>
                <a:cubicBezTo>
                  <a:pt x="10299" y="14075"/>
                  <a:pt x="8132" y="15552"/>
                  <a:pt x="7442" y="17814"/>
                </a:cubicBezTo>
                <a:cubicBezTo>
                  <a:pt x="5929" y="22148"/>
                  <a:pt x="12299" y="25731"/>
                  <a:pt x="6560" y="28756"/>
                </a:cubicBezTo>
                <a:cubicBezTo>
                  <a:pt x="4870" y="29589"/>
                  <a:pt x="2739" y="29303"/>
                  <a:pt x="941" y="29863"/>
                </a:cubicBezTo>
                <a:cubicBezTo>
                  <a:pt x="155" y="30160"/>
                  <a:pt x="0" y="31399"/>
                  <a:pt x="953" y="31708"/>
                </a:cubicBezTo>
                <a:cubicBezTo>
                  <a:pt x="1501" y="31841"/>
                  <a:pt x="2042" y="31904"/>
                  <a:pt x="2573" y="31904"/>
                </a:cubicBezTo>
                <a:cubicBezTo>
                  <a:pt x="5935" y="31904"/>
                  <a:pt x="8827" y="29388"/>
                  <a:pt x="9835" y="26374"/>
                </a:cubicBezTo>
                <a:cubicBezTo>
                  <a:pt x="10454" y="24826"/>
                  <a:pt x="10013" y="23064"/>
                  <a:pt x="9859" y="21374"/>
                </a:cubicBezTo>
                <a:cubicBezTo>
                  <a:pt x="9680" y="19481"/>
                  <a:pt x="9751" y="17635"/>
                  <a:pt x="10073" y="15813"/>
                </a:cubicBezTo>
                <a:cubicBezTo>
                  <a:pt x="10430" y="13908"/>
                  <a:pt x="12037" y="12634"/>
                  <a:pt x="12752" y="10872"/>
                </a:cubicBezTo>
                <a:cubicBezTo>
                  <a:pt x="13645" y="8705"/>
                  <a:pt x="13680" y="6312"/>
                  <a:pt x="13204" y="3883"/>
                </a:cubicBezTo>
                <a:cubicBezTo>
                  <a:pt x="12918" y="2467"/>
                  <a:pt x="12156" y="966"/>
                  <a:pt x="10942" y="62"/>
                </a:cubicBezTo>
                <a:cubicBezTo>
                  <a:pt x="10807" y="20"/>
                  <a:pt x="10684" y="1"/>
                  <a:pt x="1057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952" name="Google Shape;952;p32"/>
          <p:cNvGrpSpPr/>
          <p:nvPr/>
        </p:nvGrpSpPr>
        <p:grpSpPr>
          <a:xfrm>
            <a:off x="5425685" y="2557162"/>
            <a:ext cx="3585731" cy="2819199"/>
            <a:chOff x="6451063" y="-3"/>
            <a:chExt cx="2230626" cy="1753778"/>
          </a:xfrm>
        </p:grpSpPr>
        <p:sp>
          <p:nvSpPr>
            <p:cNvPr id="953" name="Google Shape;953;p32"/>
            <p:cNvSpPr/>
            <p:nvPr/>
          </p:nvSpPr>
          <p:spPr>
            <a:xfrm>
              <a:off x="7215845" y="23907"/>
              <a:ext cx="94475" cy="126136"/>
            </a:xfrm>
            <a:custGeom>
              <a:avLst/>
              <a:gdLst/>
              <a:ahLst/>
              <a:cxnLst/>
              <a:rect l="l" t="t" r="r" b="b"/>
              <a:pathLst>
                <a:path w="2596" h="3466" extrusionOk="0">
                  <a:moveTo>
                    <a:pt x="1298" y="1"/>
                  </a:moveTo>
                  <a:cubicBezTo>
                    <a:pt x="1280" y="1"/>
                    <a:pt x="1262" y="7"/>
                    <a:pt x="1262" y="19"/>
                  </a:cubicBezTo>
                  <a:cubicBezTo>
                    <a:pt x="1107" y="912"/>
                    <a:pt x="667" y="1602"/>
                    <a:pt x="12" y="1721"/>
                  </a:cubicBezTo>
                  <a:lnTo>
                    <a:pt x="0" y="1733"/>
                  </a:lnTo>
                  <a:lnTo>
                    <a:pt x="0" y="1745"/>
                  </a:lnTo>
                  <a:lnTo>
                    <a:pt x="12" y="1745"/>
                  </a:lnTo>
                  <a:cubicBezTo>
                    <a:pt x="667" y="1864"/>
                    <a:pt x="1107" y="2555"/>
                    <a:pt x="1262" y="3448"/>
                  </a:cubicBezTo>
                  <a:cubicBezTo>
                    <a:pt x="1262" y="3460"/>
                    <a:pt x="1280" y="3466"/>
                    <a:pt x="1298" y="3466"/>
                  </a:cubicBezTo>
                  <a:cubicBezTo>
                    <a:pt x="1316" y="3466"/>
                    <a:pt x="1334" y="3460"/>
                    <a:pt x="1334" y="3448"/>
                  </a:cubicBezTo>
                  <a:cubicBezTo>
                    <a:pt x="1488" y="2555"/>
                    <a:pt x="1929" y="1864"/>
                    <a:pt x="2584" y="1745"/>
                  </a:cubicBezTo>
                  <a:lnTo>
                    <a:pt x="2596" y="1745"/>
                  </a:lnTo>
                  <a:cubicBezTo>
                    <a:pt x="2596" y="1733"/>
                    <a:pt x="2584" y="1733"/>
                    <a:pt x="2584" y="1721"/>
                  </a:cubicBezTo>
                  <a:cubicBezTo>
                    <a:pt x="1929" y="1602"/>
                    <a:pt x="1488" y="912"/>
                    <a:pt x="1334" y="19"/>
                  </a:cubicBezTo>
                  <a:cubicBezTo>
                    <a:pt x="1334" y="7"/>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4" name="Google Shape;954;p32"/>
            <p:cNvSpPr/>
            <p:nvPr/>
          </p:nvSpPr>
          <p:spPr>
            <a:xfrm>
              <a:off x="7420333" y="171114"/>
              <a:ext cx="61139" cy="80864"/>
            </a:xfrm>
            <a:custGeom>
              <a:avLst/>
              <a:gdLst/>
              <a:ahLst/>
              <a:cxnLst/>
              <a:rect l="l" t="t" r="r" b="b"/>
              <a:pathLst>
                <a:path w="1680" h="2222" extrusionOk="0">
                  <a:moveTo>
                    <a:pt x="846" y="1"/>
                  </a:moveTo>
                  <a:cubicBezTo>
                    <a:pt x="834" y="1"/>
                    <a:pt x="822" y="4"/>
                    <a:pt x="822" y="10"/>
                  </a:cubicBezTo>
                  <a:cubicBezTo>
                    <a:pt x="715" y="569"/>
                    <a:pt x="429" y="1022"/>
                    <a:pt x="13" y="1093"/>
                  </a:cubicBezTo>
                  <a:lnTo>
                    <a:pt x="1" y="1105"/>
                  </a:lnTo>
                  <a:lnTo>
                    <a:pt x="1" y="1129"/>
                  </a:lnTo>
                  <a:lnTo>
                    <a:pt x="13" y="1129"/>
                  </a:lnTo>
                  <a:cubicBezTo>
                    <a:pt x="429" y="1201"/>
                    <a:pt x="727" y="1641"/>
                    <a:pt x="822" y="2213"/>
                  </a:cubicBezTo>
                  <a:cubicBezTo>
                    <a:pt x="822" y="2219"/>
                    <a:pt x="834" y="2221"/>
                    <a:pt x="846" y="2221"/>
                  </a:cubicBezTo>
                  <a:cubicBezTo>
                    <a:pt x="858" y="2221"/>
                    <a:pt x="870" y="2219"/>
                    <a:pt x="870" y="2213"/>
                  </a:cubicBezTo>
                  <a:cubicBezTo>
                    <a:pt x="965" y="1641"/>
                    <a:pt x="1251" y="1201"/>
                    <a:pt x="1680" y="1129"/>
                  </a:cubicBezTo>
                  <a:cubicBezTo>
                    <a:pt x="1680" y="1105"/>
                    <a:pt x="1680" y="1105"/>
                    <a:pt x="1668" y="1093"/>
                  </a:cubicBezTo>
                  <a:cubicBezTo>
                    <a:pt x="1251" y="1022"/>
                    <a:pt x="953" y="569"/>
                    <a:pt x="870" y="10"/>
                  </a:cubicBezTo>
                  <a:cubicBezTo>
                    <a:pt x="870" y="4"/>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5" name="Google Shape;955;p32"/>
            <p:cNvSpPr/>
            <p:nvPr/>
          </p:nvSpPr>
          <p:spPr>
            <a:xfrm>
              <a:off x="8056869" y="93562"/>
              <a:ext cx="61321" cy="80864"/>
            </a:xfrm>
            <a:custGeom>
              <a:avLst/>
              <a:gdLst/>
              <a:ahLst/>
              <a:cxnLst/>
              <a:rect l="l" t="t" r="r" b="b"/>
              <a:pathLst>
                <a:path w="1685" h="2222" extrusionOk="0">
                  <a:moveTo>
                    <a:pt x="1683" y="1120"/>
                  </a:moveTo>
                  <a:cubicBezTo>
                    <a:pt x="1682" y="1120"/>
                    <a:pt x="1679" y="1123"/>
                    <a:pt x="1679" y="1129"/>
                  </a:cubicBezTo>
                  <a:cubicBezTo>
                    <a:pt x="1685" y="1123"/>
                    <a:pt x="1685" y="1120"/>
                    <a:pt x="1683" y="1120"/>
                  </a:cubicBezTo>
                  <a:close/>
                  <a:moveTo>
                    <a:pt x="839" y="1"/>
                  </a:moveTo>
                  <a:cubicBezTo>
                    <a:pt x="831" y="1"/>
                    <a:pt x="822" y="4"/>
                    <a:pt x="822" y="10"/>
                  </a:cubicBezTo>
                  <a:cubicBezTo>
                    <a:pt x="714" y="581"/>
                    <a:pt x="429" y="1022"/>
                    <a:pt x="12" y="1093"/>
                  </a:cubicBezTo>
                  <a:lnTo>
                    <a:pt x="0" y="1117"/>
                  </a:lnTo>
                  <a:lnTo>
                    <a:pt x="0" y="1129"/>
                  </a:lnTo>
                  <a:lnTo>
                    <a:pt x="12" y="1129"/>
                  </a:lnTo>
                  <a:cubicBezTo>
                    <a:pt x="429" y="1200"/>
                    <a:pt x="726" y="1653"/>
                    <a:pt x="822" y="2212"/>
                  </a:cubicBezTo>
                  <a:cubicBezTo>
                    <a:pt x="822" y="2218"/>
                    <a:pt x="831" y="2221"/>
                    <a:pt x="839" y="2221"/>
                  </a:cubicBezTo>
                  <a:cubicBezTo>
                    <a:pt x="848" y="2221"/>
                    <a:pt x="857" y="2218"/>
                    <a:pt x="857" y="2212"/>
                  </a:cubicBezTo>
                  <a:cubicBezTo>
                    <a:pt x="965" y="1653"/>
                    <a:pt x="1250" y="1200"/>
                    <a:pt x="1679" y="1129"/>
                  </a:cubicBezTo>
                  <a:cubicBezTo>
                    <a:pt x="1679" y="1117"/>
                    <a:pt x="1679" y="1117"/>
                    <a:pt x="1667" y="1093"/>
                  </a:cubicBezTo>
                  <a:cubicBezTo>
                    <a:pt x="1250" y="1022"/>
                    <a:pt x="953" y="581"/>
                    <a:pt x="857" y="10"/>
                  </a:cubicBezTo>
                  <a:cubicBezTo>
                    <a:pt x="857" y="4"/>
                    <a:pt x="848" y="1"/>
                    <a:pt x="83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6" name="Google Shape;956;p32"/>
            <p:cNvSpPr/>
            <p:nvPr/>
          </p:nvSpPr>
          <p:spPr>
            <a:xfrm>
              <a:off x="8244908" y="1312228"/>
              <a:ext cx="94475" cy="126318"/>
            </a:xfrm>
            <a:custGeom>
              <a:avLst/>
              <a:gdLst/>
              <a:ahLst/>
              <a:cxnLst/>
              <a:rect l="l" t="t" r="r" b="b"/>
              <a:pathLst>
                <a:path w="2596" h="3471" extrusionOk="0">
                  <a:moveTo>
                    <a:pt x="1298" y="0"/>
                  </a:moveTo>
                  <a:cubicBezTo>
                    <a:pt x="1280" y="0"/>
                    <a:pt x="1262" y="9"/>
                    <a:pt x="1262" y="27"/>
                  </a:cubicBezTo>
                  <a:cubicBezTo>
                    <a:pt x="1108" y="920"/>
                    <a:pt x="667" y="1598"/>
                    <a:pt x="12" y="1717"/>
                  </a:cubicBezTo>
                  <a:lnTo>
                    <a:pt x="0" y="1741"/>
                  </a:lnTo>
                  <a:lnTo>
                    <a:pt x="0" y="1753"/>
                  </a:lnTo>
                  <a:lnTo>
                    <a:pt x="12" y="1753"/>
                  </a:lnTo>
                  <a:cubicBezTo>
                    <a:pt x="667" y="1872"/>
                    <a:pt x="1108" y="2551"/>
                    <a:pt x="1262" y="3444"/>
                  </a:cubicBezTo>
                  <a:cubicBezTo>
                    <a:pt x="1262" y="3462"/>
                    <a:pt x="1280" y="3471"/>
                    <a:pt x="1298" y="3471"/>
                  </a:cubicBezTo>
                  <a:cubicBezTo>
                    <a:pt x="1316" y="3471"/>
                    <a:pt x="1334" y="3462"/>
                    <a:pt x="1334" y="3444"/>
                  </a:cubicBezTo>
                  <a:cubicBezTo>
                    <a:pt x="1489" y="2551"/>
                    <a:pt x="1929" y="1872"/>
                    <a:pt x="2584" y="1753"/>
                  </a:cubicBezTo>
                  <a:lnTo>
                    <a:pt x="2596" y="1753"/>
                  </a:lnTo>
                  <a:cubicBezTo>
                    <a:pt x="2596" y="1741"/>
                    <a:pt x="2596" y="1717"/>
                    <a:pt x="2584" y="1717"/>
                  </a:cubicBezTo>
                  <a:cubicBezTo>
                    <a:pt x="1929" y="1598"/>
                    <a:pt x="1489" y="920"/>
                    <a:pt x="1334" y="27"/>
                  </a:cubicBezTo>
                  <a:cubicBezTo>
                    <a:pt x="1334" y="9"/>
                    <a:pt x="1316" y="0"/>
                    <a:pt x="129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7" name="Google Shape;957;p32"/>
            <p:cNvSpPr/>
            <p:nvPr/>
          </p:nvSpPr>
          <p:spPr>
            <a:xfrm>
              <a:off x="8587213" y="679586"/>
              <a:ext cx="94475" cy="126355"/>
            </a:xfrm>
            <a:custGeom>
              <a:avLst/>
              <a:gdLst/>
              <a:ahLst/>
              <a:cxnLst/>
              <a:rect l="l" t="t" r="r" b="b"/>
              <a:pathLst>
                <a:path w="2596" h="3472" extrusionOk="0">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8" name="Google Shape;958;p32"/>
            <p:cNvSpPr/>
            <p:nvPr/>
          </p:nvSpPr>
          <p:spPr>
            <a:xfrm>
              <a:off x="8339346" y="1467113"/>
              <a:ext cx="61576" cy="80828"/>
            </a:xfrm>
            <a:custGeom>
              <a:avLst/>
              <a:gdLst/>
              <a:ahLst/>
              <a:cxnLst/>
              <a:rect l="l" t="t" r="r" b="b"/>
              <a:pathLst>
                <a:path w="1692" h="2221" extrusionOk="0">
                  <a:moveTo>
                    <a:pt x="846" y="0"/>
                  </a:moveTo>
                  <a:cubicBezTo>
                    <a:pt x="834" y="0"/>
                    <a:pt x="823" y="3"/>
                    <a:pt x="823" y="9"/>
                  </a:cubicBezTo>
                  <a:cubicBezTo>
                    <a:pt x="715" y="581"/>
                    <a:pt x="442" y="1021"/>
                    <a:pt x="25" y="1093"/>
                  </a:cubicBezTo>
                  <a:lnTo>
                    <a:pt x="1" y="1117"/>
                  </a:lnTo>
                  <a:lnTo>
                    <a:pt x="1" y="1129"/>
                  </a:lnTo>
                  <a:lnTo>
                    <a:pt x="25" y="1129"/>
                  </a:lnTo>
                  <a:cubicBezTo>
                    <a:pt x="442" y="1200"/>
                    <a:pt x="739" y="1652"/>
                    <a:pt x="823" y="2212"/>
                  </a:cubicBezTo>
                  <a:cubicBezTo>
                    <a:pt x="823" y="2218"/>
                    <a:pt x="834" y="2221"/>
                    <a:pt x="846" y="2221"/>
                  </a:cubicBezTo>
                  <a:cubicBezTo>
                    <a:pt x="858" y="2221"/>
                    <a:pt x="870" y="2218"/>
                    <a:pt x="870" y="2212"/>
                  </a:cubicBezTo>
                  <a:cubicBezTo>
                    <a:pt x="977" y="1652"/>
                    <a:pt x="1251" y="1200"/>
                    <a:pt x="1692" y="1129"/>
                  </a:cubicBezTo>
                  <a:cubicBezTo>
                    <a:pt x="1692" y="1117"/>
                    <a:pt x="1668" y="1117"/>
                    <a:pt x="1668"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9" name="Google Shape;959;p32"/>
            <p:cNvSpPr/>
            <p:nvPr/>
          </p:nvSpPr>
          <p:spPr>
            <a:xfrm>
              <a:off x="8063784" y="854960"/>
              <a:ext cx="61139" cy="81192"/>
            </a:xfrm>
            <a:custGeom>
              <a:avLst/>
              <a:gdLst/>
              <a:ahLst/>
              <a:cxnLst/>
              <a:rect l="l" t="t" r="r" b="b"/>
              <a:pathLst>
                <a:path w="1680" h="2231" extrusionOk="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0" name="Google Shape;960;p32"/>
            <p:cNvSpPr/>
            <p:nvPr/>
          </p:nvSpPr>
          <p:spPr>
            <a:xfrm>
              <a:off x="7989253" y="948124"/>
              <a:ext cx="61139" cy="81192"/>
            </a:xfrm>
            <a:custGeom>
              <a:avLst/>
              <a:gdLst/>
              <a:ahLst/>
              <a:cxnLst/>
              <a:rect l="l" t="t" r="r" b="b"/>
              <a:pathLst>
                <a:path w="1680" h="2231" extrusionOk="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1" name="Google Shape;961;p32"/>
            <p:cNvSpPr/>
            <p:nvPr/>
          </p:nvSpPr>
          <p:spPr>
            <a:xfrm>
              <a:off x="7651278" y="1426391"/>
              <a:ext cx="61139" cy="81155"/>
            </a:xfrm>
            <a:custGeom>
              <a:avLst/>
              <a:gdLst/>
              <a:ahLst/>
              <a:cxnLst/>
              <a:rect l="l" t="t" r="r" b="b"/>
              <a:pathLst>
                <a:path w="1680" h="2230" extrusionOk="0">
                  <a:moveTo>
                    <a:pt x="834" y="0"/>
                  </a:moveTo>
                  <a:cubicBezTo>
                    <a:pt x="822" y="0"/>
                    <a:pt x="810" y="3"/>
                    <a:pt x="810" y="9"/>
                  </a:cubicBezTo>
                  <a:cubicBezTo>
                    <a:pt x="715" y="581"/>
                    <a:pt x="429" y="1021"/>
                    <a:pt x="13" y="1105"/>
                  </a:cubicBezTo>
                  <a:lnTo>
                    <a:pt x="1" y="1117"/>
                  </a:lnTo>
                  <a:lnTo>
                    <a:pt x="1" y="1128"/>
                  </a:lnTo>
                  <a:lnTo>
                    <a:pt x="13" y="1128"/>
                  </a:lnTo>
                  <a:cubicBezTo>
                    <a:pt x="429" y="1200"/>
                    <a:pt x="727" y="1652"/>
                    <a:pt x="810" y="2212"/>
                  </a:cubicBezTo>
                  <a:cubicBezTo>
                    <a:pt x="810" y="2224"/>
                    <a:pt x="822" y="2230"/>
                    <a:pt x="834" y="2230"/>
                  </a:cubicBezTo>
                  <a:cubicBezTo>
                    <a:pt x="846" y="2230"/>
                    <a:pt x="858" y="2224"/>
                    <a:pt x="858" y="2212"/>
                  </a:cubicBezTo>
                  <a:cubicBezTo>
                    <a:pt x="965" y="1652"/>
                    <a:pt x="1251" y="1200"/>
                    <a:pt x="1680" y="1128"/>
                  </a:cubicBezTo>
                  <a:cubicBezTo>
                    <a:pt x="1680" y="1117"/>
                    <a:pt x="1680" y="1117"/>
                    <a:pt x="1668" y="1105"/>
                  </a:cubicBezTo>
                  <a:cubicBezTo>
                    <a:pt x="1251" y="1021"/>
                    <a:pt x="953" y="581"/>
                    <a:pt x="858" y="9"/>
                  </a:cubicBezTo>
                  <a:cubicBezTo>
                    <a:pt x="858" y="3"/>
                    <a:pt x="846" y="0"/>
                    <a:pt x="83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2" name="Google Shape;962;p32"/>
            <p:cNvSpPr/>
            <p:nvPr/>
          </p:nvSpPr>
          <p:spPr>
            <a:xfrm>
              <a:off x="6451063" y="860928"/>
              <a:ext cx="61139" cy="81192"/>
            </a:xfrm>
            <a:custGeom>
              <a:avLst/>
              <a:gdLst/>
              <a:ahLst/>
              <a:cxnLst/>
              <a:rect l="l" t="t" r="r" b="b"/>
              <a:pathLst>
                <a:path w="1680" h="2231" extrusionOk="0">
                  <a:moveTo>
                    <a:pt x="834" y="1"/>
                  </a:moveTo>
                  <a:cubicBezTo>
                    <a:pt x="822" y="1"/>
                    <a:pt x="810" y="4"/>
                    <a:pt x="810" y="10"/>
                  </a:cubicBezTo>
                  <a:cubicBezTo>
                    <a:pt x="715" y="581"/>
                    <a:pt x="429" y="1022"/>
                    <a:pt x="12" y="1105"/>
                  </a:cubicBezTo>
                  <a:lnTo>
                    <a:pt x="1" y="1117"/>
                  </a:lnTo>
                  <a:lnTo>
                    <a:pt x="1" y="1129"/>
                  </a:lnTo>
                  <a:lnTo>
                    <a:pt x="12" y="1129"/>
                  </a:lnTo>
                  <a:cubicBezTo>
                    <a:pt x="429" y="1200"/>
                    <a:pt x="727" y="1653"/>
                    <a:pt x="810" y="2212"/>
                  </a:cubicBezTo>
                  <a:cubicBezTo>
                    <a:pt x="810" y="2224"/>
                    <a:pt x="822" y="2230"/>
                    <a:pt x="834" y="2230"/>
                  </a:cubicBezTo>
                  <a:cubicBezTo>
                    <a:pt x="846" y="2230"/>
                    <a:pt x="858" y="2224"/>
                    <a:pt x="858" y="2212"/>
                  </a:cubicBezTo>
                  <a:cubicBezTo>
                    <a:pt x="965" y="1653"/>
                    <a:pt x="1251" y="1200"/>
                    <a:pt x="1679" y="1129"/>
                  </a:cubicBezTo>
                  <a:cubicBezTo>
                    <a:pt x="1679" y="1117"/>
                    <a:pt x="1679" y="1117"/>
                    <a:pt x="1667" y="1105"/>
                  </a:cubicBez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3" name="Google Shape;963;p32"/>
            <p:cNvSpPr/>
            <p:nvPr/>
          </p:nvSpPr>
          <p:spPr>
            <a:xfrm>
              <a:off x="8087621" y="1560278"/>
              <a:ext cx="61139" cy="80828"/>
            </a:xfrm>
            <a:custGeom>
              <a:avLst/>
              <a:gdLst/>
              <a:ahLst/>
              <a:cxnLst/>
              <a:rect l="l" t="t" r="r" b="b"/>
              <a:pathLst>
                <a:path w="1680" h="2221" extrusionOk="0">
                  <a:moveTo>
                    <a:pt x="846" y="0"/>
                  </a:moveTo>
                  <a:cubicBezTo>
                    <a:pt x="834" y="0"/>
                    <a:pt x="822" y="3"/>
                    <a:pt x="822" y="9"/>
                  </a:cubicBezTo>
                  <a:cubicBezTo>
                    <a:pt x="715" y="581"/>
                    <a:pt x="429" y="1021"/>
                    <a:pt x="12" y="1093"/>
                  </a:cubicBezTo>
                  <a:lnTo>
                    <a:pt x="0" y="1117"/>
                  </a:lnTo>
                  <a:lnTo>
                    <a:pt x="0" y="1128"/>
                  </a:lnTo>
                  <a:lnTo>
                    <a:pt x="12" y="1128"/>
                  </a:lnTo>
                  <a:cubicBezTo>
                    <a:pt x="429" y="1200"/>
                    <a:pt x="727" y="1652"/>
                    <a:pt x="822" y="2212"/>
                  </a:cubicBezTo>
                  <a:cubicBezTo>
                    <a:pt x="822" y="2218"/>
                    <a:pt x="834" y="2221"/>
                    <a:pt x="846" y="2221"/>
                  </a:cubicBezTo>
                  <a:cubicBezTo>
                    <a:pt x="858" y="2221"/>
                    <a:pt x="870" y="2218"/>
                    <a:pt x="870" y="2212"/>
                  </a:cubicBezTo>
                  <a:cubicBezTo>
                    <a:pt x="965" y="1652"/>
                    <a:pt x="1251" y="1200"/>
                    <a:pt x="1679" y="1128"/>
                  </a:cubicBezTo>
                  <a:cubicBezTo>
                    <a:pt x="1679" y="1117"/>
                    <a:pt x="1667" y="1117"/>
                    <a:pt x="1667"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4" name="Google Shape;964;p32"/>
            <p:cNvSpPr/>
            <p:nvPr/>
          </p:nvSpPr>
          <p:spPr>
            <a:xfrm>
              <a:off x="6893010" y="1186129"/>
              <a:ext cx="94511" cy="126318"/>
            </a:xfrm>
            <a:custGeom>
              <a:avLst/>
              <a:gdLst/>
              <a:ahLst/>
              <a:cxnLst/>
              <a:rect l="l" t="t" r="r" b="b"/>
              <a:pathLst>
                <a:path w="2597" h="3471" extrusionOk="0">
                  <a:moveTo>
                    <a:pt x="1299" y="0"/>
                  </a:moveTo>
                  <a:cubicBezTo>
                    <a:pt x="1281" y="0"/>
                    <a:pt x="1263" y="9"/>
                    <a:pt x="1263" y="27"/>
                  </a:cubicBezTo>
                  <a:cubicBezTo>
                    <a:pt x="1108" y="920"/>
                    <a:pt x="668" y="1599"/>
                    <a:pt x="13" y="1718"/>
                  </a:cubicBezTo>
                  <a:lnTo>
                    <a:pt x="1" y="1718"/>
                  </a:lnTo>
                  <a:cubicBezTo>
                    <a:pt x="1" y="1730"/>
                    <a:pt x="13" y="1753"/>
                    <a:pt x="13" y="1753"/>
                  </a:cubicBezTo>
                  <a:cubicBezTo>
                    <a:pt x="668" y="1873"/>
                    <a:pt x="1108" y="2551"/>
                    <a:pt x="1263" y="3444"/>
                  </a:cubicBezTo>
                  <a:cubicBezTo>
                    <a:pt x="1263" y="3462"/>
                    <a:pt x="1281" y="3471"/>
                    <a:pt x="1299" y="3471"/>
                  </a:cubicBezTo>
                  <a:cubicBezTo>
                    <a:pt x="1317" y="3471"/>
                    <a:pt x="1334" y="3462"/>
                    <a:pt x="1334" y="3444"/>
                  </a:cubicBezTo>
                  <a:cubicBezTo>
                    <a:pt x="1489" y="2551"/>
                    <a:pt x="1930" y="1873"/>
                    <a:pt x="2585" y="1753"/>
                  </a:cubicBezTo>
                  <a:lnTo>
                    <a:pt x="2596" y="1730"/>
                  </a:lnTo>
                  <a:lnTo>
                    <a:pt x="2596" y="1718"/>
                  </a:lnTo>
                  <a:lnTo>
                    <a:pt x="2585" y="1718"/>
                  </a:lnTo>
                  <a:cubicBezTo>
                    <a:pt x="1930" y="1599"/>
                    <a:pt x="1489" y="920"/>
                    <a:pt x="1334" y="27"/>
                  </a:cubicBezTo>
                  <a:cubicBezTo>
                    <a:pt x="1334" y="9"/>
                    <a:pt x="1317" y="0"/>
                    <a:pt x="129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5" name="Google Shape;965;p32"/>
            <p:cNvSpPr/>
            <p:nvPr/>
          </p:nvSpPr>
          <p:spPr>
            <a:xfrm>
              <a:off x="7167298" y="771767"/>
              <a:ext cx="94948" cy="126136"/>
            </a:xfrm>
            <a:custGeom>
              <a:avLst/>
              <a:gdLst/>
              <a:ahLst/>
              <a:cxnLst/>
              <a:rect l="l" t="t" r="r" b="b"/>
              <a:pathLst>
                <a:path w="2609" h="3466" extrusionOk="0">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6" name="Google Shape;966;p32"/>
            <p:cNvSpPr/>
            <p:nvPr/>
          </p:nvSpPr>
          <p:spPr>
            <a:xfrm>
              <a:off x="6831944" y="1076698"/>
              <a:ext cx="61540" cy="80864"/>
            </a:xfrm>
            <a:custGeom>
              <a:avLst/>
              <a:gdLst/>
              <a:ahLst/>
              <a:cxnLst/>
              <a:rect l="l" t="t" r="r" b="b"/>
              <a:pathLst>
                <a:path w="1691" h="2222" extrusionOk="0">
                  <a:moveTo>
                    <a:pt x="12" y="1093"/>
                  </a:moveTo>
                  <a:lnTo>
                    <a:pt x="12" y="1093"/>
                  </a:lnTo>
                  <a:cubicBezTo>
                    <a:pt x="0" y="1099"/>
                    <a:pt x="0" y="1102"/>
                    <a:pt x="3" y="1102"/>
                  </a:cubicBezTo>
                  <a:cubicBezTo>
                    <a:pt x="6" y="1102"/>
                    <a:pt x="12" y="1099"/>
                    <a:pt x="12" y="1093"/>
                  </a:cubicBezTo>
                  <a:close/>
                  <a:moveTo>
                    <a:pt x="845" y="1"/>
                  </a:moveTo>
                  <a:cubicBezTo>
                    <a:pt x="834" y="1"/>
                    <a:pt x="822" y="4"/>
                    <a:pt x="822" y="10"/>
                  </a:cubicBezTo>
                  <a:cubicBezTo>
                    <a:pt x="726" y="570"/>
                    <a:pt x="441" y="1022"/>
                    <a:pt x="12" y="1093"/>
                  </a:cubicBezTo>
                  <a:cubicBezTo>
                    <a:pt x="12" y="1105"/>
                    <a:pt x="12" y="1129"/>
                    <a:pt x="24" y="1129"/>
                  </a:cubicBezTo>
                  <a:cubicBezTo>
                    <a:pt x="441" y="1201"/>
                    <a:pt x="738" y="1641"/>
                    <a:pt x="822" y="2213"/>
                  </a:cubicBezTo>
                  <a:cubicBezTo>
                    <a:pt x="822" y="2219"/>
                    <a:pt x="834" y="2221"/>
                    <a:pt x="845" y="2221"/>
                  </a:cubicBezTo>
                  <a:cubicBezTo>
                    <a:pt x="857" y="2221"/>
                    <a:pt x="869" y="2219"/>
                    <a:pt x="869" y="2213"/>
                  </a:cubicBezTo>
                  <a:cubicBezTo>
                    <a:pt x="976" y="1641"/>
                    <a:pt x="1262" y="1201"/>
                    <a:pt x="1679" y="1129"/>
                  </a:cubicBezTo>
                  <a:lnTo>
                    <a:pt x="1691" y="1105"/>
                  </a:lnTo>
                  <a:lnTo>
                    <a:pt x="1691" y="1093"/>
                  </a:lnTo>
                  <a:lnTo>
                    <a:pt x="1679" y="1093"/>
                  </a:lnTo>
                  <a:cubicBezTo>
                    <a:pt x="1262" y="1022"/>
                    <a:pt x="965" y="570"/>
                    <a:pt x="869" y="10"/>
                  </a:cubicBezTo>
                  <a:cubicBezTo>
                    <a:pt x="869" y="4"/>
                    <a:pt x="857" y="1"/>
                    <a:pt x="84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7" name="Google Shape;967;p32"/>
            <p:cNvSpPr/>
            <p:nvPr/>
          </p:nvSpPr>
          <p:spPr>
            <a:xfrm>
              <a:off x="7103175" y="1672911"/>
              <a:ext cx="61139" cy="80864"/>
            </a:xfrm>
            <a:custGeom>
              <a:avLst/>
              <a:gdLst/>
              <a:ahLst/>
              <a:cxnLst/>
              <a:rect l="l" t="t" r="r" b="b"/>
              <a:pathLst>
                <a:path w="1680" h="2222" extrusionOk="0">
                  <a:moveTo>
                    <a:pt x="834" y="1"/>
                  </a:moveTo>
                  <a:cubicBezTo>
                    <a:pt x="822" y="1"/>
                    <a:pt x="810" y="4"/>
                    <a:pt x="810" y="10"/>
                  </a:cubicBezTo>
                  <a:cubicBezTo>
                    <a:pt x="715" y="581"/>
                    <a:pt x="429" y="1022"/>
                    <a:pt x="0" y="1093"/>
                  </a:cubicBezTo>
                  <a:cubicBezTo>
                    <a:pt x="0" y="1117"/>
                    <a:pt x="0" y="1117"/>
                    <a:pt x="12" y="1129"/>
                  </a:cubicBezTo>
                  <a:cubicBezTo>
                    <a:pt x="429" y="1201"/>
                    <a:pt x="727" y="1653"/>
                    <a:pt x="810" y="2213"/>
                  </a:cubicBezTo>
                  <a:cubicBezTo>
                    <a:pt x="810" y="2218"/>
                    <a:pt x="822" y="2221"/>
                    <a:pt x="834" y="2221"/>
                  </a:cubicBezTo>
                  <a:cubicBezTo>
                    <a:pt x="846" y="2221"/>
                    <a:pt x="858" y="2218"/>
                    <a:pt x="858" y="2213"/>
                  </a:cubicBezTo>
                  <a:cubicBezTo>
                    <a:pt x="965" y="1653"/>
                    <a:pt x="1251" y="1201"/>
                    <a:pt x="1667" y="1129"/>
                  </a:cubicBezTo>
                  <a:lnTo>
                    <a:pt x="1679" y="1117"/>
                  </a:lnTo>
                  <a:lnTo>
                    <a:pt x="1679" y="1093"/>
                  </a:lnTo>
                  <a:lnTo>
                    <a:pt x="1667" y="1093"/>
                  </a:ln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8" name="Google Shape;968;p32"/>
            <p:cNvSpPr/>
            <p:nvPr/>
          </p:nvSpPr>
          <p:spPr>
            <a:xfrm>
              <a:off x="8111458" y="-3"/>
              <a:ext cx="61139" cy="80828"/>
            </a:xfrm>
            <a:custGeom>
              <a:avLst/>
              <a:gdLst/>
              <a:ahLst/>
              <a:cxnLst/>
              <a:rect l="l" t="t" r="r" b="b"/>
              <a:pathLst>
                <a:path w="1680" h="2221" extrusionOk="0">
                  <a:moveTo>
                    <a:pt x="846" y="0"/>
                  </a:moveTo>
                  <a:cubicBezTo>
                    <a:pt x="834" y="0"/>
                    <a:pt x="822" y="3"/>
                    <a:pt x="822" y="9"/>
                  </a:cubicBezTo>
                  <a:cubicBezTo>
                    <a:pt x="715" y="569"/>
                    <a:pt x="429" y="1021"/>
                    <a:pt x="12" y="1092"/>
                  </a:cubicBezTo>
                  <a:lnTo>
                    <a:pt x="0" y="1104"/>
                  </a:lnTo>
                  <a:lnTo>
                    <a:pt x="0" y="1128"/>
                  </a:lnTo>
                  <a:lnTo>
                    <a:pt x="12" y="1128"/>
                  </a:lnTo>
                  <a:cubicBezTo>
                    <a:pt x="429" y="1200"/>
                    <a:pt x="727" y="1640"/>
                    <a:pt x="822" y="2212"/>
                  </a:cubicBezTo>
                  <a:cubicBezTo>
                    <a:pt x="822" y="2218"/>
                    <a:pt x="834" y="2221"/>
                    <a:pt x="846" y="2221"/>
                  </a:cubicBezTo>
                  <a:cubicBezTo>
                    <a:pt x="858" y="2221"/>
                    <a:pt x="869" y="2218"/>
                    <a:pt x="869" y="2212"/>
                  </a:cubicBezTo>
                  <a:cubicBezTo>
                    <a:pt x="965" y="1640"/>
                    <a:pt x="1250" y="1200"/>
                    <a:pt x="1679" y="1128"/>
                  </a:cubicBezTo>
                  <a:cubicBezTo>
                    <a:pt x="1679" y="1104"/>
                    <a:pt x="1679" y="1104"/>
                    <a:pt x="1667" y="1092"/>
                  </a:cubicBezTo>
                  <a:cubicBezTo>
                    <a:pt x="1250" y="1021"/>
                    <a:pt x="953" y="569"/>
                    <a:pt x="869" y="9"/>
                  </a:cubicBezTo>
                  <a:cubicBezTo>
                    <a:pt x="869"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969" name="Google Shape;969;p32"/>
          <p:cNvSpPr/>
          <p:nvPr/>
        </p:nvSpPr>
        <p:spPr>
          <a:xfrm>
            <a:off x="-990700" y="-3165685"/>
            <a:ext cx="4965199" cy="7017485"/>
          </a:xfrm>
          <a:custGeom>
            <a:avLst/>
            <a:gdLst/>
            <a:ahLst/>
            <a:cxnLst/>
            <a:rect l="l" t="t" r="r" b="b"/>
            <a:pathLst>
              <a:path w="30958" h="43754" extrusionOk="0">
                <a:moveTo>
                  <a:pt x="25505" y="0"/>
                </a:moveTo>
                <a:cubicBezTo>
                  <a:pt x="22516" y="0"/>
                  <a:pt x="18306" y="1000"/>
                  <a:pt x="17086" y="3611"/>
                </a:cubicBezTo>
                <a:cubicBezTo>
                  <a:pt x="16003" y="6171"/>
                  <a:pt x="18051" y="9326"/>
                  <a:pt x="17955" y="12196"/>
                </a:cubicBezTo>
                <a:cubicBezTo>
                  <a:pt x="17813" y="15482"/>
                  <a:pt x="14943" y="17685"/>
                  <a:pt x="13812" y="20673"/>
                </a:cubicBezTo>
                <a:cubicBezTo>
                  <a:pt x="11967" y="27364"/>
                  <a:pt x="15991" y="35175"/>
                  <a:pt x="6823" y="37568"/>
                </a:cubicBezTo>
                <a:cubicBezTo>
                  <a:pt x="4442" y="37842"/>
                  <a:pt x="1" y="37425"/>
                  <a:pt x="1763" y="41271"/>
                </a:cubicBezTo>
                <a:cubicBezTo>
                  <a:pt x="2736" y="42928"/>
                  <a:pt x="4703" y="43754"/>
                  <a:pt x="6526" y="43754"/>
                </a:cubicBezTo>
                <a:cubicBezTo>
                  <a:pt x="7113" y="43754"/>
                  <a:pt x="7685" y="43668"/>
                  <a:pt x="8204" y="43497"/>
                </a:cubicBezTo>
                <a:cubicBezTo>
                  <a:pt x="11169" y="42021"/>
                  <a:pt x="13693" y="38937"/>
                  <a:pt x="14455" y="35639"/>
                </a:cubicBezTo>
                <a:cubicBezTo>
                  <a:pt x="15253" y="28614"/>
                  <a:pt x="11740" y="22792"/>
                  <a:pt x="18872" y="18197"/>
                </a:cubicBezTo>
                <a:cubicBezTo>
                  <a:pt x="22682" y="15482"/>
                  <a:pt x="27873" y="13791"/>
                  <a:pt x="29707" y="9124"/>
                </a:cubicBezTo>
                <a:cubicBezTo>
                  <a:pt x="30957" y="6147"/>
                  <a:pt x="29636" y="885"/>
                  <a:pt x="25814" y="4"/>
                </a:cubicBezTo>
                <a:cubicBezTo>
                  <a:pt x="25712" y="1"/>
                  <a:pt x="25610" y="0"/>
                  <a:pt x="2550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0" name="Google Shape;970;p32"/>
          <p:cNvSpPr/>
          <p:nvPr/>
        </p:nvSpPr>
        <p:spPr>
          <a:xfrm>
            <a:off x="-629675" y="-2414926"/>
            <a:ext cx="2194227" cy="5116923"/>
          </a:xfrm>
          <a:custGeom>
            <a:avLst/>
            <a:gdLst/>
            <a:ahLst/>
            <a:cxnLst/>
            <a:rect l="l" t="t" r="r" b="b"/>
            <a:pathLst>
              <a:path w="13681" h="31904" extrusionOk="0">
                <a:moveTo>
                  <a:pt x="10573" y="1"/>
                </a:moveTo>
                <a:cubicBezTo>
                  <a:pt x="8635" y="1"/>
                  <a:pt x="10182" y="5975"/>
                  <a:pt x="10418" y="7146"/>
                </a:cubicBezTo>
                <a:cubicBezTo>
                  <a:pt x="10513" y="8694"/>
                  <a:pt x="11025" y="10194"/>
                  <a:pt x="10811" y="11694"/>
                </a:cubicBezTo>
                <a:cubicBezTo>
                  <a:pt x="10299" y="14075"/>
                  <a:pt x="8132" y="15552"/>
                  <a:pt x="7442" y="17814"/>
                </a:cubicBezTo>
                <a:cubicBezTo>
                  <a:pt x="5929" y="22148"/>
                  <a:pt x="12299" y="25731"/>
                  <a:pt x="6560" y="28756"/>
                </a:cubicBezTo>
                <a:cubicBezTo>
                  <a:pt x="4870" y="29589"/>
                  <a:pt x="2739" y="29303"/>
                  <a:pt x="941" y="29863"/>
                </a:cubicBezTo>
                <a:cubicBezTo>
                  <a:pt x="155" y="30160"/>
                  <a:pt x="0" y="31399"/>
                  <a:pt x="953" y="31708"/>
                </a:cubicBezTo>
                <a:cubicBezTo>
                  <a:pt x="1501" y="31841"/>
                  <a:pt x="2042" y="31904"/>
                  <a:pt x="2573" y="31904"/>
                </a:cubicBezTo>
                <a:cubicBezTo>
                  <a:pt x="5935" y="31904"/>
                  <a:pt x="8827" y="29388"/>
                  <a:pt x="9835" y="26374"/>
                </a:cubicBezTo>
                <a:cubicBezTo>
                  <a:pt x="10454" y="24826"/>
                  <a:pt x="10013" y="23064"/>
                  <a:pt x="9859" y="21374"/>
                </a:cubicBezTo>
                <a:cubicBezTo>
                  <a:pt x="9680" y="19481"/>
                  <a:pt x="9751" y="17635"/>
                  <a:pt x="10073" y="15813"/>
                </a:cubicBezTo>
                <a:cubicBezTo>
                  <a:pt x="10430" y="13908"/>
                  <a:pt x="12037" y="12634"/>
                  <a:pt x="12752" y="10872"/>
                </a:cubicBezTo>
                <a:cubicBezTo>
                  <a:pt x="13645" y="8705"/>
                  <a:pt x="13680" y="6312"/>
                  <a:pt x="13204" y="3883"/>
                </a:cubicBezTo>
                <a:cubicBezTo>
                  <a:pt x="12918" y="2467"/>
                  <a:pt x="12156" y="966"/>
                  <a:pt x="10942" y="62"/>
                </a:cubicBezTo>
                <a:cubicBezTo>
                  <a:pt x="10807" y="20"/>
                  <a:pt x="10684" y="1"/>
                  <a:pt x="1057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1" name="Google Shape;971;p32"/>
          <p:cNvSpPr/>
          <p:nvPr/>
        </p:nvSpPr>
        <p:spPr>
          <a:xfrm rot="1368521">
            <a:off x="-2966241" y="-2783580"/>
            <a:ext cx="4984359" cy="8677487"/>
          </a:xfrm>
          <a:custGeom>
            <a:avLst/>
            <a:gdLst/>
            <a:ahLst/>
            <a:cxnLst/>
            <a:rect l="l" t="t" r="r" b="b"/>
            <a:pathLst>
              <a:path w="15182" h="26431" extrusionOk="0">
                <a:moveTo>
                  <a:pt x="14660" y="1"/>
                </a:moveTo>
                <a:cubicBezTo>
                  <a:pt x="14608" y="1"/>
                  <a:pt x="14551" y="4"/>
                  <a:pt x="14491" y="10"/>
                </a:cubicBezTo>
                <a:cubicBezTo>
                  <a:pt x="11371" y="463"/>
                  <a:pt x="8811" y="3285"/>
                  <a:pt x="8668" y="6464"/>
                </a:cubicBezTo>
                <a:cubicBezTo>
                  <a:pt x="8645" y="6940"/>
                  <a:pt x="8668" y="7416"/>
                  <a:pt x="8692" y="7892"/>
                </a:cubicBezTo>
                <a:cubicBezTo>
                  <a:pt x="8728" y="8869"/>
                  <a:pt x="8776" y="9881"/>
                  <a:pt x="8395" y="10774"/>
                </a:cubicBezTo>
                <a:cubicBezTo>
                  <a:pt x="7776" y="12143"/>
                  <a:pt x="6442" y="12857"/>
                  <a:pt x="5156" y="13548"/>
                </a:cubicBezTo>
                <a:cubicBezTo>
                  <a:pt x="4073" y="14107"/>
                  <a:pt x="2953" y="14715"/>
                  <a:pt x="2239" y="15703"/>
                </a:cubicBezTo>
                <a:cubicBezTo>
                  <a:pt x="1" y="19156"/>
                  <a:pt x="2763" y="22739"/>
                  <a:pt x="5001" y="25633"/>
                </a:cubicBezTo>
                <a:cubicBezTo>
                  <a:pt x="5204" y="25895"/>
                  <a:pt x="5418" y="26180"/>
                  <a:pt x="5609" y="26430"/>
                </a:cubicBezTo>
                <a:lnTo>
                  <a:pt x="5728" y="26371"/>
                </a:lnTo>
                <a:cubicBezTo>
                  <a:pt x="5513" y="26121"/>
                  <a:pt x="5311" y="25847"/>
                  <a:pt x="5097" y="25573"/>
                </a:cubicBezTo>
                <a:cubicBezTo>
                  <a:pt x="2894" y="22716"/>
                  <a:pt x="144" y="19156"/>
                  <a:pt x="2346" y="15762"/>
                </a:cubicBezTo>
                <a:cubicBezTo>
                  <a:pt x="3025" y="14798"/>
                  <a:pt x="4144" y="14203"/>
                  <a:pt x="5216" y="13631"/>
                </a:cubicBezTo>
                <a:cubicBezTo>
                  <a:pt x="6513" y="12929"/>
                  <a:pt x="7871" y="12214"/>
                  <a:pt x="8490" y="10821"/>
                </a:cubicBezTo>
                <a:cubicBezTo>
                  <a:pt x="8895" y="9893"/>
                  <a:pt x="8847" y="8881"/>
                  <a:pt x="8799" y="7892"/>
                </a:cubicBezTo>
                <a:cubicBezTo>
                  <a:pt x="8788" y="7428"/>
                  <a:pt x="8764" y="6940"/>
                  <a:pt x="8788" y="6475"/>
                </a:cubicBezTo>
                <a:cubicBezTo>
                  <a:pt x="8907" y="3344"/>
                  <a:pt x="11443" y="570"/>
                  <a:pt x="14514" y="129"/>
                </a:cubicBezTo>
                <a:cubicBezTo>
                  <a:pt x="14553" y="126"/>
                  <a:pt x="14600" y="124"/>
                  <a:pt x="14650" y="124"/>
                </a:cubicBezTo>
                <a:cubicBezTo>
                  <a:pt x="14799" y="124"/>
                  <a:pt x="14976" y="150"/>
                  <a:pt x="15038" y="284"/>
                </a:cubicBezTo>
                <a:cubicBezTo>
                  <a:pt x="15050" y="332"/>
                  <a:pt x="15074" y="356"/>
                  <a:pt x="15050" y="403"/>
                </a:cubicBezTo>
                <a:cubicBezTo>
                  <a:pt x="15003" y="546"/>
                  <a:pt x="14645" y="713"/>
                  <a:pt x="14193" y="927"/>
                </a:cubicBezTo>
                <a:cubicBezTo>
                  <a:pt x="13288" y="1320"/>
                  <a:pt x="11907" y="1951"/>
                  <a:pt x="11145" y="3368"/>
                </a:cubicBezTo>
                <a:cubicBezTo>
                  <a:pt x="9847" y="5404"/>
                  <a:pt x="10216" y="6976"/>
                  <a:pt x="10621" y="8631"/>
                </a:cubicBezTo>
                <a:cubicBezTo>
                  <a:pt x="10835" y="9500"/>
                  <a:pt x="11038" y="10369"/>
                  <a:pt x="11038" y="11357"/>
                </a:cubicBezTo>
                <a:cubicBezTo>
                  <a:pt x="10907" y="12488"/>
                  <a:pt x="10192" y="13441"/>
                  <a:pt x="9490" y="14345"/>
                </a:cubicBezTo>
                <a:cubicBezTo>
                  <a:pt x="9288" y="14631"/>
                  <a:pt x="9061" y="14929"/>
                  <a:pt x="8847" y="15227"/>
                </a:cubicBezTo>
                <a:cubicBezTo>
                  <a:pt x="6728" y="18334"/>
                  <a:pt x="6513" y="22620"/>
                  <a:pt x="8347" y="25906"/>
                </a:cubicBezTo>
                <a:lnTo>
                  <a:pt x="8454" y="25847"/>
                </a:lnTo>
                <a:cubicBezTo>
                  <a:pt x="6633" y="22597"/>
                  <a:pt x="6847" y="18346"/>
                  <a:pt x="8942" y="15286"/>
                </a:cubicBezTo>
                <a:cubicBezTo>
                  <a:pt x="9145" y="14988"/>
                  <a:pt x="9359" y="14691"/>
                  <a:pt x="9585" y="14405"/>
                </a:cubicBezTo>
                <a:cubicBezTo>
                  <a:pt x="10276" y="13464"/>
                  <a:pt x="11014" y="12512"/>
                  <a:pt x="11145" y="11357"/>
                </a:cubicBezTo>
                <a:cubicBezTo>
                  <a:pt x="11145" y="10345"/>
                  <a:pt x="10931" y="9464"/>
                  <a:pt x="10728" y="8607"/>
                </a:cubicBezTo>
                <a:cubicBezTo>
                  <a:pt x="10323" y="6964"/>
                  <a:pt x="9966" y="5428"/>
                  <a:pt x="11228" y="3427"/>
                </a:cubicBezTo>
                <a:cubicBezTo>
                  <a:pt x="11978" y="2034"/>
                  <a:pt x="13348" y="1427"/>
                  <a:pt x="14241" y="1022"/>
                </a:cubicBezTo>
                <a:cubicBezTo>
                  <a:pt x="14764" y="784"/>
                  <a:pt x="15086" y="641"/>
                  <a:pt x="15157" y="427"/>
                </a:cubicBezTo>
                <a:cubicBezTo>
                  <a:pt x="15181" y="356"/>
                  <a:pt x="15181" y="296"/>
                  <a:pt x="15134" y="225"/>
                </a:cubicBezTo>
                <a:cubicBezTo>
                  <a:pt x="15056" y="69"/>
                  <a:pt x="14898" y="1"/>
                  <a:pt x="14660" y="1"/>
                </a:cubicBezTo>
                <a:close/>
              </a:path>
            </a:pathLst>
          </a:custGeom>
          <a:solidFill>
            <a:schemeClr val="accent6"/>
          </a:solid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972" name="Google Shape;972;p32"/>
          <p:cNvGrpSpPr/>
          <p:nvPr/>
        </p:nvGrpSpPr>
        <p:grpSpPr>
          <a:xfrm>
            <a:off x="-1386240" y="-1026600"/>
            <a:ext cx="3585731" cy="2819199"/>
            <a:chOff x="6451063" y="-3"/>
            <a:chExt cx="2230626" cy="1753778"/>
          </a:xfrm>
        </p:grpSpPr>
        <p:sp>
          <p:nvSpPr>
            <p:cNvPr id="973" name="Google Shape;973;p32"/>
            <p:cNvSpPr/>
            <p:nvPr/>
          </p:nvSpPr>
          <p:spPr>
            <a:xfrm>
              <a:off x="7215845" y="23907"/>
              <a:ext cx="94475" cy="126136"/>
            </a:xfrm>
            <a:custGeom>
              <a:avLst/>
              <a:gdLst/>
              <a:ahLst/>
              <a:cxnLst/>
              <a:rect l="l" t="t" r="r" b="b"/>
              <a:pathLst>
                <a:path w="2596" h="3466" extrusionOk="0">
                  <a:moveTo>
                    <a:pt x="1298" y="1"/>
                  </a:moveTo>
                  <a:cubicBezTo>
                    <a:pt x="1280" y="1"/>
                    <a:pt x="1262" y="7"/>
                    <a:pt x="1262" y="19"/>
                  </a:cubicBezTo>
                  <a:cubicBezTo>
                    <a:pt x="1107" y="912"/>
                    <a:pt x="667" y="1602"/>
                    <a:pt x="12" y="1721"/>
                  </a:cubicBezTo>
                  <a:lnTo>
                    <a:pt x="0" y="1733"/>
                  </a:lnTo>
                  <a:lnTo>
                    <a:pt x="0" y="1745"/>
                  </a:lnTo>
                  <a:lnTo>
                    <a:pt x="12" y="1745"/>
                  </a:lnTo>
                  <a:cubicBezTo>
                    <a:pt x="667" y="1864"/>
                    <a:pt x="1107" y="2555"/>
                    <a:pt x="1262" y="3448"/>
                  </a:cubicBezTo>
                  <a:cubicBezTo>
                    <a:pt x="1262" y="3460"/>
                    <a:pt x="1280" y="3466"/>
                    <a:pt x="1298" y="3466"/>
                  </a:cubicBezTo>
                  <a:cubicBezTo>
                    <a:pt x="1316" y="3466"/>
                    <a:pt x="1334" y="3460"/>
                    <a:pt x="1334" y="3448"/>
                  </a:cubicBezTo>
                  <a:cubicBezTo>
                    <a:pt x="1488" y="2555"/>
                    <a:pt x="1929" y="1864"/>
                    <a:pt x="2584" y="1745"/>
                  </a:cubicBezTo>
                  <a:lnTo>
                    <a:pt x="2596" y="1745"/>
                  </a:lnTo>
                  <a:cubicBezTo>
                    <a:pt x="2596" y="1733"/>
                    <a:pt x="2584" y="1733"/>
                    <a:pt x="2584" y="1721"/>
                  </a:cubicBezTo>
                  <a:cubicBezTo>
                    <a:pt x="1929" y="1602"/>
                    <a:pt x="1488" y="912"/>
                    <a:pt x="1334" y="19"/>
                  </a:cubicBezTo>
                  <a:cubicBezTo>
                    <a:pt x="1334" y="7"/>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4" name="Google Shape;974;p32"/>
            <p:cNvSpPr/>
            <p:nvPr/>
          </p:nvSpPr>
          <p:spPr>
            <a:xfrm>
              <a:off x="7420333" y="171114"/>
              <a:ext cx="61139" cy="80864"/>
            </a:xfrm>
            <a:custGeom>
              <a:avLst/>
              <a:gdLst/>
              <a:ahLst/>
              <a:cxnLst/>
              <a:rect l="l" t="t" r="r" b="b"/>
              <a:pathLst>
                <a:path w="1680" h="2222" extrusionOk="0">
                  <a:moveTo>
                    <a:pt x="846" y="1"/>
                  </a:moveTo>
                  <a:cubicBezTo>
                    <a:pt x="834" y="1"/>
                    <a:pt x="822" y="4"/>
                    <a:pt x="822" y="10"/>
                  </a:cubicBezTo>
                  <a:cubicBezTo>
                    <a:pt x="715" y="569"/>
                    <a:pt x="429" y="1022"/>
                    <a:pt x="13" y="1093"/>
                  </a:cubicBezTo>
                  <a:lnTo>
                    <a:pt x="1" y="1105"/>
                  </a:lnTo>
                  <a:lnTo>
                    <a:pt x="1" y="1129"/>
                  </a:lnTo>
                  <a:lnTo>
                    <a:pt x="13" y="1129"/>
                  </a:lnTo>
                  <a:cubicBezTo>
                    <a:pt x="429" y="1201"/>
                    <a:pt x="727" y="1641"/>
                    <a:pt x="822" y="2213"/>
                  </a:cubicBezTo>
                  <a:cubicBezTo>
                    <a:pt x="822" y="2219"/>
                    <a:pt x="834" y="2221"/>
                    <a:pt x="846" y="2221"/>
                  </a:cubicBezTo>
                  <a:cubicBezTo>
                    <a:pt x="858" y="2221"/>
                    <a:pt x="870" y="2219"/>
                    <a:pt x="870" y="2213"/>
                  </a:cubicBezTo>
                  <a:cubicBezTo>
                    <a:pt x="965" y="1641"/>
                    <a:pt x="1251" y="1201"/>
                    <a:pt x="1680" y="1129"/>
                  </a:cubicBezTo>
                  <a:cubicBezTo>
                    <a:pt x="1680" y="1105"/>
                    <a:pt x="1680" y="1105"/>
                    <a:pt x="1668" y="1093"/>
                  </a:cubicBezTo>
                  <a:cubicBezTo>
                    <a:pt x="1251" y="1022"/>
                    <a:pt x="953" y="569"/>
                    <a:pt x="870" y="10"/>
                  </a:cubicBezTo>
                  <a:cubicBezTo>
                    <a:pt x="870" y="4"/>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5" name="Google Shape;975;p32"/>
            <p:cNvSpPr/>
            <p:nvPr/>
          </p:nvSpPr>
          <p:spPr>
            <a:xfrm>
              <a:off x="8056869" y="93562"/>
              <a:ext cx="61321" cy="80864"/>
            </a:xfrm>
            <a:custGeom>
              <a:avLst/>
              <a:gdLst/>
              <a:ahLst/>
              <a:cxnLst/>
              <a:rect l="l" t="t" r="r" b="b"/>
              <a:pathLst>
                <a:path w="1685" h="2222" extrusionOk="0">
                  <a:moveTo>
                    <a:pt x="1683" y="1120"/>
                  </a:moveTo>
                  <a:cubicBezTo>
                    <a:pt x="1682" y="1120"/>
                    <a:pt x="1679" y="1123"/>
                    <a:pt x="1679" y="1129"/>
                  </a:cubicBezTo>
                  <a:cubicBezTo>
                    <a:pt x="1685" y="1123"/>
                    <a:pt x="1685" y="1120"/>
                    <a:pt x="1683" y="1120"/>
                  </a:cubicBezTo>
                  <a:close/>
                  <a:moveTo>
                    <a:pt x="839" y="1"/>
                  </a:moveTo>
                  <a:cubicBezTo>
                    <a:pt x="831" y="1"/>
                    <a:pt x="822" y="4"/>
                    <a:pt x="822" y="10"/>
                  </a:cubicBezTo>
                  <a:cubicBezTo>
                    <a:pt x="714" y="581"/>
                    <a:pt x="429" y="1022"/>
                    <a:pt x="12" y="1093"/>
                  </a:cubicBezTo>
                  <a:lnTo>
                    <a:pt x="0" y="1117"/>
                  </a:lnTo>
                  <a:lnTo>
                    <a:pt x="0" y="1129"/>
                  </a:lnTo>
                  <a:lnTo>
                    <a:pt x="12" y="1129"/>
                  </a:lnTo>
                  <a:cubicBezTo>
                    <a:pt x="429" y="1200"/>
                    <a:pt x="726" y="1653"/>
                    <a:pt x="822" y="2212"/>
                  </a:cubicBezTo>
                  <a:cubicBezTo>
                    <a:pt x="822" y="2218"/>
                    <a:pt x="831" y="2221"/>
                    <a:pt x="839" y="2221"/>
                  </a:cubicBezTo>
                  <a:cubicBezTo>
                    <a:pt x="848" y="2221"/>
                    <a:pt x="857" y="2218"/>
                    <a:pt x="857" y="2212"/>
                  </a:cubicBezTo>
                  <a:cubicBezTo>
                    <a:pt x="965" y="1653"/>
                    <a:pt x="1250" y="1200"/>
                    <a:pt x="1679" y="1129"/>
                  </a:cubicBezTo>
                  <a:cubicBezTo>
                    <a:pt x="1679" y="1117"/>
                    <a:pt x="1679" y="1117"/>
                    <a:pt x="1667" y="1093"/>
                  </a:cubicBezTo>
                  <a:cubicBezTo>
                    <a:pt x="1250" y="1022"/>
                    <a:pt x="953" y="581"/>
                    <a:pt x="857" y="10"/>
                  </a:cubicBezTo>
                  <a:cubicBezTo>
                    <a:pt x="857" y="4"/>
                    <a:pt x="848" y="1"/>
                    <a:pt x="83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6" name="Google Shape;976;p32"/>
            <p:cNvSpPr/>
            <p:nvPr/>
          </p:nvSpPr>
          <p:spPr>
            <a:xfrm>
              <a:off x="8244908" y="1312228"/>
              <a:ext cx="94475" cy="126318"/>
            </a:xfrm>
            <a:custGeom>
              <a:avLst/>
              <a:gdLst/>
              <a:ahLst/>
              <a:cxnLst/>
              <a:rect l="l" t="t" r="r" b="b"/>
              <a:pathLst>
                <a:path w="2596" h="3471" extrusionOk="0">
                  <a:moveTo>
                    <a:pt x="1298" y="0"/>
                  </a:moveTo>
                  <a:cubicBezTo>
                    <a:pt x="1280" y="0"/>
                    <a:pt x="1262" y="9"/>
                    <a:pt x="1262" y="27"/>
                  </a:cubicBezTo>
                  <a:cubicBezTo>
                    <a:pt x="1108" y="920"/>
                    <a:pt x="667" y="1598"/>
                    <a:pt x="12" y="1717"/>
                  </a:cubicBezTo>
                  <a:lnTo>
                    <a:pt x="0" y="1741"/>
                  </a:lnTo>
                  <a:lnTo>
                    <a:pt x="0" y="1753"/>
                  </a:lnTo>
                  <a:lnTo>
                    <a:pt x="12" y="1753"/>
                  </a:lnTo>
                  <a:cubicBezTo>
                    <a:pt x="667" y="1872"/>
                    <a:pt x="1108" y="2551"/>
                    <a:pt x="1262" y="3444"/>
                  </a:cubicBezTo>
                  <a:cubicBezTo>
                    <a:pt x="1262" y="3462"/>
                    <a:pt x="1280" y="3471"/>
                    <a:pt x="1298" y="3471"/>
                  </a:cubicBezTo>
                  <a:cubicBezTo>
                    <a:pt x="1316" y="3471"/>
                    <a:pt x="1334" y="3462"/>
                    <a:pt x="1334" y="3444"/>
                  </a:cubicBezTo>
                  <a:cubicBezTo>
                    <a:pt x="1489" y="2551"/>
                    <a:pt x="1929" y="1872"/>
                    <a:pt x="2584" y="1753"/>
                  </a:cubicBezTo>
                  <a:lnTo>
                    <a:pt x="2596" y="1753"/>
                  </a:lnTo>
                  <a:cubicBezTo>
                    <a:pt x="2596" y="1741"/>
                    <a:pt x="2596" y="1717"/>
                    <a:pt x="2584" y="1717"/>
                  </a:cubicBezTo>
                  <a:cubicBezTo>
                    <a:pt x="1929" y="1598"/>
                    <a:pt x="1489" y="920"/>
                    <a:pt x="1334" y="27"/>
                  </a:cubicBezTo>
                  <a:cubicBezTo>
                    <a:pt x="1334" y="9"/>
                    <a:pt x="1316" y="0"/>
                    <a:pt x="129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7" name="Google Shape;977;p32"/>
            <p:cNvSpPr/>
            <p:nvPr/>
          </p:nvSpPr>
          <p:spPr>
            <a:xfrm>
              <a:off x="8587213" y="679586"/>
              <a:ext cx="94475" cy="126355"/>
            </a:xfrm>
            <a:custGeom>
              <a:avLst/>
              <a:gdLst/>
              <a:ahLst/>
              <a:cxnLst/>
              <a:rect l="l" t="t" r="r" b="b"/>
              <a:pathLst>
                <a:path w="2596" h="3472" extrusionOk="0">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8" name="Google Shape;978;p32"/>
            <p:cNvSpPr/>
            <p:nvPr/>
          </p:nvSpPr>
          <p:spPr>
            <a:xfrm>
              <a:off x="8339346" y="1467113"/>
              <a:ext cx="61576" cy="80828"/>
            </a:xfrm>
            <a:custGeom>
              <a:avLst/>
              <a:gdLst/>
              <a:ahLst/>
              <a:cxnLst/>
              <a:rect l="l" t="t" r="r" b="b"/>
              <a:pathLst>
                <a:path w="1692" h="2221" extrusionOk="0">
                  <a:moveTo>
                    <a:pt x="846" y="0"/>
                  </a:moveTo>
                  <a:cubicBezTo>
                    <a:pt x="834" y="0"/>
                    <a:pt x="823" y="3"/>
                    <a:pt x="823" y="9"/>
                  </a:cubicBezTo>
                  <a:cubicBezTo>
                    <a:pt x="715" y="581"/>
                    <a:pt x="442" y="1021"/>
                    <a:pt x="25" y="1093"/>
                  </a:cubicBezTo>
                  <a:lnTo>
                    <a:pt x="1" y="1117"/>
                  </a:lnTo>
                  <a:lnTo>
                    <a:pt x="1" y="1129"/>
                  </a:lnTo>
                  <a:lnTo>
                    <a:pt x="25" y="1129"/>
                  </a:lnTo>
                  <a:cubicBezTo>
                    <a:pt x="442" y="1200"/>
                    <a:pt x="739" y="1652"/>
                    <a:pt x="823" y="2212"/>
                  </a:cubicBezTo>
                  <a:cubicBezTo>
                    <a:pt x="823" y="2218"/>
                    <a:pt x="834" y="2221"/>
                    <a:pt x="846" y="2221"/>
                  </a:cubicBezTo>
                  <a:cubicBezTo>
                    <a:pt x="858" y="2221"/>
                    <a:pt x="870" y="2218"/>
                    <a:pt x="870" y="2212"/>
                  </a:cubicBezTo>
                  <a:cubicBezTo>
                    <a:pt x="977" y="1652"/>
                    <a:pt x="1251" y="1200"/>
                    <a:pt x="1692" y="1129"/>
                  </a:cubicBezTo>
                  <a:cubicBezTo>
                    <a:pt x="1692" y="1117"/>
                    <a:pt x="1668" y="1117"/>
                    <a:pt x="1668"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9" name="Google Shape;979;p32"/>
            <p:cNvSpPr/>
            <p:nvPr/>
          </p:nvSpPr>
          <p:spPr>
            <a:xfrm>
              <a:off x="8063784" y="854960"/>
              <a:ext cx="61139" cy="81192"/>
            </a:xfrm>
            <a:custGeom>
              <a:avLst/>
              <a:gdLst/>
              <a:ahLst/>
              <a:cxnLst/>
              <a:rect l="l" t="t" r="r" b="b"/>
              <a:pathLst>
                <a:path w="1680" h="2231" extrusionOk="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0" name="Google Shape;980;p32"/>
            <p:cNvSpPr/>
            <p:nvPr/>
          </p:nvSpPr>
          <p:spPr>
            <a:xfrm>
              <a:off x="7989253" y="948124"/>
              <a:ext cx="61139" cy="81192"/>
            </a:xfrm>
            <a:custGeom>
              <a:avLst/>
              <a:gdLst/>
              <a:ahLst/>
              <a:cxnLst/>
              <a:rect l="l" t="t" r="r" b="b"/>
              <a:pathLst>
                <a:path w="1680" h="2231" extrusionOk="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1" name="Google Shape;981;p32"/>
            <p:cNvSpPr/>
            <p:nvPr/>
          </p:nvSpPr>
          <p:spPr>
            <a:xfrm>
              <a:off x="7651278" y="1426391"/>
              <a:ext cx="61139" cy="81155"/>
            </a:xfrm>
            <a:custGeom>
              <a:avLst/>
              <a:gdLst/>
              <a:ahLst/>
              <a:cxnLst/>
              <a:rect l="l" t="t" r="r" b="b"/>
              <a:pathLst>
                <a:path w="1680" h="2230" extrusionOk="0">
                  <a:moveTo>
                    <a:pt x="834" y="0"/>
                  </a:moveTo>
                  <a:cubicBezTo>
                    <a:pt x="822" y="0"/>
                    <a:pt x="810" y="3"/>
                    <a:pt x="810" y="9"/>
                  </a:cubicBezTo>
                  <a:cubicBezTo>
                    <a:pt x="715" y="581"/>
                    <a:pt x="429" y="1021"/>
                    <a:pt x="13" y="1105"/>
                  </a:cubicBezTo>
                  <a:lnTo>
                    <a:pt x="1" y="1117"/>
                  </a:lnTo>
                  <a:lnTo>
                    <a:pt x="1" y="1128"/>
                  </a:lnTo>
                  <a:lnTo>
                    <a:pt x="13" y="1128"/>
                  </a:lnTo>
                  <a:cubicBezTo>
                    <a:pt x="429" y="1200"/>
                    <a:pt x="727" y="1652"/>
                    <a:pt x="810" y="2212"/>
                  </a:cubicBezTo>
                  <a:cubicBezTo>
                    <a:pt x="810" y="2224"/>
                    <a:pt x="822" y="2230"/>
                    <a:pt x="834" y="2230"/>
                  </a:cubicBezTo>
                  <a:cubicBezTo>
                    <a:pt x="846" y="2230"/>
                    <a:pt x="858" y="2224"/>
                    <a:pt x="858" y="2212"/>
                  </a:cubicBezTo>
                  <a:cubicBezTo>
                    <a:pt x="965" y="1652"/>
                    <a:pt x="1251" y="1200"/>
                    <a:pt x="1680" y="1128"/>
                  </a:cubicBezTo>
                  <a:cubicBezTo>
                    <a:pt x="1680" y="1117"/>
                    <a:pt x="1680" y="1117"/>
                    <a:pt x="1668" y="1105"/>
                  </a:cubicBezTo>
                  <a:cubicBezTo>
                    <a:pt x="1251" y="1021"/>
                    <a:pt x="953" y="581"/>
                    <a:pt x="858" y="9"/>
                  </a:cubicBezTo>
                  <a:cubicBezTo>
                    <a:pt x="858" y="3"/>
                    <a:pt x="846" y="0"/>
                    <a:pt x="83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2" name="Google Shape;982;p32"/>
            <p:cNvSpPr/>
            <p:nvPr/>
          </p:nvSpPr>
          <p:spPr>
            <a:xfrm>
              <a:off x="6451063" y="860928"/>
              <a:ext cx="61139" cy="81192"/>
            </a:xfrm>
            <a:custGeom>
              <a:avLst/>
              <a:gdLst/>
              <a:ahLst/>
              <a:cxnLst/>
              <a:rect l="l" t="t" r="r" b="b"/>
              <a:pathLst>
                <a:path w="1680" h="2231" extrusionOk="0">
                  <a:moveTo>
                    <a:pt x="834" y="1"/>
                  </a:moveTo>
                  <a:cubicBezTo>
                    <a:pt x="822" y="1"/>
                    <a:pt x="810" y="4"/>
                    <a:pt x="810" y="10"/>
                  </a:cubicBezTo>
                  <a:cubicBezTo>
                    <a:pt x="715" y="581"/>
                    <a:pt x="429" y="1022"/>
                    <a:pt x="12" y="1105"/>
                  </a:cubicBezTo>
                  <a:lnTo>
                    <a:pt x="1" y="1117"/>
                  </a:lnTo>
                  <a:lnTo>
                    <a:pt x="1" y="1129"/>
                  </a:lnTo>
                  <a:lnTo>
                    <a:pt x="12" y="1129"/>
                  </a:lnTo>
                  <a:cubicBezTo>
                    <a:pt x="429" y="1200"/>
                    <a:pt x="727" y="1653"/>
                    <a:pt x="810" y="2212"/>
                  </a:cubicBezTo>
                  <a:cubicBezTo>
                    <a:pt x="810" y="2224"/>
                    <a:pt x="822" y="2230"/>
                    <a:pt x="834" y="2230"/>
                  </a:cubicBezTo>
                  <a:cubicBezTo>
                    <a:pt x="846" y="2230"/>
                    <a:pt x="858" y="2224"/>
                    <a:pt x="858" y="2212"/>
                  </a:cubicBezTo>
                  <a:cubicBezTo>
                    <a:pt x="965" y="1653"/>
                    <a:pt x="1251" y="1200"/>
                    <a:pt x="1679" y="1129"/>
                  </a:cubicBezTo>
                  <a:cubicBezTo>
                    <a:pt x="1679" y="1117"/>
                    <a:pt x="1679" y="1117"/>
                    <a:pt x="1667" y="1105"/>
                  </a:cubicBez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3" name="Google Shape;983;p32"/>
            <p:cNvSpPr/>
            <p:nvPr/>
          </p:nvSpPr>
          <p:spPr>
            <a:xfrm>
              <a:off x="8087621" y="1560278"/>
              <a:ext cx="61139" cy="80828"/>
            </a:xfrm>
            <a:custGeom>
              <a:avLst/>
              <a:gdLst/>
              <a:ahLst/>
              <a:cxnLst/>
              <a:rect l="l" t="t" r="r" b="b"/>
              <a:pathLst>
                <a:path w="1680" h="2221" extrusionOk="0">
                  <a:moveTo>
                    <a:pt x="846" y="0"/>
                  </a:moveTo>
                  <a:cubicBezTo>
                    <a:pt x="834" y="0"/>
                    <a:pt x="822" y="3"/>
                    <a:pt x="822" y="9"/>
                  </a:cubicBezTo>
                  <a:cubicBezTo>
                    <a:pt x="715" y="581"/>
                    <a:pt x="429" y="1021"/>
                    <a:pt x="12" y="1093"/>
                  </a:cubicBezTo>
                  <a:lnTo>
                    <a:pt x="0" y="1117"/>
                  </a:lnTo>
                  <a:lnTo>
                    <a:pt x="0" y="1128"/>
                  </a:lnTo>
                  <a:lnTo>
                    <a:pt x="12" y="1128"/>
                  </a:lnTo>
                  <a:cubicBezTo>
                    <a:pt x="429" y="1200"/>
                    <a:pt x="727" y="1652"/>
                    <a:pt x="822" y="2212"/>
                  </a:cubicBezTo>
                  <a:cubicBezTo>
                    <a:pt x="822" y="2218"/>
                    <a:pt x="834" y="2221"/>
                    <a:pt x="846" y="2221"/>
                  </a:cubicBezTo>
                  <a:cubicBezTo>
                    <a:pt x="858" y="2221"/>
                    <a:pt x="870" y="2218"/>
                    <a:pt x="870" y="2212"/>
                  </a:cubicBezTo>
                  <a:cubicBezTo>
                    <a:pt x="965" y="1652"/>
                    <a:pt x="1251" y="1200"/>
                    <a:pt x="1679" y="1128"/>
                  </a:cubicBezTo>
                  <a:cubicBezTo>
                    <a:pt x="1679" y="1117"/>
                    <a:pt x="1667" y="1117"/>
                    <a:pt x="1667"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4" name="Google Shape;984;p32"/>
            <p:cNvSpPr/>
            <p:nvPr/>
          </p:nvSpPr>
          <p:spPr>
            <a:xfrm>
              <a:off x="6893010" y="1186129"/>
              <a:ext cx="94511" cy="126318"/>
            </a:xfrm>
            <a:custGeom>
              <a:avLst/>
              <a:gdLst/>
              <a:ahLst/>
              <a:cxnLst/>
              <a:rect l="l" t="t" r="r" b="b"/>
              <a:pathLst>
                <a:path w="2597" h="3471" extrusionOk="0">
                  <a:moveTo>
                    <a:pt x="1299" y="0"/>
                  </a:moveTo>
                  <a:cubicBezTo>
                    <a:pt x="1281" y="0"/>
                    <a:pt x="1263" y="9"/>
                    <a:pt x="1263" y="27"/>
                  </a:cubicBezTo>
                  <a:cubicBezTo>
                    <a:pt x="1108" y="920"/>
                    <a:pt x="668" y="1599"/>
                    <a:pt x="13" y="1718"/>
                  </a:cubicBezTo>
                  <a:lnTo>
                    <a:pt x="1" y="1718"/>
                  </a:lnTo>
                  <a:cubicBezTo>
                    <a:pt x="1" y="1730"/>
                    <a:pt x="13" y="1753"/>
                    <a:pt x="13" y="1753"/>
                  </a:cubicBezTo>
                  <a:cubicBezTo>
                    <a:pt x="668" y="1873"/>
                    <a:pt x="1108" y="2551"/>
                    <a:pt x="1263" y="3444"/>
                  </a:cubicBezTo>
                  <a:cubicBezTo>
                    <a:pt x="1263" y="3462"/>
                    <a:pt x="1281" y="3471"/>
                    <a:pt x="1299" y="3471"/>
                  </a:cubicBezTo>
                  <a:cubicBezTo>
                    <a:pt x="1317" y="3471"/>
                    <a:pt x="1334" y="3462"/>
                    <a:pt x="1334" y="3444"/>
                  </a:cubicBezTo>
                  <a:cubicBezTo>
                    <a:pt x="1489" y="2551"/>
                    <a:pt x="1930" y="1873"/>
                    <a:pt x="2585" y="1753"/>
                  </a:cubicBezTo>
                  <a:lnTo>
                    <a:pt x="2596" y="1730"/>
                  </a:lnTo>
                  <a:lnTo>
                    <a:pt x="2596" y="1718"/>
                  </a:lnTo>
                  <a:lnTo>
                    <a:pt x="2585" y="1718"/>
                  </a:lnTo>
                  <a:cubicBezTo>
                    <a:pt x="1930" y="1599"/>
                    <a:pt x="1489" y="920"/>
                    <a:pt x="1334" y="27"/>
                  </a:cubicBezTo>
                  <a:cubicBezTo>
                    <a:pt x="1334" y="9"/>
                    <a:pt x="1317" y="0"/>
                    <a:pt x="129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5" name="Google Shape;985;p32"/>
            <p:cNvSpPr/>
            <p:nvPr/>
          </p:nvSpPr>
          <p:spPr>
            <a:xfrm>
              <a:off x="7167298" y="771767"/>
              <a:ext cx="94948" cy="126136"/>
            </a:xfrm>
            <a:custGeom>
              <a:avLst/>
              <a:gdLst/>
              <a:ahLst/>
              <a:cxnLst/>
              <a:rect l="l" t="t" r="r" b="b"/>
              <a:pathLst>
                <a:path w="2609" h="3466" extrusionOk="0">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 name="Google Shape;986;p32"/>
            <p:cNvSpPr/>
            <p:nvPr/>
          </p:nvSpPr>
          <p:spPr>
            <a:xfrm>
              <a:off x="6831944" y="1076698"/>
              <a:ext cx="61540" cy="80864"/>
            </a:xfrm>
            <a:custGeom>
              <a:avLst/>
              <a:gdLst/>
              <a:ahLst/>
              <a:cxnLst/>
              <a:rect l="l" t="t" r="r" b="b"/>
              <a:pathLst>
                <a:path w="1691" h="2222" extrusionOk="0">
                  <a:moveTo>
                    <a:pt x="12" y="1093"/>
                  </a:moveTo>
                  <a:lnTo>
                    <a:pt x="12" y="1093"/>
                  </a:lnTo>
                  <a:cubicBezTo>
                    <a:pt x="0" y="1099"/>
                    <a:pt x="0" y="1102"/>
                    <a:pt x="3" y="1102"/>
                  </a:cubicBezTo>
                  <a:cubicBezTo>
                    <a:pt x="6" y="1102"/>
                    <a:pt x="12" y="1099"/>
                    <a:pt x="12" y="1093"/>
                  </a:cubicBezTo>
                  <a:close/>
                  <a:moveTo>
                    <a:pt x="845" y="1"/>
                  </a:moveTo>
                  <a:cubicBezTo>
                    <a:pt x="834" y="1"/>
                    <a:pt x="822" y="4"/>
                    <a:pt x="822" y="10"/>
                  </a:cubicBezTo>
                  <a:cubicBezTo>
                    <a:pt x="726" y="570"/>
                    <a:pt x="441" y="1022"/>
                    <a:pt x="12" y="1093"/>
                  </a:cubicBezTo>
                  <a:cubicBezTo>
                    <a:pt x="12" y="1105"/>
                    <a:pt x="12" y="1129"/>
                    <a:pt x="24" y="1129"/>
                  </a:cubicBezTo>
                  <a:cubicBezTo>
                    <a:pt x="441" y="1201"/>
                    <a:pt x="738" y="1641"/>
                    <a:pt x="822" y="2213"/>
                  </a:cubicBezTo>
                  <a:cubicBezTo>
                    <a:pt x="822" y="2219"/>
                    <a:pt x="834" y="2221"/>
                    <a:pt x="845" y="2221"/>
                  </a:cubicBezTo>
                  <a:cubicBezTo>
                    <a:pt x="857" y="2221"/>
                    <a:pt x="869" y="2219"/>
                    <a:pt x="869" y="2213"/>
                  </a:cubicBezTo>
                  <a:cubicBezTo>
                    <a:pt x="976" y="1641"/>
                    <a:pt x="1262" y="1201"/>
                    <a:pt x="1679" y="1129"/>
                  </a:cubicBezTo>
                  <a:lnTo>
                    <a:pt x="1691" y="1105"/>
                  </a:lnTo>
                  <a:lnTo>
                    <a:pt x="1691" y="1093"/>
                  </a:lnTo>
                  <a:lnTo>
                    <a:pt x="1679" y="1093"/>
                  </a:lnTo>
                  <a:cubicBezTo>
                    <a:pt x="1262" y="1022"/>
                    <a:pt x="965" y="570"/>
                    <a:pt x="869" y="10"/>
                  </a:cubicBezTo>
                  <a:cubicBezTo>
                    <a:pt x="869" y="4"/>
                    <a:pt x="857" y="1"/>
                    <a:pt x="84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 name="Google Shape;987;p32"/>
            <p:cNvSpPr/>
            <p:nvPr/>
          </p:nvSpPr>
          <p:spPr>
            <a:xfrm>
              <a:off x="7103175" y="1672911"/>
              <a:ext cx="61139" cy="80864"/>
            </a:xfrm>
            <a:custGeom>
              <a:avLst/>
              <a:gdLst/>
              <a:ahLst/>
              <a:cxnLst/>
              <a:rect l="l" t="t" r="r" b="b"/>
              <a:pathLst>
                <a:path w="1680" h="2222" extrusionOk="0">
                  <a:moveTo>
                    <a:pt x="834" y="1"/>
                  </a:moveTo>
                  <a:cubicBezTo>
                    <a:pt x="822" y="1"/>
                    <a:pt x="810" y="4"/>
                    <a:pt x="810" y="10"/>
                  </a:cubicBezTo>
                  <a:cubicBezTo>
                    <a:pt x="715" y="581"/>
                    <a:pt x="429" y="1022"/>
                    <a:pt x="0" y="1093"/>
                  </a:cubicBezTo>
                  <a:cubicBezTo>
                    <a:pt x="0" y="1117"/>
                    <a:pt x="0" y="1117"/>
                    <a:pt x="12" y="1129"/>
                  </a:cubicBezTo>
                  <a:cubicBezTo>
                    <a:pt x="429" y="1201"/>
                    <a:pt x="727" y="1653"/>
                    <a:pt x="810" y="2213"/>
                  </a:cubicBezTo>
                  <a:cubicBezTo>
                    <a:pt x="810" y="2218"/>
                    <a:pt x="822" y="2221"/>
                    <a:pt x="834" y="2221"/>
                  </a:cubicBezTo>
                  <a:cubicBezTo>
                    <a:pt x="846" y="2221"/>
                    <a:pt x="858" y="2218"/>
                    <a:pt x="858" y="2213"/>
                  </a:cubicBezTo>
                  <a:cubicBezTo>
                    <a:pt x="965" y="1653"/>
                    <a:pt x="1251" y="1201"/>
                    <a:pt x="1667" y="1129"/>
                  </a:cubicBezTo>
                  <a:lnTo>
                    <a:pt x="1679" y="1117"/>
                  </a:lnTo>
                  <a:lnTo>
                    <a:pt x="1679" y="1093"/>
                  </a:lnTo>
                  <a:lnTo>
                    <a:pt x="1667" y="1093"/>
                  </a:ln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8" name="Google Shape;988;p32"/>
            <p:cNvSpPr/>
            <p:nvPr/>
          </p:nvSpPr>
          <p:spPr>
            <a:xfrm>
              <a:off x="8111458" y="-3"/>
              <a:ext cx="61139" cy="80828"/>
            </a:xfrm>
            <a:custGeom>
              <a:avLst/>
              <a:gdLst/>
              <a:ahLst/>
              <a:cxnLst/>
              <a:rect l="l" t="t" r="r" b="b"/>
              <a:pathLst>
                <a:path w="1680" h="2221" extrusionOk="0">
                  <a:moveTo>
                    <a:pt x="846" y="0"/>
                  </a:moveTo>
                  <a:cubicBezTo>
                    <a:pt x="834" y="0"/>
                    <a:pt x="822" y="3"/>
                    <a:pt x="822" y="9"/>
                  </a:cubicBezTo>
                  <a:cubicBezTo>
                    <a:pt x="715" y="569"/>
                    <a:pt x="429" y="1021"/>
                    <a:pt x="12" y="1092"/>
                  </a:cubicBezTo>
                  <a:lnTo>
                    <a:pt x="0" y="1104"/>
                  </a:lnTo>
                  <a:lnTo>
                    <a:pt x="0" y="1128"/>
                  </a:lnTo>
                  <a:lnTo>
                    <a:pt x="12" y="1128"/>
                  </a:lnTo>
                  <a:cubicBezTo>
                    <a:pt x="429" y="1200"/>
                    <a:pt x="727" y="1640"/>
                    <a:pt x="822" y="2212"/>
                  </a:cubicBezTo>
                  <a:cubicBezTo>
                    <a:pt x="822" y="2218"/>
                    <a:pt x="834" y="2221"/>
                    <a:pt x="846" y="2221"/>
                  </a:cubicBezTo>
                  <a:cubicBezTo>
                    <a:pt x="858" y="2221"/>
                    <a:pt x="869" y="2218"/>
                    <a:pt x="869" y="2212"/>
                  </a:cubicBezTo>
                  <a:cubicBezTo>
                    <a:pt x="965" y="1640"/>
                    <a:pt x="1250" y="1200"/>
                    <a:pt x="1679" y="1128"/>
                  </a:cubicBezTo>
                  <a:cubicBezTo>
                    <a:pt x="1679" y="1104"/>
                    <a:pt x="1679" y="1104"/>
                    <a:pt x="1667" y="1092"/>
                  </a:cubicBezTo>
                  <a:cubicBezTo>
                    <a:pt x="1250" y="1021"/>
                    <a:pt x="953" y="569"/>
                    <a:pt x="869" y="9"/>
                  </a:cubicBezTo>
                  <a:cubicBezTo>
                    <a:pt x="869"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989" name="Google Shape;989;p32"/>
          <p:cNvSpPr txBox="1">
            <a:spLocks noGrp="1"/>
          </p:cNvSpPr>
          <p:nvPr>
            <p:ph type="title"/>
          </p:nvPr>
        </p:nvSpPr>
        <p:spPr>
          <a:xfrm>
            <a:off x="713225" y="445025"/>
            <a:ext cx="7717500" cy="572700"/>
          </a:xfrm>
          <a:prstGeom prst="rect">
            <a:avLst/>
          </a:prstGeom>
        </p:spPr>
        <p:txBody>
          <a:bodyPr spcFirstLastPara="1" wrap="square" lIns="0" tIns="0" rIns="0" bIns="0" anchor="b" anchorCtr="0">
            <a:noAutofit/>
          </a:bodyPr>
          <a:lstStyle>
            <a:lvl1pPr lvl="0"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90" name="Google Shape;990;p32"/>
          <p:cNvSpPr txBox="1">
            <a:spLocks noGrp="1"/>
          </p:cNvSpPr>
          <p:nvPr>
            <p:ph type="subTitle" idx="1"/>
          </p:nvPr>
        </p:nvSpPr>
        <p:spPr>
          <a:xfrm>
            <a:off x="737556" y="2941374"/>
            <a:ext cx="3777600" cy="904200"/>
          </a:xfrm>
          <a:prstGeom prst="rect">
            <a:avLst/>
          </a:prstGeom>
        </p:spPr>
        <p:txBody>
          <a:bodyPr spcFirstLastPara="1" wrap="square" lIns="0" tIns="0" rIns="0" bIns="0" anchor="t" anchorCtr="0">
            <a:noAutofit/>
          </a:bodyPr>
          <a:lstStyle>
            <a:lvl1pPr marR="182880" lvl="0" rtl="0">
              <a:lnSpc>
                <a:spcPct val="100000"/>
              </a:lnSpc>
              <a:spcBef>
                <a:spcPts val="0"/>
              </a:spcBef>
              <a:spcAft>
                <a:spcPts val="0"/>
              </a:spcAft>
              <a:buClr>
                <a:schemeClr val="lt2"/>
              </a:buClr>
              <a:buSzPts val="1600"/>
              <a:buAutoNum type="arabicPeriod"/>
              <a:defRPr sz="1400"/>
            </a:lvl1pPr>
            <a:lvl2pPr lvl="1" algn="ctr" rtl="0">
              <a:lnSpc>
                <a:spcPct val="100000"/>
              </a:lnSpc>
              <a:spcBef>
                <a:spcPts val="0"/>
              </a:spcBef>
              <a:spcAft>
                <a:spcPts val="0"/>
              </a:spcAft>
              <a:buClr>
                <a:schemeClr val="accent1"/>
              </a:buClr>
              <a:buSzPts val="1600"/>
              <a:buFont typeface="Open Sans"/>
              <a:buAutoNum type="alphaLcPeriod"/>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600"/>
              <a:buFont typeface="Open Sans"/>
              <a:buAutoNum type="romanLcPeriod"/>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600"/>
              <a:buFont typeface="Open Sans"/>
              <a:buAutoNum type="arabicPeriod"/>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600"/>
              <a:buFont typeface="Open Sans"/>
              <a:buAutoNum type="alphaLcPeriod"/>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600"/>
              <a:buFont typeface="Open Sans"/>
              <a:buAutoNum type="romanLcPeriod"/>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600"/>
              <a:buFont typeface="Open Sans"/>
              <a:buAutoNum type="arabicPeriod"/>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600"/>
              <a:buFont typeface="Open Sans"/>
              <a:buAutoNum type="alphaLcPeriod"/>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600"/>
              <a:buFont typeface="Open Sans"/>
              <a:buAutoNum type="romanLcPeriod"/>
              <a:defRPr>
                <a:solidFill>
                  <a:schemeClr val="accent1"/>
                </a:solidFill>
                <a:latin typeface="Open Sans"/>
                <a:ea typeface="Open Sans"/>
                <a:cs typeface="Open Sans"/>
                <a:sym typeface="Open Sans"/>
              </a:defRPr>
            </a:lvl9pPr>
          </a:lstStyle>
          <a:p>
            <a:endParaRPr/>
          </a:p>
        </p:txBody>
      </p:sp>
      <p:sp>
        <p:nvSpPr>
          <p:cNvPr id="991" name="Google Shape;991;p32"/>
          <p:cNvSpPr txBox="1">
            <a:spLocks noGrp="1"/>
          </p:cNvSpPr>
          <p:nvPr>
            <p:ph type="subTitle" idx="2"/>
          </p:nvPr>
        </p:nvSpPr>
        <p:spPr>
          <a:xfrm>
            <a:off x="738156" y="2468825"/>
            <a:ext cx="37764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Lexend SemiBold"/>
              <a:buNone/>
              <a:defRPr sz="2500">
                <a:solidFill>
                  <a:schemeClr val="lt2"/>
                </a:solidFill>
                <a:latin typeface="Lexend SemiBold"/>
                <a:ea typeface="Lexend SemiBold"/>
                <a:cs typeface="Lexend SemiBold"/>
                <a:sym typeface="Lexend SemiBold"/>
              </a:defRPr>
            </a:lvl1pPr>
            <a:lvl2pPr lvl="1"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2pPr>
            <a:lvl3pPr lvl="2"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3pPr>
            <a:lvl4pPr lvl="3"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4pPr>
            <a:lvl5pPr lvl="4"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5pPr>
            <a:lvl6pPr lvl="5"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6pPr>
            <a:lvl7pPr lvl="6"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7pPr>
            <a:lvl8pPr lvl="7"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8pPr>
            <a:lvl9pPr lvl="8"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9pPr>
          </a:lstStyle>
          <a:p>
            <a:endParaRPr/>
          </a:p>
        </p:txBody>
      </p:sp>
      <p:sp>
        <p:nvSpPr>
          <p:cNvPr id="992" name="Google Shape;992;p32"/>
          <p:cNvSpPr txBox="1">
            <a:spLocks noGrp="1"/>
          </p:cNvSpPr>
          <p:nvPr>
            <p:ph type="subTitle" idx="3"/>
          </p:nvPr>
        </p:nvSpPr>
        <p:spPr>
          <a:xfrm>
            <a:off x="4630044" y="2940774"/>
            <a:ext cx="3776400" cy="905400"/>
          </a:xfrm>
          <a:prstGeom prst="rect">
            <a:avLst/>
          </a:prstGeom>
        </p:spPr>
        <p:txBody>
          <a:bodyPr spcFirstLastPara="1" wrap="square" lIns="0" tIns="0" rIns="0" bIns="0" anchor="t" anchorCtr="0">
            <a:noAutofit/>
          </a:bodyPr>
          <a:lstStyle>
            <a:lvl1pPr marR="182880" lvl="0" rtl="0">
              <a:lnSpc>
                <a:spcPct val="100000"/>
              </a:lnSpc>
              <a:spcBef>
                <a:spcPts val="0"/>
              </a:spcBef>
              <a:spcAft>
                <a:spcPts val="0"/>
              </a:spcAft>
              <a:buClr>
                <a:schemeClr val="dk2"/>
              </a:buClr>
              <a:buSzPts val="1600"/>
              <a:buFont typeface="Open Sans"/>
              <a:buAutoNum type="arabicPeriod"/>
              <a:defRPr/>
            </a:lvl1pPr>
            <a:lvl2pPr lvl="1" algn="ctr" rtl="0">
              <a:lnSpc>
                <a:spcPct val="100000"/>
              </a:lnSpc>
              <a:spcBef>
                <a:spcPts val="0"/>
              </a:spcBef>
              <a:spcAft>
                <a:spcPts val="0"/>
              </a:spcAft>
              <a:buClr>
                <a:schemeClr val="accent1"/>
              </a:buClr>
              <a:buSzPts val="1600"/>
              <a:buFont typeface="Open Sans"/>
              <a:buAutoNum type="alphaLcPeriod"/>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600"/>
              <a:buFont typeface="Open Sans"/>
              <a:buAutoNum type="romanLcPeriod"/>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600"/>
              <a:buFont typeface="Open Sans"/>
              <a:buAutoNum type="arabicPeriod"/>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600"/>
              <a:buFont typeface="Open Sans"/>
              <a:buAutoNum type="alphaLcPeriod"/>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600"/>
              <a:buFont typeface="Open Sans"/>
              <a:buAutoNum type="romanLcPeriod"/>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600"/>
              <a:buFont typeface="Open Sans"/>
              <a:buAutoNum type="arabicPeriod"/>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600"/>
              <a:buFont typeface="Open Sans"/>
              <a:buAutoNum type="alphaLcPeriod"/>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600"/>
              <a:buFont typeface="Open Sans"/>
              <a:buAutoNum type="romanLcPeriod"/>
              <a:defRPr>
                <a:solidFill>
                  <a:schemeClr val="accent1"/>
                </a:solidFill>
                <a:latin typeface="Open Sans"/>
                <a:ea typeface="Open Sans"/>
                <a:cs typeface="Open Sans"/>
                <a:sym typeface="Open Sans"/>
              </a:defRPr>
            </a:lvl9pPr>
          </a:lstStyle>
          <a:p>
            <a:endParaRPr/>
          </a:p>
        </p:txBody>
      </p:sp>
      <p:sp>
        <p:nvSpPr>
          <p:cNvPr id="993" name="Google Shape;993;p32"/>
          <p:cNvSpPr txBox="1">
            <a:spLocks noGrp="1"/>
          </p:cNvSpPr>
          <p:nvPr>
            <p:ph type="subTitle" idx="4"/>
          </p:nvPr>
        </p:nvSpPr>
        <p:spPr>
          <a:xfrm>
            <a:off x="4630044" y="2468825"/>
            <a:ext cx="37764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Lexend SemiBold"/>
              <a:buNone/>
              <a:defRPr sz="2500">
                <a:solidFill>
                  <a:schemeClr val="dk2"/>
                </a:solidFill>
                <a:latin typeface="Lexend SemiBold"/>
                <a:ea typeface="Lexend SemiBold"/>
                <a:cs typeface="Lexend SemiBold"/>
                <a:sym typeface="Lexend SemiBold"/>
              </a:defRPr>
            </a:lvl1pPr>
            <a:lvl2pPr lvl="1"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2pPr>
            <a:lvl3pPr lvl="2"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3pPr>
            <a:lvl4pPr lvl="3"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4pPr>
            <a:lvl5pPr lvl="4"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5pPr>
            <a:lvl6pPr lvl="5"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6pPr>
            <a:lvl7pPr lvl="6"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7pPr>
            <a:lvl8pPr lvl="7"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8pPr>
            <a:lvl9pPr lvl="8"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9pPr>
          </a:lstStyle>
          <a:p>
            <a:endParaRPr/>
          </a:p>
        </p:txBody>
      </p:sp>
      <p:sp>
        <p:nvSpPr>
          <p:cNvPr id="994" name="Google Shape;994;p32"/>
          <p:cNvSpPr/>
          <p:nvPr/>
        </p:nvSpPr>
        <p:spPr>
          <a:xfrm>
            <a:off x="738150" y="4179860"/>
            <a:ext cx="3384001" cy="1279939"/>
          </a:xfrm>
          <a:custGeom>
            <a:avLst/>
            <a:gdLst/>
            <a:ahLst/>
            <a:cxnLst/>
            <a:rect l="l" t="t" r="r" b="b"/>
            <a:pathLst>
              <a:path w="53924" h="20395" extrusionOk="0">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5584432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995"/>
        <p:cNvGrpSpPr/>
        <p:nvPr/>
      </p:nvGrpSpPr>
      <p:grpSpPr>
        <a:xfrm>
          <a:off x="0" y="0"/>
          <a:ext cx="0" cy="0"/>
          <a:chOff x="0" y="0"/>
          <a:chExt cx="0" cy="0"/>
        </a:xfrm>
      </p:grpSpPr>
      <p:sp>
        <p:nvSpPr>
          <p:cNvPr id="996" name="Google Shape;996;p33"/>
          <p:cNvSpPr/>
          <p:nvPr/>
        </p:nvSpPr>
        <p:spPr>
          <a:xfrm>
            <a:off x="9854488" y="1329639"/>
            <a:ext cx="98984" cy="129931"/>
          </a:xfrm>
          <a:custGeom>
            <a:avLst/>
            <a:gdLst/>
            <a:ahLst/>
            <a:cxnLst/>
            <a:rect l="l" t="t" r="r" b="b"/>
            <a:pathLst>
              <a:path w="1692" h="2221" extrusionOk="0">
                <a:moveTo>
                  <a:pt x="846" y="0"/>
                </a:moveTo>
                <a:cubicBezTo>
                  <a:pt x="834" y="0"/>
                  <a:pt x="823" y="3"/>
                  <a:pt x="823" y="9"/>
                </a:cubicBezTo>
                <a:cubicBezTo>
                  <a:pt x="715" y="581"/>
                  <a:pt x="442" y="1021"/>
                  <a:pt x="25" y="1093"/>
                </a:cubicBezTo>
                <a:lnTo>
                  <a:pt x="1" y="1117"/>
                </a:lnTo>
                <a:lnTo>
                  <a:pt x="1" y="1129"/>
                </a:lnTo>
                <a:lnTo>
                  <a:pt x="25" y="1129"/>
                </a:lnTo>
                <a:cubicBezTo>
                  <a:pt x="442" y="1200"/>
                  <a:pt x="739" y="1652"/>
                  <a:pt x="823" y="2212"/>
                </a:cubicBezTo>
                <a:cubicBezTo>
                  <a:pt x="823" y="2218"/>
                  <a:pt x="834" y="2221"/>
                  <a:pt x="846" y="2221"/>
                </a:cubicBezTo>
                <a:cubicBezTo>
                  <a:pt x="858" y="2221"/>
                  <a:pt x="870" y="2218"/>
                  <a:pt x="870" y="2212"/>
                </a:cubicBezTo>
                <a:cubicBezTo>
                  <a:pt x="977" y="1652"/>
                  <a:pt x="1251" y="1200"/>
                  <a:pt x="1692" y="1129"/>
                </a:cubicBezTo>
                <a:cubicBezTo>
                  <a:pt x="1692" y="1117"/>
                  <a:pt x="1668" y="1117"/>
                  <a:pt x="1668"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7" name="Google Shape;997;p33"/>
          <p:cNvSpPr/>
          <p:nvPr/>
        </p:nvSpPr>
        <p:spPr>
          <a:xfrm>
            <a:off x="8748419" y="1264177"/>
            <a:ext cx="98282" cy="130457"/>
          </a:xfrm>
          <a:custGeom>
            <a:avLst/>
            <a:gdLst/>
            <a:ahLst/>
            <a:cxnLst/>
            <a:rect l="l" t="t" r="r" b="b"/>
            <a:pathLst>
              <a:path w="1680" h="2230" extrusionOk="0">
                <a:moveTo>
                  <a:pt x="834" y="0"/>
                </a:moveTo>
                <a:cubicBezTo>
                  <a:pt x="822" y="0"/>
                  <a:pt x="810" y="3"/>
                  <a:pt x="810" y="9"/>
                </a:cubicBezTo>
                <a:cubicBezTo>
                  <a:pt x="715" y="581"/>
                  <a:pt x="429" y="1021"/>
                  <a:pt x="13" y="1105"/>
                </a:cubicBezTo>
                <a:lnTo>
                  <a:pt x="1" y="1117"/>
                </a:lnTo>
                <a:lnTo>
                  <a:pt x="1" y="1128"/>
                </a:lnTo>
                <a:lnTo>
                  <a:pt x="13" y="1128"/>
                </a:lnTo>
                <a:cubicBezTo>
                  <a:pt x="429" y="1200"/>
                  <a:pt x="727" y="1652"/>
                  <a:pt x="810" y="2212"/>
                </a:cubicBezTo>
                <a:cubicBezTo>
                  <a:pt x="810" y="2224"/>
                  <a:pt x="822" y="2230"/>
                  <a:pt x="834" y="2230"/>
                </a:cubicBezTo>
                <a:cubicBezTo>
                  <a:pt x="846" y="2230"/>
                  <a:pt x="858" y="2224"/>
                  <a:pt x="858" y="2212"/>
                </a:cubicBezTo>
                <a:cubicBezTo>
                  <a:pt x="965" y="1652"/>
                  <a:pt x="1251" y="1200"/>
                  <a:pt x="1680" y="1128"/>
                </a:cubicBezTo>
                <a:cubicBezTo>
                  <a:pt x="1680" y="1117"/>
                  <a:pt x="1680" y="1117"/>
                  <a:pt x="1668" y="1105"/>
                </a:cubicBezTo>
                <a:cubicBezTo>
                  <a:pt x="1251" y="1021"/>
                  <a:pt x="953" y="581"/>
                  <a:pt x="858" y="9"/>
                </a:cubicBezTo>
                <a:cubicBezTo>
                  <a:pt x="858" y="3"/>
                  <a:pt x="846" y="0"/>
                  <a:pt x="83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8" name="Google Shape;998;p33"/>
          <p:cNvSpPr/>
          <p:nvPr/>
        </p:nvSpPr>
        <p:spPr>
          <a:xfrm>
            <a:off x="6819072" y="355196"/>
            <a:ext cx="98282" cy="130516"/>
          </a:xfrm>
          <a:custGeom>
            <a:avLst/>
            <a:gdLst/>
            <a:ahLst/>
            <a:cxnLst/>
            <a:rect l="l" t="t" r="r" b="b"/>
            <a:pathLst>
              <a:path w="1680" h="2231" extrusionOk="0">
                <a:moveTo>
                  <a:pt x="834" y="1"/>
                </a:moveTo>
                <a:cubicBezTo>
                  <a:pt x="822" y="1"/>
                  <a:pt x="810" y="4"/>
                  <a:pt x="810" y="10"/>
                </a:cubicBezTo>
                <a:cubicBezTo>
                  <a:pt x="715" y="581"/>
                  <a:pt x="429" y="1022"/>
                  <a:pt x="12" y="1105"/>
                </a:cubicBezTo>
                <a:lnTo>
                  <a:pt x="1" y="1117"/>
                </a:lnTo>
                <a:lnTo>
                  <a:pt x="1" y="1129"/>
                </a:lnTo>
                <a:lnTo>
                  <a:pt x="12" y="1129"/>
                </a:lnTo>
                <a:cubicBezTo>
                  <a:pt x="429" y="1200"/>
                  <a:pt x="727" y="1653"/>
                  <a:pt x="810" y="2212"/>
                </a:cubicBezTo>
                <a:cubicBezTo>
                  <a:pt x="810" y="2224"/>
                  <a:pt x="822" y="2230"/>
                  <a:pt x="834" y="2230"/>
                </a:cubicBezTo>
                <a:cubicBezTo>
                  <a:pt x="846" y="2230"/>
                  <a:pt x="858" y="2224"/>
                  <a:pt x="858" y="2212"/>
                </a:cubicBezTo>
                <a:cubicBezTo>
                  <a:pt x="965" y="1653"/>
                  <a:pt x="1251" y="1200"/>
                  <a:pt x="1679" y="1129"/>
                </a:cubicBezTo>
                <a:cubicBezTo>
                  <a:pt x="1679" y="1117"/>
                  <a:pt x="1679" y="1117"/>
                  <a:pt x="1667" y="1105"/>
                </a:cubicBez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9" name="Google Shape;999;p33"/>
          <p:cNvSpPr/>
          <p:nvPr/>
        </p:nvSpPr>
        <p:spPr>
          <a:xfrm>
            <a:off x="9449840" y="1479400"/>
            <a:ext cx="98282" cy="129931"/>
          </a:xfrm>
          <a:custGeom>
            <a:avLst/>
            <a:gdLst/>
            <a:ahLst/>
            <a:cxnLst/>
            <a:rect l="l" t="t" r="r" b="b"/>
            <a:pathLst>
              <a:path w="1680" h="2221" extrusionOk="0">
                <a:moveTo>
                  <a:pt x="846" y="0"/>
                </a:moveTo>
                <a:cubicBezTo>
                  <a:pt x="834" y="0"/>
                  <a:pt x="822" y="3"/>
                  <a:pt x="822" y="9"/>
                </a:cubicBezTo>
                <a:cubicBezTo>
                  <a:pt x="715" y="581"/>
                  <a:pt x="429" y="1021"/>
                  <a:pt x="12" y="1093"/>
                </a:cubicBezTo>
                <a:lnTo>
                  <a:pt x="0" y="1117"/>
                </a:lnTo>
                <a:lnTo>
                  <a:pt x="0" y="1128"/>
                </a:lnTo>
                <a:lnTo>
                  <a:pt x="12" y="1128"/>
                </a:lnTo>
                <a:cubicBezTo>
                  <a:pt x="429" y="1200"/>
                  <a:pt x="727" y="1652"/>
                  <a:pt x="822" y="2212"/>
                </a:cubicBezTo>
                <a:cubicBezTo>
                  <a:pt x="822" y="2218"/>
                  <a:pt x="834" y="2221"/>
                  <a:pt x="846" y="2221"/>
                </a:cubicBezTo>
                <a:cubicBezTo>
                  <a:pt x="858" y="2221"/>
                  <a:pt x="870" y="2218"/>
                  <a:pt x="870" y="2212"/>
                </a:cubicBezTo>
                <a:cubicBezTo>
                  <a:pt x="965" y="1652"/>
                  <a:pt x="1251" y="1200"/>
                  <a:pt x="1679" y="1128"/>
                </a:cubicBezTo>
                <a:cubicBezTo>
                  <a:pt x="1679" y="1117"/>
                  <a:pt x="1667" y="1117"/>
                  <a:pt x="1667"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0" name="Google Shape;1000;p33"/>
          <p:cNvSpPr/>
          <p:nvPr/>
        </p:nvSpPr>
        <p:spPr>
          <a:xfrm>
            <a:off x="7529502" y="877956"/>
            <a:ext cx="151927" cy="203057"/>
          </a:xfrm>
          <a:custGeom>
            <a:avLst/>
            <a:gdLst/>
            <a:ahLst/>
            <a:cxnLst/>
            <a:rect l="l" t="t" r="r" b="b"/>
            <a:pathLst>
              <a:path w="2597" h="3471" extrusionOk="0">
                <a:moveTo>
                  <a:pt x="1299" y="0"/>
                </a:moveTo>
                <a:cubicBezTo>
                  <a:pt x="1281" y="0"/>
                  <a:pt x="1263" y="9"/>
                  <a:pt x="1263" y="27"/>
                </a:cubicBezTo>
                <a:cubicBezTo>
                  <a:pt x="1108" y="920"/>
                  <a:pt x="668" y="1599"/>
                  <a:pt x="13" y="1718"/>
                </a:cubicBezTo>
                <a:lnTo>
                  <a:pt x="1" y="1718"/>
                </a:lnTo>
                <a:cubicBezTo>
                  <a:pt x="1" y="1730"/>
                  <a:pt x="13" y="1753"/>
                  <a:pt x="13" y="1753"/>
                </a:cubicBezTo>
                <a:cubicBezTo>
                  <a:pt x="668" y="1873"/>
                  <a:pt x="1108" y="2551"/>
                  <a:pt x="1263" y="3444"/>
                </a:cubicBezTo>
                <a:cubicBezTo>
                  <a:pt x="1263" y="3462"/>
                  <a:pt x="1281" y="3471"/>
                  <a:pt x="1299" y="3471"/>
                </a:cubicBezTo>
                <a:cubicBezTo>
                  <a:pt x="1317" y="3471"/>
                  <a:pt x="1334" y="3462"/>
                  <a:pt x="1334" y="3444"/>
                </a:cubicBezTo>
                <a:cubicBezTo>
                  <a:pt x="1489" y="2551"/>
                  <a:pt x="1930" y="1873"/>
                  <a:pt x="2585" y="1753"/>
                </a:cubicBezTo>
                <a:lnTo>
                  <a:pt x="2596" y="1730"/>
                </a:lnTo>
                <a:lnTo>
                  <a:pt x="2596" y="1718"/>
                </a:lnTo>
                <a:lnTo>
                  <a:pt x="2585" y="1718"/>
                </a:lnTo>
                <a:cubicBezTo>
                  <a:pt x="1930" y="1599"/>
                  <a:pt x="1489" y="920"/>
                  <a:pt x="1334" y="27"/>
                </a:cubicBezTo>
                <a:cubicBezTo>
                  <a:pt x="1334" y="9"/>
                  <a:pt x="1317" y="0"/>
                  <a:pt x="129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1" name="Google Shape;1001;p33"/>
          <p:cNvSpPr/>
          <p:nvPr/>
        </p:nvSpPr>
        <p:spPr>
          <a:xfrm>
            <a:off x="7970421" y="211870"/>
            <a:ext cx="152629" cy="202764"/>
          </a:xfrm>
          <a:custGeom>
            <a:avLst/>
            <a:gdLst/>
            <a:ahLst/>
            <a:cxnLst/>
            <a:rect l="l" t="t" r="r" b="b"/>
            <a:pathLst>
              <a:path w="2609" h="3466" extrusionOk="0">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2" name="Google Shape;1002;p33"/>
          <p:cNvSpPr/>
          <p:nvPr/>
        </p:nvSpPr>
        <p:spPr>
          <a:xfrm>
            <a:off x="7431339" y="702045"/>
            <a:ext cx="98925" cy="129989"/>
          </a:xfrm>
          <a:custGeom>
            <a:avLst/>
            <a:gdLst/>
            <a:ahLst/>
            <a:cxnLst/>
            <a:rect l="l" t="t" r="r" b="b"/>
            <a:pathLst>
              <a:path w="1691" h="2222" extrusionOk="0">
                <a:moveTo>
                  <a:pt x="12" y="1093"/>
                </a:moveTo>
                <a:lnTo>
                  <a:pt x="12" y="1093"/>
                </a:lnTo>
                <a:cubicBezTo>
                  <a:pt x="0" y="1099"/>
                  <a:pt x="0" y="1102"/>
                  <a:pt x="3" y="1102"/>
                </a:cubicBezTo>
                <a:cubicBezTo>
                  <a:pt x="6" y="1102"/>
                  <a:pt x="12" y="1099"/>
                  <a:pt x="12" y="1093"/>
                </a:cubicBezTo>
                <a:close/>
                <a:moveTo>
                  <a:pt x="845" y="1"/>
                </a:moveTo>
                <a:cubicBezTo>
                  <a:pt x="834" y="1"/>
                  <a:pt x="822" y="4"/>
                  <a:pt x="822" y="10"/>
                </a:cubicBezTo>
                <a:cubicBezTo>
                  <a:pt x="726" y="570"/>
                  <a:pt x="441" y="1022"/>
                  <a:pt x="12" y="1093"/>
                </a:cubicBezTo>
                <a:cubicBezTo>
                  <a:pt x="12" y="1105"/>
                  <a:pt x="12" y="1129"/>
                  <a:pt x="24" y="1129"/>
                </a:cubicBezTo>
                <a:cubicBezTo>
                  <a:pt x="441" y="1201"/>
                  <a:pt x="738" y="1641"/>
                  <a:pt x="822" y="2213"/>
                </a:cubicBezTo>
                <a:cubicBezTo>
                  <a:pt x="822" y="2219"/>
                  <a:pt x="834" y="2221"/>
                  <a:pt x="845" y="2221"/>
                </a:cubicBezTo>
                <a:cubicBezTo>
                  <a:pt x="857" y="2221"/>
                  <a:pt x="869" y="2219"/>
                  <a:pt x="869" y="2213"/>
                </a:cubicBezTo>
                <a:cubicBezTo>
                  <a:pt x="976" y="1641"/>
                  <a:pt x="1262" y="1201"/>
                  <a:pt x="1679" y="1129"/>
                </a:cubicBezTo>
                <a:lnTo>
                  <a:pt x="1691" y="1105"/>
                </a:lnTo>
                <a:lnTo>
                  <a:pt x="1691" y="1093"/>
                </a:lnTo>
                <a:lnTo>
                  <a:pt x="1679" y="1093"/>
                </a:lnTo>
                <a:cubicBezTo>
                  <a:pt x="1262" y="1022"/>
                  <a:pt x="965" y="570"/>
                  <a:pt x="869" y="10"/>
                </a:cubicBezTo>
                <a:cubicBezTo>
                  <a:pt x="869" y="4"/>
                  <a:pt x="857" y="1"/>
                  <a:pt x="84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3" name="Google Shape;1003;p33"/>
          <p:cNvSpPr/>
          <p:nvPr/>
        </p:nvSpPr>
        <p:spPr>
          <a:xfrm>
            <a:off x="7867343" y="1660459"/>
            <a:ext cx="98282" cy="129989"/>
          </a:xfrm>
          <a:custGeom>
            <a:avLst/>
            <a:gdLst/>
            <a:ahLst/>
            <a:cxnLst/>
            <a:rect l="l" t="t" r="r" b="b"/>
            <a:pathLst>
              <a:path w="1680" h="2222" extrusionOk="0">
                <a:moveTo>
                  <a:pt x="834" y="1"/>
                </a:moveTo>
                <a:cubicBezTo>
                  <a:pt x="822" y="1"/>
                  <a:pt x="810" y="4"/>
                  <a:pt x="810" y="10"/>
                </a:cubicBezTo>
                <a:cubicBezTo>
                  <a:pt x="715" y="581"/>
                  <a:pt x="429" y="1022"/>
                  <a:pt x="0" y="1093"/>
                </a:cubicBezTo>
                <a:cubicBezTo>
                  <a:pt x="0" y="1117"/>
                  <a:pt x="0" y="1117"/>
                  <a:pt x="12" y="1129"/>
                </a:cubicBezTo>
                <a:cubicBezTo>
                  <a:pt x="429" y="1201"/>
                  <a:pt x="727" y="1653"/>
                  <a:pt x="810" y="2213"/>
                </a:cubicBezTo>
                <a:cubicBezTo>
                  <a:pt x="810" y="2218"/>
                  <a:pt x="822" y="2221"/>
                  <a:pt x="834" y="2221"/>
                </a:cubicBezTo>
                <a:cubicBezTo>
                  <a:pt x="846" y="2221"/>
                  <a:pt x="858" y="2218"/>
                  <a:pt x="858" y="2213"/>
                </a:cubicBezTo>
                <a:cubicBezTo>
                  <a:pt x="965" y="1653"/>
                  <a:pt x="1251" y="1201"/>
                  <a:pt x="1667" y="1129"/>
                </a:cubicBezTo>
                <a:lnTo>
                  <a:pt x="1679" y="1117"/>
                </a:lnTo>
                <a:lnTo>
                  <a:pt x="1679" y="1093"/>
                </a:lnTo>
                <a:lnTo>
                  <a:pt x="1667" y="1093"/>
                </a:ln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4" name="Google Shape;1004;p33"/>
          <p:cNvSpPr/>
          <p:nvPr/>
        </p:nvSpPr>
        <p:spPr>
          <a:xfrm>
            <a:off x="1921517" y="674261"/>
            <a:ext cx="151868" cy="203057"/>
          </a:xfrm>
          <a:custGeom>
            <a:avLst/>
            <a:gdLst/>
            <a:ahLst/>
            <a:cxnLst/>
            <a:rect l="l" t="t" r="r" b="b"/>
            <a:pathLst>
              <a:path w="2596" h="3471" extrusionOk="0">
                <a:moveTo>
                  <a:pt x="1298" y="0"/>
                </a:moveTo>
                <a:cubicBezTo>
                  <a:pt x="1280" y="0"/>
                  <a:pt x="1262" y="9"/>
                  <a:pt x="1262" y="27"/>
                </a:cubicBezTo>
                <a:cubicBezTo>
                  <a:pt x="1108" y="920"/>
                  <a:pt x="667" y="1598"/>
                  <a:pt x="12" y="1717"/>
                </a:cubicBezTo>
                <a:lnTo>
                  <a:pt x="0" y="1741"/>
                </a:lnTo>
                <a:lnTo>
                  <a:pt x="0" y="1753"/>
                </a:lnTo>
                <a:lnTo>
                  <a:pt x="12" y="1753"/>
                </a:lnTo>
                <a:cubicBezTo>
                  <a:pt x="667" y="1872"/>
                  <a:pt x="1108" y="2551"/>
                  <a:pt x="1262" y="3444"/>
                </a:cubicBezTo>
                <a:cubicBezTo>
                  <a:pt x="1262" y="3462"/>
                  <a:pt x="1280" y="3471"/>
                  <a:pt x="1298" y="3471"/>
                </a:cubicBezTo>
                <a:cubicBezTo>
                  <a:pt x="1316" y="3471"/>
                  <a:pt x="1334" y="3462"/>
                  <a:pt x="1334" y="3444"/>
                </a:cubicBezTo>
                <a:cubicBezTo>
                  <a:pt x="1489" y="2551"/>
                  <a:pt x="1929" y="1872"/>
                  <a:pt x="2584" y="1753"/>
                </a:cubicBezTo>
                <a:lnTo>
                  <a:pt x="2596" y="1753"/>
                </a:lnTo>
                <a:cubicBezTo>
                  <a:pt x="2596" y="1741"/>
                  <a:pt x="2596" y="1717"/>
                  <a:pt x="2584" y="1717"/>
                </a:cubicBezTo>
                <a:cubicBezTo>
                  <a:pt x="1929" y="1598"/>
                  <a:pt x="1489" y="920"/>
                  <a:pt x="1334" y="27"/>
                </a:cubicBezTo>
                <a:cubicBezTo>
                  <a:pt x="1334" y="9"/>
                  <a:pt x="1316" y="0"/>
                  <a:pt x="129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5" name="Google Shape;1005;p33"/>
          <p:cNvSpPr/>
          <p:nvPr/>
        </p:nvSpPr>
        <p:spPr>
          <a:xfrm>
            <a:off x="2073325" y="923239"/>
            <a:ext cx="98984" cy="129931"/>
          </a:xfrm>
          <a:custGeom>
            <a:avLst/>
            <a:gdLst/>
            <a:ahLst/>
            <a:cxnLst/>
            <a:rect l="l" t="t" r="r" b="b"/>
            <a:pathLst>
              <a:path w="1692" h="2221" extrusionOk="0">
                <a:moveTo>
                  <a:pt x="846" y="0"/>
                </a:moveTo>
                <a:cubicBezTo>
                  <a:pt x="834" y="0"/>
                  <a:pt x="823" y="3"/>
                  <a:pt x="823" y="9"/>
                </a:cubicBezTo>
                <a:cubicBezTo>
                  <a:pt x="715" y="581"/>
                  <a:pt x="442" y="1021"/>
                  <a:pt x="25" y="1093"/>
                </a:cubicBezTo>
                <a:lnTo>
                  <a:pt x="1" y="1117"/>
                </a:lnTo>
                <a:lnTo>
                  <a:pt x="1" y="1129"/>
                </a:lnTo>
                <a:lnTo>
                  <a:pt x="25" y="1129"/>
                </a:lnTo>
                <a:cubicBezTo>
                  <a:pt x="442" y="1200"/>
                  <a:pt x="739" y="1652"/>
                  <a:pt x="823" y="2212"/>
                </a:cubicBezTo>
                <a:cubicBezTo>
                  <a:pt x="823" y="2218"/>
                  <a:pt x="834" y="2221"/>
                  <a:pt x="846" y="2221"/>
                </a:cubicBezTo>
                <a:cubicBezTo>
                  <a:pt x="858" y="2221"/>
                  <a:pt x="870" y="2218"/>
                  <a:pt x="870" y="2212"/>
                </a:cubicBezTo>
                <a:cubicBezTo>
                  <a:pt x="977" y="1652"/>
                  <a:pt x="1251" y="1200"/>
                  <a:pt x="1692" y="1129"/>
                </a:cubicBezTo>
                <a:cubicBezTo>
                  <a:pt x="1692" y="1117"/>
                  <a:pt x="1668" y="1117"/>
                  <a:pt x="1668"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6" name="Google Shape;1006;p33"/>
          <p:cNvSpPr/>
          <p:nvPr/>
        </p:nvSpPr>
        <p:spPr>
          <a:xfrm>
            <a:off x="1630360" y="-60798"/>
            <a:ext cx="98282" cy="130516"/>
          </a:xfrm>
          <a:custGeom>
            <a:avLst/>
            <a:gdLst/>
            <a:ahLst/>
            <a:cxnLst/>
            <a:rect l="l" t="t" r="r" b="b"/>
            <a:pathLst>
              <a:path w="1680" h="2231" extrusionOk="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7" name="Google Shape;1007;p33"/>
          <p:cNvSpPr/>
          <p:nvPr/>
        </p:nvSpPr>
        <p:spPr>
          <a:xfrm>
            <a:off x="1510550" y="88963"/>
            <a:ext cx="98282" cy="130516"/>
          </a:xfrm>
          <a:custGeom>
            <a:avLst/>
            <a:gdLst/>
            <a:ahLst/>
            <a:cxnLst/>
            <a:rect l="l" t="t" r="r" b="b"/>
            <a:pathLst>
              <a:path w="1680" h="2231" extrusionOk="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8" name="Google Shape;1008;p33"/>
          <p:cNvSpPr/>
          <p:nvPr/>
        </p:nvSpPr>
        <p:spPr>
          <a:xfrm>
            <a:off x="967256" y="857777"/>
            <a:ext cx="98282" cy="130457"/>
          </a:xfrm>
          <a:custGeom>
            <a:avLst/>
            <a:gdLst/>
            <a:ahLst/>
            <a:cxnLst/>
            <a:rect l="l" t="t" r="r" b="b"/>
            <a:pathLst>
              <a:path w="1680" h="2230" extrusionOk="0">
                <a:moveTo>
                  <a:pt x="834" y="0"/>
                </a:moveTo>
                <a:cubicBezTo>
                  <a:pt x="822" y="0"/>
                  <a:pt x="810" y="3"/>
                  <a:pt x="810" y="9"/>
                </a:cubicBezTo>
                <a:cubicBezTo>
                  <a:pt x="715" y="581"/>
                  <a:pt x="429" y="1021"/>
                  <a:pt x="13" y="1105"/>
                </a:cubicBezTo>
                <a:lnTo>
                  <a:pt x="1" y="1117"/>
                </a:lnTo>
                <a:lnTo>
                  <a:pt x="1" y="1128"/>
                </a:lnTo>
                <a:lnTo>
                  <a:pt x="13" y="1128"/>
                </a:lnTo>
                <a:cubicBezTo>
                  <a:pt x="429" y="1200"/>
                  <a:pt x="727" y="1652"/>
                  <a:pt x="810" y="2212"/>
                </a:cubicBezTo>
                <a:cubicBezTo>
                  <a:pt x="810" y="2224"/>
                  <a:pt x="822" y="2230"/>
                  <a:pt x="834" y="2230"/>
                </a:cubicBezTo>
                <a:cubicBezTo>
                  <a:pt x="846" y="2230"/>
                  <a:pt x="858" y="2224"/>
                  <a:pt x="858" y="2212"/>
                </a:cubicBezTo>
                <a:cubicBezTo>
                  <a:pt x="965" y="1652"/>
                  <a:pt x="1251" y="1200"/>
                  <a:pt x="1680" y="1128"/>
                </a:cubicBezTo>
                <a:cubicBezTo>
                  <a:pt x="1680" y="1117"/>
                  <a:pt x="1680" y="1117"/>
                  <a:pt x="1668" y="1105"/>
                </a:cubicBezTo>
                <a:cubicBezTo>
                  <a:pt x="1251" y="1021"/>
                  <a:pt x="953" y="581"/>
                  <a:pt x="858" y="9"/>
                </a:cubicBezTo>
                <a:cubicBezTo>
                  <a:pt x="858" y="3"/>
                  <a:pt x="846" y="0"/>
                  <a:pt x="83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9" name="Google Shape;1009;p33"/>
          <p:cNvSpPr/>
          <p:nvPr/>
        </p:nvSpPr>
        <p:spPr>
          <a:xfrm>
            <a:off x="1668677" y="1073000"/>
            <a:ext cx="98282" cy="129931"/>
          </a:xfrm>
          <a:custGeom>
            <a:avLst/>
            <a:gdLst/>
            <a:ahLst/>
            <a:cxnLst/>
            <a:rect l="l" t="t" r="r" b="b"/>
            <a:pathLst>
              <a:path w="1680" h="2221" extrusionOk="0">
                <a:moveTo>
                  <a:pt x="846" y="0"/>
                </a:moveTo>
                <a:cubicBezTo>
                  <a:pt x="834" y="0"/>
                  <a:pt x="822" y="3"/>
                  <a:pt x="822" y="9"/>
                </a:cubicBezTo>
                <a:cubicBezTo>
                  <a:pt x="715" y="581"/>
                  <a:pt x="429" y="1021"/>
                  <a:pt x="12" y="1093"/>
                </a:cubicBezTo>
                <a:lnTo>
                  <a:pt x="0" y="1117"/>
                </a:lnTo>
                <a:lnTo>
                  <a:pt x="0" y="1128"/>
                </a:lnTo>
                <a:lnTo>
                  <a:pt x="12" y="1128"/>
                </a:lnTo>
                <a:cubicBezTo>
                  <a:pt x="429" y="1200"/>
                  <a:pt x="727" y="1652"/>
                  <a:pt x="822" y="2212"/>
                </a:cubicBezTo>
                <a:cubicBezTo>
                  <a:pt x="822" y="2218"/>
                  <a:pt x="834" y="2221"/>
                  <a:pt x="846" y="2221"/>
                </a:cubicBezTo>
                <a:cubicBezTo>
                  <a:pt x="858" y="2221"/>
                  <a:pt x="870" y="2218"/>
                  <a:pt x="870" y="2212"/>
                </a:cubicBezTo>
                <a:cubicBezTo>
                  <a:pt x="965" y="1652"/>
                  <a:pt x="1251" y="1200"/>
                  <a:pt x="1679" y="1128"/>
                </a:cubicBezTo>
                <a:cubicBezTo>
                  <a:pt x="1679" y="1117"/>
                  <a:pt x="1667" y="1117"/>
                  <a:pt x="1667"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0" name="Google Shape;1010;p33"/>
          <p:cNvSpPr/>
          <p:nvPr/>
        </p:nvSpPr>
        <p:spPr>
          <a:xfrm>
            <a:off x="86180" y="1254059"/>
            <a:ext cx="98282" cy="129989"/>
          </a:xfrm>
          <a:custGeom>
            <a:avLst/>
            <a:gdLst/>
            <a:ahLst/>
            <a:cxnLst/>
            <a:rect l="l" t="t" r="r" b="b"/>
            <a:pathLst>
              <a:path w="1680" h="2222" extrusionOk="0">
                <a:moveTo>
                  <a:pt x="834" y="1"/>
                </a:moveTo>
                <a:cubicBezTo>
                  <a:pt x="822" y="1"/>
                  <a:pt x="810" y="4"/>
                  <a:pt x="810" y="10"/>
                </a:cubicBezTo>
                <a:cubicBezTo>
                  <a:pt x="715" y="581"/>
                  <a:pt x="429" y="1022"/>
                  <a:pt x="0" y="1093"/>
                </a:cubicBezTo>
                <a:cubicBezTo>
                  <a:pt x="0" y="1117"/>
                  <a:pt x="0" y="1117"/>
                  <a:pt x="12" y="1129"/>
                </a:cubicBezTo>
                <a:cubicBezTo>
                  <a:pt x="429" y="1201"/>
                  <a:pt x="727" y="1653"/>
                  <a:pt x="810" y="2213"/>
                </a:cubicBezTo>
                <a:cubicBezTo>
                  <a:pt x="810" y="2218"/>
                  <a:pt x="822" y="2221"/>
                  <a:pt x="834" y="2221"/>
                </a:cubicBezTo>
                <a:cubicBezTo>
                  <a:pt x="846" y="2221"/>
                  <a:pt x="858" y="2218"/>
                  <a:pt x="858" y="2213"/>
                </a:cubicBezTo>
                <a:cubicBezTo>
                  <a:pt x="965" y="1653"/>
                  <a:pt x="1251" y="1201"/>
                  <a:pt x="1667" y="1129"/>
                </a:cubicBezTo>
                <a:lnTo>
                  <a:pt x="1679" y="1117"/>
                </a:lnTo>
                <a:lnTo>
                  <a:pt x="1679" y="1093"/>
                </a:lnTo>
                <a:lnTo>
                  <a:pt x="1667" y="1093"/>
                </a:ln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1" name="Google Shape;1011;p33"/>
          <p:cNvSpPr/>
          <p:nvPr/>
        </p:nvSpPr>
        <p:spPr>
          <a:xfrm>
            <a:off x="6714050" y="1250522"/>
            <a:ext cx="3821230" cy="4861828"/>
          </a:xfrm>
          <a:custGeom>
            <a:avLst/>
            <a:gdLst/>
            <a:ahLst/>
            <a:cxnLst/>
            <a:rect l="l" t="t" r="r" b="b"/>
            <a:pathLst>
              <a:path w="34386" h="43750" extrusionOk="0">
                <a:moveTo>
                  <a:pt x="28567" y="1"/>
                </a:moveTo>
                <a:cubicBezTo>
                  <a:pt x="27976" y="1"/>
                  <a:pt x="27390" y="89"/>
                  <a:pt x="26849" y="264"/>
                </a:cubicBezTo>
                <a:cubicBezTo>
                  <a:pt x="23729" y="1729"/>
                  <a:pt x="20848" y="4813"/>
                  <a:pt x="19741" y="8123"/>
                </a:cubicBezTo>
                <a:cubicBezTo>
                  <a:pt x="18157" y="15147"/>
                  <a:pt x="21027" y="20958"/>
                  <a:pt x="13395" y="25565"/>
                </a:cubicBezTo>
                <a:cubicBezTo>
                  <a:pt x="9299" y="28268"/>
                  <a:pt x="3917" y="29971"/>
                  <a:pt x="1584" y="34626"/>
                </a:cubicBezTo>
                <a:cubicBezTo>
                  <a:pt x="0" y="37614"/>
                  <a:pt x="750" y="42865"/>
                  <a:pt x="4465" y="43746"/>
                </a:cubicBezTo>
                <a:cubicBezTo>
                  <a:pt x="4566" y="43748"/>
                  <a:pt x="4668" y="43750"/>
                  <a:pt x="4773" y="43750"/>
                </a:cubicBezTo>
                <a:cubicBezTo>
                  <a:pt x="7758" y="43750"/>
                  <a:pt x="12078" y="42750"/>
                  <a:pt x="13585" y="40150"/>
                </a:cubicBezTo>
                <a:cubicBezTo>
                  <a:pt x="14943" y="37591"/>
                  <a:pt x="13228" y="34435"/>
                  <a:pt x="13669" y="31554"/>
                </a:cubicBezTo>
                <a:cubicBezTo>
                  <a:pt x="14157" y="28268"/>
                  <a:pt x="17264" y="26065"/>
                  <a:pt x="18729" y="23077"/>
                </a:cubicBezTo>
                <a:cubicBezTo>
                  <a:pt x="21300" y="16397"/>
                  <a:pt x="18145" y="8575"/>
                  <a:pt x="27575" y="6182"/>
                </a:cubicBezTo>
                <a:cubicBezTo>
                  <a:pt x="30004" y="5920"/>
                  <a:pt x="34385" y="6337"/>
                  <a:pt x="33052" y="2479"/>
                </a:cubicBezTo>
                <a:cubicBezTo>
                  <a:pt x="32244" y="827"/>
                  <a:pt x="30380" y="1"/>
                  <a:pt x="2856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2" name="Google Shape;1012;p33"/>
          <p:cNvSpPr/>
          <p:nvPr/>
        </p:nvSpPr>
        <p:spPr>
          <a:xfrm rot="839032">
            <a:off x="5263476" y="724981"/>
            <a:ext cx="4984361" cy="8677490"/>
          </a:xfrm>
          <a:custGeom>
            <a:avLst/>
            <a:gdLst/>
            <a:ahLst/>
            <a:cxnLst/>
            <a:rect l="l" t="t" r="r" b="b"/>
            <a:pathLst>
              <a:path w="15182" h="26431" extrusionOk="0">
                <a:moveTo>
                  <a:pt x="14660" y="1"/>
                </a:moveTo>
                <a:cubicBezTo>
                  <a:pt x="14608" y="1"/>
                  <a:pt x="14551" y="4"/>
                  <a:pt x="14491" y="10"/>
                </a:cubicBezTo>
                <a:cubicBezTo>
                  <a:pt x="11371" y="463"/>
                  <a:pt x="8811" y="3285"/>
                  <a:pt x="8668" y="6464"/>
                </a:cubicBezTo>
                <a:cubicBezTo>
                  <a:pt x="8645" y="6940"/>
                  <a:pt x="8668" y="7416"/>
                  <a:pt x="8692" y="7892"/>
                </a:cubicBezTo>
                <a:cubicBezTo>
                  <a:pt x="8728" y="8869"/>
                  <a:pt x="8776" y="9881"/>
                  <a:pt x="8395" y="10774"/>
                </a:cubicBezTo>
                <a:cubicBezTo>
                  <a:pt x="7776" y="12143"/>
                  <a:pt x="6442" y="12857"/>
                  <a:pt x="5156" y="13548"/>
                </a:cubicBezTo>
                <a:cubicBezTo>
                  <a:pt x="4073" y="14107"/>
                  <a:pt x="2953" y="14715"/>
                  <a:pt x="2239" y="15703"/>
                </a:cubicBezTo>
                <a:cubicBezTo>
                  <a:pt x="1" y="19156"/>
                  <a:pt x="2763" y="22739"/>
                  <a:pt x="5001" y="25633"/>
                </a:cubicBezTo>
                <a:cubicBezTo>
                  <a:pt x="5204" y="25895"/>
                  <a:pt x="5418" y="26180"/>
                  <a:pt x="5609" y="26430"/>
                </a:cubicBezTo>
                <a:lnTo>
                  <a:pt x="5728" y="26371"/>
                </a:lnTo>
                <a:cubicBezTo>
                  <a:pt x="5513" y="26121"/>
                  <a:pt x="5311" y="25847"/>
                  <a:pt x="5097" y="25573"/>
                </a:cubicBezTo>
                <a:cubicBezTo>
                  <a:pt x="2894" y="22716"/>
                  <a:pt x="144" y="19156"/>
                  <a:pt x="2346" y="15762"/>
                </a:cubicBezTo>
                <a:cubicBezTo>
                  <a:pt x="3025" y="14798"/>
                  <a:pt x="4144" y="14203"/>
                  <a:pt x="5216" y="13631"/>
                </a:cubicBezTo>
                <a:cubicBezTo>
                  <a:pt x="6513" y="12929"/>
                  <a:pt x="7871" y="12214"/>
                  <a:pt x="8490" y="10821"/>
                </a:cubicBezTo>
                <a:cubicBezTo>
                  <a:pt x="8895" y="9893"/>
                  <a:pt x="8847" y="8881"/>
                  <a:pt x="8799" y="7892"/>
                </a:cubicBezTo>
                <a:cubicBezTo>
                  <a:pt x="8788" y="7428"/>
                  <a:pt x="8764" y="6940"/>
                  <a:pt x="8788" y="6475"/>
                </a:cubicBezTo>
                <a:cubicBezTo>
                  <a:pt x="8907" y="3344"/>
                  <a:pt x="11443" y="570"/>
                  <a:pt x="14514" y="129"/>
                </a:cubicBezTo>
                <a:cubicBezTo>
                  <a:pt x="14553" y="126"/>
                  <a:pt x="14600" y="124"/>
                  <a:pt x="14650" y="124"/>
                </a:cubicBezTo>
                <a:cubicBezTo>
                  <a:pt x="14799" y="124"/>
                  <a:pt x="14976" y="150"/>
                  <a:pt x="15038" y="284"/>
                </a:cubicBezTo>
                <a:cubicBezTo>
                  <a:pt x="15050" y="332"/>
                  <a:pt x="15074" y="356"/>
                  <a:pt x="15050" y="403"/>
                </a:cubicBezTo>
                <a:cubicBezTo>
                  <a:pt x="15003" y="546"/>
                  <a:pt x="14645" y="713"/>
                  <a:pt x="14193" y="927"/>
                </a:cubicBezTo>
                <a:cubicBezTo>
                  <a:pt x="13288" y="1320"/>
                  <a:pt x="11907" y="1951"/>
                  <a:pt x="11145" y="3368"/>
                </a:cubicBezTo>
                <a:cubicBezTo>
                  <a:pt x="9847" y="5404"/>
                  <a:pt x="10216" y="6976"/>
                  <a:pt x="10621" y="8631"/>
                </a:cubicBezTo>
                <a:cubicBezTo>
                  <a:pt x="10835" y="9500"/>
                  <a:pt x="11038" y="10369"/>
                  <a:pt x="11038" y="11357"/>
                </a:cubicBezTo>
                <a:cubicBezTo>
                  <a:pt x="10907" y="12488"/>
                  <a:pt x="10192" y="13441"/>
                  <a:pt x="9490" y="14345"/>
                </a:cubicBezTo>
                <a:cubicBezTo>
                  <a:pt x="9288" y="14631"/>
                  <a:pt x="9061" y="14929"/>
                  <a:pt x="8847" y="15227"/>
                </a:cubicBezTo>
                <a:cubicBezTo>
                  <a:pt x="6728" y="18334"/>
                  <a:pt x="6513" y="22620"/>
                  <a:pt x="8347" y="25906"/>
                </a:cubicBezTo>
                <a:lnTo>
                  <a:pt x="8454" y="25847"/>
                </a:lnTo>
                <a:cubicBezTo>
                  <a:pt x="6633" y="22597"/>
                  <a:pt x="6847" y="18346"/>
                  <a:pt x="8942" y="15286"/>
                </a:cubicBezTo>
                <a:cubicBezTo>
                  <a:pt x="9145" y="14988"/>
                  <a:pt x="9359" y="14691"/>
                  <a:pt x="9585" y="14405"/>
                </a:cubicBezTo>
                <a:cubicBezTo>
                  <a:pt x="10276" y="13464"/>
                  <a:pt x="11014" y="12512"/>
                  <a:pt x="11145" y="11357"/>
                </a:cubicBezTo>
                <a:cubicBezTo>
                  <a:pt x="11145" y="10345"/>
                  <a:pt x="10931" y="9464"/>
                  <a:pt x="10728" y="8607"/>
                </a:cubicBezTo>
                <a:cubicBezTo>
                  <a:pt x="10323" y="6964"/>
                  <a:pt x="9966" y="5428"/>
                  <a:pt x="11228" y="3427"/>
                </a:cubicBezTo>
                <a:cubicBezTo>
                  <a:pt x="11978" y="2034"/>
                  <a:pt x="13348" y="1427"/>
                  <a:pt x="14241" y="1022"/>
                </a:cubicBezTo>
                <a:cubicBezTo>
                  <a:pt x="14764" y="784"/>
                  <a:pt x="15086" y="641"/>
                  <a:pt x="15157" y="427"/>
                </a:cubicBezTo>
                <a:cubicBezTo>
                  <a:pt x="15181" y="356"/>
                  <a:pt x="15181" y="296"/>
                  <a:pt x="15134" y="225"/>
                </a:cubicBezTo>
                <a:cubicBezTo>
                  <a:pt x="15056" y="69"/>
                  <a:pt x="14898" y="1"/>
                  <a:pt x="14660" y="1"/>
                </a:cubicBezTo>
                <a:close/>
              </a:path>
            </a:pathLst>
          </a:custGeom>
          <a:solidFill>
            <a:schemeClr val="lt1"/>
          </a:solid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3" name="Google Shape;1013;p33"/>
          <p:cNvSpPr txBox="1">
            <a:spLocks noGrp="1"/>
          </p:cNvSpPr>
          <p:nvPr>
            <p:ph type="title"/>
          </p:nvPr>
        </p:nvSpPr>
        <p:spPr>
          <a:xfrm>
            <a:off x="713225" y="445025"/>
            <a:ext cx="7717500" cy="572700"/>
          </a:xfrm>
          <a:prstGeom prst="rect">
            <a:avLst/>
          </a:prstGeom>
        </p:spPr>
        <p:txBody>
          <a:bodyPr spcFirstLastPara="1" wrap="square" lIns="0" tIns="0" rIns="0" bIns="0" anchor="b" anchorCtr="0">
            <a:noAutofit/>
          </a:bodyPr>
          <a:lstStyle>
            <a:lvl1pPr lvl="0"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14" name="Google Shape;1014;p33"/>
          <p:cNvSpPr txBox="1">
            <a:spLocks noGrp="1"/>
          </p:cNvSpPr>
          <p:nvPr>
            <p:ph type="subTitle" idx="1"/>
          </p:nvPr>
        </p:nvSpPr>
        <p:spPr>
          <a:xfrm>
            <a:off x="713225" y="1902448"/>
            <a:ext cx="2241600" cy="4737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accent1"/>
              </a:buClr>
              <a:buSzPts val="1600"/>
              <a:buFont typeface="Open Sans"/>
              <a:buNone/>
              <a:defRPr sz="1400"/>
            </a:lvl1pPr>
            <a:lvl2pPr lvl="1"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a:endParaRPr/>
          </a:p>
        </p:txBody>
      </p:sp>
      <p:sp>
        <p:nvSpPr>
          <p:cNvPr id="1015" name="Google Shape;1015;p33"/>
          <p:cNvSpPr txBox="1">
            <a:spLocks noGrp="1"/>
          </p:cNvSpPr>
          <p:nvPr>
            <p:ph type="subTitle" idx="2"/>
          </p:nvPr>
        </p:nvSpPr>
        <p:spPr>
          <a:xfrm>
            <a:off x="713225" y="1430488"/>
            <a:ext cx="2240400" cy="355800"/>
          </a:xfrm>
          <a:prstGeom prst="rect">
            <a:avLst/>
          </a:prstGeom>
        </p:spPr>
        <p:txBody>
          <a:bodyPr spcFirstLastPara="1" wrap="square" lIns="0" tIns="0" rIns="0" bIns="0" anchor="b" anchorCtr="0">
            <a:noAutofit/>
          </a:bodyPr>
          <a:lstStyle>
            <a:lvl1pPr lvl="0" rtl="0">
              <a:lnSpc>
                <a:spcPct val="100000"/>
              </a:lnSpc>
              <a:spcBef>
                <a:spcPts val="0"/>
              </a:spcBef>
              <a:spcAft>
                <a:spcPts val="0"/>
              </a:spcAft>
              <a:buClr>
                <a:schemeClr val="accent3"/>
              </a:buClr>
              <a:buSzPts val="2100"/>
              <a:buFont typeface="Lexend SemiBold"/>
              <a:buNone/>
              <a:defRPr sz="2500">
                <a:solidFill>
                  <a:schemeClr val="dk2"/>
                </a:solidFill>
                <a:latin typeface="Lexend SemiBold"/>
                <a:ea typeface="Lexend SemiBold"/>
                <a:cs typeface="Lexend SemiBold"/>
                <a:sym typeface="Lexend SemiBold"/>
              </a:defRPr>
            </a:lvl1pPr>
            <a:lvl2pPr lvl="1"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2pPr>
            <a:lvl3pPr lvl="2"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3pPr>
            <a:lvl4pPr lvl="3"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4pPr>
            <a:lvl5pPr lvl="4"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5pPr>
            <a:lvl6pPr lvl="5"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6pPr>
            <a:lvl7pPr lvl="6"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7pPr>
            <a:lvl8pPr lvl="7"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8pPr>
            <a:lvl9pPr lvl="8"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9pPr>
          </a:lstStyle>
          <a:p>
            <a:endParaRPr/>
          </a:p>
        </p:txBody>
      </p:sp>
      <p:sp>
        <p:nvSpPr>
          <p:cNvPr id="1016" name="Google Shape;1016;p33"/>
          <p:cNvSpPr txBox="1">
            <a:spLocks noGrp="1"/>
          </p:cNvSpPr>
          <p:nvPr>
            <p:ph type="title" idx="3" hasCustomPrompt="1"/>
          </p:nvPr>
        </p:nvSpPr>
        <p:spPr>
          <a:xfrm>
            <a:off x="3629400" y="1596775"/>
            <a:ext cx="697800" cy="697800"/>
          </a:xfrm>
          <a:prstGeom prst="rect">
            <a:avLst/>
          </a:prstGeom>
        </p:spPr>
        <p:txBody>
          <a:bodyPr spcFirstLastPara="1" wrap="square" lIns="0" tIns="0" rIns="0" bIns="0" anchor="ctr" anchorCtr="0">
            <a:noAutofit/>
          </a:bodyPr>
          <a:lstStyle>
            <a:lvl1pPr lvl="0" algn="ctr" rtl="0">
              <a:spcBef>
                <a:spcPts val="0"/>
              </a:spcBef>
              <a:spcAft>
                <a:spcPts val="0"/>
              </a:spcAft>
              <a:buSzPts val="12000"/>
              <a:buNone/>
              <a:defRPr sz="35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017" name="Google Shape;1017;p33"/>
          <p:cNvSpPr txBox="1">
            <a:spLocks noGrp="1"/>
          </p:cNvSpPr>
          <p:nvPr>
            <p:ph type="subTitle" idx="4"/>
          </p:nvPr>
        </p:nvSpPr>
        <p:spPr>
          <a:xfrm>
            <a:off x="713225" y="3020363"/>
            <a:ext cx="2241600" cy="5727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accent1"/>
              </a:buClr>
              <a:buSzPts val="1600"/>
              <a:buFont typeface="Open Sans"/>
              <a:buNone/>
              <a:defRPr sz="1400"/>
            </a:lvl1pPr>
            <a:lvl2pPr lvl="1"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a:endParaRPr/>
          </a:p>
        </p:txBody>
      </p:sp>
      <p:sp>
        <p:nvSpPr>
          <p:cNvPr id="1018" name="Google Shape;1018;p33"/>
          <p:cNvSpPr txBox="1">
            <a:spLocks noGrp="1"/>
          </p:cNvSpPr>
          <p:nvPr>
            <p:ph type="subTitle" idx="5"/>
          </p:nvPr>
        </p:nvSpPr>
        <p:spPr>
          <a:xfrm>
            <a:off x="713225" y="2548413"/>
            <a:ext cx="2240400" cy="355800"/>
          </a:xfrm>
          <a:prstGeom prst="rect">
            <a:avLst/>
          </a:prstGeom>
        </p:spPr>
        <p:txBody>
          <a:bodyPr spcFirstLastPara="1" wrap="square" lIns="0" tIns="0" rIns="0" bIns="0" anchor="b" anchorCtr="0">
            <a:noAutofit/>
          </a:bodyPr>
          <a:lstStyle>
            <a:lvl1pPr lvl="0" rtl="0">
              <a:lnSpc>
                <a:spcPct val="100000"/>
              </a:lnSpc>
              <a:spcBef>
                <a:spcPts val="0"/>
              </a:spcBef>
              <a:spcAft>
                <a:spcPts val="0"/>
              </a:spcAft>
              <a:buClr>
                <a:schemeClr val="accent3"/>
              </a:buClr>
              <a:buSzPts val="2100"/>
              <a:buFont typeface="Lexend SemiBold"/>
              <a:buNone/>
              <a:defRPr sz="2500">
                <a:solidFill>
                  <a:schemeClr val="dk2"/>
                </a:solidFill>
                <a:latin typeface="Lexend SemiBold"/>
                <a:ea typeface="Lexend SemiBold"/>
                <a:cs typeface="Lexend SemiBold"/>
                <a:sym typeface="Lexend SemiBold"/>
              </a:defRPr>
            </a:lvl1pPr>
            <a:lvl2pPr lvl="1"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2pPr>
            <a:lvl3pPr lvl="2"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3pPr>
            <a:lvl4pPr lvl="3"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4pPr>
            <a:lvl5pPr lvl="4"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5pPr>
            <a:lvl6pPr lvl="5"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6pPr>
            <a:lvl7pPr lvl="6"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7pPr>
            <a:lvl8pPr lvl="7"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8pPr>
            <a:lvl9pPr lvl="8"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9pPr>
          </a:lstStyle>
          <a:p>
            <a:endParaRPr/>
          </a:p>
        </p:txBody>
      </p:sp>
      <p:sp>
        <p:nvSpPr>
          <p:cNvPr id="1019" name="Google Shape;1019;p33"/>
          <p:cNvSpPr txBox="1">
            <a:spLocks noGrp="1"/>
          </p:cNvSpPr>
          <p:nvPr>
            <p:ph type="title" idx="6" hasCustomPrompt="1"/>
          </p:nvPr>
        </p:nvSpPr>
        <p:spPr>
          <a:xfrm>
            <a:off x="3629400" y="2714700"/>
            <a:ext cx="697800" cy="697800"/>
          </a:xfrm>
          <a:prstGeom prst="rect">
            <a:avLst/>
          </a:prstGeom>
        </p:spPr>
        <p:txBody>
          <a:bodyPr spcFirstLastPara="1" wrap="square" lIns="0" tIns="0" rIns="0" bIns="0" anchor="ctr" anchorCtr="0">
            <a:noAutofit/>
          </a:bodyPr>
          <a:lstStyle>
            <a:lvl1pPr lvl="0" algn="ctr" rtl="0">
              <a:spcBef>
                <a:spcPts val="0"/>
              </a:spcBef>
              <a:spcAft>
                <a:spcPts val="0"/>
              </a:spcAft>
              <a:buSzPts val="12000"/>
              <a:buNone/>
              <a:defRPr sz="35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020" name="Google Shape;1020;p33"/>
          <p:cNvSpPr txBox="1">
            <a:spLocks noGrp="1"/>
          </p:cNvSpPr>
          <p:nvPr>
            <p:ph type="subTitle" idx="7"/>
          </p:nvPr>
        </p:nvSpPr>
        <p:spPr>
          <a:xfrm>
            <a:off x="713225" y="4096388"/>
            <a:ext cx="2241600" cy="5727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accent1"/>
              </a:buClr>
              <a:buSzPts val="1600"/>
              <a:buFont typeface="Open Sans"/>
              <a:buNone/>
              <a:defRPr sz="1400"/>
            </a:lvl1pPr>
            <a:lvl2pPr lvl="1"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a:endParaRPr/>
          </a:p>
        </p:txBody>
      </p:sp>
      <p:sp>
        <p:nvSpPr>
          <p:cNvPr id="1021" name="Google Shape;1021;p33"/>
          <p:cNvSpPr txBox="1">
            <a:spLocks noGrp="1"/>
          </p:cNvSpPr>
          <p:nvPr>
            <p:ph type="subTitle" idx="8"/>
          </p:nvPr>
        </p:nvSpPr>
        <p:spPr>
          <a:xfrm>
            <a:off x="713225" y="3624438"/>
            <a:ext cx="2240400" cy="355800"/>
          </a:xfrm>
          <a:prstGeom prst="rect">
            <a:avLst/>
          </a:prstGeom>
        </p:spPr>
        <p:txBody>
          <a:bodyPr spcFirstLastPara="1" wrap="square" lIns="0" tIns="0" rIns="0" bIns="0" anchor="b" anchorCtr="0">
            <a:noAutofit/>
          </a:bodyPr>
          <a:lstStyle>
            <a:lvl1pPr lvl="0" rtl="0">
              <a:lnSpc>
                <a:spcPct val="100000"/>
              </a:lnSpc>
              <a:spcBef>
                <a:spcPts val="0"/>
              </a:spcBef>
              <a:spcAft>
                <a:spcPts val="0"/>
              </a:spcAft>
              <a:buClr>
                <a:schemeClr val="accent3"/>
              </a:buClr>
              <a:buSzPts val="2100"/>
              <a:buFont typeface="Lexend SemiBold"/>
              <a:buNone/>
              <a:defRPr sz="2500">
                <a:solidFill>
                  <a:schemeClr val="dk2"/>
                </a:solidFill>
                <a:latin typeface="Lexend SemiBold"/>
                <a:ea typeface="Lexend SemiBold"/>
                <a:cs typeface="Lexend SemiBold"/>
                <a:sym typeface="Lexend SemiBold"/>
              </a:defRPr>
            </a:lvl1pPr>
            <a:lvl2pPr lvl="1"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2pPr>
            <a:lvl3pPr lvl="2"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3pPr>
            <a:lvl4pPr lvl="3"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4pPr>
            <a:lvl5pPr lvl="4"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5pPr>
            <a:lvl6pPr lvl="5"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6pPr>
            <a:lvl7pPr lvl="6"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7pPr>
            <a:lvl8pPr lvl="7"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8pPr>
            <a:lvl9pPr lvl="8"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9pPr>
          </a:lstStyle>
          <a:p>
            <a:endParaRPr/>
          </a:p>
        </p:txBody>
      </p:sp>
      <p:sp>
        <p:nvSpPr>
          <p:cNvPr id="1022" name="Google Shape;1022;p33"/>
          <p:cNvSpPr txBox="1">
            <a:spLocks noGrp="1"/>
          </p:cNvSpPr>
          <p:nvPr>
            <p:ph type="title" idx="9" hasCustomPrompt="1"/>
          </p:nvPr>
        </p:nvSpPr>
        <p:spPr>
          <a:xfrm>
            <a:off x="3629400" y="3790725"/>
            <a:ext cx="697800" cy="697800"/>
          </a:xfrm>
          <a:prstGeom prst="rect">
            <a:avLst/>
          </a:prstGeom>
        </p:spPr>
        <p:txBody>
          <a:bodyPr spcFirstLastPara="1" wrap="square" lIns="0" tIns="0" rIns="0" bIns="0" anchor="ctr" anchorCtr="0">
            <a:noAutofit/>
          </a:bodyPr>
          <a:lstStyle>
            <a:lvl1pPr lvl="0" algn="ctr" rtl="0">
              <a:spcBef>
                <a:spcPts val="0"/>
              </a:spcBef>
              <a:spcAft>
                <a:spcPts val="0"/>
              </a:spcAft>
              <a:buSzPts val="12000"/>
              <a:buNone/>
              <a:defRPr sz="35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extLst>
      <p:ext uri="{BB962C8B-B14F-4D97-AF65-F5344CB8AC3E}">
        <p14:creationId xmlns:p14="http://schemas.microsoft.com/office/powerpoint/2010/main" val="20239496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text 7">
  <p:cSld name="Title and text 7">
    <p:spTree>
      <p:nvGrpSpPr>
        <p:cNvPr id="1" name="Shape 1023"/>
        <p:cNvGrpSpPr/>
        <p:nvPr/>
      </p:nvGrpSpPr>
      <p:grpSpPr>
        <a:xfrm>
          <a:off x="0" y="0"/>
          <a:ext cx="0" cy="0"/>
          <a:chOff x="0" y="0"/>
          <a:chExt cx="0" cy="0"/>
        </a:xfrm>
      </p:grpSpPr>
      <p:sp>
        <p:nvSpPr>
          <p:cNvPr id="1024" name="Google Shape;1024;p34"/>
          <p:cNvSpPr/>
          <p:nvPr/>
        </p:nvSpPr>
        <p:spPr>
          <a:xfrm>
            <a:off x="6591850" y="974335"/>
            <a:ext cx="3384001" cy="1279939"/>
          </a:xfrm>
          <a:custGeom>
            <a:avLst/>
            <a:gdLst/>
            <a:ahLst/>
            <a:cxnLst/>
            <a:rect l="l" t="t" r="r" b="b"/>
            <a:pathLst>
              <a:path w="53924" h="20395" extrusionOk="0">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025" name="Google Shape;1025;p34"/>
          <p:cNvGrpSpPr/>
          <p:nvPr/>
        </p:nvGrpSpPr>
        <p:grpSpPr>
          <a:xfrm rot="7005741" flipH="1">
            <a:off x="-668919" y="3626495"/>
            <a:ext cx="3629885" cy="3272027"/>
            <a:chOff x="-1155400" y="2779603"/>
            <a:chExt cx="3629811" cy="3271961"/>
          </a:xfrm>
        </p:grpSpPr>
        <p:sp>
          <p:nvSpPr>
            <p:cNvPr id="1026" name="Google Shape;1026;p34"/>
            <p:cNvSpPr/>
            <p:nvPr/>
          </p:nvSpPr>
          <p:spPr>
            <a:xfrm>
              <a:off x="-610709" y="2783593"/>
              <a:ext cx="1052331" cy="945576"/>
            </a:xfrm>
            <a:custGeom>
              <a:avLst/>
              <a:gdLst/>
              <a:ahLst/>
              <a:cxnLst/>
              <a:rect l="l" t="t" r="r" b="b"/>
              <a:pathLst>
                <a:path w="22682" h="20381" extrusionOk="0">
                  <a:moveTo>
                    <a:pt x="15910" y="0"/>
                  </a:moveTo>
                  <a:cubicBezTo>
                    <a:pt x="12387" y="0"/>
                    <a:pt x="8521" y="1281"/>
                    <a:pt x="5834" y="2910"/>
                  </a:cubicBezTo>
                  <a:cubicBezTo>
                    <a:pt x="3989" y="4029"/>
                    <a:pt x="2357" y="5637"/>
                    <a:pt x="1405" y="7637"/>
                  </a:cubicBezTo>
                  <a:cubicBezTo>
                    <a:pt x="953" y="8637"/>
                    <a:pt x="607" y="9756"/>
                    <a:pt x="405" y="10935"/>
                  </a:cubicBezTo>
                  <a:cubicBezTo>
                    <a:pt x="0" y="13257"/>
                    <a:pt x="167" y="15745"/>
                    <a:pt x="1179" y="17698"/>
                  </a:cubicBezTo>
                  <a:cubicBezTo>
                    <a:pt x="1976" y="19281"/>
                    <a:pt x="3084" y="19448"/>
                    <a:pt x="4512" y="19936"/>
                  </a:cubicBezTo>
                  <a:cubicBezTo>
                    <a:pt x="5365" y="20234"/>
                    <a:pt x="6288" y="20381"/>
                    <a:pt x="7220" y="20381"/>
                  </a:cubicBezTo>
                  <a:cubicBezTo>
                    <a:pt x="9307" y="20381"/>
                    <a:pt x="11443" y="19645"/>
                    <a:pt x="12966" y="18222"/>
                  </a:cubicBezTo>
                  <a:cubicBezTo>
                    <a:pt x="14240" y="17031"/>
                    <a:pt x="14680" y="15733"/>
                    <a:pt x="15276" y="14114"/>
                  </a:cubicBezTo>
                  <a:cubicBezTo>
                    <a:pt x="15942" y="12328"/>
                    <a:pt x="16847" y="10649"/>
                    <a:pt x="17967" y="9125"/>
                  </a:cubicBezTo>
                  <a:cubicBezTo>
                    <a:pt x="18740" y="8066"/>
                    <a:pt x="19633" y="6970"/>
                    <a:pt x="20645" y="6149"/>
                  </a:cubicBezTo>
                  <a:cubicBezTo>
                    <a:pt x="21550" y="5422"/>
                    <a:pt x="22681" y="4553"/>
                    <a:pt x="22324" y="3184"/>
                  </a:cubicBezTo>
                  <a:cubicBezTo>
                    <a:pt x="22074" y="2172"/>
                    <a:pt x="20765" y="1017"/>
                    <a:pt x="19836" y="660"/>
                  </a:cubicBezTo>
                  <a:cubicBezTo>
                    <a:pt x="18644" y="201"/>
                    <a:pt x="17304" y="0"/>
                    <a:pt x="1591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7" name="Google Shape;1027;p34"/>
            <p:cNvSpPr/>
            <p:nvPr/>
          </p:nvSpPr>
          <p:spPr>
            <a:xfrm>
              <a:off x="-933905" y="2779603"/>
              <a:ext cx="3408316" cy="3271961"/>
            </a:xfrm>
            <a:custGeom>
              <a:avLst/>
              <a:gdLst/>
              <a:ahLst/>
              <a:cxnLst/>
              <a:rect l="l" t="t" r="r" b="b"/>
              <a:pathLst>
                <a:path w="73463" h="70524" extrusionOk="0">
                  <a:moveTo>
                    <a:pt x="47889" y="1"/>
                  </a:moveTo>
                  <a:cubicBezTo>
                    <a:pt x="47418" y="1"/>
                    <a:pt x="46960" y="16"/>
                    <a:pt x="46519" y="44"/>
                  </a:cubicBezTo>
                  <a:cubicBezTo>
                    <a:pt x="43113" y="282"/>
                    <a:pt x="39780" y="1270"/>
                    <a:pt x="36732" y="2889"/>
                  </a:cubicBezTo>
                  <a:cubicBezTo>
                    <a:pt x="32124" y="5330"/>
                    <a:pt x="28576" y="9295"/>
                    <a:pt x="25647" y="13712"/>
                  </a:cubicBezTo>
                  <a:cubicBezTo>
                    <a:pt x="22694" y="18165"/>
                    <a:pt x="20301" y="23046"/>
                    <a:pt x="16896" y="27118"/>
                  </a:cubicBezTo>
                  <a:cubicBezTo>
                    <a:pt x="13622" y="31035"/>
                    <a:pt x="8704" y="32869"/>
                    <a:pt x="5430" y="36774"/>
                  </a:cubicBezTo>
                  <a:cubicBezTo>
                    <a:pt x="2144" y="40703"/>
                    <a:pt x="1" y="45871"/>
                    <a:pt x="132" y="51157"/>
                  </a:cubicBezTo>
                  <a:cubicBezTo>
                    <a:pt x="287" y="57277"/>
                    <a:pt x="3870" y="62646"/>
                    <a:pt x="8919" y="65516"/>
                  </a:cubicBezTo>
                  <a:cubicBezTo>
                    <a:pt x="11779" y="67145"/>
                    <a:pt x="14992" y="67834"/>
                    <a:pt x="18222" y="67834"/>
                  </a:cubicBezTo>
                  <a:cubicBezTo>
                    <a:pt x="20208" y="67834"/>
                    <a:pt x="22201" y="67574"/>
                    <a:pt x="24123" y="67111"/>
                  </a:cubicBezTo>
                  <a:cubicBezTo>
                    <a:pt x="27611" y="66266"/>
                    <a:pt x="30671" y="64242"/>
                    <a:pt x="34184" y="63432"/>
                  </a:cubicBezTo>
                  <a:cubicBezTo>
                    <a:pt x="36050" y="63005"/>
                    <a:pt x="37952" y="62789"/>
                    <a:pt x="39849" y="62789"/>
                  </a:cubicBezTo>
                  <a:cubicBezTo>
                    <a:pt x="43713" y="62789"/>
                    <a:pt x="47561" y="63683"/>
                    <a:pt x="51067" y="65504"/>
                  </a:cubicBezTo>
                  <a:cubicBezTo>
                    <a:pt x="54555" y="67314"/>
                    <a:pt x="57853" y="69814"/>
                    <a:pt x="61806" y="70409"/>
                  </a:cubicBezTo>
                  <a:cubicBezTo>
                    <a:pt x="62316" y="70486"/>
                    <a:pt x="62816" y="70523"/>
                    <a:pt x="63304" y="70523"/>
                  </a:cubicBezTo>
                  <a:cubicBezTo>
                    <a:pt x="68131" y="70523"/>
                    <a:pt x="71826" y="66889"/>
                    <a:pt x="72712" y="61753"/>
                  </a:cubicBezTo>
                  <a:cubicBezTo>
                    <a:pt x="73462" y="57479"/>
                    <a:pt x="72284" y="52990"/>
                    <a:pt x="69938" y="49454"/>
                  </a:cubicBezTo>
                  <a:cubicBezTo>
                    <a:pt x="67164" y="45287"/>
                    <a:pt x="63009" y="42168"/>
                    <a:pt x="60377" y="37822"/>
                  </a:cubicBezTo>
                  <a:cubicBezTo>
                    <a:pt x="57710" y="33417"/>
                    <a:pt x="56317" y="27321"/>
                    <a:pt x="57972" y="22261"/>
                  </a:cubicBezTo>
                  <a:cubicBezTo>
                    <a:pt x="58925" y="19367"/>
                    <a:pt x="60020" y="16415"/>
                    <a:pt x="60449" y="13367"/>
                  </a:cubicBezTo>
                  <a:cubicBezTo>
                    <a:pt x="60961" y="9759"/>
                    <a:pt x="60092" y="5830"/>
                    <a:pt x="57591" y="3211"/>
                  </a:cubicBezTo>
                  <a:cubicBezTo>
                    <a:pt x="55261" y="775"/>
                    <a:pt x="51270" y="1"/>
                    <a:pt x="4788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8" name="Google Shape;1028;p34"/>
            <p:cNvSpPr/>
            <p:nvPr/>
          </p:nvSpPr>
          <p:spPr>
            <a:xfrm>
              <a:off x="-1155400" y="3650965"/>
              <a:ext cx="870045" cy="686368"/>
            </a:xfrm>
            <a:custGeom>
              <a:avLst/>
              <a:gdLst/>
              <a:ahLst/>
              <a:cxnLst/>
              <a:rect l="l" t="t" r="r" b="b"/>
              <a:pathLst>
                <a:path w="18753" h="14794" extrusionOk="0">
                  <a:moveTo>
                    <a:pt x="8784" y="0"/>
                  </a:moveTo>
                  <a:cubicBezTo>
                    <a:pt x="6575" y="0"/>
                    <a:pt x="4399" y="641"/>
                    <a:pt x="2644" y="2158"/>
                  </a:cubicBezTo>
                  <a:cubicBezTo>
                    <a:pt x="739" y="3813"/>
                    <a:pt x="0" y="6242"/>
                    <a:pt x="262" y="8552"/>
                  </a:cubicBezTo>
                  <a:cubicBezTo>
                    <a:pt x="560" y="11016"/>
                    <a:pt x="2025" y="13338"/>
                    <a:pt x="4513" y="14350"/>
                  </a:cubicBezTo>
                  <a:cubicBezTo>
                    <a:pt x="5259" y="14660"/>
                    <a:pt x="6014" y="14794"/>
                    <a:pt x="6766" y="14794"/>
                  </a:cubicBezTo>
                  <a:cubicBezTo>
                    <a:pt x="8412" y="14794"/>
                    <a:pt x="10038" y="14149"/>
                    <a:pt x="11502" y="13290"/>
                  </a:cubicBezTo>
                  <a:cubicBezTo>
                    <a:pt x="13562" y="12088"/>
                    <a:pt x="16157" y="10349"/>
                    <a:pt x="17562" y="8337"/>
                  </a:cubicBezTo>
                  <a:cubicBezTo>
                    <a:pt x="18348" y="7206"/>
                    <a:pt x="18753" y="5658"/>
                    <a:pt x="18229" y="4361"/>
                  </a:cubicBezTo>
                  <a:cubicBezTo>
                    <a:pt x="17193" y="1765"/>
                    <a:pt x="13204" y="574"/>
                    <a:pt x="10788" y="170"/>
                  </a:cubicBezTo>
                  <a:cubicBezTo>
                    <a:pt x="10124" y="59"/>
                    <a:pt x="9452" y="0"/>
                    <a:pt x="878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9" name="Google Shape;1029;p34"/>
            <p:cNvSpPr/>
            <p:nvPr/>
          </p:nvSpPr>
          <p:spPr>
            <a:xfrm>
              <a:off x="751484" y="2869982"/>
              <a:ext cx="1040779" cy="818129"/>
            </a:xfrm>
            <a:custGeom>
              <a:avLst/>
              <a:gdLst/>
              <a:ahLst/>
              <a:cxnLst/>
              <a:rect l="l" t="t" r="r" b="b"/>
              <a:pathLst>
                <a:path w="22433" h="17634" fill="none" extrusionOk="0">
                  <a:moveTo>
                    <a:pt x="1191" y="1"/>
                  </a:moveTo>
                  <a:cubicBezTo>
                    <a:pt x="1191" y="1"/>
                    <a:pt x="1" y="4322"/>
                    <a:pt x="1334" y="7882"/>
                  </a:cubicBezTo>
                  <a:cubicBezTo>
                    <a:pt x="2168" y="10097"/>
                    <a:pt x="4144" y="15038"/>
                    <a:pt x="15324" y="16264"/>
                  </a:cubicBezTo>
                  <a:cubicBezTo>
                    <a:pt x="15324" y="16264"/>
                    <a:pt x="19027" y="16776"/>
                    <a:pt x="22432" y="17634"/>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0" name="Google Shape;1030;p34"/>
            <p:cNvSpPr/>
            <p:nvPr/>
          </p:nvSpPr>
          <p:spPr>
            <a:xfrm>
              <a:off x="496862" y="3114674"/>
              <a:ext cx="1941677" cy="2295810"/>
            </a:xfrm>
            <a:custGeom>
              <a:avLst/>
              <a:gdLst/>
              <a:ahLst/>
              <a:cxnLst/>
              <a:rect l="l" t="t" r="r" b="b"/>
              <a:pathLst>
                <a:path w="41851" h="49484" fill="none" extrusionOk="0">
                  <a:moveTo>
                    <a:pt x="41851" y="49483"/>
                  </a:moveTo>
                  <a:cubicBezTo>
                    <a:pt x="40005" y="47793"/>
                    <a:pt x="37374" y="44625"/>
                    <a:pt x="34064" y="38827"/>
                  </a:cubicBezTo>
                  <a:cubicBezTo>
                    <a:pt x="34064" y="38827"/>
                    <a:pt x="28706" y="31636"/>
                    <a:pt x="16907" y="26611"/>
                  </a:cubicBezTo>
                  <a:cubicBezTo>
                    <a:pt x="16907" y="26611"/>
                    <a:pt x="8465" y="23409"/>
                    <a:pt x="4084" y="10979"/>
                  </a:cubicBezTo>
                  <a:cubicBezTo>
                    <a:pt x="4084" y="10979"/>
                    <a:pt x="2393" y="5156"/>
                    <a:pt x="964" y="2096"/>
                  </a:cubicBezTo>
                  <a:lnTo>
                    <a:pt x="429" y="965"/>
                  </a:lnTo>
                  <a:cubicBezTo>
                    <a:pt x="298" y="632"/>
                    <a:pt x="167" y="311"/>
                    <a:pt x="0" y="1"/>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1" name="Google Shape;1031;p34"/>
            <p:cNvSpPr/>
            <p:nvPr/>
          </p:nvSpPr>
          <p:spPr>
            <a:xfrm>
              <a:off x="396321" y="3221849"/>
              <a:ext cx="2045509" cy="2395791"/>
            </a:xfrm>
            <a:custGeom>
              <a:avLst/>
              <a:gdLst/>
              <a:ahLst/>
              <a:cxnLst/>
              <a:rect l="l" t="t" r="r" b="b"/>
              <a:pathLst>
                <a:path w="44089" h="51639" fill="none" extrusionOk="0">
                  <a:moveTo>
                    <a:pt x="44089" y="51638"/>
                  </a:moveTo>
                  <a:lnTo>
                    <a:pt x="43601" y="51221"/>
                  </a:lnTo>
                  <a:cubicBezTo>
                    <a:pt x="37183" y="47602"/>
                    <a:pt x="34147" y="39565"/>
                    <a:pt x="34147" y="39565"/>
                  </a:cubicBezTo>
                  <a:cubicBezTo>
                    <a:pt x="31635" y="35279"/>
                    <a:pt x="25241" y="35446"/>
                    <a:pt x="25241" y="35446"/>
                  </a:cubicBezTo>
                  <a:cubicBezTo>
                    <a:pt x="9073" y="35803"/>
                    <a:pt x="6037" y="20813"/>
                    <a:pt x="6037" y="20813"/>
                  </a:cubicBezTo>
                  <a:cubicBezTo>
                    <a:pt x="1512" y="4061"/>
                    <a:pt x="238" y="572"/>
                    <a:pt x="238" y="572"/>
                  </a:cubicBezTo>
                  <a:cubicBezTo>
                    <a:pt x="155" y="382"/>
                    <a:pt x="83" y="179"/>
                    <a:pt x="0" y="1"/>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2" name="Google Shape;1032;p34"/>
            <p:cNvSpPr/>
            <p:nvPr/>
          </p:nvSpPr>
          <p:spPr>
            <a:xfrm>
              <a:off x="-1002942" y="3725106"/>
              <a:ext cx="522037" cy="444696"/>
            </a:xfrm>
            <a:custGeom>
              <a:avLst/>
              <a:gdLst/>
              <a:ahLst/>
              <a:cxnLst/>
              <a:rect l="l" t="t" r="r" b="b"/>
              <a:pathLst>
                <a:path w="11252" h="9585" fill="none" extrusionOk="0">
                  <a:moveTo>
                    <a:pt x="11252" y="9585"/>
                  </a:moveTo>
                  <a:cubicBezTo>
                    <a:pt x="8633" y="2036"/>
                    <a:pt x="2334" y="358"/>
                    <a:pt x="1" y="0"/>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3" name="Google Shape;1033;p34"/>
            <p:cNvSpPr/>
            <p:nvPr/>
          </p:nvSpPr>
          <p:spPr>
            <a:xfrm>
              <a:off x="-473747" y="4279723"/>
              <a:ext cx="1046857" cy="1556135"/>
            </a:xfrm>
            <a:custGeom>
              <a:avLst/>
              <a:gdLst/>
              <a:ahLst/>
              <a:cxnLst/>
              <a:rect l="l" t="t" r="r" b="b"/>
              <a:pathLst>
                <a:path w="22564" h="33541" fill="none" extrusionOk="0">
                  <a:moveTo>
                    <a:pt x="18777" y="33540"/>
                  </a:moveTo>
                  <a:cubicBezTo>
                    <a:pt x="22563" y="20479"/>
                    <a:pt x="15669" y="17133"/>
                    <a:pt x="15669" y="17133"/>
                  </a:cubicBezTo>
                  <a:cubicBezTo>
                    <a:pt x="13907" y="15645"/>
                    <a:pt x="8037" y="14014"/>
                    <a:pt x="8037" y="14014"/>
                  </a:cubicBezTo>
                  <a:cubicBezTo>
                    <a:pt x="1" y="12168"/>
                    <a:pt x="739" y="1381"/>
                    <a:pt x="739" y="1381"/>
                  </a:cubicBezTo>
                  <a:cubicBezTo>
                    <a:pt x="691" y="1036"/>
                    <a:pt x="870" y="322"/>
                    <a:pt x="810" y="0"/>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4" name="Google Shape;1034;p34"/>
            <p:cNvSpPr/>
            <p:nvPr/>
          </p:nvSpPr>
          <p:spPr>
            <a:xfrm>
              <a:off x="-1080285" y="3803004"/>
              <a:ext cx="457965" cy="464600"/>
            </a:xfrm>
            <a:custGeom>
              <a:avLst/>
              <a:gdLst/>
              <a:ahLst/>
              <a:cxnLst/>
              <a:rect l="l" t="t" r="r" b="b"/>
              <a:pathLst>
                <a:path w="9871" h="10014" fill="none" extrusionOk="0">
                  <a:moveTo>
                    <a:pt x="9871" y="10013"/>
                  </a:moveTo>
                  <a:cubicBezTo>
                    <a:pt x="8347" y="2572"/>
                    <a:pt x="1656" y="417"/>
                    <a:pt x="1" y="0"/>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5" name="Google Shape;1035;p34"/>
            <p:cNvSpPr/>
            <p:nvPr/>
          </p:nvSpPr>
          <p:spPr>
            <a:xfrm>
              <a:off x="-699093" y="4415616"/>
              <a:ext cx="645772" cy="1525189"/>
            </a:xfrm>
            <a:custGeom>
              <a:avLst/>
              <a:gdLst/>
              <a:ahLst/>
              <a:cxnLst/>
              <a:rect l="l" t="t" r="r" b="b"/>
              <a:pathLst>
                <a:path w="13919" h="32874" fill="none" extrusionOk="0">
                  <a:moveTo>
                    <a:pt x="13918" y="32873"/>
                  </a:moveTo>
                  <a:cubicBezTo>
                    <a:pt x="13918" y="23574"/>
                    <a:pt x="10263" y="18883"/>
                    <a:pt x="10263" y="18883"/>
                  </a:cubicBezTo>
                  <a:cubicBezTo>
                    <a:pt x="7025" y="14633"/>
                    <a:pt x="3858" y="12347"/>
                    <a:pt x="3858" y="12347"/>
                  </a:cubicBezTo>
                  <a:cubicBezTo>
                    <a:pt x="0" y="9073"/>
                    <a:pt x="1965" y="0"/>
                    <a:pt x="1965" y="0"/>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6" name="Google Shape;1036;p34"/>
            <p:cNvSpPr/>
            <p:nvPr/>
          </p:nvSpPr>
          <p:spPr>
            <a:xfrm>
              <a:off x="-542784" y="2813657"/>
              <a:ext cx="763986" cy="701028"/>
            </a:xfrm>
            <a:custGeom>
              <a:avLst/>
              <a:gdLst/>
              <a:ahLst/>
              <a:cxnLst/>
              <a:rect l="l" t="t" r="r" b="b"/>
              <a:pathLst>
                <a:path w="16467" h="15110" extrusionOk="0">
                  <a:moveTo>
                    <a:pt x="9859" y="0"/>
                  </a:moveTo>
                  <a:cubicBezTo>
                    <a:pt x="7835" y="524"/>
                    <a:pt x="5918" y="1334"/>
                    <a:pt x="4382" y="2274"/>
                  </a:cubicBezTo>
                  <a:cubicBezTo>
                    <a:pt x="2560" y="3381"/>
                    <a:pt x="941" y="4953"/>
                    <a:pt x="0" y="6929"/>
                  </a:cubicBezTo>
                  <a:cubicBezTo>
                    <a:pt x="314" y="6904"/>
                    <a:pt x="623" y="6891"/>
                    <a:pt x="928" y="6891"/>
                  </a:cubicBezTo>
                  <a:cubicBezTo>
                    <a:pt x="6266" y="6891"/>
                    <a:pt x="10321" y="10739"/>
                    <a:pt x="13193" y="15109"/>
                  </a:cubicBezTo>
                  <a:cubicBezTo>
                    <a:pt x="13419" y="14597"/>
                    <a:pt x="13609" y="14049"/>
                    <a:pt x="13836" y="13466"/>
                  </a:cubicBezTo>
                  <a:cubicBezTo>
                    <a:pt x="14478" y="11716"/>
                    <a:pt x="15383" y="10049"/>
                    <a:pt x="16467" y="8537"/>
                  </a:cubicBezTo>
                  <a:cubicBezTo>
                    <a:pt x="14502" y="4060"/>
                    <a:pt x="11788" y="1417"/>
                    <a:pt x="98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7" name="Google Shape;1037;p34"/>
            <p:cNvSpPr/>
            <p:nvPr/>
          </p:nvSpPr>
          <p:spPr>
            <a:xfrm>
              <a:off x="131167" y="3388132"/>
              <a:ext cx="2288573" cy="2662934"/>
            </a:xfrm>
            <a:custGeom>
              <a:avLst/>
              <a:gdLst/>
              <a:ahLst/>
              <a:cxnLst/>
              <a:rect l="l" t="t" r="r" b="b"/>
              <a:pathLst>
                <a:path w="49328" h="57397" extrusionOk="0">
                  <a:moveTo>
                    <a:pt x="3096" y="1"/>
                  </a:moveTo>
                  <a:cubicBezTo>
                    <a:pt x="2953" y="191"/>
                    <a:pt x="2822" y="382"/>
                    <a:pt x="2691" y="596"/>
                  </a:cubicBezTo>
                  <a:cubicBezTo>
                    <a:pt x="1750" y="2013"/>
                    <a:pt x="869" y="3465"/>
                    <a:pt x="0" y="4942"/>
                  </a:cubicBezTo>
                  <a:cubicBezTo>
                    <a:pt x="2870" y="10085"/>
                    <a:pt x="4203" y="15229"/>
                    <a:pt x="4203" y="15229"/>
                  </a:cubicBezTo>
                  <a:cubicBezTo>
                    <a:pt x="6620" y="29814"/>
                    <a:pt x="13037" y="34219"/>
                    <a:pt x="13037" y="34219"/>
                  </a:cubicBezTo>
                  <a:cubicBezTo>
                    <a:pt x="20693" y="40803"/>
                    <a:pt x="22753" y="46959"/>
                    <a:pt x="23241" y="50495"/>
                  </a:cubicBezTo>
                  <a:cubicBezTo>
                    <a:pt x="24908" y="50947"/>
                    <a:pt x="26551" y="51566"/>
                    <a:pt x="28111" y="52376"/>
                  </a:cubicBezTo>
                  <a:cubicBezTo>
                    <a:pt x="31611" y="54186"/>
                    <a:pt x="34897" y="56686"/>
                    <a:pt x="38850" y="57281"/>
                  </a:cubicBezTo>
                  <a:cubicBezTo>
                    <a:pt x="39364" y="57359"/>
                    <a:pt x="39868" y="57397"/>
                    <a:pt x="40360" y="57397"/>
                  </a:cubicBezTo>
                  <a:cubicBezTo>
                    <a:pt x="44619" y="57397"/>
                    <a:pt x="47983" y="54570"/>
                    <a:pt x="49328" y="50376"/>
                  </a:cubicBezTo>
                  <a:cubicBezTo>
                    <a:pt x="45565" y="43982"/>
                    <a:pt x="36338" y="39970"/>
                    <a:pt x="36338" y="39970"/>
                  </a:cubicBezTo>
                  <a:cubicBezTo>
                    <a:pt x="17955" y="33719"/>
                    <a:pt x="14383" y="29957"/>
                    <a:pt x="14383" y="29957"/>
                  </a:cubicBezTo>
                  <a:cubicBezTo>
                    <a:pt x="6965" y="23218"/>
                    <a:pt x="6144" y="14609"/>
                    <a:pt x="6144" y="14609"/>
                  </a:cubicBezTo>
                  <a:cubicBezTo>
                    <a:pt x="5203" y="9514"/>
                    <a:pt x="3822" y="3287"/>
                    <a:pt x="309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8" name="Google Shape;1038;p34"/>
            <p:cNvSpPr/>
            <p:nvPr/>
          </p:nvSpPr>
          <p:spPr>
            <a:xfrm>
              <a:off x="-606301" y="3289262"/>
              <a:ext cx="617610" cy="376774"/>
            </a:xfrm>
            <a:custGeom>
              <a:avLst/>
              <a:gdLst/>
              <a:ahLst/>
              <a:cxnLst/>
              <a:rect l="l" t="t" r="r" b="b"/>
              <a:pathLst>
                <a:path w="13312" h="8121" extrusionOk="0">
                  <a:moveTo>
                    <a:pt x="322" y="0"/>
                  </a:moveTo>
                  <a:lnTo>
                    <a:pt x="322" y="36"/>
                  </a:lnTo>
                  <a:cubicBezTo>
                    <a:pt x="0" y="1941"/>
                    <a:pt x="60" y="3953"/>
                    <a:pt x="631" y="5715"/>
                  </a:cubicBezTo>
                  <a:cubicBezTo>
                    <a:pt x="1672" y="5331"/>
                    <a:pt x="2715" y="5172"/>
                    <a:pt x="3729" y="5172"/>
                  </a:cubicBezTo>
                  <a:cubicBezTo>
                    <a:pt x="7241" y="5172"/>
                    <a:pt x="10402" y="7076"/>
                    <a:pt x="11871" y="8120"/>
                  </a:cubicBezTo>
                  <a:cubicBezTo>
                    <a:pt x="12228" y="7882"/>
                    <a:pt x="12573" y="7620"/>
                    <a:pt x="12895" y="7335"/>
                  </a:cubicBezTo>
                  <a:cubicBezTo>
                    <a:pt x="13050" y="7192"/>
                    <a:pt x="13192" y="7061"/>
                    <a:pt x="13311" y="6906"/>
                  </a:cubicBezTo>
                  <a:cubicBezTo>
                    <a:pt x="11573" y="4620"/>
                    <a:pt x="10156" y="3965"/>
                    <a:pt x="10156" y="3965"/>
                  </a:cubicBezTo>
                  <a:cubicBezTo>
                    <a:pt x="5037" y="596"/>
                    <a:pt x="1786" y="36"/>
                    <a:pt x="32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9" name="Google Shape;1039;p34"/>
            <p:cNvSpPr/>
            <p:nvPr/>
          </p:nvSpPr>
          <p:spPr>
            <a:xfrm>
              <a:off x="-63280" y="3709099"/>
              <a:ext cx="1065600" cy="2005749"/>
            </a:xfrm>
            <a:custGeom>
              <a:avLst/>
              <a:gdLst/>
              <a:ahLst/>
              <a:cxnLst/>
              <a:rect l="l" t="t" r="r" b="b"/>
              <a:pathLst>
                <a:path w="22968" h="43232" extrusionOk="0">
                  <a:moveTo>
                    <a:pt x="2977" y="0"/>
                  </a:moveTo>
                  <a:cubicBezTo>
                    <a:pt x="2667" y="524"/>
                    <a:pt x="2334" y="1060"/>
                    <a:pt x="2012" y="1584"/>
                  </a:cubicBezTo>
                  <a:cubicBezTo>
                    <a:pt x="3012" y="4691"/>
                    <a:pt x="2298" y="9692"/>
                    <a:pt x="2298" y="9692"/>
                  </a:cubicBezTo>
                  <a:cubicBezTo>
                    <a:pt x="0" y="19419"/>
                    <a:pt x="6822" y="24467"/>
                    <a:pt x="6822" y="24467"/>
                  </a:cubicBezTo>
                  <a:cubicBezTo>
                    <a:pt x="15300" y="30373"/>
                    <a:pt x="16288" y="39267"/>
                    <a:pt x="16252" y="43232"/>
                  </a:cubicBezTo>
                  <a:cubicBezTo>
                    <a:pt x="17824" y="42927"/>
                    <a:pt x="19420" y="42773"/>
                    <a:pt x="21015" y="42773"/>
                  </a:cubicBezTo>
                  <a:cubicBezTo>
                    <a:pt x="21667" y="42773"/>
                    <a:pt x="22318" y="42799"/>
                    <a:pt x="22967" y="42851"/>
                  </a:cubicBezTo>
                  <a:cubicBezTo>
                    <a:pt x="21300" y="34350"/>
                    <a:pt x="14311" y="28587"/>
                    <a:pt x="14311" y="28587"/>
                  </a:cubicBezTo>
                  <a:cubicBezTo>
                    <a:pt x="7894" y="22836"/>
                    <a:pt x="7334" y="15812"/>
                    <a:pt x="7334" y="15812"/>
                  </a:cubicBezTo>
                  <a:cubicBezTo>
                    <a:pt x="6572" y="8108"/>
                    <a:pt x="4763" y="3155"/>
                    <a:pt x="297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040" name="Google Shape;1040;p34"/>
          <p:cNvSpPr/>
          <p:nvPr/>
        </p:nvSpPr>
        <p:spPr>
          <a:xfrm>
            <a:off x="-766062" y="57575"/>
            <a:ext cx="1532116" cy="579524"/>
          </a:xfrm>
          <a:custGeom>
            <a:avLst/>
            <a:gdLst/>
            <a:ahLst/>
            <a:cxnLst/>
            <a:rect l="l" t="t" r="r" b="b"/>
            <a:pathLst>
              <a:path w="53924" h="20395" extrusionOk="0">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041" name="Google Shape;1041;p34"/>
          <p:cNvGrpSpPr/>
          <p:nvPr/>
        </p:nvGrpSpPr>
        <p:grpSpPr>
          <a:xfrm>
            <a:off x="-801390" y="2982225"/>
            <a:ext cx="3585731" cy="2819199"/>
            <a:chOff x="6451063" y="-3"/>
            <a:chExt cx="2230626" cy="1753778"/>
          </a:xfrm>
        </p:grpSpPr>
        <p:sp>
          <p:nvSpPr>
            <p:cNvPr id="1042" name="Google Shape;1042;p34"/>
            <p:cNvSpPr/>
            <p:nvPr/>
          </p:nvSpPr>
          <p:spPr>
            <a:xfrm>
              <a:off x="7215845" y="23907"/>
              <a:ext cx="94475" cy="126136"/>
            </a:xfrm>
            <a:custGeom>
              <a:avLst/>
              <a:gdLst/>
              <a:ahLst/>
              <a:cxnLst/>
              <a:rect l="l" t="t" r="r" b="b"/>
              <a:pathLst>
                <a:path w="2596" h="3466" extrusionOk="0">
                  <a:moveTo>
                    <a:pt x="1298" y="1"/>
                  </a:moveTo>
                  <a:cubicBezTo>
                    <a:pt x="1280" y="1"/>
                    <a:pt x="1262" y="7"/>
                    <a:pt x="1262" y="19"/>
                  </a:cubicBezTo>
                  <a:cubicBezTo>
                    <a:pt x="1107" y="912"/>
                    <a:pt x="667" y="1602"/>
                    <a:pt x="12" y="1721"/>
                  </a:cubicBezTo>
                  <a:lnTo>
                    <a:pt x="0" y="1733"/>
                  </a:lnTo>
                  <a:lnTo>
                    <a:pt x="0" y="1745"/>
                  </a:lnTo>
                  <a:lnTo>
                    <a:pt x="12" y="1745"/>
                  </a:lnTo>
                  <a:cubicBezTo>
                    <a:pt x="667" y="1864"/>
                    <a:pt x="1107" y="2555"/>
                    <a:pt x="1262" y="3448"/>
                  </a:cubicBezTo>
                  <a:cubicBezTo>
                    <a:pt x="1262" y="3460"/>
                    <a:pt x="1280" y="3466"/>
                    <a:pt x="1298" y="3466"/>
                  </a:cubicBezTo>
                  <a:cubicBezTo>
                    <a:pt x="1316" y="3466"/>
                    <a:pt x="1334" y="3460"/>
                    <a:pt x="1334" y="3448"/>
                  </a:cubicBezTo>
                  <a:cubicBezTo>
                    <a:pt x="1488" y="2555"/>
                    <a:pt x="1929" y="1864"/>
                    <a:pt x="2584" y="1745"/>
                  </a:cubicBezTo>
                  <a:lnTo>
                    <a:pt x="2596" y="1745"/>
                  </a:lnTo>
                  <a:cubicBezTo>
                    <a:pt x="2596" y="1733"/>
                    <a:pt x="2584" y="1733"/>
                    <a:pt x="2584" y="1721"/>
                  </a:cubicBezTo>
                  <a:cubicBezTo>
                    <a:pt x="1929" y="1602"/>
                    <a:pt x="1488" y="912"/>
                    <a:pt x="1334" y="19"/>
                  </a:cubicBezTo>
                  <a:cubicBezTo>
                    <a:pt x="1334" y="7"/>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3" name="Google Shape;1043;p34"/>
            <p:cNvSpPr/>
            <p:nvPr/>
          </p:nvSpPr>
          <p:spPr>
            <a:xfrm>
              <a:off x="7420333" y="171114"/>
              <a:ext cx="61139" cy="80864"/>
            </a:xfrm>
            <a:custGeom>
              <a:avLst/>
              <a:gdLst/>
              <a:ahLst/>
              <a:cxnLst/>
              <a:rect l="l" t="t" r="r" b="b"/>
              <a:pathLst>
                <a:path w="1680" h="2222" extrusionOk="0">
                  <a:moveTo>
                    <a:pt x="846" y="1"/>
                  </a:moveTo>
                  <a:cubicBezTo>
                    <a:pt x="834" y="1"/>
                    <a:pt x="822" y="4"/>
                    <a:pt x="822" y="10"/>
                  </a:cubicBezTo>
                  <a:cubicBezTo>
                    <a:pt x="715" y="569"/>
                    <a:pt x="429" y="1022"/>
                    <a:pt x="13" y="1093"/>
                  </a:cubicBezTo>
                  <a:lnTo>
                    <a:pt x="1" y="1105"/>
                  </a:lnTo>
                  <a:lnTo>
                    <a:pt x="1" y="1129"/>
                  </a:lnTo>
                  <a:lnTo>
                    <a:pt x="13" y="1129"/>
                  </a:lnTo>
                  <a:cubicBezTo>
                    <a:pt x="429" y="1201"/>
                    <a:pt x="727" y="1641"/>
                    <a:pt x="822" y="2213"/>
                  </a:cubicBezTo>
                  <a:cubicBezTo>
                    <a:pt x="822" y="2219"/>
                    <a:pt x="834" y="2221"/>
                    <a:pt x="846" y="2221"/>
                  </a:cubicBezTo>
                  <a:cubicBezTo>
                    <a:pt x="858" y="2221"/>
                    <a:pt x="870" y="2219"/>
                    <a:pt x="870" y="2213"/>
                  </a:cubicBezTo>
                  <a:cubicBezTo>
                    <a:pt x="965" y="1641"/>
                    <a:pt x="1251" y="1201"/>
                    <a:pt x="1680" y="1129"/>
                  </a:cubicBezTo>
                  <a:cubicBezTo>
                    <a:pt x="1680" y="1105"/>
                    <a:pt x="1680" y="1105"/>
                    <a:pt x="1668" y="1093"/>
                  </a:cubicBezTo>
                  <a:cubicBezTo>
                    <a:pt x="1251" y="1022"/>
                    <a:pt x="953" y="569"/>
                    <a:pt x="870" y="10"/>
                  </a:cubicBezTo>
                  <a:cubicBezTo>
                    <a:pt x="870" y="4"/>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4" name="Google Shape;1044;p34"/>
            <p:cNvSpPr/>
            <p:nvPr/>
          </p:nvSpPr>
          <p:spPr>
            <a:xfrm>
              <a:off x="8056869" y="93562"/>
              <a:ext cx="61321" cy="80864"/>
            </a:xfrm>
            <a:custGeom>
              <a:avLst/>
              <a:gdLst/>
              <a:ahLst/>
              <a:cxnLst/>
              <a:rect l="l" t="t" r="r" b="b"/>
              <a:pathLst>
                <a:path w="1685" h="2222" extrusionOk="0">
                  <a:moveTo>
                    <a:pt x="1683" y="1120"/>
                  </a:moveTo>
                  <a:cubicBezTo>
                    <a:pt x="1682" y="1120"/>
                    <a:pt x="1679" y="1123"/>
                    <a:pt x="1679" y="1129"/>
                  </a:cubicBezTo>
                  <a:cubicBezTo>
                    <a:pt x="1685" y="1123"/>
                    <a:pt x="1685" y="1120"/>
                    <a:pt x="1683" y="1120"/>
                  </a:cubicBezTo>
                  <a:close/>
                  <a:moveTo>
                    <a:pt x="839" y="1"/>
                  </a:moveTo>
                  <a:cubicBezTo>
                    <a:pt x="831" y="1"/>
                    <a:pt x="822" y="4"/>
                    <a:pt x="822" y="10"/>
                  </a:cubicBezTo>
                  <a:cubicBezTo>
                    <a:pt x="714" y="581"/>
                    <a:pt x="429" y="1022"/>
                    <a:pt x="12" y="1093"/>
                  </a:cubicBezTo>
                  <a:lnTo>
                    <a:pt x="0" y="1117"/>
                  </a:lnTo>
                  <a:lnTo>
                    <a:pt x="0" y="1129"/>
                  </a:lnTo>
                  <a:lnTo>
                    <a:pt x="12" y="1129"/>
                  </a:lnTo>
                  <a:cubicBezTo>
                    <a:pt x="429" y="1200"/>
                    <a:pt x="726" y="1653"/>
                    <a:pt x="822" y="2212"/>
                  </a:cubicBezTo>
                  <a:cubicBezTo>
                    <a:pt x="822" y="2218"/>
                    <a:pt x="831" y="2221"/>
                    <a:pt x="839" y="2221"/>
                  </a:cubicBezTo>
                  <a:cubicBezTo>
                    <a:pt x="848" y="2221"/>
                    <a:pt x="857" y="2218"/>
                    <a:pt x="857" y="2212"/>
                  </a:cubicBezTo>
                  <a:cubicBezTo>
                    <a:pt x="965" y="1653"/>
                    <a:pt x="1250" y="1200"/>
                    <a:pt x="1679" y="1129"/>
                  </a:cubicBezTo>
                  <a:cubicBezTo>
                    <a:pt x="1679" y="1117"/>
                    <a:pt x="1679" y="1117"/>
                    <a:pt x="1667" y="1093"/>
                  </a:cubicBezTo>
                  <a:cubicBezTo>
                    <a:pt x="1250" y="1022"/>
                    <a:pt x="953" y="581"/>
                    <a:pt x="857" y="10"/>
                  </a:cubicBezTo>
                  <a:cubicBezTo>
                    <a:pt x="857" y="4"/>
                    <a:pt x="848" y="1"/>
                    <a:pt x="83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5" name="Google Shape;1045;p34"/>
            <p:cNvSpPr/>
            <p:nvPr/>
          </p:nvSpPr>
          <p:spPr>
            <a:xfrm>
              <a:off x="8244908" y="1312228"/>
              <a:ext cx="94475" cy="126318"/>
            </a:xfrm>
            <a:custGeom>
              <a:avLst/>
              <a:gdLst/>
              <a:ahLst/>
              <a:cxnLst/>
              <a:rect l="l" t="t" r="r" b="b"/>
              <a:pathLst>
                <a:path w="2596" h="3471" extrusionOk="0">
                  <a:moveTo>
                    <a:pt x="1298" y="0"/>
                  </a:moveTo>
                  <a:cubicBezTo>
                    <a:pt x="1280" y="0"/>
                    <a:pt x="1262" y="9"/>
                    <a:pt x="1262" y="27"/>
                  </a:cubicBezTo>
                  <a:cubicBezTo>
                    <a:pt x="1108" y="920"/>
                    <a:pt x="667" y="1598"/>
                    <a:pt x="12" y="1717"/>
                  </a:cubicBezTo>
                  <a:lnTo>
                    <a:pt x="0" y="1741"/>
                  </a:lnTo>
                  <a:lnTo>
                    <a:pt x="0" y="1753"/>
                  </a:lnTo>
                  <a:lnTo>
                    <a:pt x="12" y="1753"/>
                  </a:lnTo>
                  <a:cubicBezTo>
                    <a:pt x="667" y="1872"/>
                    <a:pt x="1108" y="2551"/>
                    <a:pt x="1262" y="3444"/>
                  </a:cubicBezTo>
                  <a:cubicBezTo>
                    <a:pt x="1262" y="3462"/>
                    <a:pt x="1280" y="3471"/>
                    <a:pt x="1298" y="3471"/>
                  </a:cubicBezTo>
                  <a:cubicBezTo>
                    <a:pt x="1316" y="3471"/>
                    <a:pt x="1334" y="3462"/>
                    <a:pt x="1334" y="3444"/>
                  </a:cubicBezTo>
                  <a:cubicBezTo>
                    <a:pt x="1489" y="2551"/>
                    <a:pt x="1929" y="1872"/>
                    <a:pt x="2584" y="1753"/>
                  </a:cubicBezTo>
                  <a:lnTo>
                    <a:pt x="2596" y="1753"/>
                  </a:lnTo>
                  <a:cubicBezTo>
                    <a:pt x="2596" y="1741"/>
                    <a:pt x="2596" y="1717"/>
                    <a:pt x="2584" y="1717"/>
                  </a:cubicBezTo>
                  <a:cubicBezTo>
                    <a:pt x="1929" y="1598"/>
                    <a:pt x="1489" y="920"/>
                    <a:pt x="1334" y="27"/>
                  </a:cubicBezTo>
                  <a:cubicBezTo>
                    <a:pt x="1334" y="9"/>
                    <a:pt x="1316" y="0"/>
                    <a:pt x="129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6" name="Google Shape;1046;p34"/>
            <p:cNvSpPr/>
            <p:nvPr/>
          </p:nvSpPr>
          <p:spPr>
            <a:xfrm>
              <a:off x="8587213" y="679586"/>
              <a:ext cx="94475" cy="126355"/>
            </a:xfrm>
            <a:custGeom>
              <a:avLst/>
              <a:gdLst/>
              <a:ahLst/>
              <a:cxnLst/>
              <a:rect l="l" t="t" r="r" b="b"/>
              <a:pathLst>
                <a:path w="2596" h="3472" extrusionOk="0">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7" name="Google Shape;1047;p34"/>
            <p:cNvSpPr/>
            <p:nvPr/>
          </p:nvSpPr>
          <p:spPr>
            <a:xfrm>
              <a:off x="8339346" y="1467113"/>
              <a:ext cx="61576" cy="80828"/>
            </a:xfrm>
            <a:custGeom>
              <a:avLst/>
              <a:gdLst/>
              <a:ahLst/>
              <a:cxnLst/>
              <a:rect l="l" t="t" r="r" b="b"/>
              <a:pathLst>
                <a:path w="1692" h="2221" extrusionOk="0">
                  <a:moveTo>
                    <a:pt x="846" y="0"/>
                  </a:moveTo>
                  <a:cubicBezTo>
                    <a:pt x="834" y="0"/>
                    <a:pt x="823" y="3"/>
                    <a:pt x="823" y="9"/>
                  </a:cubicBezTo>
                  <a:cubicBezTo>
                    <a:pt x="715" y="581"/>
                    <a:pt x="442" y="1021"/>
                    <a:pt x="25" y="1093"/>
                  </a:cubicBezTo>
                  <a:lnTo>
                    <a:pt x="1" y="1117"/>
                  </a:lnTo>
                  <a:lnTo>
                    <a:pt x="1" y="1129"/>
                  </a:lnTo>
                  <a:lnTo>
                    <a:pt x="25" y="1129"/>
                  </a:lnTo>
                  <a:cubicBezTo>
                    <a:pt x="442" y="1200"/>
                    <a:pt x="739" y="1652"/>
                    <a:pt x="823" y="2212"/>
                  </a:cubicBezTo>
                  <a:cubicBezTo>
                    <a:pt x="823" y="2218"/>
                    <a:pt x="834" y="2221"/>
                    <a:pt x="846" y="2221"/>
                  </a:cubicBezTo>
                  <a:cubicBezTo>
                    <a:pt x="858" y="2221"/>
                    <a:pt x="870" y="2218"/>
                    <a:pt x="870" y="2212"/>
                  </a:cubicBezTo>
                  <a:cubicBezTo>
                    <a:pt x="977" y="1652"/>
                    <a:pt x="1251" y="1200"/>
                    <a:pt x="1692" y="1129"/>
                  </a:cubicBezTo>
                  <a:cubicBezTo>
                    <a:pt x="1692" y="1117"/>
                    <a:pt x="1668" y="1117"/>
                    <a:pt x="1668"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8" name="Google Shape;1048;p34"/>
            <p:cNvSpPr/>
            <p:nvPr/>
          </p:nvSpPr>
          <p:spPr>
            <a:xfrm>
              <a:off x="8063784" y="854960"/>
              <a:ext cx="61139" cy="81192"/>
            </a:xfrm>
            <a:custGeom>
              <a:avLst/>
              <a:gdLst/>
              <a:ahLst/>
              <a:cxnLst/>
              <a:rect l="l" t="t" r="r" b="b"/>
              <a:pathLst>
                <a:path w="1680" h="2231" extrusionOk="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9" name="Google Shape;1049;p34"/>
            <p:cNvSpPr/>
            <p:nvPr/>
          </p:nvSpPr>
          <p:spPr>
            <a:xfrm>
              <a:off x="7989253" y="948124"/>
              <a:ext cx="61139" cy="81192"/>
            </a:xfrm>
            <a:custGeom>
              <a:avLst/>
              <a:gdLst/>
              <a:ahLst/>
              <a:cxnLst/>
              <a:rect l="l" t="t" r="r" b="b"/>
              <a:pathLst>
                <a:path w="1680" h="2231" extrusionOk="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0" name="Google Shape;1050;p34"/>
            <p:cNvSpPr/>
            <p:nvPr/>
          </p:nvSpPr>
          <p:spPr>
            <a:xfrm>
              <a:off x="7651278" y="1426391"/>
              <a:ext cx="61139" cy="81155"/>
            </a:xfrm>
            <a:custGeom>
              <a:avLst/>
              <a:gdLst/>
              <a:ahLst/>
              <a:cxnLst/>
              <a:rect l="l" t="t" r="r" b="b"/>
              <a:pathLst>
                <a:path w="1680" h="2230" extrusionOk="0">
                  <a:moveTo>
                    <a:pt x="834" y="0"/>
                  </a:moveTo>
                  <a:cubicBezTo>
                    <a:pt x="822" y="0"/>
                    <a:pt x="810" y="3"/>
                    <a:pt x="810" y="9"/>
                  </a:cubicBezTo>
                  <a:cubicBezTo>
                    <a:pt x="715" y="581"/>
                    <a:pt x="429" y="1021"/>
                    <a:pt x="13" y="1105"/>
                  </a:cubicBezTo>
                  <a:lnTo>
                    <a:pt x="1" y="1117"/>
                  </a:lnTo>
                  <a:lnTo>
                    <a:pt x="1" y="1128"/>
                  </a:lnTo>
                  <a:lnTo>
                    <a:pt x="13" y="1128"/>
                  </a:lnTo>
                  <a:cubicBezTo>
                    <a:pt x="429" y="1200"/>
                    <a:pt x="727" y="1652"/>
                    <a:pt x="810" y="2212"/>
                  </a:cubicBezTo>
                  <a:cubicBezTo>
                    <a:pt x="810" y="2224"/>
                    <a:pt x="822" y="2230"/>
                    <a:pt x="834" y="2230"/>
                  </a:cubicBezTo>
                  <a:cubicBezTo>
                    <a:pt x="846" y="2230"/>
                    <a:pt x="858" y="2224"/>
                    <a:pt x="858" y="2212"/>
                  </a:cubicBezTo>
                  <a:cubicBezTo>
                    <a:pt x="965" y="1652"/>
                    <a:pt x="1251" y="1200"/>
                    <a:pt x="1680" y="1128"/>
                  </a:cubicBezTo>
                  <a:cubicBezTo>
                    <a:pt x="1680" y="1117"/>
                    <a:pt x="1680" y="1117"/>
                    <a:pt x="1668" y="1105"/>
                  </a:cubicBezTo>
                  <a:cubicBezTo>
                    <a:pt x="1251" y="1021"/>
                    <a:pt x="953" y="581"/>
                    <a:pt x="858" y="9"/>
                  </a:cubicBezTo>
                  <a:cubicBezTo>
                    <a:pt x="858" y="3"/>
                    <a:pt x="846" y="0"/>
                    <a:pt x="83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1" name="Google Shape;1051;p34"/>
            <p:cNvSpPr/>
            <p:nvPr/>
          </p:nvSpPr>
          <p:spPr>
            <a:xfrm>
              <a:off x="6451063" y="860928"/>
              <a:ext cx="61139" cy="81192"/>
            </a:xfrm>
            <a:custGeom>
              <a:avLst/>
              <a:gdLst/>
              <a:ahLst/>
              <a:cxnLst/>
              <a:rect l="l" t="t" r="r" b="b"/>
              <a:pathLst>
                <a:path w="1680" h="2231" extrusionOk="0">
                  <a:moveTo>
                    <a:pt x="834" y="1"/>
                  </a:moveTo>
                  <a:cubicBezTo>
                    <a:pt x="822" y="1"/>
                    <a:pt x="810" y="4"/>
                    <a:pt x="810" y="10"/>
                  </a:cubicBezTo>
                  <a:cubicBezTo>
                    <a:pt x="715" y="581"/>
                    <a:pt x="429" y="1022"/>
                    <a:pt x="12" y="1105"/>
                  </a:cubicBezTo>
                  <a:lnTo>
                    <a:pt x="1" y="1117"/>
                  </a:lnTo>
                  <a:lnTo>
                    <a:pt x="1" y="1129"/>
                  </a:lnTo>
                  <a:lnTo>
                    <a:pt x="12" y="1129"/>
                  </a:lnTo>
                  <a:cubicBezTo>
                    <a:pt x="429" y="1200"/>
                    <a:pt x="727" y="1653"/>
                    <a:pt x="810" y="2212"/>
                  </a:cubicBezTo>
                  <a:cubicBezTo>
                    <a:pt x="810" y="2224"/>
                    <a:pt x="822" y="2230"/>
                    <a:pt x="834" y="2230"/>
                  </a:cubicBezTo>
                  <a:cubicBezTo>
                    <a:pt x="846" y="2230"/>
                    <a:pt x="858" y="2224"/>
                    <a:pt x="858" y="2212"/>
                  </a:cubicBezTo>
                  <a:cubicBezTo>
                    <a:pt x="965" y="1653"/>
                    <a:pt x="1251" y="1200"/>
                    <a:pt x="1679" y="1129"/>
                  </a:cubicBezTo>
                  <a:cubicBezTo>
                    <a:pt x="1679" y="1117"/>
                    <a:pt x="1679" y="1117"/>
                    <a:pt x="1667" y="1105"/>
                  </a:cubicBez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2" name="Google Shape;1052;p34"/>
            <p:cNvSpPr/>
            <p:nvPr/>
          </p:nvSpPr>
          <p:spPr>
            <a:xfrm>
              <a:off x="8087621" y="1560278"/>
              <a:ext cx="61139" cy="80828"/>
            </a:xfrm>
            <a:custGeom>
              <a:avLst/>
              <a:gdLst/>
              <a:ahLst/>
              <a:cxnLst/>
              <a:rect l="l" t="t" r="r" b="b"/>
              <a:pathLst>
                <a:path w="1680" h="2221" extrusionOk="0">
                  <a:moveTo>
                    <a:pt x="846" y="0"/>
                  </a:moveTo>
                  <a:cubicBezTo>
                    <a:pt x="834" y="0"/>
                    <a:pt x="822" y="3"/>
                    <a:pt x="822" y="9"/>
                  </a:cubicBezTo>
                  <a:cubicBezTo>
                    <a:pt x="715" y="581"/>
                    <a:pt x="429" y="1021"/>
                    <a:pt x="12" y="1093"/>
                  </a:cubicBezTo>
                  <a:lnTo>
                    <a:pt x="0" y="1117"/>
                  </a:lnTo>
                  <a:lnTo>
                    <a:pt x="0" y="1128"/>
                  </a:lnTo>
                  <a:lnTo>
                    <a:pt x="12" y="1128"/>
                  </a:lnTo>
                  <a:cubicBezTo>
                    <a:pt x="429" y="1200"/>
                    <a:pt x="727" y="1652"/>
                    <a:pt x="822" y="2212"/>
                  </a:cubicBezTo>
                  <a:cubicBezTo>
                    <a:pt x="822" y="2218"/>
                    <a:pt x="834" y="2221"/>
                    <a:pt x="846" y="2221"/>
                  </a:cubicBezTo>
                  <a:cubicBezTo>
                    <a:pt x="858" y="2221"/>
                    <a:pt x="870" y="2218"/>
                    <a:pt x="870" y="2212"/>
                  </a:cubicBezTo>
                  <a:cubicBezTo>
                    <a:pt x="965" y="1652"/>
                    <a:pt x="1251" y="1200"/>
                    <a:pt x="1679" y="1128"/>
                  </a:cubicBezTo>
                  <a:cubicBezTo>
                    <a:pt x="1679" y="1117"/>
                    <a:pt x="1667" y="1117"/>
                    <a:pt x="1667"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3" name="Google Shape;1053;p34"/>
            <p:cNvSpPr/>
            <p:nvPr/>
          </p:nvSpPr>
          <p:spPr>
            <a:xfrm>
              <a:off x="6893010" y="1186129"/>
              <a:ext cx="94511" cy="126318"/>
            </a:xfrm>
            <a:custGeom>
              <a:avLst/>
              <a:gdLst/>
              <a:ahLst/>
              <a:cxnLst/>
              <a:rect l="l" t="t" r="r" b="b"/>
              <a:pathLst>
                <a:path w="2597" h="3471" extrusionOk="0">
                  <a:moveTo>
                    <a:pt x="1299" y="0"/>
                  </a:moveTo>
                  <a:cubicBezTo>
                    <a:pt x="1281" y="0"/>
                    <a:pt x="1263" y="9"/>
                    <a:pt x="1263" y="27"/>
                  </a:cubicBezTo>
                  <a:cubicBezTo>
                    <a:pt x="1108" y="920"/>
                    <a:pt x="668" y="1599"/>
                    <a:pt x="13" y="1718"/>
                  </a:cubicBezTo>
                  <a:lnTo>
                    <a:pt x="1" y="1718"/>
                  </a:lnTo>
                  <a:cubicBezTo>
                    <a:pt x="1" y="1730"/>
                    <a:pt x="13" y="1753"/>
                    <a:pt x="13" y="1753"/>
                  </a:cubicBezTo>
                  <a:cubicBezTo>
                    <a:pt x="668" y="1873"/>
                    <a:pt x="1108" y="2551"/>
                    <a:pt x="1263" y="3444"/>
                  </a:cubicBezTo>
                  <a:cubicBezTo>
                    <a:pt x="1263" y="3462"/>
                    <a:pt x="1281" y="3471"/>
                    <a:pt x="1299" y="3471"/>
                  </a:cubicBezTo>
                  <a:cubicBezTo>
                    <a:pt x="1317" y="3471"/>
                    <a:pt x="1334" y="3462"/>
                    <a:pt x="1334" y="3444"/>
                  </a:cubicBezTo>
                  <a:cubicBezTo>
                    <a:pt x="1489" y="2551"/>
                    <a:pt x="1930" y="1873"/>
                    <a:pt x="2585" y="1753"/>
                  </a:cubicBezTo>
                  <a:lnTo>
                    <a:pt x="2596" y="1730"/>
                  </a:lnTo>
                  <a:lnTo>
                    <a:pt x="2596" y="1718"/>
                  </a:lnTo>
                  <a:lnTo>
                    <a:pt x="2585" y="1718"/>
                  </a:lnTo>
                  <a:cubicBezTo>
                    <a:pt x="1930" y="1599"/>
                    <a:pt x="1489" y="920"/>
                    <a:pt x="1334" y="27"/>
                  </a:cubicBezTo>
                  <a:cubicBezTo>
                    <a:pt x="1334" y="9"/>
                    <a:pt x="1317" y="0"/>
                    <a:pt x="129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4" name="Google Shape;1054;p34"/>
            <p:cNvSpPr/>
            <p:nvPr/>
          </p:nvSpPr>
          <p:spPr>
            <a:xfrm>
              <a:off x="7167298" y="771767"/>
              <a:ext cx="94948" cy="126136"/>
            </a:xfrm>
            <a:custGeom>
              <a:avLst/>
              <a:gdLst/>
              <a:ahLst/>
              <a:cxnLst/>
              <a:rect l="l" t="t" r="r" b="b"/>
              <a:pathLst>
                <a:path w="2609" h="3466" extrusionOk="0">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5" name="Google Shape;1055;p34"/>
            <p:cNvSpPr/>
            <p:nvPr/>
          </p:nvSpPr>
          <p:spPr>
            <a:xfrm>
              <a:off x="6831944" y="1076698"/>
              <a:ext cx="61540" cy="80864"/>
            </a:xfrm>
            <a:custGeom>
              <a:avLst/>
              <a:gdLst/>
              <a:ahLst/>
              <a:cxnLst/>
              <a:rect l="l" t="t" r="r" b="b"/>
              <a:pathLst>
                <a:path w="1691" h="2222" extrusionOk="0">
                  <a:moveTo>
                    <a:pt x="12" y="1093"/>
                  </a:moveTo>
                  <a:lnTo>
                    <a:pt x="12" y="1093"/>
                  </a:lnTo>
                  <a:cubicBezTo>
                    <a:pt x="0" y="1099"/>
                    <a:pt x="0" y="1102"/>
                    <a:pt x="3" y="1102"/>
                  </a:cubicBezTo>
                  <a:cubicBezTo>
                    <a:pt x="6" y="1102"/>
                    <a:pt x="12" y="1099"/>
                    <a:pt x="12" y="1093"/>
                  </a:cubicBezTo>
                  <a:close/>
                  <a:moveTo>
                    <a:pt x="845" y="1"/>
                  </a:moveTo>
                  <a:cubicBezTo>
                    <a:pt x="834" y="1"/>
                    <a:pt x="822" y="4"/>
                    <a:pt x="822" y="10"/>
                  </a:cubicBezTo>
                  <a:cubicBezTo>
                    <a:pt x="726" y="570"/>
                    <a:pt x="441" y="1022"/>
                    <a:pt x="12" y="1093"/>
                  </a:cubicBezTo>
                  <a:cubicBezTo>
                    <a:pt x="12" y="1105"/>
                    <a:pt x="12" y="1129"/>
                    <a:pt x="24" y="1129"/>
                  </a:cubicBezTo>
                  <a:cubicBezTo>
                    <a:pt x="441" y="1201"/>
                    <a:pt x="738" y="1641"/>
                    <a:pt x="822" y="2213"/>
                  </a:cubicBezTo>
                  <a:cubicBezTo>
                    <a:pt x="822" y="2219"/>
                    <a:pt x="834" y="2221"/>
                    <a:pt x="845" y="2221"/>
                  </a:cubicBezTo>
                  <a:cubicBezTo>
                    <a:pt x="857" y="2221"/>
                    <a:pt x="869" y="2219"/>
                    <a:pt x="869" y="2213"/>
                  </a:cubicBezTo>
                  <a:cubicBezTo>
                    <a:pt x="976" y="1641"/>
                    <a:pt x="1262" y="1201"/>
                    <a:pt x="1679" y="1129"/>
                  </a:cubicBezTo>
                  <a:lnTo>
                    <a:pt x="1691" y="1105"/>
                  </a:lnTo>
                  <a:lnTo>
                    <a:pt x="1691" y="1093"/>
                  </a:lnTo>
                  <a:lnTo>
                    <a:pt x="1679" y="1093"/>
                  </a:lnTo>
                  <a:cubicBezTo>
                    <a:pt x="1262" y="1022"/>
                    <a:pt x="965" y="570"/>
                    <a:pt x="869" y="10"/>
                  </a:cubicBezTo>
                  <a:cubicBezTo>
                    <a:pt x="869" y="4"/>
                    <a:pt x="857" y="1"/>
                    <a:pt x="84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6" name="Google Shape;1056;p34"/>
            <p:cNvSpPr/>
            <p:nvPr/>
          </p:nvSpPr>
          <p:spPr>
            <a:xfrm>
              <a:off x="7103175" y="1672911"/>
              <a:ext cx="61139" cy="80864"/>
            </a:xfrm>
            <a:custGeom>
              <a:avLst/>
              <a:gdLst/>
              <a:ahLst/>
              <a:cxnLst/>
              <a:rect l="l" t="t" r="r" b="b"/>
              <a:pathLst>
                <a:path w="1680" h="2222" extrusionOk="0">
                  <a:moveTo>
                    <a:pt x="834" y="1"/>
                  </a:moveTo>
                  <a:cubicBezTo>
                    <a:pt x="822" y="1"/>
                    <a:pt x="810" y="4"/>
                    <a:pt x="810" y="10"/>
                  </a:cubicBezTo>
                  <a:cubicBezTo>
                    <a:pt x="715" y="581"/>
                    <a:pt x="429" y="1022"/>
                    <a:pt x="0" y="1093"/>
                  </a:cubicBezTo>
                  <a:cubicBezTo>
                    <a:pt x="0" y="1117"/>
                    <a:pt x="0" y="1117"/>
                    <a:pt x="12" y="1129"/>
                  </a:cubicBezTo>
                  <a:cubicBezTo>
                    <a:pt x="429" y="1201"/>
                    <a:pt x="727" y="1653"/>
                    <a:pt x="810" y="2213"/>
                  </a:cubicBezTo>
                  <a:cubicBezTo>
                    <a:pt x="810" y="2218"/>
                    <a:pt x="822" y="2221"/>
                    <a:pt x="834" y="2221"/>
                  </a:cubicBezTo>
                  <a:cubicBezTo>
                    <a:pt x="846" y="2221"/>
                    <a:pt x="858" y="2218"/>
                    <a:pt x="858" y="2213"/>
                  </a:cubicBezTo>
                  <a:cubicBezTo>
                    <a:pt x="965" y="1653"/>
                    <a:pt x="1251" y="1201"/>
                    <a:pt x="1667" y="1129"/>
                  </a:cubicBezTo>
                  <a:lnTo>
                    <a:pt x="1679" y="1117"/>
                  </a:lnTo>
                  <a:lnTo>
                    <a:pt x="1679" y="1093"/>
                  </a:lnTo>
                  <a:lnTo>
                    <a:pt x="1667" y="1093"/>
                  </a:ln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7" name="Google Shape;1057;p34"/>
            <p:cNvSpPr/>
            <p:nvPr/>
          </p:nvSpPr>
          <p:spPr>
            <a:xfrm>
              <a:off x="8111458" y="-3"/>
              <a:ext cx="61139" cy="80828"/>
            </a:xfrm>
            <a:custGeom>
              <a:avLst/>
              <a:gdLst/>
              <a:ahLst/>
              <a:cxnLst/>
              <a:rect l="l" t="t" r="r" b="b"/>
              <a:pathLst>
                <a:path w="1680" h="2221" extrusionOk="0">
                  <a:moveTo>
                    <a:pt x="846" y="0"/>
                  </a:moveTo>
                  <a:cubicBezTo>
                    <a:pt x="834" y="0"/>
                    <a:pt x="822" y="3"/>
                    <a:pt x="822" y="9"/>
                  </a:cubicBezTo>
                  <a:cubicBezTo>
                    <a:pt x="715" y="569"/>
                    <a:pt x="429" y="1021"/>
                    <a:pt x="12" y="1092"/>
                  </a:cubicBezTo>
                  <a:lnTo>
                    <a:pt x="0" y="1104"/>
                  </a:lnTo>
                  <a:lnTo>
                    <a:pt x="0" y="1128"/>
                  </a:lnTo>
                  <a:lnTo>
                    <a:pt x="12" y="1128"/>
                  </a:lnTo>
                  <a:cubicBezTo>
                    <a:pt x="429" y="1200"/>
                    <a:pt x="727" y="1640"/>
                    <a:pt x="822" y="2212"/>
                  </a:cubicBezTo>
                  <a:cubicBezTo>
                    <a:pt x="822" y="2218"/>
                    <a:pt x="834" y="2221"/>
                    <a:pt x="846" y="2221"/>
                  </a:cubicBezTo>
                  <a:cubicBezTo>
                    <a:pt x="858" y="2221"/>
                    <a:pt x="869" y="2218"/>
                    <a:pt x="869" y="2212"/>
                  </a:cubicBezTo>
                  <a:cubicBezTo>
                    <a:pt x="965" y="1640"/>
                    <a:pt x="1250" y="1200"/>
                    <a:pt x="1679" y="1128"/>
                  </a:cubicBezTo>
                  <a:cubicBezTo>
                    <a:pt x="1679" y="1104"/>
                    <a:pt x="1679" y="1104"/>
                    <a:pt x="1667" y="1092"/>
                  </a:cubicBezTo>
                  <a:cubicBezTo>
                    <a:pt x="1250" y="1021"/>
                    <a:pt x="953" y="569"/>
                    <a:pt x="869" y="9"/>
                  </a:cubicBezTo>
                  <a:cubicBezTo>
                    <a:pt x="869"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058" name="Google Shape;1058;p34"/>
          <p:cNvSpPr txBox="1">
            <a:spLocks noGrp="1"/>
          </p:cNvSpPr>
          <p:nvPr>
            <p:ph type="title"/>
          </p:nvPr>
        </p:nvSpPr>
        <p:spPr>
          <a:xfrm>
            <a:off x="713225" y="445025"/>
            <a:ext cx="7717500" cy="572700"/>
          </a:xfrm>
          <a:prstGeom prst="rect">
            <a:avLst/>
          </a:prstGeom>
        </p:spPr>
        <p:txBody>
          <a:bodyPr spcFirstLastPara="1" wrap="square" lIns="0" tIns="0" rIns="0" bIns="0" anchor="t" anchorCtr="0">
            <a:noAutofit/>
          </a:bodyPr>
          <a:lstStyle>
            <a:lvl1pPr lvl="0">
              <a:spcBef>
                <a:spcPts val="0"/>
              </a:spcBef>
              <a:spcAft>
                <a:spcPts val="0"/>
              </a:spcAft>
              <a:buSzPts val="3600"/>
              <a:buNone/>
              <a:defRPr>
                <a:latin typeface="Libre Franklin"/>
                <a:ea typeface="Libre Franklin"/>
                <a:cs typeface="Libre Franklin"/>
                <a:sym typeface="Libre Franklin"/>
              </a:defRPr>
            </a:lvl1pPr>
            <a:lvl2pPr lvl="1">
              <a:spcBef>
                <a:spcPts val="0"/>
              </a:spcBef>
              <a:spcAft>
                <a:spcPts val="0"/>
              </a:spcAft>
              <a:buSzPts val="2800"/>
              <a:buNone/>
              <a:defRPr>
                <a:latin typeface="Libre Franklin"/>
                <a:ea typeface="Libre Franklin"/>
                <a:cs typeface="Libre Franklin"/>
                <a:sym typeface="Libre Franklin"/>
              </a:defRPr>
            </a:lvl2pPr>
            <a:lvl3pPr lvl="2">
              <a:spcBef>
                <a:spcPts val="0"/>
              </a:spcBef>
              <a:spcAft>
                <a:spcPts val="0"/>
              </a:spcAft>
              <a:buSzPts val="2800"/>
              <a:buNone/>
              <a:defRPr>
                <a:latin typeface="Libre Franklin"/>
                <a:ea typeface="Libre Franklin"/>
                <a:cs typeface="Libre Franklin"/>
                <a:sym typeface="Libre Franklin"/>
              </a:defRPr>
            </a:lvl3pPr>
            <a:lvl4pPr lvl="3">
              <a:spcBef>
                <a:spcPts val="0"/>
              </a:spcBef>
              <a:spcAft>
                <a:spcPts val="0"/>
              </a:spcAft>
              <a:buSzPts val="2800"/>
              <a:buNone/>
              <a:defRPr>
                <a:latin typeface="Libre Franklin"/>
                <a:ea typeface="Libre Franklin"/>
                <a:cs typeface="Libre Franklin"/>
                <a:sym typeface="Libre Franklin"/>
              </a:defRPr>
            </a:lvl4pPr>
            <a:lvl5pPr lvl="4">
              <a:spcBef>
                <a:spcPts val="0"/>
              </a:spcBef>
              <a:spcAft>
                <a:spcPts val="0"/>
              </a:spcAft>
              <a:buSzPts val="2800"/>
              <a:buNone/>
              <a:defRPr>
                <a:latin typeface="Libre Franklin"/>
                <a:ea typeface="Libre Franklin"/>
                <a:cs typeface="Libre Franklin"/>
                <a:sym typeface="Libre Franklin"/>
              </a:defRPr>
            </a:lvl5pPr>
            <a:lvl6pPr lvl="5">
              <a:spcBef>
                <a:spcPts val="0"/>
              </a:spcBef>
              <a:spcAft>
                <a:spcPts val="0"/>
              </a:spcAft>
              <a:buSzPts val="2800"/>
              <a:buNone/>
              <a:defRPr>
                <a:latin typeface="Libre Franklin"/>
                <a:ea typeface="Libre Franklin"/>
                <a:cs typeface="Libre Franklin"/>
                <a:sym typeface="Libre Franklin"/>
              </a:defRPr>
            </a:lvl6pPr>
            <a:lvl7pPr lvl="6">
              <a:spcBef>
                <a:spcPts val="0"/>
              </a:spcBef>
              <a:spcAft>
                <a:spcPts val="0"/>
              </a:spcAft>
              <a:buSzPts val="2800"/>
              <a:buNone/>
              <a:defRPr>
                <a:latin typeface="Libre Franklin"/>
                <a:ea typeface="Libre Franklin"/>
                <a:cs typeface="Libre Franklin"/>
                <a:sym typeface="Libre Franklin"/>
              </a:defRPr>
            </a:lvl7pPr>
            <a:lvl8pPr lvl="7">
              <a:spcBef>
                <a:spcPts val="0"/>
              </a:spcBef>
              <a:spcAft>
                <a:spcPts val="0"/>
              </a:spcAft>
              <a:buSzPts val="2800"/>
              <a:buNone/>
              <a:defRPr>
                <a:latin typeface="Libre Franklin"/>
                <a:ea typeface="Libre Franklin"/>
                <a:cs typeface="Libre Franklin"/>
                <a:sym typeface="Libre Franklin"/>
              </a:defRPr>
            </a:lvl8pPr>
            <a:lvl9pPr lvl="8">
              <a:spcBef>
                <a:spcPts val="0"/>
              </a:spcBef>
              <a:spcAft>
                <a:spcPts val="0"/>
              </a:spcAft>
              <a:buSzPts val="2800"/>
              <a:buNone/>
              <a:defRPr>
                <a:latin typeface="Libre Franklin"/>
                <a:ea typeface="Libre Franklin"/>
                <a:cs typeface="Libre Franklin"/>
                <a:sym typeface="Libre Franklin"/>
              </a:defRPr>
            </a:lvl9pPr>
          </a:lstStyle>
          <a:p>
            <a:endParaRPr/>
          </a:p>
        </p:txBody>
      </p:sp>
      <p:sp>
        <p:nvSpPr>
          <p:cNvPr id="1059" name="Google Shape;1059;p34"/>
          <p:cNvSpPr txBox="1">
            <a:spLocks noGrp="1"/>
          </p:cNvSpPr>
          <p:nvPr>
            <p:ph type="subTitle" idx="1"/>
          </p:nvPr>
        </p:nvSpPr>
        <p:spPr>
          <a:xfrm>
            <a:off x="702525" y="2109600"/>
            <a:ext cx="4270200" cy="574500"/>
          </a:xfrm>
          <a:prstGeom prst="rect">
            <a:avLst/>
          </a:prstGeom>
        </p:spPr>
        <p:txBody>
          <a:bodyPr spcFirstLastPara="1" wrap="square" lIns="0" tIns="0" rIns="0" bIns="0" anchor="t" anchorCtr="0">
            <a:noAutofit/>
          </a:bodyPr>
          <a:lstStyle>
            <a:lvl1pPr marR="182880" lvl="0" rtl="0">
              <a:lnSpc>
                <a:spcPct val="100000"/>
              </a:lnSpc>
              <a:spcBef>
                <a:spcPts val="0"/>
              </a:spcBef>
              <a:spcAft>
                <a:spcPts val="0"/>
              </a:spcAft>
              <a:buClr>
                <a:schemeClr val="accent1"/>
              </a:buClr>
              <a:buSzPts val="1600"/>
              <a:buFont typeface="Open Sans"/>
              <a:buNone/>
              <a:defRPr sz="1600"/>
            </a:lvl1pPr>
            <a:lvl2pPr lvl="1"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a:endParaRPr/>
          </a:p>
        </p:txBody>
      </p:sp>
      <p:sp>
        <p:nvSpPr>
          <p:cNvPr id="1060" name="Google Shape;1060;p34"/>
          <p:cNvSpPr txBox="1">
            <a:spLocks noGrp="1"/>
          </p:cNvSpPr>
          <p:nvPr>
            <p:ph type="subTitle" idx="2"/>
          </p:nvPr>
        </p:nvSpPr>
        <p:spPr>
          <a:xfrm>
            <a:off x="702525" y="1533900"/>
            <a:ext cx="4266300" cy="4746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accent3"/>
              </a:buClr>
              <a:buSzPts val="2100"/>
              <a:buFont typeface="Lexend SemiBold"/>
              <a:buNone/>
              <a:defRPr sz="2500">
                <a:solidFill>
                  <a:schemeClr val="dk2"/>
                </a:solidFill>
                <a:latin typeface="Lexend SemiBold"/>
                <a:ea typeface="Lexend SemiBold"/>
                <a:cs typeface="Lexend SemiBold"/>
                <a:sym typeface="Lexend SemiBold"/>
              </a:defRPr>
            </a:lvl1pPr>
            <a:lvl2pPr lvl="1"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2pPr>
            <a:lvl3pPr lvl="2"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3pPr>
            <a:lvl4pPr lvl="3"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4pPr>
            <a:lvl5pPr lvl="4"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5pPr>
            <a:lvl6pPr lvl="5"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6pPr>
            <a:lvl7pPr lvl="6"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7pPr>
            <a:lvl8pPr lvl="7"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8pPr>
            <a:lvl9pPr lvl="8"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9pPr>
          </a:lstStyle>
          <a:p>
            <a:endParaRPr/>
          </a:p>
        </p:txBody>
      </p:sp>
    </p:spTree>
    <p:extLst>
      <p:ext uri="{BB962C8B-B14F-4D97-AF65-F5344CB8AC3E}">
        <p14:creationId xmlns:p14="http://schemas.microsoft.com/office/powerpoint/2010/main" val="3661344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two columns 3">
  <p:cSld name="Title and two columns 3">
    <p:spTree>
      <p:nvGrpSpPr>
        <p:cNvPr id="1" name="Shape 1061"/>
        <p:cNvGrpSpPr/>
        <p:nvPr/>
      </p:nvGrpSpPr>
      <p:grpSpPr>
        <a:xfrm>
          <a:off x="0" y="0"/>
          <a:ext cx="0" cy="0"/>
          <a:chOff x="0" y="0"/>
          <a:chExt cx="0" cy="0"/>
        </a:xfrm>
      </p:grpSpPr>
      <p:sp>
        <p:nvSpPr>
          <p:cNvPr id="1062" name="Google Shape;1062;p35"/>
          <p:cNvSpPr/>
          <p:nvPr/>
        </p:nvSpPr>
        <p:spPr>
          <a:xfrm flipH="1">
            <a:off x="-2163447" y="109778"/>
            <a:ext cx="4965199" cy="7017485"/>
          </a:xfrm>
          <a:custGeom>
            <a:avLst/>
            <a:gdLst/>
            <a:ahLst/>
            <a:cxnLst/>
            <a:rect l="l" t="t" r="r" b="b"/>
            <a:pathLst>
              <a:path w="30958" h="43754" extrusionOk="0">
                <a:moveTo>
                  <a:pt x="25505" y="0"/>
                </a:moveTo>
                <a:cubicBezTo>
                  <a:pt x="22516" y="0"/>
                  <a:pt x="18306" y="1000"/>
                  <a:pt x="17086" y="3611"/>
                </a:cubicBezTo>
                <a:cubicBezTo>
                  <a:pt x="16003" y="6171"/>
                  <a:pt x="18051" y="9326"/>
                  <a:pt x="17955" y="12196"/>
                </a:cubicBezTo>
                <a:cubicBezTo>
                  <a:pt x="17813" y="15482"/>
                  <a:pt x="14943" y="17685"/>
                  <a:pt x="13812" y="20673"/>
                </a:cubicBezTo>
                <a:cubicBezTo>
                  <a:pt x="11967" y="27364"/>
                  <a:pt x="15991" y="35175"/>
                  <a:pt x="6823" y="37568"/>
                </a:cubicBezTo>
                <a:cubicBezTo>
                  <a:pt x="4442" y="37842"/>
                  <a:pt x="1" y="37425"/>
                  <a:pt x="1763" y="41271"/>
                </a:cubicBezTo>
                <a:cubicBezTo>
                  <a:pt x="2736" y="42928"/>
                  <a:pt x="4703" y="43754"/>
                  <a:pt x="6526" y="43754"/>
                </a:cubicBezTo>
                <a:cubicBezTo>
                  <a:pt x="7113" y="43754"/>
                  <a:pt x="7685" y="43668"/>
                  <a:pt x="8204" y="43497"/>
                </a:cubicBezTo>
                <a:cubicBezTo>
                  <a:pt x="11169" y="42021"/>
                  <a:pt x="13693" y="38937"/>
                  <a:pt x="14455" y="35639"/>
                </a:cubicBezTo>
                <a:cubicBezTo>
                  <a:pt x="15253" y="28614"/>
                  <a:pt x="11740" y="22792"/>
                  <a:pt x="18872" y="18197"/>
                </a:cubicBezTo>
                <a:cubicBezTo>
                  <a:pt x="22682" y="15482"/>
                  <a:pt x="27873" y="13791"/>
                  <a:pt x="29707" y="9124"/>
                </a:cubicBezTo>
                <a:cubicBezTo>
                  <a:pt x="30957" y="6147"/>
                  <a:pt x="29636" y="885"/>
                  <a:pt x="25814" y="4"/>
                </a:cubicBezTo>
                <a:cubicBezTo>
                  <a:pt x="25712" y="1"/>
                  <a:pt x="25610" y="0"/>
                  <a:pt x="2550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3" name="Google Shape;1063;p35"/>
          <p:cNvSpPr/>
          <p:nvPr/>
        </p:nvSpPr>
        <p:spPr>
          <a:xfrm flipH="1">
            <a:off x="6392666" y="-2740447"/>
            <a:ext cx="4965199" cy="7017485"/>
          </a:xfrm>
          <a:custGeom>
            <a:avLst/>
            <a:gdLst/>
            <a:ahLst/>
            <a:cxnLst/>
            <a:rect l="l" t="t" r="r" b="b"/>
            <a:pathLst>
              <a:path w="30958" h="43754" extrusionOk="0">
                <a:moveTo>
                  <a:pt x="25505" y="0"/>
                </a:moveTo>
                <a:cubicBezTo>
                  <a:pt x="22516" y="0"/>
                  <a:pt x="18306" y="1000"/>
                  <a:pt x="17086" y="3611"/>
                </a:cubicBezTo>
                <a:cubicBezTo>
                  <a:pt x="16003" y="6171"/>
                  <a:pt x="18051" y="9326"/>
                  <a:pt x="17955" y="12196"/>
                </a:cubicBezTo>
                <a:cubicBezTo>
                  <a:pt x="17813" y="15482"/>
                  <a:pt x="14943" y="17685"/>
                  <a:pt x="13812" y="20673"/>
                </a:cubicBezTo>
                <a:cubicBezTo>
                  <a:pt x="11967" y="27364"/>
                  <a:pt x="15991" y="35175"/>
                  <a:pt x="6823" y="37568"/>
                </a:cubicBezTo>
                <a:cubicBezTo>
                  <a:pt x="4442" y="37842"/>
                  <a:pt x="1" y="37425"/>
                  <a:pt x="1763" y="41271"/>
                </a:cubicBezTo>
                <a:cubicBezTo>
                  <a:pt x="2736" y="42928"/>
                  <a:pt x="4703" y="43754"/>
                  <a:pt x="6526" y="43754"/>
                </a:cubicBezTo>
                <a:cubicBezTo>
                  <a:pt x="7113" y="43754"/>
                  <a:pt x="7685" y="43668"/>
                  <a:pt x="8204" y="43497"/>
                </a:cubicBezTo>
                <a:cubicBezTo>
                  <a:pt x="11169" y="42021"/>
                  <a:pt x="13693" y="38937"/>
                  <a:pt x="14455" y="35639"/>
                </a:cubicBezTo>
                <a:cubicBezTo>
                  <a:pt x="15253" y="28614"/>
                  <a:pt x="11740" y="22792"/>
                  <a:pt x="18872" y="18197"/>
                </a:cubicBezTo>
                <a:cubicBezTo>
                  <a:pt x="22682" y="15482"/>
                  <a:pt x="27873" y="13791"/>
                  <a:pt x="29707" y="9124"/>
                </a:cubicBezTo>
                <a:cubicBezTo>
                  <a:pt x="30957" y="6147"/>
                  <a:pt x="29636" y="885"/>
                  <a:pt x="25814" y="4"/>
                </a:cubicBezTo>
                <a:cubicBezTo>
                  <a:pt x="25712" y="1"/>
                  <a:pt x="25610" y="0"/>
                  <a:pt x="2550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4" name="Google Shape;1064;p35"/>
          <p:cNvSpPr/>
          <p:nvPr/>
        </p:nvSpPr>
        <p:spPr>
          <a:xfrm rot="-1368521" flipH="1">
            <a:off x="7971146" y="-2492393"/>
            <a:ext cx="4984359" cy="8677487"/>
          </a:xfrm>
          <a:custGeom>
            <a:avLst/>
            <a:gdLst/>
            <a:ahLst/>
            <a:cxnLst/>
            <a:rect l="l" t="t" r="r" b="b"/>
            <a:pathLst>
              <a:path w="15182" h="26431" extrusionOk="0">
                <a:moveTo>
                  <a:pt x="14660" y="1"/>
                </a:moveTo>
                <a:cubicBezTo>
                  <a:pt x="14608" y="1"/>
                  <a:pt x="14551" y="4"/>
                  <a:pt x="14491" y="10"/>
                </a:cubicBezTo>
                <a:cubicBezTo>
                  <a:pt x="11371" y="463"/>
                  <a:pt x="8811" y="3285"/>
                  <a:pt x="8668" y="6464"/>
                </a:cubicBezTo>
                <a:cubicBezTo>
                  <a:pt x="8645" y="6940"/>
                  <a:pt x="8668" y="7416"/>
                  <a:pt x="8692" y="7892"/>
                </a:cubicBezTo>
                <a:cubicBezTo>
                  <a:pt x="8728" y="8869"/>
                  <a:pt x="8776" y="9881"/>
                  <a:pt x="8395" y="10774"/>
                </a:cubicBezTo>
                <a:cubicBezTo>
                  <a:pt x="7776" y="12143"/>
                  <a:pt x="6442" y="12857"/>
                  <a:pt x="5156" y="13548"/>
                </a:cubicBezTo>
                <a:cubicBezTo>
                  <a:pt x="4073" y="14107"/>
                  <a:pt x="2953" y="14715"/>
                  <a:pt x="2239" y="15703"/>
                </a:cubicBezTo>
                <a:cubicBezTo>
                  <a:pt x="1" y="19156"/>
                  <a:pt x="2763" y="22739"/>
                  <a:pt x="5001" y="25633"/>
                </a:cubicBezTo>
                <a:cubicBezTo>
                  <a:pt x="5204" y="25895"/>
                  <a:pt x="5418" y="26180"/>
                  <a:pt x="5609" y="26430"/>
                </a:cubicBezTo>
                <a:lnTo>
                  <a:pt x="5728" y="26371"/>
                </a:lnTo>
                <a:cubicBezTo>
                  <a:pt x="5513" y="26121"/>
                  <a:pt x="5311" y="25847"/>
                  <a:pt x="5097" y="25573"/>
                </a:cubicBezTo>
                <a:cubicBezTo>
                  <a:pt x="2894" y="22716"/>
                  <a:pt x="144" y="19156"/>
                  <a:pt x="2346" y="15762"/>
                </a:cubicBezTo>
                <a:cubicBezTo>
                  <a:pt x="3025" y="14798"/>
                  <a:pt x="4144" y="14203"/>
                  <a:pt x="5216" y="13631"/>
                </a:cubicBezTo>
                <a:cubicBezTo>
                  <a:pt x="6513" y="12929"/>
                  <a:pt x="7871" y="12214"/>
                  <a:pt x="8490" y="10821"/>
                </a:cubicBezTo>
                <a:cubicBezTo>
                  <a:pt x="8895" y="9893"/>
                  <a:pt x="8847" y="8881"/>
                  <a:pt x="8799" y="7892"/>
                </a:cubicBezTo>
                <a:cubicBezTo>
                  <a:pt x="8788" y="7428"/>
                  <a:pt x="8764" y="6940"/>
                  <a:pt x="8788" y="6475"/>
                </a:cubicBezTo>
                <a:cubicBezTo>
                  <a:pt x="8907" y="3344"/>
                  <a:pt x="11443" y="570"/>
                  <a:pt x="14514" y="129"/>
                </a:cubicBezTo>
                <a:cubicBezTo>
                  <a:pt x="14553" y="126"/>
                  <a:pt x="14600" y="124"/>
                  <a:pt x="14650" y="124"/>
                </a:cubicBezTo>
                <a:cubicBezTo>
                  <a:pt x="14799" y="124"/>
                  <a:pt x="14976" y="150"/>
                  <a:pt x="15038" y="284"/>
                </a:cubicBezTo>
                <a:cubicBezTo>
                  <a:pt x="15050" y="332"/>
                  <a:pt x="15074" y="356"/>
                  <a:pt x="15050" y="403"/>
                </a:cubicBezTo>
                <a:cubicBezTo>
                  <a:pt x="15003" y="546"/>
                  <a:pt x="14645" y="713"/>
                  <a:pt x="14193" y="927"/>
                </a:cubicBezTo>
                <a:cubicBezTo>
                  <a:pt x="13288" y="1320"/>
                  <a:pt x="11907" y="1951"/>
                  <a:pt x="11145" y="3368"/>
                </a:cubicBezTo>
                <a:cubicBezTo>
                  <a:pt x="9847" y="5404"/>
                  <a:pt x="10216" y="6976"/>
                  <a:pt x="10621" y="8631"/>
                </a:cubicBezTo>
                <a:cubicBezTo>
                  <a:pt x="10835" y="9500"/>
                  <a:pt x="11038" y="10369"/>
                  <a:pt x="11038" y="11357"/>
                </a:cubicBezTo>
                <a:cubicBezTo>
                  <a:pt x="10907" y="12488"/>
                  <a:pt x="10192" y="13441"/>
                  <a:pt x="9490" y="14345"/>
                </a:cubicBezTo>
                <a:cubicBezTo>
                  <a:pt x="9288" y="14631"/>
                  <a:pt x="9061" y="14929"/>
                  <a:pt x="8847" y="15227"/>
                </a:cubicBezTo>
                <a:cubicBezTo>
                  <a:pt x="6728" y="18334"/>
                  <a:pt x="6513" y="22620"/>
                  <a:pt x="8347" y="25906"/>
                </a:cubicBezTo>
                <a:lnTo>
                  <a:pt x="8454" y="25847"/>
                </a:lnTo>
                <a:cubicBezTo>
                  <a:pt x="6633" y="22597"/>
                  <a:pt x="6847" y="18346"/>
                  <a:pt x="8942" y="15286"/>
                </a:cubicBezTo>
                <a:cubicBezTo>
                  <a:pt x="9145" y="14988"/>
                  <a:pt x="9359" y="14691"/>
                  <a:pt x="9585" y="14405"/>
                </a:cubicBezTo>
                <a:cubicBezTo>
                  <a:pt x="10276" y="13464"/>
                  <a:pt x="11014" y="12512"/>
                  <a:pt x="11145" y="11357"/>
                </a:cubicBezTo>
                <a:cubicBezTo>
                  <a:pt x="11145" y="10345"/>
                  <a:pt x="10931" y="9464"/>
                  <a:pt x="10728" y="8607"/>
                </a:cubicBezTo>
                <a:cubicBezTo>
                  <a:pt x="10323" y="6964"/>
                  <a:pt x="9966" y="5428"/>
                  <a:pt x="11228" y="3427"/>
                </a:cubicBezTo>
                <a:cubicBezTo>
                  <a:pt x="11978" y="2034"/>
                  <a:pt x="13348" y="1427"/>
                  <a:pt x="14241" y="1022"/>
                </a:cubicBezTo>
                <a:cubicBezTo>
                  <a:pt x="14764" y="784"/>
                  <a:pt x="15086" y="641"/>
                  <a:pt x="15157" y="427"/>
                </a:cubicBezTo>
                <a:cubicBezTo>
                  <a:pt x="15181" y="356"/>
                  <a:pt x="15181" y="296"/>
                  <a:pt x="15134" y="225"/>
                </a:cubicBezTo>
                <a:cubicBezTo>
                  <a:pt x="15056" y="69"/>
                  <a:pt x="14898" y="1"/>
                  <a:pt x="14660" y="1"/>
                </a:cubicBezTo>
                <a:close/>
              </a:path>
            </a:pathLst>
          </a:custGeom>
          <a:solidFill>
            <a:schemeClr val="lt1"/>
          </a:solid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5" name="Google Shape;1065;p35"/>
          <p:cNvSpPr txBox="1">
            <a:spLocks noGrp="1"/>
          </p:cNvSpPr>
          <p:nvPr>
            <p:ph type="subTitle" idx="1"/>
          </p:nvPr>
        </p:nvSpPr>
        <p:spPr>
          <a:xfrm>
            <a:off x="711025" y="2025500"/>
            <a:ext cx="3657600" cy="22800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accent1"/>
              </a:buClr>
              <a:buSzPts val="1600"/>
              <a:buFont typeface="Open Sans"/>
              <a:buChar char="●"/>
              <a:defRPr sz="1600"/>
            </a:lvl1pPr>
            <a:lvl2pPr lvl="1" algn="ctr" rtl="0">
              <a:lnSpc>
                <a:spcPct val="100000"/>
              </a:lnSpc>
              <a:spcBef>
                <a:spcPts val="0"/>
              </a:spcBef>
              <a:spcAft>
                <a:spcPts val="0"/>
              </a:spcAft>
              <a:buClr>
                <a:schemeClr val="accent1"/>
              </a:buClr>
              <a:buSzPts val="1600"/>
              <a:buFont typeface="Open Sans"/>
              <a:buChar char="○"/>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600"/>
              <a:buFont typeface="Open Sans"/>
              <a:buChar char="■"/>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600"/>
              <a:buFont typeface="Open Sans"/>
              <a:buChar char="●"/>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600"/>
              <a:buFont typeface="Open Sans"/>
              <a:buChar char="○"/>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600"/>
              <a:buFont typeface="Open Sans"/>
              <a:buChar char="■"/>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600"/>
              <a:buFont typeface="Open Sans"/>
              <a:buChar char="●"/>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600"/>
              <a:buFont typeface="Open Sans"/>
              <a:buChar char="○"/>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600"/>
              <a:buFont typeface="Open Sans"/>
              <a:buChar char="■"/>
              <a:defRPr>
                <a:solidFill>
                  <a:schemeClr val="accent1"/>
                </a:solidFill>
                <a:latin typeface="Open Sans"/>
                <a:ea typeface="Open Sans"/>
                <a:cs typeface="Open Sans"/>
                <a:sym typeface="Open Sans"/>
              </a:defRPr>
            </a:lvl9pPr>
          </a:lstStyle>
          <a:p>
            <a:endParaRPr/>
          </a:p>
        </p:txBody>
      </p:sp>
      <p:sp>
        <p:nvSpPr>
          <p:cNvPr id="1066" name="Google Shape;1066;p35"/>
          <p:cNvSpPr txBox="1">
            <a:spLocks noGrp="1"/>
          </p:cNvSpPr>
          <p:nvPr>
            <p:ph type="subTitle" idx="2"/>
          </p:nvPr>
        </p:nvSpPr>
        <p:spPr>
          <a:xfrm>
            <a:off x="4775400" y="2025500"/>
            <a:ext cx="3657600" cy="22800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accent1"/>
              </a:buClr>
              <a:buSzPts val="1600"/>
              <a:buFont typeface="Open Sans"/>
              <a:buChar char="●"/>
              <a:defRPr sz="1600"/>
            </a:lvl1pPr>
            <a:lvl2pPr lvl="1" algn="ctr" rtl="0">
              <a:lnSpc>
                <a:spcPct val="100000"/>
              </a:lnSpc>
              <a:spcBef>
                <a:spcPts val="0"/>
              </a:spcBef>
              <a:spcAft>
                <a:spcPts val="0"/>
              </a:spcAft>
              <a:buClr>
                <a:schemeClr val="accent1"/>
              </a:buClr>
              <a:buSzPts val="1600"/>
              <a:buFont typeface="Open Sans"/>
              <a:buChar char="○"/>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600"/>
              <a:buFont typeface="Open Sans"/>
              <a:buChar char="■"/>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600"/>
              <a:buFont typeface="Open Sans"/>
              <a:buChar char="●"/>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600"/>
              <a:buFont typeface="Open Sans"/>
              <a:buChar char="○"/>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600"/>
              <a:buFont typeface="Open Sans"/>
              <a:buChar char="■"/>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600"/>
              <a:buFont typeface="Open Sans"/>
              <a:buChar char="●"/>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600"/>
              <a:buFont typeface="Open Sans"/>
              <a:buChar char="○"/>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600"/>
              <a:buFont typeface="Open Sans"/>
              <a:buChar char="■"/>
              <a:defRPr>
                <a:solidFill>
                  <a:schemeClr val="accent1"/>
                </a:solidFill>
                <a:latin typeface="Open Sans"/>
                <a:ea typeface="Open Sans"/>
                <a:cs typeface="Open Sans"/>
                <a:sym typeface="Open Sans"/>
              </a:defRPr>
            </a:lvl9pPr>
          </a:lstStyle>
          <a:p>
            <a:endParaRPr/>
          </a:p>
        </p:txBody>
      </p:sp>
      <p:sp>
        <p:nvSpPr>
          <p:cNvPr id="1067" name="Google Shape;1067;p35"/>
          <p:cNvSpPr txBox="1">
            <a:spLocks noGrp="1"/>
          </p:cNvSpPr>
          <p:nvPr>
            <p:ph type="subTitle" idx="3"/>
          </p:nvPr>
        </p:nvSpPr>
        <p:spPr>
          <a:xfrm>
            <a:off x="711025" y="1553550"/>
            <a:ext cx="3861000" cy="355800"/>
          </a:xfrm>
          <a:prstGeom prst="rect">
            <a:avLst/>
          </a:prstGeom>
        </p:spPr>
        <p:txBody>
          <a:bodyPr spcFirstLastPara="1" wrap="square" lIns="0" tIns="0" rIns="0" bIns="0" anchor="b" anchorCtr="0">
            <a:noAutofit/>
          </a:bodyPr>
          <a:lstStyle>
            <a:lvl1pPr lvl="0" rtl="0">
              <a:lnSpc>
                <a:spcPct val="100000"/>
              </a:lnSpc>
              <a:spcBef>
                <a:spcPts val="0"/>
              </a:spcBef>
              <a:spcAft>
                <a:spcPts val="0"/>
              </a:spcAft>
              <a:buClr>
                <a:schemeClr val="accent3"/>
              </a:buClr>
              <a:buSzPts val="2100"/>
              <a:buFont typeface="Lexend SemiBold"/>
              <a:buNone/>
              <a:defRPr sz="2500">
                <a:solidFill>
                  <a:schemeClr val="dk2"/>
                </a:solidFill>
                <a:latin typeface="Lexend SemiBold"/>
                <a:ea typeface="Lexend SemiBold"/>
                <a:cs typeface="Lexend SemiBold"/>
                <a:sym typeface="Lexend SemiBold"/>
              </a:defRPr>
            </a:lvl1pPr>
            <a:lvl2pPr lvl="1"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2pPr>
            <a:lvl3pPr lvl="2"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3pPr>
            <a:lvl4pPr lvl="3"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4pPr>
            <a:lvl5pPr lvl="4"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5pPr>
            <a:lvl6pPr lvl="5"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6pPr>
            <a:lvl7pPr lvl="6"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7pPr>
            <a:lvl8pPr lvl="7"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8pPr>
            <a:lvl9pPr lvl="8"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9pPr>
          </a:lstStyle>
          <a:p>
            <a:endParaRPr/>
          </a:p>
        </p:txBody>
      </p:sp>
      <p:sp>
        <p:nvSpPr>
          <p:cNvPr id="1068" name="Google Shape;1068;p35"/>
          <p:cNvSpPr txBox="1">
            <a:spLocks noGrp="1"/>
          </p:cNvSpPr>
          <p:nvPr>
            <p:ph type="title"/>
          </p:nvPr>
        </p:nvSpPr>
        <p:spPr>
          <a:xfrm>
            <a:off x="713225" y="445025"/>
            <a:ext cx="7717500" cy="572700"/>
          </a:xfrm>
          <a:prstGeom prst="rect">
            <a:avLst/>
          </a:prstGeom>
        </p:spPr>
        <p:txBody>
          <a:bodyPr spcFirstLastPara="1" wrap="square" lIns="0" tIns="0" rIns="0" bIns="0" anchor="t" anchorCtr="0">
            <a:noAutofit/>
          </a:bodyPr>
          <a:lstStyle>
            <a:lvl1pPr lvl="0">
              <a:spcBef>
                <a:spcPts val="0"/>
              </a:spcBef>
              <a:spcAft>
                <a:spcPts val="0"/>
              </a:spcAft>
              <a:buSzPts val="3600"/>
              <a:buNone/>
              <a:defRPr>
                <a:latin typeface="Libre Franklin"/>
                <a:ea typeface="Libre Franklin"/>
                <a:cs typeface="Libre Franklin"/>
                <a:sym typeface="Libre Franklin"/>
              </a:defRPr>
            </a:lvl1pPr>
            <a:lvl2pPr lvl="1">
              <a:spcBef>
                <a:spcPts val="0"/>
              </a:spcBef>
              <a:spcAft>
                <a:spcPts val="0"/>
              </a:spcAft>
              <a:buSzPts val="2800"/>
              <a:buNone/>
              <a:defRPr>
                <a:latin typeface="Libre Franklin"/>
                <a:ea typeface="Libre Franklin"/>
                <a:cs typeface="Libre Franklin"/>
                <a:sym typeface="Libre Franklin"/>
              </a:defRPr>
            </a:lvl2pPr>
            <a:lvl3pPr lvl="2">
              <a:spcBef>
                <a:spcPts val="0"/>
              </a:spcBef>
              <a:spcAft>
                <a:spcPts val="0"/>
              </a:spcAft>
              <a:buSzPts val="2800"/>
              <a:buNone/>
              <a:defRPr>
                <a:latin typeface="Libre Franklin"/>
                <a:ea typeface="Libre Franklin"/>
                <a:cs typeface="Libre Franklin"/>
                <a:sym typeface="Libre Franklin"/>
              </a:defRPr>
            </a:lvl3pPr>
            <a:lvl4pPr lvl="3">
              <a:spcBef>
                <a:spcPts val="0"/>
              </a:spcBef>
              <a:spcAft>
                <a:spcPts val="0"/>
              </a:spcAft>
              <a:buSzPts val="2800"/>
              <a:buNone/>
              <a:defRPr>
                <a:latin typeface="Libre Franklin"/>
                <a:ea typeface="Libre Franklin"/>
                <a:cs typeface="Libre Franklin"/>
                <a:sym typeface="Libre Franklin"/>
              </a:defRPr>
            </a:lvl4pPr>
            <a:lvl5pPr lvl="4">
              <a:spcBef>
                <a:spcPts val="0"/>
              </a:spcBef>
              <a:spcAft>
                <a:spcPts val="0"/>
              </a:spcAft>
              <a:buSzPts val="2800"/>
              <a:buNone/>
              <a:defRPr>
                <a:latin typeface="Libre Franklin"/>
                <a:ea typeface="Libre Franklin"/>
                <a:cs typeface="Libre Franklin"/>
                <a:sym typeface="Libre Franklin"/>
              </a:defRPr>
            </a:lvl5pPr>
            <a:lvl6pPr lvl="5">
              <a:spcBef>
                <a:spcPts val="0"/>
              </a:spcBef>
              <a:spcAft>
                <a:spcPts val="0"/>
              </a:spcAft>
              <a:buSzPts val="2800"/>
              <a:buNone/>
              <a:defRPr>
                <a:latin typeface="Libre Franklin"/>
                <a:ea typeface="Libre Franklin"/>
                <a:cs typeface="Libre Franklin"/>
                <a:sym typeface="Libre Franklin"/>
              </a:defRPr>
            </a:lvl6pPr>
            <a:lvl7pPr lvl="6">
              <a:spcBef>
                <a:spcPts val="0"/>
              </a:spcBef>
              <a:spcAft>
                <a:spcPts val="0"/>
              </a:spcAft>
              <a:buSzPts val="2800"/>
              <a:buNone/>
              <a:defRPr>
                <a:latin typeface="Libre Franklin"/>
                <a:ea typeface="Libre Franklin"/>
                <a:cs typeface="Libre Franklin"/>
                <a:sym typeface="Libre Franklin"/>
              </a:defRPr>
            </a:lvl7pPr>
            <a:lvl8pPr lvl="7">
              <a:spcBef>
                <a:spcPts val="0"/>
              </a:spcBef>
              <a:spcAft>
                <a:spcPts val="0"/>
              </a:spcAft>
              <a:buSzPts val="2800"/>
              <a:buNone/>
              <a:defRPr>
                <a:latin typeface="Libre Franklin"/>
                <a:ea typeface="Libre Franklin"/>
                <a:cs typeface="Libre Franklin"/>
                <a:sym typeface="Libre Franklin"/>
              </a:defRPr>
            </a:lvl8pPr>
            <a:lvl9pPr lvl="8">
              <a:spcBef>
                <a:spcPts val="0"/>
              </a:spcBef>
              <a:spcAft>
                <a:spcPts val="0"/>
              </a:spcAft>
              <a:buSzPts val="2800"/>
              <a:buNone/>
              <a:defRPr>
                <a:latin typeface="Libre Franklin"/>
                <a:ea typeface="Libre Franklin"/>
                <a:cs typeface="Libre Franklin"/>
                <a:sym typeface="Libre Franklin"/>
              </a:defRPr>
            </a:lvl9pPr>
          </a:lstStyle>
          <a:p>
            <a:endParaRPr/>
          </a:p>
        </p:txBody>
      </p:sp>
    </p:spTree>
    <p:extLst>
      <p:ext uri="{BB962C8B-B14F-4D97-AF65-F5344CB8AC3E}">
        <p14:creationId xmlns:p14="http://schemas.microsoft.com/office/powerpoint/2010/main" val="6441740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1069"/>
        <p:cNvGrpSpPr/>
        <p:nvPr/>
      </p:nvGrpSpPr>
      <p:grpSpPr>
        <a:xfrm>
          <a:off x="0" y="0"/>
          <a:ext cx="0" cy="0"/>
          <a:chOff x="0" y="0"/>
          <a:chExt cx="0" cy="0"/>
        </a:xfrm>
      </p:grpSpPr>
      <p:sp>
        <p:nvSpPr>
          <p:cNvPr id="1070" name="Google Shape;1070;p36"/>
          <p:cNvSpPr txBox="1">
            <a:spLocks noGrp="1"/>
          </p:cNvSpPr>
          <p:nvPr>
            <p:ph type="title"/>
          </p:nvPr>
        </p:nvSpPr>
        <p:spPr>
          <a:xfrm>
            <a:off x="2642550" y="624900"/>
            <a:ext cx="3858900" cy="1188600"/>
          </a:xfrm>
          <a:prstGeom prst="rect">
            <a:avLst/>
          </a:prstGeom>
        </p:spPr>
        <p:txBody>
          <a:bodyPr spcFirstLastPara="1" wrap="square" lIns="0" tIns="0" rIns="0" bIns="0" anchor="b" anchorCtr="0">
            <a:noAutofit/>
          </a:bodyPr>
          <a:lstStyle>
            <a:lvl1pPr lvl="0" algn="ctr" rtl="0">
              <a:spcBef>
                <a:spcPts val="0"/>
              </a:spcBef>
              <a:spcAft>
                <a:spcPts val="0"/>
              </a:spcAft>
              <a:buSzPts val="3600"/>
              <a:buNone/>
              <a:defRPr sz="7000"/>
            </a:lvl1pPr>
            <a:lvl2pPr lvl="1" rtl="0">
              <a:spcBef>
                <a:spcPts val="0"/>
              </a:spcBef>
              <a:spcAft>
                <a:spcPts val="0"/>
              </a:spcAft>
              <a:buSzPts val="2800"/>
              <a:buFont typeface="Francois One"/>
              <a:buNone/>
              <a:defRPr>
                <a:latin typeface="Francois One"/>
                <a:ea typeface="Francois One"/>
                <a:cs typeface="Francois One"/>
                <a:sym typeface="Francois One"/>
              </a:defRPr>
            </a:lvl2pPr>
            <a:lvl3pPr lvl="2" rtl="0">
              <a:spcBef>
                <a:spcPts val="0"/>
              </a:spcBef>
              <a:spcAft>
                <a:spcPts val="0"/>
              </a:spcAft>
              <a:buSzPts val="2800"/>
              <a:buFont typeface="Francois One"/>
              <a:buNone/>
              <a:defRPr>
                <a:latin typeface="Francois One"/>
                <a:ea typeface="Francois One"/>
                <a:cs typeface="Francois One"/>
                <a:sym typeface="Francois One"/>
              </a:defRPr>
            </a:lvl3pPr>
            <a:lvl4pPr lvl="3" rtl="0">
              <a:spcBef>
                <a:spcPts val="0"/>
              </a:spcBef>
              <a:spcAft>
                <a:spcPts val="0"/>
              </a:spcAft>
              <a:buSzPts val="2800"/>
              <a:buFont typeface="Francois One"/>
              <a:buNone/>
              <a:defRPr>
                <a:latin typeface="Francois One"/>
                <a:ea typeface="Francois One"/>
                <a:cs typeface="Francois One"/>
                <a:sym typeface="Francois One"/>
              </a:defRPr>
            </a:lvl4pPr>
            <a:lvl5pPr lvl="4" rtl="0">
              <a:spcBef>
                <a:spcPts val="0"/>
              </a:spcBef>
              <a:spcAft>
                <a:spcPts val="0"/>
              </a:spcAft>
              <a:buSzPts val="2800"/>
              <a:buFont typeface="Francois One"/>
              <a:buNone/>
              <a:defRPr>
                <a:latin typeface="Francois One"/>
                <a:ea typeface="Francois One"/>
                <a:cs typeface="Francois One"/>
                <a:sym typeface="Francois One"/>
              </a:defRPr>
            </a:lvl5pPr>
            <a:lvl6pPr lvl="5" rtl="0">
              <a:spcBef>
                <a:spcPts val="0"/>
              </a:spcBef>
              <a:spcAft>
                <a:spcPts val="0"/>
              </a:spcAft>
              <a:buSzPts val="2800"/>
              <a:buFont typeface="Francois One"/>
              <a:buNone/>
              <a:defRPr>
                <a:latin typeface="Francois One"/>
                <a:ea typeface="Francois One"/>
                <a:cs typeface="Francois One"/>
                <a:sym typeface="Francois One"/>
              </a:defRPr>
            </a:lvl6pPr>
            <a:lvl7pPr lvl="6" rtl="0">
              <a:spcBef>
                <a:spcPts val="0"/>
              </a:spcBef>
              <a:spcAft>
                <a:spcPts val="0"/>
              </a:spcAft>
              <a:buSzPts val="2800"/>
              <a:buFont typeface="Francois One"/>
              <a:buNone/>
              <a:defRPr>
                <a:latin typeface="Francois One"/>
                <a:ea typeface="Francois One"/>
                <a:cs typeface="Francois One"/>
                <a:sym typeface="Francois One"/>
              </a:defRPr>
            </a:lvl7pPr>
            <a:lvl8pPr lvl="7" rtl="0">
              <a:spcBef>
                <a:spcPts val="0"/>
              </a:spcBef>
              <a:spcAft>
                <a:spcPts val="0"/>
              </a:spcAft>
              <a:buSzPts val="2800"/>
              <a:buFont typeface="Francois One"/>
              <a:buNone/>
              <a:defRPr>
                <a:latin typeface="Francois One"/>
                <a:ea typeface="Francois One"/>
                <a:cs typeface="Francois One"/>
                <a:sym typeface="Francois One"/>
              </a:defRPr>
            </a:lvl8pPr>
            <a:lvl9pPr lvl="8" rtl="0">
              <a:spcBef>
                <a:spcPts val="0"/>
              </a:spcBef>
              <a:spcAft>
                <a:spcPts val="0"/>
              </a:spcAft>
              <a:buSzPts val="2800"/>
              <a:buFont typeface="Francois One"/>
              <a:buNone/>
              <a:defRPr>
                <a:latin typeface="Francois One"/>
                <a:ea typeface="Francois One"/>
                <a:cs typeface="Francois One"/>
                <a:sym typeface="Francois One"/>
              </a:defRPr>
            </a:lvl9pPr>
          </a:lstStyle>
          <a:p>
            <a:endParaRPr/>
          </a:p>
        </p:txBody>
      </p:sp>
      <p:sp>
        <p:nvSpPr>
          <p:cNvPr id="1071" name="Google Shape;1071;p36"/>
          <p:cNvSpPr txBox="1">
            <a:spLocks noGrp="1"/>
          </p:cNvSpPr>
          <p:nvPr>
            <p:ph type="subTitle" idx="1"/>
          </p:nvPr>
        </p:nvSpPr>
        <p:spPr>
          <a:xfrm>
            <a:off x="2642550" y="1801026"/>
            <a:ext cx="3858900" cy="3588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100"/>
              <a:buNone/>
              <a:defRPr sz="1600" b="1"/>
            </a:lvl1pPr>
            <a:lvl2pPr lvl="1" algn="ctr" rtl="0">
              <a:lnSpc>
                <a:spcPct val="100000"/>
              </a:lnSpc>
              <a:spcBef>
                <a:spcPts val="0"/>
              </a:spcBef>
              <a:spcAft>
                <a:spcPts val="0"/>
              </a:spcAft>
              <a:buSzPts val="2100"/>
              <a:buFont typeface="Roboto"/>
              <a:buNone/>
              <a:defRPr sz="2100" b="1">
                <a:latin typeface="Roboto"/>
                <a:ea typeface="Roboto"/>
                <a:cs typeface="Roboto"/>
                <a:sym typeface="Roboto"/>
              </a:defRPr>
            </a:lvl2pPr>
            <a:lvl3pPr lvl="2" algn="ctr" rtl="0">
              <a:lnSpc>
                <a:spcPct val="100000"/>
              </a:lnSpc>
              <a:spcBef>
                <a:spcPts val="0"/>
              </a:spcBef>
              <a:spcAft>
                <a:spcPts val="0"/>
              </a:spcAft>
              <a:buSzPts val="2100"/>
              <a:buFont typeface="Roboto"/>
              <a:buNone/>
              <a:defRPr sz="2100" b="1">
                <a:latin typeface="Roboto"/>
                <a:ea typeface="Roboto"/>
                <a:cs typeface="Roboto"/>
                <a:sym typeface="Roboto"/>
              </a:defRPr>
            </a:lvl3pPr>
            <a:lvl4pPr lvl="3" algn="ctr" rtl="0">
              <a:lnSpc>
                <a:spcPct val="100000"/>
              </a:lnSpc>
              <a:spcBef>
                <a:spcPts val="0"/>
              </a:spcBef>
              <a:spcAft>
                <a:spcPts val="0"/>
              </a:spcAft>
              <a:buSzPts val="2100"/>
              <a:buFont typeface="Roboto"/>
              <a:buNone/>
              <a:defRPr sz="2100" b="1">
                <a:latin typeface="Roboto"/>
                <a:ea typeface="Roboto"/>
                <a:cs typeface="Roboto"/>
                <a:sym typeface="Roboto"/>
              </a:defRPr>
            </a:lvl4pPr>
            <a:lvl5pPr lvl="4" algn="ctr" rtl="0">
              <a:lnSpc>
                <a:spcPct val="100000"/>
              </a:lnSpc>
              <a:spcBef>
                <a:spcPts val="0"/>
              </a:spcBef>
              <a:spcAft>
                <a:spcPts val="0"/>
              </a:spcAft>
              <a:buSzPts val="2100"/>
              <a:buFont typeface="Roboto"/>
              <a:buNone/>
              <a:defRPr sz="2100" b="1">
                <a:latin typeface="Roboto"/>
                <a:ea typeface="Roboto"/>
                <a:cs typeface="Roboto"/>
                <a:sym typeface="Roboto"/>
              </a:defRPr>
            </a:lvl5pPr>
            <a:lvl6pPr lvl="5" algn="ctr" rtl="0">
              <a:lnSpc>
                <a:spcPct val="100000"/>
              </a:lnSpc>
              <a:spcBef>
                <a:spcPts val="0"/>
              </a:spcBef>
              <a:spcAft>
                <a:spcPts val="0"/>
              </a:spcAft>
              <a:buSzPts val="2100"/>
              <a:buFont typeface="Roboto"/>
              <a:buNone/>
              <a:defRPr sz="2100" b="1">
                <a:latin typeface="Roboto"/>
                <a:ea typeface="Roboto"/>
                <a:cs typeface="Roboto"/>
                <a:sym typeface="Roboto"/>
              </a:defRPr>
            </a:lvl6pPr>
            <a:lvl7pPr lvl="6" algn="ctr" rtl="0">
              <a:lnSpc>
                <a:spcPct val="100000"/>
              </a:lnSpc>
              <a:spcBef>
                <a:spcPts val="0"/>
              </a:spcBef>
              <a:spcAft>
                <a:spcPts val="0"/>
              </a:spcAft>
              <a:buSzPts val="2100"/>
              <a:buFont typeface="Roboto"/>
              <a:buNone/>
              <a:defRPr sz="2100" b="1">
                <a:latin typeface="Roboto"/>
                <a:ea typeface="Roboto"/>
                <a:cs typeface="Roboto"/>
                <a:sym typeface="Roboto"/>
              </a:defRPr>
            </a:lvl7pPr>
            <a:lvl8pPr lvl="7" algn="ctr" rtl="0">
              <a:lnSpc>
                <a:spcPct val="100000"/>
              </a:lnSpc>
              <a:spcBef>
                <a:spcPts val="0"/>
              </a:spcBef>
              <a:spcAft>
                <a:spcPts val="0"/>
              </a:spcAft>
              <a:buSzPts val="2100"/>
              <a:buFont typeface="Roboto"/>
              <a:buNone/>
              <a:defRPr sz="2100" b="1">
                <a:latin typeface="Roboto"/>
                <a:ea typeface="Roboto"/>
                <a:cs typeface="Roboto"/>
                <a:sym typeface="Roboto"/>
              </a:defRPr>
            </a:lvl8pPr>
            <a:lvl9pPr lvl="8" algn="ctr" rtl="0">
              <a:lnSpc>
                <a:spcPct val="100000"/>
              </a:lnSpc>
              <a:spcBef>
                <a:spcPts val="0"/>
              </a:spcBef>
              <a:spcAft>
                <a:spcPts val="0"/>
              </a:spcAft>
              <a:buSzPts val="2100"/>
              <a:buFont typeface="Roboto"/>
              <a:buNone/>
              <a:defRPr sz="2100" b="1">
                <a:latin typeface="Roboto"/>
                <a:ea typeface="Roboto"/>
                <a:cs typeface="Roboto"/>
                <a:sym typeface="Roboto"/>
              </a:defRPr>
            </a:lvl9pPr>
          </a:lstStyle>
          <a:p>
            <a:endParaRPr/>
          </a:p>
        </p:txBody>
      </p:sp>
      <p:sp>
        <p:nvSpPr>
          <p:cNvPr id="1072" name="Google Shape;1072;p36"/>
          <p:cNvSpPr txBox="1">
            <a:spLocks noGrp="1"/>
          </p:cNvSpPr>
          <p:nvPr>
            <p:ph type="subTitle" idx="2"/>
          </p:nvPr>
        </p:nvSpPr>
        <p:spPr>
          <a:xfrm>
            <a:off x="2642550" y="2185074"/>
            <a:ext cx="3858900" cy="7050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Clr>
                <a:schemeClr val="accent2"/>
              </a:buClr>
              <a:buSzPts val="2100"/>
              <a:buFont typeface="Roboto"/>
              <a:buNone/>
              <a:defRPr sz="2100">
                <a:solidFill>
                  <a:schemeClr val="accent2"/>
                </a:solidFill>
                <a:latin typeface="Roboto"/>
                <a:ea typeface="Roboto"/>
                <a:cs typeface="Roboto"/>
                <a:sym typeface="Roboto"/>
              </a:defRPr>
            </a:lvl2pPr>
            <a:lvl3pPr lvl="2" algn="ctr" rtl="0">
              <a:lnSpc>
                <a:spcPct val="100000"/>
              </a:lnSpc>
              <a:spcBef>
                <a:spcPts val="0"/>
              </a:spcBef>
              <a:spcAft>
                <a:spcPts val="0"/>
              </a:spcAft>
              <a:buClr>
                <a:schemeClr val="accent2"/>
              </a:buClr>
              <a:buSzPts val="2100"/>
              <a:buFont typeface="Roboto"/>
              <a:buNone/>
              <a:defRPr sz="2100">
                <a:solidFill>
                  <a:schemeClr val="accent2"/>
                </a:solidFill>
                <a:latin typeface="Roboto"/>
                <a:ea typeface="Roboto"/>
                <a:cs typeface="Roboto"/>
                <a:sym typeface="Roboto"/>
              </a:defRPr>
            </a:lvl3pPr>
            <a:lvl4pPr lvl="3" algn="ctr" rtl="0">
              <a:lnSpc>
                <a:spcPct val="100000"/>
              </a:lnSpc>
              <a:spcBef>
                <a:spcPts val="0"/>
              </a:spcBef>
              <a:spcAft>
                <a:spcPts val="0"/>
              </a:spcAft>
              <a:buClr>
                <a:schemeClr val="accent2"/>
              </a:buClr>
              <a:buSzPts val="2100"/>
              <a:buFont typeface="Roboto"/>
              <a:buNone/>
              <a:defRPr sz="2100">
                <a:solidFill>
                  <a:schemeClr val="accent2"/>
                </a:solidFill>
                <a:latin typeface="Roboto"/>
                <a:ea typeface="Roboto"/>
                <a:cs typeface="Roboto"/>
                <a:sym typeface="Roboto"/>
              </a:defRPr>
            </a:lvl4pPr>
            <a:lvl5pPr lvl="4" algn="ctr" rtl="0">
              <a:lnSpc>
                <a:spcPct val="100000"/>
              </a:lnSpc>
              <a:spcBef>
                <a:spcPts val="0"/>
              </a:spcBef>
              <a:spcAft>
                <a:spcPts val="0"/>
              </a:spcAft>
              <a:buClr>
                <a:schemeClr val="accent2"/>
              </a:buClr>
              <a:buSzPts val="2100"/>
              <a:buFont typeface="Roboto"/>
              <a:buNone/>
              <a:defRPr sz="2100">
                <a:solidFill>
                  <a:schemeClr val="accent2"/>
                </a:solidFill>
                <a:latin typeface="Roboto"/>
                <a:ea typeface="Roboto"/>
                <a:cs typeface="Roboto"/>
                <a:sym typeface="Roboto"/>
              </a:defRPr>
            </a:lvl5pPr>
            <a:lvl6pPr lvl="5" algn="ctr" rtl="0">
              <a:lnSpc>
                <a:spcPct val="100000"/>
              </a:lnSpc>
              <a:spcBef>
                <a:spcPts val="0"/>
              </a:spcBef>
              <a:spcAft>
                <a:spcPts val="0"/>
              </a:spcAft>
              <a:buClr>
                <a:schemeClr val="accent2"/>
              </a:buClr>
              <a:buSzPts val="2100"/>
              <a:buFont typeface="Roboto"/>
              <a:buNone/>
              <a:defRPr sz="2100">
                <a:solidFill>
                  <a:schemeClr val="accent2"/>
                </a:solidFill>
                <a:latin typeface="Roboto"/>
                <a:ea typeface="Roboto"/>
                <a:cs typeface="Roboto"/>
                <a:sym typeface="Roboto"/>
              </a:defRPr>
            </a:lvl6pPr>
            <a:lvl7pPr lvl="6" algn="ctr" rtl="0">
              <a:lnSpc>
                <a:spcPct val="100000"/>
              </a:lnSpc>
              <a:spcBef>
                <a:spcPts val="0"/>
              </a:spcBef>
              <a:spcAft>
                <a:spcPts val="0"/>
              </a:spcAft>
              <a:buClr>
                <a:schemeClr val="accent2"/>
              </a:buClr>
              <a:buSzPts val="2100"/>
              <a:buFont typeface="Roboto"/>
              <a:buNone/>
              <a:defRPr sz="2100">
                <a:solidFill>
                  <a:schemeClr val="accent2"/>
                </a:solidFill>
                <a:latin typeface="Roboto"/>
                <a:ea typeface="Roboto"/>
                <a:cs typeface="Roboto"/>
                <a:sym typeface="Roboto"/>
              </a:defRPr>
            </a:lvl7pPr>
            <a:lvl8pPr lvl="7" algn="ctr" rtl="0">
              <a:lnSpc>
                <a:spcPct val="100000"/>
              </a:lnSpc>
              <a:spcBef>
                <a:spcPts val="0"/>
              </a:spcBef>
              <a:spcAft>
                <a:spcPts val="0"/>
              </a:spcAft>
              <a:buClr>
                <a:schemeClr val="accent2"/>
              </a:buClr>
              <a:buSzPts val="2100"/>
              <a:buFont typeface="Roboto"/>
              <a:buNone/>
              <a:defRPr sz="2100">
                <a:solidFill>
                  <a:schemeClr val="accent2"/>
                </a:solidFill>
                <a:latin typeface="Roboto"/>
                <a:ea typeface="Roboto"/>
                <a:cs typeface="Roboto"/>
                <a:sym typeface="Roboto"/>
              </a:defRPr>
            </a:lvl8pPr>
            <a:lvl9pPr lvl="8" algn="ctr" rtl="0">
              <a:lnSpc>
                <a:spcPct val="100000"/>
              </a:lnSpc>
              <a:spcBef>
                <a:spcPts val="0"/>
              </a:spcBef>
              <a:spcAft>
                <a:spcPts val="0"/>
              </a:spcAft>
              <a:buClr>
                <a:schemeClr val="accent2"/>
              </a:buClr>
              <a:buSzPts val="2100"/>
              <a:buFont typeface="Roboto"/>
              <a:buNone/>
              <a:defRPr sz="2100">
                <a:solidFill>
                  <a:schemeClr val="accent2"/>
                </a:solidFill>
                <a:latin typeface="Roboto"/>
                <a:ea typeface="Roboto"/>
                <a:cs typeface="Roboto"/>
                <a:sym typeface="Roboto"/>
              </a:defRPr>
            </a:lvl9pPr>
          </a:lstStyle>
          <a:p>
            <a:endParaRPr/>
          </a:p>
        </p:txBody>
      </p:sp>
      <p:sp>
        <p:nvSpPr>
          <p:cNvPr id="1073" name="Google Shape;1073;p36"/>
          <p:cNvSpPr txBox="1"/>
          <p:nvPr/>
        </p:nvSpPr>
        <p:spPr>
          <a:xfrm>
            <a:off x="2737800" y="3611875"/>
            <a:ext cx="3668400" cy="705000"/>
          </a:xfrm>
          <a:prstGeom prst="rect">
            <a:avLst/>
          </a:prstGeom>
          <a:noFill/>
          <a:ln>
            <a:noFill/>
          </a:ln>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300"/>
              </a:spcBef>
              <a:spcAft>
                <a:spcPts val="0"/>
              </a:spcAft>
              <a:buClr>
                <a:srgbClr val="000000"/>
              </a:buClr>
              <a:buSzPts val="1100"/>
              <a:buFont typeface="Arial"/>
              <a:buNone/>
              <a:tabLst/>
              <a:defRPr/>
            </a:pPr>
            <a:r>
              <a:rPr kumimoji="0" lang="en" sz="1200" b="0" i="0" u="none" strike="noStrike" kern="0" cap="none" spc="0" normalizeH="0" baseline="0" noProof="0">
                <a:ln>
                  <a:noFill/>
                </a:ln>
                <a:solidFill>
                  <a:srgbClr val="000000"/>
                </a:solidFill>
                <a:effectLst/>
                <a:uLnTx/>
                <a:uFillTx/>
                <a:latin typeface="Libre Franklin"/>
                <a:ea typeface="Libre Franklin"/>
                <a:cs typeface="Libre Franklin"/>
                <a:sym typeface="Libre Franklin"/>
              </a:rPr>
              <a:t>CREDITS: This presentation template was created by </a:t>
            </a:r>
            <a:r>
              <a:rPr kumimoji="0" lang="en" sz="1200" b="1" i="0" u="none" strike="noStrike" kern="0" cap="none" spc="0" normalizeH="0" baseline="0" noProof="0">
                <a:ln>
                  <a:noFill/>
                </a:ln>
                <a:solidFill>
                  <a:srgbClr val="000000"/>
                </a:solidFill>
                <a:effectLst/>
                <a:uLnTx/>
                <a:uFill>
                  <a:noFill/>
                </a:uFill>
                <a:latin typeface="Libre Franklin"/>
                <a:ea typeface="Libre Franklin"/>
                <a:cs typeface="Libre Franklin"/>
                <a:sym typeface="Libre Franklin"/>
                <a:hlinkClick r:id="rId2">
                  <a:extLst>
                    <a:ext uri="{A12FA001-AC4F-418D-AE19-62706E023703}">
                      <ahyp:hlinkClr xmlns:ahyp="http://schemas.microsoft.com/office/drawing/2018/hyperlinkcolor" val="tx"/>
                    </a:ext>
                  </a:extLst>
                </a:hlinkClick>
              </a:rPr>
              <a:t>Slidesgo</a:t>
            </a:r>
            <a:r>
              <a:rPr kumimoji="0" lang="en" sz="1200" b="0" i="0" u="none" strike="noStrike" kern="0" cap="none" spc="0" normalizeH="0" baseline="0" noProof="0">
                <a:ln>
                  <a:noFill/>
                </a:ln>
                <a:solidFill>
                  <a:srgbClr val="000000"/>
                </a:solidFill>
                <a:effectLst/>
                <a:uLnTx/>
                <a:uFillTx/>
                <a:latin typeface="Libre Franklin"/>
                <a:ea typeface="Libre Franklin"/>
                <a:cs typeface="Libre Franklin"/>
                <a:sym typeface="Libre Franklin"/>
              </a:rPr>
              <a:t>, including icons by </a:t>
            </a:r>
            <a:r>
              <a:rPr kumimoji="0" lang="en" sz="1200" b="1" i="0" u="none" strike="noStrike" kern="0" cap="none" spc="0" normalizeH="0" baseline="0" noProof="0">
                <a:ln>
                  <a:noFill/>
                </a:ln>
                <a:solidFill>
                  <a:srgbClr val="000000"/>
                </a:solidFill>
                <a:effectLst/>
                <a:uLnTx/>
                <a:uFill>
                  <a:noFill/>
                </a:uFill>
                <a:latin typeface="Libre Franklin"/>
                <a:ea typeface="Libre Franklin"/>
                <a:cs typeface="Libre Franklin"/>
                <a:sym typeface="Libre Franklin"/>
                <a:hlinkClick r:id="rId3">
                  <a:extLst>
                    <a:ext uri="{A12FA001-AC4F-418D-AE19-62706E023703}">
                      <ahyp:hlinkClr xmlns:ahyp="http://schemas.microsoft.com/office/drawing/2018/hyperlinkcolor" val="tx"/>
                    </a:ext>
                  </a:extLst>
                </a:hlinkClick>
              </a:rPr>
              <a:t>Flaticon</a:t>
            </a:r>
            <a:r>
              <a:rPr kumimoji="0" lang="en" sz="1200" b="0" i="0" u="none" strike="noStrike" kern="0" cap="none" spc="0" normalizeH="0" baseline="0" noProof="0">
                <a:ln>
                  <a:noFill/>
                </a:ln>
                <a:solidFill>
                  <a:srgbClr val="000000"/>
                </a:solidFill>
                <a:effectLst/>
                <a:uLnTx/>
                <a:uFillTx/>
                <a:latin typeface="Libre Franklin"/>
                <a:ea typeface="Libre Franklin"/>
                <a:cs typeface="Libre Franklin"/>
                <a:sym typeface="Libre Franklin"/>
              </a:rPr>
              <a:t>, and infographics &amp; images by </a:t>
            </a:r>
            <a:r>
              <a:rPr kumimoji="0" lang="en" sz="1200" b="1" i="0" u="none" strike="noStrike" kern="0" cap="none" spc="0" normalizeH="0" baseline="0" noProof="0">
                <a:ln>
                  <a:noFill/>
                </a:ln>
                <a:solidFill>
                  <a:srgbClr val="000000"/>
                </a:solidFill>
                <a:effectLst/>
                <a:uLnTx/>
                <a:uFill>
                  <a:noFill/>
                </a:uFill>
                <a:latin typeface="Libre Franklin"/>
                <a:ea typeface="Libre Franklin"/>
                <a:cs typeface="Libre Franklin"/>
                <a:sym typeface="Libre Franklin"/>
                <a:hlinkClick r:id="rId4">
                  <a:extLst>
                    <a:ext uri="{A12FA001-AC4F-418D-AE19-62706E023703}">
                      <ahyp:hlinkClr xmlns:ahyp="http://schemas.microsoft.com/office/drawing/2018/hyperlinkcolor" val="tx"/>
                    </a:ext>
                  </a:extLst>
                </a:hlinkClick>
              </a:rPr>
              <a:t>Freepik</a:t>
            </a:r>
            <a:r>
              <a:rPr kumimoji="0" lang="en" sz="1200" b="0" i="0" u="none" strike="noStrike" kern="0" cap="none" spc="0" normalizeH="0" baseline="0" noProof="0">
                <a:ln>
                  <a:noFill/>
                </a:ln>
                <a:solidFill>
                  <a:srgbClr val="000000"/>
                </a:solidFill>
                <a:effectLst/>
                <a:uLnTx/>
                <a:uFillTx/>
                <a:latin typeface="Libre Franklin"/>
                <a:ea typeface="Libre Franklin"/>
                <a:cs typeface="Libre Franklin"/>
                <a:sym typeface="Libre Franklin"/>
              </a:rPr>
              <a:t> </a:t>
            </a:r>
            <a:endParaRPr kumimoji="0" sz="1200" b="0" i="0" u="none" strike="noStrike" kern="0" cap="none" spc="0" normalizeH="0" baseline="0" noProof="0">
              <a:ln>
                <a:noFill/>
              </a:ln>
              <a:solidFill>
                <a:srgbClr val="000000"/>
              </a:solidFill>
              <a:effectLst/>
              <a:uLnTx/>
              <a:uFillTx/>
              <a:latin typeface="Libre Franklin"/>
              <a:ea typeface="Libre Franklin"/>
              <a:cs typeface="Libre Franklin"/>
              <a:sym typeface="Libre Franklin"/>
            </a:endParaRPr>
          </a:p>
        </p:txBody>
      </p:sp>
      <p:grpSp>
        <p:nvGrpSpPr>
          <p:cNvPr id="1074" name="Google Shape;1074;p36"/>
          <p:cNvGrpSpPr/>
          <p:nvPr/>
        </p:nvGrpSpPr>
        <p:grpSpPr>
          <a:xfrm rot="-8100000">
            <a:off x="6660514" y="2137729"/>
            <a:ext cx="5098422" cy="4595786"/>
            <a:chOff x="-1155400" y="2779603"/>
            <a:chExt cx="3629811" cy="3271961"/>
          </a:xfrm>
        </p:grpSpPr>
        <p:sp>
          <p:nvSpPr>
            <p:cNvPr id="1075" name="Google Shape;1075;p36"/>
            <p:cNvSpPr/>
            <p:nvPr/>
          </p:nvSpPr>
          <p:spPr>
            <a:xfrm>
              <a:off x="-610709" y="2783593"/>
              <a:ext cx="1052331" cy="945576"/>
            </a:xfrm>
            <a:custGeom>
              <a:avLst/>
              <a:gdLst/>
              <a:ahLst/>
              <a:cxnLst/>
              <a:rect l="l" t="t" r="r" b="b"/>
              <a:pathLst>
                <a:path w="22682" h="20381" extrusionOk="0">
                  <a:moveTo>
                    <a:pt x="15910" y="0"/>
                  </a:moveTo>
                  <a:cubicBezTo>
                    <a:pt x="12387" y="0"/>
                    <a:pt x="8521" y="1281"/>
                    <a:pt x="5834" y="2910"/>
                  </a:cubicBezTo>
                  <a:cubicBezTo>
                    <a:pt x="3989" y="4029"/>
                    <a:pt x="2357" y="5637"/>
                    <a:pt x="1405" y="7637"/>
                  </a:cubicBezTo>
                  <a:cubicBezTo>
                    <a:pt x="953" y="8637"/>
                    <a:pt x="607" y="9756"/>
                    <a:pt x="405" y="10935"/>
                  </a:cubicBezTo>
                  <a:cubicBezTo>
                    <a:pt x="0" y="13257"/>
                    <a:pt x="167" y="15745"/>
                    <a:pt x="1179" y="17698"/>
                  </a:cubicBezTo>
                  <a:cubicBezTo>
                    <a:pt x="1976" y="19281"/>
                    <a:pt x="3084" y="19448"/>
                    <a:pt x="4512" y="19936"/>
                  </a:cubicBezTo>
                  <a:cubicBezTo>
                    <a:pt x="5365" y="20234"/>
                    <a:pt x="6288" y="20381"/>
                    <a:pt x="7220" y="20381"/>
                  </a:cubicBezTo>
                  <a:cubicBezTo>
                    <a:pt x="9307" y="20381"/>
                    <a:pt x="11443" y="19645"/>
                    <a:pt x="12966" y="18222"/>
                  </a:cubicBezTo>
                  <a:cubicBezTo>
                    <a:pt x="14240" y="17031"/>
                    <a:pt x="14680" y="15733"/>
                    <a:pt x="15276" y="14114"/>
                  </a:cubicBezTo>
                  <a:cubicBezTo>
                    <a:pt x="15942" y="12328"/>
                    <a:pt x="16847" y="10649"/>
                    <a:pt x="17967" y="9125"/>
                  </a:cubicBezTo>
                  <a:cubicBezTo>
                    <a:pt x="18740" y="8066"/>
                    <a:pt x="19633" y="6970"/>
                    <a:pt x="20645" y="6149"/>
                  </a:cubicBezTo>
                  <a:cubicBezTo>
                    <a:pt x="21550" y="5422"/>
                    <a:pt x="22681" y="4553"/>
                    <a:pt x="22324" y="3184"/>
                  </a:cubicBezTo>
                  <a:cubicBezTo>
                    <a:pt x="22074" y="2172"/>
                    <a:pt x="20765" y="1017"/>
                    <a:pt x="19836" y="660"/>
                  </a:cubicBezTo>
                  <a:cubicBezTo>
                    <a:pt x="18644" y="201"/>
                    <a:pt x="17304" y="0"/>
                    <a:pt x="1591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6" name="Google Shape;1076;p36"/>
            <p:cNvSpPr/>
            <p:nvPr/>
          </p:nvSpPr>
          <p:spPr>
            <a:xfrm>
              <a:off x="-933905" y="2779603"/>
              <a:ext cx="3408316" cy="3271961"/>
            </a:xfrm>
            <a:custGeom>
              <a:avLst/>
              <a:gdLst/>
              <a:ahLst/>
              <a:cxnLst/>
              <a:rect l="l" t="t" r="r" b="b"/>
              <a:pathLst>
                <a:path w="73463" h="70524" extrusionOk="0">
                  <a:moveTo>
                    <a:pt x="47889" y="1"/>
                  </a:moveTo>
                  <a:cubicBezTo>
                    <a:pt x="47418" y="1"/>
                    <a:pt x="46960" y="16"/>
                    <a:pt x="46519" y="44"/>
                  </a:cubicBezTo>
                  <a:cubicBezTo>
                    <a:pt x="43113" y="282"/>
                    <a:pt x="39780" y="1270"/>
                    <a:pt x="36732" y="2889"/>
                  </a:cubicBezTo>
                  <a:cubicBezTo>
                    <a:pt x="32124" y="5330"/>
                    <a:pt x="28576" y="9295"/>
                    <a:pt x="25647" y="13712"/>
                  </a:cubicBezTo>
                  <a:cubicBezTo>
                    <a:pt x="22694" y="18165"/>
                    <a:pt x="20301" y="23046"/>
                    <a:pt x="16896" y="27118"/>
                  </a:cubicBezTo>
                  <a:cubicBezTo>
                    <a:pt x="13622" y="31035"/>
                    <a:pt x="8704" y="32869"/>
                    <a:pt x="5430" y="36774"/>
                  </a:cubicBezTo>
                  <a:cubicBezTo>
                    <a:pt x="2144" y="40703"/>
                    <a:pt x="1" y="45871"/>
                    <a:pt x="132" y="51157"/>
                  </a:cubicBezTo>
                  <a:cubicBezTo>
                    <a:pt x="287" y="57277"/>
                    <a:pt x="3870" y="62646"/>
                    <a:pt x="8919" y="65516"/>
                  </a:cubicBezTo>
                  <a:cubicBezTo>
                    <a:pt x="11779" y="67145"/>
                    <a:pt x="14992" y="67834"/>
                    <a:pt x="18222" y="67834"/>
                  </a:cubicBezTo>
                  <a:cubicBezTo>
                    <a:pt x="20208" y="67834"/>
                    <a:pt x="22201" y="67574"/>
                    <a:pt x="24123" y="67111"/>
                  </a:cubicBezTo>
                  <a:cubicBezTo>
                    <a:pt x="27611" y="66266"/>
                    <a:pt x="30671" y="64242"/>
                    <a:pt x="34184" y="63432"/>
                  </a:cubicBezTo>
                  <a:cubicBezTo>
                    <a:pt x="36050" y="63005"/>
                    <a:pt x="37952" y="62789"/>
                    <a:pt x="39849" y="62789"/>
                  </a:cubicBezTo>
                  <a:cubicBezTo>
                    <a:pt x="43713" y="62789"/>
                    <a:pt x="47561" y="63683"/>
                    <a:pt x="51067" y="65504"/>
                  </a:cubicBezTo>
                  <a:cubicBezTo>
                    <a:pt x="54555" y="67314"/>
                    <a:pt x="57853" y="69814"/>
                    <a:pt x="61806" y="70409"/>
                  </a:cubicBezTo>
                  <a:cubicBezTo>
                    <a:pt x="62316" y="70486"/>
                    <a:pt x="62816" y="70523"/>
                    <a:pt x="63304" y="70523"/>
                  </a:cubicBezTo>
                  <a:cubicBezTo>
                    <a:pt x="68131" y="70523"/>
                    <a:pt x="71826" y="66889"/>
                    <a:pt x="72712" y="61753"/>
                  </a:cubicBezTo>
                  <a:cubicBezTo>
                    <a:pt x="73462" y="57479"/>
                    <a:pt x="72284" y="52990"/>
                    <a:pt x="69938" y="49454"/>
                  </a:cubicBezTo>
                  <a:cubicBezTo>
                    <a:pt x="67164" y="45287"/>
                    <a:pt x="63009" y="42168"/>
                    <a:pt x="60377" y="37822"/>
                  </a:cubicBezTo>
                  <a:cubicBezTo>
                    <a:pt x="57710" y="33417"/>
                    <a:pt x="56317" y="27321"/>
                    <a:pt x="57972" y="22261"/>
                  </a:cubicBezTo>
                  <a:cubicBezTo>
                    <a:pt x="58925" y="19367"/>
                    <a:pt x="60020" y="16415"/>
                    <a:pt x="60449" y="13367"/>
                  </a:cubicBezTo>
                  <a:cubicBezTo>
                    <a:pt x="60961" y="9759"/>
                    <a:pt x="60092" y="5830"/>
                    <a:pt x="57591" y="3211"/>
                  </a:cubicBezTo>
                  <a:cubicBezTo>
                    <a:pt x="55261" y="775"/>
                    <a:pt x="51270" y="1"/>
                    <a:pt x="4788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7" name="Google Shape;1077;p36"/>
            <p:cNvSpPr/>
            <p:nvPr/>
          </p:nvSpPr>
          <p:spPr>
            <a:xfrm>
              <a:off x="-1155400" y="3650965"/>
              <a:ext cx="870045" cy="686368"/>
            </a:xfrm>
            <a:custGeom>
              <a:avLst/>
              <a:gdLst/>
              <a:ahLst/>
              <a:cxnLst/>
              <a:rect l="l" t="t" r="r" b="b"/>
              <a:pathLst>
                <a:path w="18753" h="14794" extrusionOk="0">
                  <a:moveTo>
                    <a:pt x="8784" y="0"/>
                  </a:moveTo>
                  <a:cubicBezTo>
                    <a:pt x="6575" y="0"/>
                    <a:pt x="4399" y="641"/>
                    <a:pt x="2644" y="2158"/>
                  </a:cubicBezTo>
                  <a:cubicBezTo>
                    <a:pt x="739" y="3813"/>
                    <a:pt x="0" y="6242"/>
                    <a:pt x="262" y="8552"/>
                  </a:cubicBezTo>
                  <a:cubicBezTo>
                    <a:pt x="560" y="11016"/>
                    <a:pt x="2025" y="13338"/>
                    <a:pt x="4513" y="14350"/>
                  </a:cubicBezTo>
                  <a:cubicBezTo>
                    <a:pt x="5259" y="14660"/>
                    <a:pt x="6014" y="14794"/>
                    <a:pt x="6766" y="14794"/>
                  </a:cubicBezTo>
                  <a:cubicBezTo>
                    <a:pt x="8412" y="14794"/>
                    <a:pt x="10038" y="14149"/>
                    <a:pt x="11502" y="13290"/>
                  </a:cubicBezTo>
                  <a:cubicBezTo>
                    <a:pt x="13562" y="12088"/>
                    <a:pt x="16157" y="10349"/>
                    <a:pt x="17562" y="8337"/>
                  </a:cubicBezTo>
                  <a:cubicBezTo>
                    <a:pt x="18348" y="7206"/>
                    <a:pt x="18753" y="5658"/>
                    <a:pt x="18229" y="4361"/>
                  </a:cubicBezTo>
                  <a:cubicBezTo>
                    <a:pt x="17193" y="1765"/>
                    <a:pt x="13204" y="574"/>
                    <a:pt x="10788" y="170"/>
                  </a:cubicBezTo>
                  <a:cubicBezTo>
                    <a:pt x="10124" y="59"/>
                    <a:pt x="9452" y="0"/>
                    <a:pt x="878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8" name="Google Shape;1078;p36"/>
            <p:cNvSpPr/>
            <p:nvPr/>
          </p:nvSpPr>
          <p:spPr>
            <a:xfrm>
              <a:off x="751484" y="2869982"/>
              <a:ext cx="1040779" cy="818129"/>
            </a:xfrm>
            <a:custGeom>
              <a:avLst/>
              <a:gdLst/>
              <a:ahLst/>
              <a:cxnLst/>
              <a:rect l="l" t="t" r="r" b="b"/>
              <a:pathLst>
                <a:path w="22433" h="17634" fill="none" extrusionOk="0">
                  <a:moveTo>
                    <a:pt x="1191" y="1"/>
                  </a:moveTo>
                  <a:cubicBezTo>
                    <a:pt x="1191" y="1"/>
                    <a:pt x="1" y="4322"/>
                    <a:pt x="1334" y="7882"/>
                  </a:cubicBezTo>
                  <a:cubicBezTo>
                    <a:pt x="2168" y="10097"/>
                    <a:pt x="4144" y="15038"/>
                    <a:pt x="15324" y="16264"/>
                  </a:cubicBezTo>
                  <a:cubicBezTo>
                    <a:pt x="15324" y="16264"/>
                    <a:pt x="19027" y="16776"/>
                    <a:pt x="22432" y="17634"/>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9" name="Google Shape;1079;p36"/>
            <p:cNvSpPr/>
            <p:nvPr/>
          </p:nvSpPr>
          <p:spPr>
            <a:xfrm>
              <a:off x="496862" y="3114674"/>
              <a:ext cx="1941677" cy="2295810"/>
            </a:xfrm>
            <a:custGeom>
              <a:avLst/>
              <a:gdLst/>
              <a:ahLst/>
              <a:cxnLst/>
              <a:rect l="l" t="t" r="r" b="b"/>
              <a:pathLst>
                <a:path w="41851" h="49484" fill="none" extrusionOk="0">
                  <a:moveTo>
                    <a:pt x="41851" y="49483"/>
                  </a:moveTo>
                  <a:cubicBezTo>
                    <a:pt x="40005" y="47793"/>
                    <a:pt x="37374" y="44625"/>
                    <a:pt x="34064" y="38827"/>
                  </a:cubicBezTo>
                  <a:cubicBezTo>
                    <a:pt x="34064" y="38827"/>
                    <a:pt x="28706" y="31636"/>
                    <a:pt x="16907" y="26611"/>
                  </a:cubicBezTo>
                  <a:cubicBezTo>
                    <a:pt x="16907" y="26611"/>
                    <a:pt x="8465" y="23409"/>
                    <a:pt x="4084" y="10979"/>
                  </a:cubicBezTo>
                  <a:cubicBezTo>
                    <a:pt x="4084" y="10979"/>
                    <a:pt x="2393" y="5156"/>
                    <a:pt x="964" y="2096"/>
                  </a:cubicBezTo>
                  <a:lnTo>
                    <a:pt x="429" y="965"/>
                  </a:lnTo>
                  <a:cubicBezTo>
                    <a:pt x="298" y="632"/>
                    <a:pt x="167" y="311"/>
                    <a:pt x="0" y="1"/>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0" name="Google Shape;1080;p36"/>
            <p:cNvSpPr/>
            <p:nvPr/>
          </p:nvSpPr>
          <p:spPr>
            <a:xfrm>
              <a:off x="396321" y="3221849"/>
              <a:ext cx="2045509" cy="2395791"/>
            </a:xfrm>
            <a:custGeom>
              <a:avLst/>
              <a:gdLst/>
              <a:ahLst/>
              <a:cxnLst/>
              <a:rect l="l" t="t" r="r" b="b"/>
              <a:pathLst>
                <a:path w="44089" h="51639" fill="none" extrusionOk="0">
                  <a:moveTo>
                    <a:pt x="44089" y="51638"/>
                  </a:moveTo>
                  <a:lnTo>
                    <a:pt x="43601" y="51221"/>
                  </a:lnTo>
                  <a:cubicBezTo>
                    <a:pt x="37183" y="47602"/>
                    <a:pt x="34147" y="39565"/>
                    <a:pt x="34147" y="39565"/>
                  </a:cubicBezTo>
                  <a:cubicBezTo>
                    <a:pt x="31635" y="35279"/>
                    <a:pt x="25241" y="35446"/>
                    <a:pt x="25241" y="35446"/>
                  </a:cubicBezTo>
                  <a:cubicBezTo>
                    <a:pt x="9073" y="35803"/>
                    <a:pt x="6037" y="20813"/>
                    <a:pt x="6037" y="20813"/>
                  </a:cubicBezTo>
                  <a:cubicBezTo>
                    <a:pt x="1512" y="4061"/>
                    <a:pt x="238" y="572"/>
                    <a:pt x="238" y="572"/>
                  </a:cubicBezTo>
                  <a:cubicBezTo>
                    <a:pt x="155" y="382"/>
                    <a:pt x="83" y="179"/>
                    <a:pt x="0" y="1"/>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1" name="Google Shape;1081;p36"/>
            <p:cNvSpPr/>
            <p:nvPr/>
          </p:nvSpPr>
          <p:spPr>
            <a:xfrm>
              <a:off x="-1002942" y="3725106"/>
              <a:ext cx="522037" cy="444696"/>
            </a:xfrm>
            <a:custGeom>
              <a:avLst/>
              <a:gdLst/>
              <a:ahLst/>
              <a:cxnLst/>
              <a:rect l="l" t="t" r="r" b="b"/>
              <a:pathLst>
                <a:path w="11252" h="9585" fill="none" extrusionOk="0">
                  <a:moveTo>
                    <a:pt x="11252" y="9585"/>
                  </a:moveTo>
                  <a:cubicBezTo>
                    <a:pt x="8633" y="2036"/>
                    <a:pt x="2334" y="358"/>
                    <a:pt x="1" y="0"/>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2" name="Google Shape;1082;p36"/>
            <p:cNvSpPr/>
            <p:nvPr/>
          </p:nvSpPr>
          <p:spPr>
            <a:xfrm>
              <a:off x="-473747" y="4279723"/>
              <a:ext cx="1046857" cy="1556135"/>
            </a:xfrm>
            <a:custGeom>
              <a:avLst/>
              <a:gdLst/>
              <a:ahLst/>
              <a:cxnLst/>
              <a:rect l="l" t="t" r="r" b="b"/>
              <a:pathLst>
                <a:path w="22564" h="33541" fill="none" extrusionOk="0">
                  <a:moveTo>
                    <a:pt x="18777" y="33540"/>
                  </a:moveTo>
                  <a:cubicBezTo>
                    <a:pt x="22563" y="20479"/>
                    <a:pt x="15669" y="17133"/>
                    <a:pt x="15669" y="17133"/>
                  </a:cubicBezTo>
                  <a:cubicBezTo>
                    <a:pt x="13907" y="15645"/>
                    <a:pt x="8037" y="14014"/>
                    <a:pt x="8037" y="14014"/>
                  </a:cubicBezTo>
                  <a:cubicBezTo>
                    <a:pt x="1" y="12168"/>
                    <a:pt x="739" y="1381"/>
                    <a:pt x="739" y="1381"/>
                  </a:cubicBezTo>
                  <a:cubicBezTo>
                    <a:pt x="691" y="1036"/>
                    <a:pt x="870" y="322"/>
                    <a:pt x="810" y="0"/>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3" name="Google Shape;1083;p36"/>
            <p:cNvSpPr/>
            <p:nvPr/>
          </p:nvSpPr>
          <p:spPr>
            <a:xfrm>
              <a:off x="-1080285" y="3803004"/>
              <a:ext cx="457965" cy="464600"/>
            </a:xfrm>
            <a:custGeom>
              <a:avLst/>
              <a:gdLst/>
              <a:ahLst/>
              <a:cxnLst/>
              <a:rect l="l" t="t" r="r" b="b"/>
              <a:pathLst>
                <a:path w="9871" h="10014" fill="none" extrusionOk="0">
                  <a:moveTo>
                    <a:pt x="9871" y="10013"/>
                  </a:moveTo>
                  <a:cubicBezTo>
                    <a:pt x="8347" y="2572"/>
                    <a:pt x="1656" y="417"/>
                    <a:pt x="1" y="0"/>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4" name="Google Shape;1084;p36"/>
            <p:cNvSpPr/>
            <p:nvPr/>
          </p:nvSpPr>
          <p:spPr>
            <a:xfrm>
              <a:off x="-699093" y="4415616"/>
              <a:ext cx="645772" cy="1525189"/>
            </a:xfrm>
            <a:custGeom>
              <a:avLst/>
              <a:gdLst/>
              <a:ahLst/>
              <a:cxnLst/>
              <a:rect l="l" t="t" r="r" b="b"/>
              <a:pathLst>
                <a:path w="13919" h="32874" fill="none" extrusionOk="0">
                  <a:moveTo>
                    <a:pt x="13918" y="32873"/>
                  </a:moveTo>
                  <a:cubicBezTo>
                    <a:pt x="13918" y="23574"/>
                    <a:pt x="10263" y="18883"/>
                    <a:pt x="10263" y="18883"/>
                  </a:cubicBezTo>
                  <a:cubicBezTo>
                    <a:pt x="7025" y="14633"/>
                    <a:pt x="3858" y="12347"/>
                    <a:pt x="3858" y="12347"/>
                  </a:cubicBezTo>
                  <a:cubicBezTo>
                    <a:pt x="0" y="9073"/>
                    <a:pt x="1965" y="0"/>
                    <a:pt x="1965" y="0"/>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5" name="Google Shape;1085;p36"/>
            <p:cNvSpPr/>
            <p:nvPr/>
          </p:nvSpPr>
          <p:spPr>
            <a:xfrm>
              <a:off x="-542784" y="2813657"/>
              <a:ext cx="763986" cy="701028"/>
            </a:xfrm>
            <a:custGeom>
              <a:avLst/>
              <a:gdLst/>
              <a:ahLst/>
              <a:cxnLst/>
              <a:rect l="l" t="t" r="r" b="b"/>
              <a:pathLst>
                <a:path w="16467" h="15110" extrusionOk="0">
                  <a:moveTo>
                    <a:pt x="9859" y="0"/>
                  </a:moveTo>
                  <a:cubicBezTo>
                    <a:pt x="7835" y="524"/>
                    <a:pt x="5918" y="1334"/>
                    <a:pt x="4382" y="2274"/>
                  </a:cubicBezTo>
                  <a:cubicBezTo>
                    <a:pt x="2560" y="3381"/>
                    <a:pt x="941" y="4953"/>
                    <a:pt x="0" y="6929"/>
                  </a:cubicBezTo>
                  <a:cubicBezTo>
                    <a:pt x="314" y="6904"/>
                    <a:pt x="623" y="6891"/>
                    <a:pt x="928" y="6891"/>
                  </a:cubicBezTo>
                  <a:cubicBezTo>
                    <a:pt x="6266" y="6891"/>
                    <a:pt x="10321" y="10739"/>
                    <a:pt x="13193" y="15109"/>
                  </a:cubicBezTo>
                  <a:cubicBezTo>
                    <a:pt x="13419" y="14597"/>
                    <a:pt x="13609" y="14049"/>
                    <a:pt x="13836" y="13466"/>
                  </a:cubicBezTo>
                  <a:cubicBezTo>
                    <a:pt x="14478" y="11716"/>
                    <a:pt x="15383" y="10049"/>
                    <a:pt x="16467" y="8537"/>
                  </a:cubicBezTo>
                  <a:cubicBezTo>
                    <a:pt x="14502" y="4060"/>
                    <a:pt x="11788" y="1417"/>
                    <a:pt x="98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6" name="Google Shape;1086;p36"/>
            <p:cNvSpPr/>
            <p:nvPr/>
          </p:nvSpPr>
          <p:spPr>
            <a:xfrm>
              <a:off x="131167" y="3388132"/>
              <a:ext cx="2288573" cy="2662934"/>
            </a:xfrm>
            <a:custGeom>
              <a:avLst/>
              <a:gdLst/>
              <a:ahLst/>
              <a:cxnLst/>
              <a:rect l="l" t="t" r="r" b="b"/>
              <a:pathLst>
                <a:path w="49328" h="57397" extrusionOk="0">
                  <a:moveTo>
                    <a:pt x="3096" y="1"/>
                  </a:moveTo>
                  <a:cubicBezTo>
                    <a:pt x="2953" y="191"/>
                    <a:pt x="2822" y="382"/>
                    <a:pt x="2691" y="596"/>
                  </a:cubicBezTo>
                  <a:cubicBezTo>
                    <a:pt x="1750" y="2013"/>
                    <a:pt x="869" y="3465"/>
                    <a:pt x="0" y="4942"/>
                  </a:cubicBezTo>
                  <a:cubicBezTo>
                    <a:pt x="2870" y="10085"/>
                    <a:pt x="4203" y="15229"/>
                    <a:pt x="4203" y="15229"/>
                  </a:cubicBezTo>
                  <a:cubicBezTo>
                    <a:pt x="6620" y="29814"/>
                    <a:pt x="13037" y="34219"/>
                    <a:pt x="13037" y="34219"/>
                  </a:cubicBezTo>
                  <a:cubicBezTo>
                    <a:pt x="20693" y="40803"/>
                    <a:pt x="22753" y="46959"/>
                    <a:pt x="23241" y="50495"/>
                  </a:cubicBezTo>
                  <a:cubicBezTo>
                    <a:pt x="24908" y="50947"/>
                    <a:pt x="26551" y="51566"/>
                    <a:pt x="28111" y="52376"/>
                  </a:cubicBezTo>
                  <a:cubicBezTo>
                    <a:pt x="31611" y="54186"/>
                    <a:pt x="34897" y="56686"/>
                    <a:pt x="38850" y="57281"/>
                  </a:cubicBezTo>
                  <a:cubicBezTo>
                    <a:pt x="39364" y="57359"/>
                    <a:pt x="39868" y="57397"/>
                    <a:pt x="40360" y="57397"/>
                  </a:cubicBezTo>
                  <a:cubicBezTo>
                    <a:pt x="44619" y="57397"/>
                    <a:pt x="47983" y="54570"/>
                    <a:pt x="49328" y="50376"/>
                  </a:cubicBezTo>
                  <a:cubicBezTo>
                    <a:pt x="45565" y="43982"/>
                    <a:pt x="36338" y="39970"/>
                    <a:pt x="36338" y="39970"/>
                  </a:cubicBezTo>
                  <a:cubicBezTo>
                    <a:pt x="17955" y="33719"/>
                    <a:pt x="14383" y="29957"/>
                    <a:pt x="14383" y="29957"/>
                  </a:cubicBezTo>
                  <a:cubicBezTo>
                    <a:pt x="6965" y="23218"/>
                    <a:pt x="6144" y="14609"/>
                    <a:pt x="6144" y="14609"/>
                  </a:cubicBezTo>
                  <a:cubicBezTo>
                    <a:pt x="5203" y="9514"/>
                    <a:pt x="3822" y="3287"/>
                    <a:pt x="309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7" name="Google Shape;1087;p36"/>
            <p:cNvSpPr/>
            <p:nvPr/>
          </p:nvSpPr>
          <p:spPr>
            <a:xfrm>
              <a:off x="-606301" y="3289262"/>
              <a:ext cx="617610" cy="376774"/>
            </a:xfrm>
            <a:custGeom>
              <a:avLst/>
              <a:gdLst/>
              <a:ahLst/>
              <a:cxnLst/>
              <a:rect l="l" t="t" r="r" b="b"/>
              <a:pathLst>
                <a:path w="13312" h="8121" extrusionOk="0">
                  <a:moveTo>
                    <a:pt x="322" y="0"/>
                  </a:moveTo>
                  <a:lnTo>
                    <a:pt x="322" y="36"/>
                  </a:lnTo>
                  <a:cubicBezTo>
                    <a:pt x="0" y="1941"/>
                    <a:pt x="60" y="3953"/>
                    <a:pt x="631" y="5715"/>
                  </a:cubicBezTo>
                  <a:cubicBezTo>
                    <a:pt x="1672" y="5331"/>
                    <a:pt x="2715" y="5172"/>
                    <a:pt x="3729" y="5172"/>
                  </a:cubicBezTo>
                  <a:cubicBezTo>
                    <a:pt x="7241" y="5172"/>
                    <a:pt x="10402" y="7076"/>
                    <a:pt x="11871" y="8120"/>
                  </a:cubicBezTo>
                  <a:cubicBezTo>
                    <a:pt x="12228" y="7882"/>
                    <a:pt x="12573" y="7620"/>
                    <a:pt x="12895" y="7335"/>
                  </a:cubicBezTo>
                  <a:cubicBezTo>
                    <a:pt x="13050" y="7192"/>
                    <a:pt x="13192" y="7061"/>
                    <a:pt x="13311" y="6906"/>
                  </a:cubicBezTo>
                  <a:cubicBezTo>
                    <a:pt x="11573" y="4620"/>
                    <a:pt x="10156" y="3965"/>
                    <a:pt x="10156" y="3965"/>
                  </a:cubicBezTo>
                  <a:cubicBezTo>
                    <a:pt x="5037" y="596"/>
                    <a:pt x="1786" y="36"/>
                    <a:pt x="32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8" name="Google Shape;1088;p36"/>
            <p:cNvSpPr/>
            <p:nvPr/>
          </p:nvSpPr>
          <p:spPr>
            <a:xfrm>
              <a:off x="-63280" y="3709099"/>
              <a:ext cx="1065600" cy="2005749"/>
            </a:xfrm>
            <a:custGeom>
              <a:avLst/>
              <a:gdLst/>
              <a:ahLst/>
              <a:cxnLst/>
              <a:rect l="l" t="t" r="r" b="b"/>
              <a:pathLst>
                <a:path w="22968" h="43232" extrusionOk="0">
                  <a:moveTo>
                    <a:pt x="2977" y="0"/>
                  </a:moveTo>
                  <a:cubicBezTo>
                    <a:pt x="2667" y="524"/>
                    <a:pt x="2334" y="1060"/>
                    <a:pt x="2012" y="1584"/>
                  </a:cubicBezTo>
                  <a:cubicBezTo>
                    <a:pt x="3012" y="4691"/>
                    <a:pt x="2298" y="9692"/>
                    <a:pt x="2298" y="9692"/>
                  </a:cubicBezTo>
                  <a:cubicBezTo>
                    <a:pt x="0" y="19419"/>
                    <a:pt x="6822" y="24467"/>
                    <a:pt x="6822" y="24467"/>
                  </a:cubicBezTo>
                  <a:cubicBezTo>
                    <a:pt x="15300" y="30373"/>
                    <a:pt x="16288" y="39267"/>
                    <a:pt x="16252" y="43232"/>
                  </a:cubicBezTo>
                  <a:cubicBezTo>
                    <a:pt x="17824" y="42927"/>
                    <a:pt x="19420" y="42773"/>
                    <a:pt x="21015" y="42773"/>
                  </a:cubicBezTo>
                  <a:cubicBezTo>
                    <a:pt x="21667" y="42773"/>
                    <a:pt x="22318" y="42799"/>
                    <a:pt x="22967" y="42851"/>
                  </a:cubicBezTo>
                  <a:cubicBezTo>
                    <a:pt x="21300" y="34350"/>
                    <a:pt x="14311" y="28587"/>
                    <a:pt x="14311" y="28587"/>
                  </a:cubicBezTo>
                  <a:cubicBezTo>
                    <a:pt x="7894" y="22836"/>
                    <a:pt x="7334" y="15812"/>
                    <a:pt x="7334" y="15812"/>
                  </a:cubicBezTo>
                  <a:cubicBezTo>
                    <a:pt x="6572" y="8108"/>
                    <a:pt x="4763" y="3155"/>
                    <a:pt x="297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089" name="Google Shape;1089;p36"/>
          <p:cNvSpPr/>
          <p:nvPr/>
        </p:nvSpPr>
        <p:spPr>
          <a:xfrm>
            <a:off x="-104775" y="3409950"/>
            <a:ext cx="8215050" cy="2714775"/>
          </a:xfrm>
          <a:custGeom>
            <a:avLst/>
            <a:gdLst/>
            <a:ahLst/>
            <a:cxnLst/>
            <a:rect l="l" t="t" r="r" b="b"/>
            <a:pathLst>
              <a:path w="328602" h="108591" extrusionOk="0">
                <a:moveTo>
                  <a:pt x="318516" y="0"/>
                </a:moveTo>
                <a:cubicBezTo>
                  <a:pt x="320501" y="9925"/>
                  <a:pt x="326121" y="18952"/>
                  <a:pt x="327660" y="28956"/>
                </a:cubicBezTo>
                <a:cubicBezTo>
                  <a:pt x="329940" y="43779"/>
                  <a:pt x="327950" y="59963"/>
                  <a:pt x="321564" y="73533"/>
                </a:cubicBezTo>
                <a:cubicBezTo>
                  <a:pt x="310512" y="97018"/>
                  <a:pt x="277766" y="106939"/>
                  <a:pt x="251841" y="108204"/>
                </a:cubicBezTo>
                <a:cubicBezTo>
                  <a:pt x="230348" y="109252"/>
                  <a:pt x="207696" y="108098"/>
                  <a:pt x="187833" y="99822"/>
                </a:cubicBezTo>
                <a:cubicBezTo>
                  <a:pt x="177388" y="95470"/>
                  <a:pt x="172421" y="83183"/>
                  <a:pt x="163830" y="75819"/>
                </a:cubicBezTo>
                <a:cubicBezTo>
                  <a:pt x="149143" y="63230"/>
                  <a:pt x="132421" y="51059"/>
                  <a:pt x="113538" y="46863"/>
                </a:cubicBezTo>
                <a:cubicBezTo>
                  <a:pt x="96508" y="43079"/>
                  <a:pt x="77676" y="44548"/>
                  <a:pt x="61341" y="50673"/>
                </a:cubicBezTo>
                <a:cubicBezTo>
                  <a:pt x="49162" y="55240"/>
                  <a:pt x="38366" y="62987"/>
                  <a:pt x="26289" y="67818"/>
                </a:cubicBezTo>
                <a:cubicBezTo>
                  <a:pt x="18084" y="71100"/>
                  <a:pt x="8573" y="69104"/>
                  <a:pt x="0" y="71247"/>
                </a:cubicBezTo>
              </a:path>
            </a:pathLst>
          </a:custGeom>
          <a:noFill/>
          <a:ln w="28575" cap="flat" cmpd="sng">
            <a:solidFill>
              <a:schemeClr val="lt1"/>
            </a:solidFill>
            <a:prstDash val="solid"/>
            <a:round/>
            <a:headEnd type="none" w="med" len="med"/>
            <a:tailEnd type="none" w="med" len="med"/>
          </a:ln>
        </p:spPr>
      </p:sp>
      <p:grpSp>
        <p:nvGrpSpPr>
          <p:cNvPr id="1090" name="Google Shape;1090;p36"/>
          <p:cNvGrpSpPr/>
          <p:nvPr/>
        </p:nvGrpSpPr>
        <p:grpSpPr>
          <a:xfrm rot="-751281">
            <a:off x="6306622" y="1523710"/>
            <a:ext cx="1595406" cy="2096066"/>
            <a:chOff x="6835336" y="2503331"/>
            <a:chExt cx="1595431" cy="2096098"/>
          </a:xfrm>
        </p:grpSpPr>
        <p:sp>
          <p:nvSpPr>
            <p:cNvPr id="1091" name="Google Shape;1091;p36"/>
            <p:cNvSpPr/>
            <p:nvPr/>
          </p:nvSpPr>
          <p:spPr>
            <a:xfrm flipH="1">
              <a:off x="7228198" y="2847374"/>
              <a:ext cx="1188845" cy="1452218"/>
            </a:xfrm>
            <a:custGeom>
              <a:avLst/>
              <a:gdLst/>
              <a:ahLst/>
              <a:cxnLst/>
              <a:rect l="l" t="t" r="r" b="b"/>
              <a:pathLst>
                <a:path w="11348" h="13862" extrusionOk="0">
                  <a:moveTo>
                    <a:pt x="5815" y="0"/>
                  </a:moveTo>
                  <a:cubicBezTo>
                    <a:pt x="3450" y="0"/>
                    <a:pt x="1239" y="1604"/>
                    <a:pt x="477" y="4063"/>
                  </a:cubicBezTo>
                  <a:cubicBezTo>
                    <a:pt x="1" y="5622"/>
                    <a:pt x="239" y="6718"/>
                    <a:pt x="608" y="7777"/>
                  </a:cubicBezTo>
                  <a:cubicBezTo>
                    <a:pt x="1072" y="9135"/>
                    <a:pt x="1739" y="10432"/>
                    <a:pt x="1382" y="12635"/>
                  </a:cubicBezTo>
                  <a:lnTo>
                    <a:pt x="5013" y="13861"/>
                  </a:lnTo>
                  <a:cubicBezTo>
                    <a:pt x="6882" y="10373"/>
                    <a:pt x="9633" y="11123"/>
                    <a:pt x="10942" y="7611"/>
                  </a:cubicBezTo>
                  <a:cubicBezTo>
                    <a:pt x="11180" y="6956"/>
                    <a:pt x="11311" y="6289"/>
                    <a:pt x="11311" y="5634"/>
                  </a:cubicBezTo>
                  <a:cubicBezTo>
                    <a:pt x="11347" y="3265"/>
                    <a:pt x="9930" y="1050"/>
                    <a:pt x="7597" y="312"/>
                  </a:cubicBezTo>
                  <a:cubicBezTo>
                    <a:pt x="7007" y="100"/>
                    <a:pt x="6406" y="0"/>
                    <a:pt x="581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2" name="Google Shape;1092;p36"/>
            <p:cNvSpPr/>
            <p:nvPr/>
          </p:nvSpPr>
          <p:spPr>
            <a:xfrm flipH="1">
              <a:off x="7228198" y="2845488"/>
              <a:ext cx="1188845" cy="993672"/>
            </a:xfrm>
            <a:custGeom>
              <a:avLst/>
              <a:gdLst/>
              <a:ahLst/>
              <a:cxnLst/>
              <a:rect l="l" t="t" r="r" b="b"/>
              <a:pathLst>
                <a:path w="11348" h="9485" extrusionOk="0">
                  <a:moveTo>
                    <a:pt x="5828" y="0"/>
                  </a:moveTo>
                  <a:cubicBezTo>
                    <a:pt x="3458" y="0"/>
                    <a:pt x="1240" y="1604"/>
                    <a:pt x="477" y="4057"/>
                  </a:cubicBezTo>
                  <a:cubicBezTo>
                    <a:pt x="1" y="5640"/>
                    <a:pt x="239" y="6736"/>
                    <a:pt x="608" y="7795"/>
                  </a:cubicBezTo>
                  <a:cubicBezTo>
                    <a:pt x="870" y="8045"/>
                    <a:pt x="1144" y="8272"/>
                    <a:pt x="1441" y="8462"/>
                  </a:cubicBezTo>
                  <a:cubicBezTo>
                    <a:pt x="2156" y="8926"/>
                    <a:pt x="2989" y="9236"/>
                    <a:pt x="3822" y="9379"/>
                  </a:cubicBezTo>
                  <a:cubicBezTo>
                    <a:pt x="3882" y="9391"/>
                    <a:pt x="3941" y="9391"/>
                    <a:pt x="4001" y="9403"/>
                  </a:cubicBezTo>
                  <a:cubicBezTo>
                    <a:pt x="4406" y="9455"/>
                    <a:pt x="4847" y="9484"/>
                    <a:pt x="5304" y="9484"/>
                  </a:cubicBezTo>
                  <a:cubicBezTo>
                    <a:pt x="7036" y="9484"/>
                    <a:pt x="9005" y="9063"/>
                    <a:pt x="10192" y="7867"/>
                  </a:cubicBezTo>
                  <a:cubicBezTo>
                    <a:pt x="10418" y="7652"/>
                    <a:pt x="10609" y="7414"/>
                    <a:pt x="10776" y="7129"/>
                  </a:cubicBezTo>
                  <a:cubicBezTo>
                    <a:pt x="11061" y="6640"/>
                    <a:pt x="11240" y="6140"/>
                    <a:pt x="11311" y="5640"/>
                  </a:cubicBezTo>
                  <a:cubicBezTo>
                    <a:pt x="11347" y="3271"/>
                    <a:pt x="9930" y="1056"/>
                    <a:pt x="7597" y="306"/>
                  </a:cubicBezTo>
                  <a:cubicBezTo>
                    <a:pt x="7011" y="98"/>
                    <a:pt x="6415" y="0"/>
                    <a:pt x="582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3" name="Google Shape;1093;p36"/>
            <p:cNvSpPr/>
            <p:nvPr/>
          </p:nvSpPr>
          <p:spPr>
            <a:xfrm flipH="1">
              <a:off x="7293046" y="3182406"/>
              <a:ext cx="1059358" cy="804366"/>
            </a:xfrm>
            <a:custGeom>
              <a:avLst/>
              <a:gdLst/>
              <a:ahLst/>
              <a:cxnLst/>
              <a:rect l="l" t="t" r="r" b="b"/>
              <a:pathLst>
                <a:path w="10112" h="7678" extrusionOk="0">
                  <a:moveTo>
                    <a:pt x="4875" y="0"/>
                  </a:moveTo>
                  <a:cubicBezTo>
                    <a:pt x="2796" y="0"/>
                    <a:pt x="999" y="1773"/>
                    <a:pt x="634" y="3567"/>
                  </a:cubicBezTo>
                  <a:cubicBezTo>
                    <a:pt x="0" y="6223"/>
                    <a:pt x="2317" y="7678"/>
                    <a:pt x="4717" y="7678"/>
                  </a:cubicBezTo>
                  <a:cubicBezTo>
                    <a:pt x="6331" y="7678"/>
                    <a:pt x="7983" y="7020"/>
                    <a:pt x="8801" y="5627"/>
                  </a:cubicBezTo>
                  <a:cubicBezTo>
                    <a:pt x="10111" y="3043"/>
                    <a:pt x="7718" y="353"/>
                    <a:pt x="5349" y="31"/>
                  </a:cubicBezTo>
                  <a:cubicBezTo>
                    <a:pt x="5189" y="10"/>
                    <a:pt x="5031" y="0"/>
                    <a:pt x="4875" y="0"/>
                  </a:cubicBezTo>
                  <a:close/>
                </a:path>
              </a:pathLst>
            </a:custGeom>
            <a:solidFill>
              <a:srgbClr val="FFF2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4" name="Google Shape;1094;p36"/>
            <p:cNvSpPr/>
            <p:nvPr/>
          </p:nvSpPr>
          <p:spPr>
            <a:xfrm flipH="1">
              <a:off x="7505190" y="2898708"/>
              <a:ext cx="682109" cy="247135"/>
            </a:xfrm>
            <a:custGeom>
              <a:avLst/>
              <a:gdLst/>
              <a:ahLst/>
              <a:cxnLst/>
              <a:rect l="l" t="t" r="r" b="b"/>
              <a:pathLst>
                <a:path w="6511" h="2359" extrusionOk="0">
                  <a:moveTo>
                    <a:pt x="3713" y="1"/>
                  </a:moveTo>
                  <a:cubicBezTo>
                    <a:pt x="2320" y="1"/>
                    <a:pt x="903" y="655"/>
                    <a:pt x="522" y="1263"/>
                  </a:cubicBezTo>
                  <a:cubicBezTo>
                    <a:pt x="0" y="2001"/>
                    <a:pt x="1029" y="2358"/>
                    <a:pt x="2333" y="2358"/>
                  </a:cubicBezTo>
                  <a:cubicBezTo>
                    <a:pt x="3469" y="2358"/>
                    <a:pt x="4813" y="2087"/>
                    <a:pt x="5523" y="1560"/>
                  </a:cubicBezTo>
                  <a:cubicBezTo>
                    <a:pt x="6511" y="727"/>
                    <a:pt x="5189" y="13"/>
                    <a:pt x="3713" y="1"/>
                  </a:cubicBezTo>
                  <a:close/>
                </a:path>
              </a:pathLst>
            </a:custGeom>
            <a:solidFill>
              <a:srgbClr val="FFF2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5" name="Google Shape;1095;p36"/>
            <p:cNvSpPr/>
            <p:nvPr/>
          </p:nvSpPr>
          <p:spPr>
            <a:xfrm flipH="1">
              <a:off x="8131251" y="3131072"/>
              <a:ext cx="166049" cy="156201"/>
            </a:xfrm>
            <a:custGeom>
              <a:avLst/>
              <a:gdLst/>
              <a:ahLst/>
              <a:cxnLst/>
              <a:rect l="l" t="t" r="r" b="b"/>
              <a:pathLst>
                <a:path w="1585" h="1491" extrusionOk="0">
                  <a:moveTo>
                    <a:pt x="922" y="0"/>
                  </a:moveTo>
                  <a:cubicBezTo>
                    <a:pt x="796" y="0"/>
                    <a:pt x="669" y="28"/>
                    <a:pt x="560" y="81"/>
                  </a:cubicBezTo>
                  <a:cubicBezTo>
                    <a:pt x="167" y="283"/>
                    <a:pt x="1" y="783"/>
                    <a:pt x="108" y="1116"/>
                  </a:cubicBezTo>
                  <a:cubicBezTo>
                    <a:pt x="180" y="1382"/>
                    <a:pt x="368" y="1491"/>
                    <a:pt x="586" y="1491"/>
                  </a:cubicBezTo>
                  <a:cubicBezTo>
                    <a:pt x="1014" y="1491"/>
                    <a:pt x="1560" y="1070"/>
                    <a:pt x="1584" y="581"/>
                  </a:cubicBezTo>
                  <a:cubicBezTo>
                    <a:pt x="1575" y="185"/>
                    <a:pt x="1250" y="0"/>
                    <a:pt x="922" y="0"/>
                  </a:cubicBezTo>
                  <a:close/>
                </a:path>
              </a:pathLst>
            </a:custGeom>
            <a:solidFill>
              <a:srgbClr val="FFF2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6" name="Google Shape;1096;p36"/>
            <p:cNvSpPr/>
            <p:nvPr/>
          </p:nvSpPr>
          <p:spPr>
            <a:xfrm flipH="1">
              <a:off x="7729696" y="3732308"/>
              <a:ext cx="449117" cy="268716"/>
            </a:xfrm>
            <a:custGeom>
              <a:avLst/>
              <a:gdLst/>
              <a:ahLst/>
              <a:cxnLst/>
              <a:rect l="l" t="t" r="r" b="b"/>
              <a:pathLst>
                <a:path w="4287" h="2565" extrusionOk="0">
                  <a:moveTo>
                    <a:pt x="1406" y="342"/>
                  </a:moveTo>
                  <a:cubicBezTo>
                    <a:pt x="1477" y="390"/>
                    <a:pt x="1537" y="426"/>
                    <a:pt x="1596" y="473"/>
                  </a:cubicBezTo>
                  <a:cubicBezTo>
                    <a:pt x="1727" y="592"/>
                    <a:pt x="1787" y="747"/>
                    <a:pt x="1787" y="878"/>
                  </a:cubicBezTo>
                  <a:cubicBezTo>
                    <a:pt x="1787" y="997"/>
                    <a:pt x="1751" y="1104"/>
                    <a:pt x="1656" y="1176"/>
                  </a:cubicBezTo>
                  <a:cubicBezTo>
                    <a:pt x="1595" y="1226"/>
                    <a:pt x="1501" y="1276"/>
                    <a:pt x="1401" y="1276"/>
                  </a:cubicBezTo>
                  <a:cubicBezTo>
                    <a:pt x="1383" y="1276"/>
                    <a:pt x="1364" y="1275"/>
                    <a:pt x="1346" y="1271"/>
                  </a:cubicBezTo>
                  <a:cubicBezTo>
                    <a:pt x="1215" y="1235"/>
                    <a:pt x="1132" y="1128"/>
                    <a:pt x="1108" y="1092"/>
                  </a:cubicBezTo>
                  <a:cubicBezTo>
                    <a:pt x="1036" y="949"/>
                    <a:pt x="1013" y="819"/>
                    <a:pt x="1060" y="688"/>
                  </a:cubicBezTo>
                  <a:cubicBezTo>
                    <a:pt x="1120" y="557"/>
                    <a:pt x="1239" y="414"/>
                    <a:pt x="1406" y="342"/>
                  </a:cubicBezTo>
                  <a:close/>
                  <a:moveTo>
                    <a:pt x="3013" y="854"/>
                  </a:moveTo>
                  <a:cubicBezTo>
                    <a:pt x="3156" y="1092"/>
                    <a:pt x="3203" y="1354"/>
                    <a:pt x="3096" y="1592"/>
                  </a:cubicBezTo>
                  <a:cubicBezTo>
                    <a:pt x="3043" y="1730"/>
                    <a:pt x="2925" y="1848"/>
                    <a:pt x="2766" y="1848"/>
                  </a:cubicBezTo>
                  <a:cubicBezTo>
                    <a:pt x="2746" y="1848"/>
                    <a:pt x="2725" y="1846"/>
                    <a:pt x="2703" y="1842"/>
                  </a:cubicBezTo>
                  <a:cubicBezTo>
                    <a:pt x="2584" y="1831"/>
                    <a:pt x="2489" y="1747"/>
                    <a:pt x="2441" y="1664"/>
                  </a:cubicBezTo>
                  <a:cubicBezTo>
                    <a:pt x="2406" y="1592"/>
                    <a:pt x="2406" y="1509"/>
                    <a:pt x="2418" y="1390"/>
                  </a:cubicBezTo>
                  <a:cubicBezTo>
                    <a:pt x="2441" y="1271"/>
                    <a:pt x="2537" y="914"/>
                    <a:pt x="2918" y="854"/>
                  </a:cubicBezTo>
                  <a:close/>
                  <a:moveTo>
                    <a:pt x="872" y="0"/>
                  </a:moveTo>
                  <a:cubicBezTo>
                    <a:pt x="631" y="0"/>
                    <a:pt x="401" y="67"/>
                    <a:pt x="239" y="223"/>
                  </a:cubicBezTo>
                  <a:cubicBezTo>
                    <a:pt x="84" y="390"/>
                    <a:pt x="1" y="628"/>
                    <a:pt x="48" y="890"/>
                  </a:cubicBezTo>
                  <a:cubicBezTo>
                    <a:pt x="84" y="1116"/>
                    <a:pt x="203" y="1342"/>
                    <a:pt x="322" y="1545"/>
                  </a:cubicBezTo>
                  <a:cubicBezTo>
                    <a:pt x="330" y="1577"/>
                    <a:pt x="359" y="1592"/>
                    <a:pt x="392" y="1592"/>
                  </a:cubicBezTo>
                  <a:cubicBezTo>
                    <a:pt x="408" y="1592"/>
                    <a:pt x="425" y="1588"/>
                    <a:pt x="441" y="1581"/>
                  </a:cubicBezTo>
                  <a:cubicBezTo>
                    <a:pt x="477" y="1557"/>
                    <a:pt x="501" y="1497"/>
                    <a:pt x="465" y="1461"/>
                  </a:cubicBezTo>
                  <a:cubicBezTo>
                    <a:pt x="346" y="1259"/>
                    <a:pt x="239" y="1069"/>
                    <a:pt x="215" y="866"/>
                  </a:cubicBezTo>
                  <a:cubicBezTo>
                    <a:pt x="203" y="747"/>
                    <a:pt x="179" y="521"/>
                    <a:pt x="358" y="342"/>
                  </a:cubicBezTo>
                  <a:cubicBezTo>
                    <a:pt x="489" y="226"/>
                    <a:pt x="673" y="172"/>
                    <a:pt x="868" y="172"/>
                  </a:cubicBezTo>
                  <a:cubicBezTo>
                    <a:pt x="991" y="172"/>
                    <a:pt x="1119" y="193"/>
                    <a:pt x="1239" y="235"/>
                  </a:cubicBezTo>
                  <a:cubicBezTo>
                    <a:pt x="1096" y="330"/>
                    <a:pt x="989" y="461"/>
                    <a:pt x="929" y="604"/>
                  </a:cubicBezTo>
                  <a:cubicBezTo>
                    <a:pt x="858" y="807"/>
                    <a:pt x="882" y="997"/>
                    <a:pt x="989" y="1176"/>
                  </a:cubicBezTo>
                  <a:cubicBezTo>
                    <a:pt x="1036" y="1247"/>
                    <a:pt x="1132" y="1378"/>
                    <a:pt x="1334" y="1426"/>
                  </a:cubicBezTo>
                  <a:cubicBezTo>
                    <a:pt x="1368" y="1434"/>
                    <a:pt x="1402" y="1437"/>
                    <a:pt x="1436" y="1437"/>
                  </a:cubicBezTo>
                  <a:cubicBezTo>
                    <a:pt x="1560" y="1437"/>
                    <a:pt x="1684" y="1388"/>
                    <a:pt x="1787" y="1295"/>
                  </a:cubicBezTo>
                  <a:cubicBezTo>
                    <a:pt x="1906" y="1176"/>
                    <a:pt x="1989" y="1021"/>
                    <a:pt x="1989" y="866"/>
                  </a:cubicBezTo>
                  <a:cubicBezTo>
                    <a:pt x="2001" y="664"/>
                    <a:pt x="1906" y="473"/>
                    <a:pt x="1751" y="330"/>
                  </a:cubicBezTo>
                  <a:cubicBezTo>
                    <a:pt x="1715" y="295"/>
                    <a:pt x="1691" y="283"/>
                    <a:pt x="1656" y="247"/>
                  </a:cubicBezTo>
                  <a:cubicBezTo>
                    <a:pt x="1727" y="234"/>
                    <a:pt x="1801" y="228"/>
                    <a:pt x="1877" y="228"/>
                  </a:cubicBezTo>
                  <a:cubicBezTo>
                    <a:pt x="2220" y="228"/>
                    <a:pt x="2593" y="356"/>
                    <a:pt x="2846" y="580"/>
                  </a:cubicBezTo>
                  <a:lnTo>
                    <a:pt x="2906" y="640"/>
                  </a:lnTo>
                  <a:cubicBezTo>
                    <a:pt x="2501" y="699"/>
                    <a:pt x="2310" y="1021"/>
                    <a:pt x="2263" y="1319"/>
                  </a:cubicBezTo>
                  <a:cubicBezTo>
                    <a:pt x="2251" y="1426"/>
                    <a:pt x="2239" y="1581"/>
                    <a:pt x="2310" y="1711"/>
                  </a:cubicBezTo>
                  <a:cubicBezTo>
                    <a:pt x="2382" y="1854"/>
                    <a:pt x="2537" y="1962"/>
                    <a:pt x="2703" y="1997"/>
                  </a:cubicBezTo>
                  <a:cubicBezTo>
                    <a:pt x="2726" y="2000"/>
                    <a:pt x="2748" y="2002"/>
                    <a:pt x="2770" y="2002"/>
                  </a:cubicBezTo>
                  <a:cubicBezTo>
                    <a:pt x="3013" y="2002"/>
                    <a:pt x="3211" y="1826"/>
                    <a:pt x="3299" y="1640"/>
                  </a:cubicBezTo>
                  <a:cubicBezTo>
                    <a:pt x="3394" y="1378"/>
                    <a:pt x="3382" y="1116"/>
                    <a:pt x="3263" y="866"/>
                  </a:cubicBezTo>
                  <a:lnTo>
                    <a:pt x="3263" y="866"/>
                  </a:lnTo>
                  <a:cubicBezTo>
                    <a:pt x="3453" y="926"/>
                    <a:pt x="3656" y="1045"/>
                    <a:pt x="3775" y="1176"/>
                  </a:cubicBezTo>
                  <a:cubicBezTo>
                    <a:pt x="3977" y="1402"/>
                    <a:pt x="4084" y="1640"/>
                    <a:pt x="4049" y="1866"/>
                  </a:cubicBezTo>
                  <a:cubicBezTo>
                    <a:pt x="4025" y="2104"/>
                    <a:pt x="3846" y="2295"/>
                    <a:pt x="3572" y="2378"/>
                  </a:cubicBezTo>
                  <a:cubicBezTo>
                    <a:pt x="3537" y="2402"/>
                    <a:pt x="3501" y="2462"/>
                    <a:pt x="3513" y="2497"/>
                  </a:cubicBezTo>
                  <a:cubicBezTo>
                    <a:pt x="3513" y="2534"/>
                    <a:pt x="3542" y="2564"/>
                    <a:pt x="3600" y="2564"/>
                  </a:cubicBezTo>
                  <a:cubicBezTo>
                    <a:pt x="3616" y="2564"/>
                    <a:pt x="3635" y="2562"/>
                    <a:pt x="3656" y="2557"/>
                  </a:cubicBezTo>
                  <a:lnTo>
                    <a:pt x="3668" y="2557"/>
                  </a:lnTo>
                  <a:cubicBezTo>
                    <a:pt x="3989" y="2438"/>
                    <a:pt x="4215" y="2188"/>
                    <a:pt x="4263" y="1890"/>
                  </a:cubicBezTo>
                  <a:cubicBezTo>
                    <a:pt x="4287" y="1604"/>
                    <a:pt x="4168" y="1307"/>
                    <a:pt x="3930" y="1057"/>
                  </a:cubicBezTo>
                  <a:cubicBezTo>
                    <a:pt x="3775" y="878"/>
                    <a:pt x="3489" y="699"/>
                    <a:pt x="3180" y="652"/>
                  </a:cubicBezTo>
                  <a:cubicBezTo>
                    <a:pt x="3132" y="580"/>
                    <a:pt x="3072" y="521"/>
                    <a:pt x="3001" y="461"/>
                  </a:cubicBezTo>
                  <a:cubicBezTo>
                    <a:pt x="2706" y="211"/>
                    <a:pt x="2269" y="68"/>
                    <a:pt x="1879" y="68"/>
                  </a:cubicBezTo>
                  <a:cubicBezTo>
                    <a:pt x="1749" y="68"/>
                    <a:pt x="1625" y="84"/>
                    <a:pt x="1513" y="116"/>
                  </a:cubicBezTo>
                  <a:cubicBezTo>
                    <a:pt x="1489" y="116"/>
                    <a:pt x="1477" y="128"/>
                    <a:pt x="1465" y="128"/>
                  </a:cubicBezTo>
                  <a:cubicBezTo>
                    <a:pt x="1281" y="47"/>
                    <a:pt x="1072" y="0"/>
                    <a:pt x="87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7" name="Google Shape;1097;p36"/>
            <p:cNvSpPr/>
            <p:nvPr/>
          </p:nvSpPr>
          <p:spPr>
            <a:xfrm flipH="1">
              <a:off x="8209928" y="3619688"/>
              <a:ext cx="21267" cy="567603"/>
            </a:xfrm>
            <a:custGeom>
              <a:avLst/>
              <a:gdLst/>
              <a:ahLst/>
              <a:cxnLst/>
              <a:rect l="l" t="t" r="r" b="b"/>
              <a:pathLst>
                <a:path w="203" h="5418" extrusionOk="0">
                  <a:moveTo>
                    <a:pt x="48" y="0"/>
                  </a:moveTo>
                  <a:cubicBezTo>
                    <a:pt x="12" y="0"/>
                    <a:pt x="1" y="24"/>
                    <a:pt x="1" y="48"/>
                  </a:cubicBezTo>
                  <a:lnTo>
                    <a:pt x="120" y="5382"/>
                  </a:lnTo>
                  <a:cubicBezTo>
                    <a:pt x="120" y="5406"/>
                    <a:pt x="132" y="5418"/>
                    <a:pt x="167" y="5418"/>
                  </a:cubicBezTo>
                  <a:cubicBezTo>
                    <a:pt x="191" y="5418"/>
                    <a:pt x="203" y="5394"/>
                    <a:pt x="203" y="5382"/>
                  </a:cubicBezTo>
                  <a:lnTo>
                    <a:pt x="84" y="48"/>
                  </a:lnTo>
                  <a:cubicBezTo>
                    <a:pt x="84" y="24"/>
                    <a:pt x="72" y="0"/>
                    <a:pt x="4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8" name="Google Shape;1098;p36"/>
            <p:cNvSpPr/>
            <p:nvPr/>
          </p:nvSpPr>
          <p:spPr>
            <a:xfrm flipH="1">
              <a:off x="7593715" y="3834557"/>
              <a:ext cx="360593" cy="443774"/>
            </a:xfrm>
            <a:custGeom>
              <a:avLst/>
              <a:gdLst/>
              <a:ahLst/>
              <a:cxnLst/>
              <a:rect l="l" t="t" r="r" b="b"/>
              <a:pathLst>
                <a:path w="3442" h="4236" extrusionOk="0">
                  <a:moveTo>
                    <a:pt x="3400" y="0"/>
                  </a:moveTo>
                  <a:cubicBezTo>
                    <a:pt x="3388" y="0"/>
                    <a:pt x="3376" y="3"/>
                    <a:pt x="3370" y="9"/>
                  </a:cubicBezTo>
                  <a:lnTo>
                    <a:pt x="25" y="4164"/>
                  </a:lnTo>
                  <a:cubicBezTo>
                    <a:pt x="1" y="4176"/>
                    <a:pt x="1" y="4200"/>
                    <a:pt x="25" y="4224"/>
                  </a:cubicBezTo>
                  <a:cubicBezTo>
                    <a:pt x="25" y="4236"/>
                    <a:pt x="36" y="4236"/>
                    <a:pt x="48" y="4236"/>
                  </a:cubicBezTo>
                  <a:cubicBezTo>
                    <a:pt x="60" y="4236"/>
                    <a:pt x="84" y="4236"/>
                    <a:pt x="84" y="4224"/>
                  </a:cubicBezTo>
                  <a:lnTo>
                    <a:pt x="3430" y="69"/>
                  </a:lnTo>
                  <a:cubicBezTo>
                    <a:pt x="3442" y="57"/>
                    <a:pt x="3442" y="21"/>
                    <a:pt x="3430" y="9"/>
                  </a:cubicBezTo>
                  <a:cubicBezTo>
                    <a:pt x="3424" y="3"/>
                    <a:pt x="3412" y="0"/>
                    <a:pt x="340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9" name="Google Shape;1099;p36"/>
            <p:cNvSpPr/>
            <p:nvPr/>
          </p:nvSpPr>
          <p:spPr>
            <a:xfrm flipH="1">
              <a:off x="7900564" y="4174723"/>
              <a:ext cx="410459" cy="424707"/>
            </a:xfrm>
            <a:custGeom>
              <a:avLst/>
              <a:gdLst/>
              <a:ahLst/>
              <a:cxnLst/>
              <a:rect l="l" t="t" r="r" b="b"/>
              <a:pathLst>
                <a:path w="3918" h="4054" extrusionOk="0">
                  <a:moveTo>
                    <a:pt x="417" y="1"/>
                  </a:moveTo>
                  <a:lnTo>
                    <a:pt x="60" y="2763"/>
                  </a:lnTo>
                  <a:cubicBezTo>
                    <a:pt x="1" y="3215"/>
                    <a:pt x="393" y="3727"/>
                    <a:pt x="965" y="3954"/>
                  </a:cubicBezTo>
                  <a:cubicBezTo>
                    <a:pt x="989" y="3965"/>
                    <a:pt x="1001" y="3965"/>
                    <a:pt x="1013" y="3965"/>
                  </a:cubicBezTo>
                  <a:cubicBezTo>
                    <a:pt x="1192" y="4025"/>
                    <a:pt x="1374" y="4054"/>
                    <a:pt x="1548" y="4054"/>
                  </a:cubicBezTo>
                  <a:cubicBezTo>
                    <a:pt x="1965" y="4054"/>
                    <a:pt x="2336" y="3890"/>
                    <a:pt x="2513" y="3596"/>
                  </a:cubicBezTo>
                  <a:lnTo>
                    <a:pt x="3918" y="1191"/>
                  </a:lnTo>
                  <a:lnTo>
                    <a:pt x="2203" y="620"/>
                  </a:lnTo>
                  <a:lnTo>
                    <a:pt x="417"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0" name="Google Shape;1100;p36"/>
            <p:cNvSpPr/>
            <p:nvPr/>
          </p:nvSpPr>
          <p:spPr>
            <a:xfrm flipH="1">
              <a:off x="8080127" y="4174723"/>
              <a:ext cx="230897" cy="414231"/>
            </a:xfrm>
            <a:custGeom>
              <a:avLst/>
              <a:gdLst/>
              <a:ahLst/>
              <a:cxnLst/>
              <a:rect l="l" t="t" r="r" b="b"/>
              <a:pathLst>
                <a:path w="2204" h="3954" extrusionOk="0">
                  <a:moveTo>
                    <a:pt x="417" y="1"/>
                  </a:moveTo>
                  <a:lnTo>
                    <a:pt x="60" y="2763"/>
                  </a:lnTo>
                  <a:cubicBezTo>
                    <a:pt x="1" y="3215"/>
                    <a:pt x="393" y="3727"/>
                    <a:pt x="965" y="3954"/>
                  </a:cubicBezTo>
                  <a:lnTo>
                    <a:pt x="2203" y="620"/>
                  </a:lnTo>
                  <a:lnTo>
                    <a:pt x="417"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1" name="Google Shape;1101;p36"/>
            <p:cNvSpPr/>
            <p:nvPr/>
          </p:nvSpPr>
          <p:spPr>
            <a:xfrm flipH="1">
              <a:off x="7845668" y="4137322"/>
              <a:ext cx="470384" cy="187106"/>
            </a:xfrm>
            <a:custGeom>
              <a:avLst/>
              <a:gdLst/>
              <a:ahLst/>
              <a:cxnLst/>
              <a:rect l="l" t="t" r="r" b="b"/>
              <a:pathLst>
                <a:path w="4490" h="1786" extrusionOk="0">
                  <a:moveTo>
                    <a:pt x="276" y="1"/>
                  </a:moveTo>
                  <a:cubicBezTo>
                    <a:pt x="164" y="1"/>
                    <a:pt x="71" y="56"/>
                    <a:pt x="37" y="143"/>
                  </a:cubicBezTo>
                  <a:cubicBezTo>
                    <a:pt x="1" y="179"/>
                    <a:pt x="1" y="215"/>
                    <a:pt x="25" y="227"/>
                  </a:cubicBezTo>
                  <a:cubicBezTo>
                    <a:pt x="37" y="334"/>
                    <a:pt x="120" y="417"/>
                    <a:pt x="263" y="465"/>
                  </a:cubicBezTo>
                  <a:lnTo>
                    <a:pt x="1811" y="989"/>
                  </a:lnTo>
                  <a:lnTo>
                    <a:pt x="4097" y="1763"/>
                  </a:lnTo>
                  <a:cubicBezTo>
                    <a:pt x="4141" y="1779"/>
                    <a:pt x="4186" y="1786"/>
                    <a:pt x="4228" y="1786"/>
                  </a:cubicBezTo>
                  <a:cubicBezTo>
                    <a:pt x="4343" y="1786"/>
                    <a:pt x="4440" y="1731"/>
                    <a:pt x="4466" y="1644"/>
                  </a:cubicBezTo>
                  <a:cubicBezTo>
                    <a:pt x="4490" y="1608"/>
                    <a:pt x="4490" y="1596"/>
                    <a:pt x="4490" y="1572"/>
                  </a:cubicBezTo>
                  <a:cubicBezTo>
                    <a:pt x="4466" y="1465"/>
                    <a:pt x="4382" y="1370"/>
                    <a:pt x="4251" y="1334"/>
                  </a:cubicBezTo>
                  <a:lnTo>
                    <a:pt x="1965" y="560"/>
                  </a:lnTo>
                  <a:lnTo>
                    <a:pt x="406" y="24"/>
                  </a:lnTo>
                  <a:cubicBezTo>
                    <a:pt x="361" y="8"/>
                    <a:pt x="317" y="1"/>
                    <a:pt x="27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2" name="Google Shape;1102;p36"/>
            <p:cNvSpPr/>
            <p:nvPr/>
          </p:nvSpPr>
          <p:spPr>
            <a:xfrm flipH="1">
              <a:off x="7894278" y="4230876"/>
              <a:ext cx="431726" cy="174639"/>
            </a:xfrm>
            <a:custGeom>
              <a:avLst/>
              <a:gdLst/>
              <a:ahLst/>
              <a:cxnLst/>
              <a:rect l="l" t="t" r="r" b="b"/>
              <a:pathLst>
                <a:path w="4121" h="1667" extrusionOk="0">
                  <a:moveTo>
                    <a:pt x="252" y="1"/>
                  </a:moveTo>
                  <a:cubicBezTo>
                    <a:pt x="140" y="1"/>
                    <a:pt x="47" y="56"/>
                    <a:pt x="13" y="143"/>
                  </a:cubicBezTo>
                  <a:cubicBezTo>
                    <a:pt x="1" y="155"/>
                    <a:pt x="1" y="179"/>
                    <a:pt x="1" y="215"/>
                  </a:cubicBezTo>
                  <a:cubicBezTo>
                    <a:pt x="13" y="322"/>
                    <a:pt x="96" y="405"/>
                    <a:pt x="239" y="453"/>
                  </a:cubicBezTo>
                  <a:lnTo>
                    <a:pt x="1584" y="917"/>
                  </a:lnTo>
                  <a:lnTo>
                    <a:pt x="3727" y="1644"/>
                  </a:lnTo>
                  <a:cubicBezTo>
                    <a:pt x="3772" y="1659"/>
                    <a:pt x="3817" y="1667"/>
                    <a:pt x="3859" y="1667"/>
                  </a:cubicBezTo>
                  <a:cubicBezTo>
                    <a:pt x="3975" y="1667"/>
                    <a:pt x="4073" y="1612"/>
                    <a:pt x="4108" y="1524"/>
                  </a:cubicBezTo>
                  <a:cubicBezTo>
                    <a:pt x="4120" y="1489"/>
                    <a:pt x="4120" y="1477"/>
                    <a:pt x="4120" y="1453"/>
                  </a:cubicBezTo>
                  <a:cubicBezTo>
                    <a:pt x="4108" y="1346"/>
                    <a:pt x="4013" y="1251"/>
                    <a:pt x="3882" y="1215"/>
                  </a:cubicBezTo>
                  <a:lnTo>
                    <a:pt x="1751" y="477"/>
                  </a:lnTo>
                  <a:lnTo>
                    <a:pt x="382" y="24"/>
                  </a:lnTo>
                  <a:cubicBezTo>
                    <a:pt x="337" y="8"/>
                    <a:pt x="293" y="1"/>
                    <a:pt x="25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3" name="Google Shape;1103;p36"/>
            <p:cNvSpPr/>
            <p:nvPr/>
          </p:nvSpPr>
          <p:spPr>
            <a:xfrm flipH="1">
              <a:off x="7941736" y="4324429"/>
              <a:ext cx="395478" cy="162172"/>
            </a:xfrm>
            <a:custGeom>
              <a:avLst/>
              <a:gdLst/>
              <a:ahLst/>
              <a:cxnLst/>
              <a:rect l="l" t="t" r="r" b="b"/>
              <a:pathLst>
                <a:path w="3775" h="1548" extrusionOk="0">
                  <a:moveTo>
                    <a:pt x="257" y="1"/>
                  </a:moveTo>
                  <a:cubicBezTo>
                    <a:pt x="146" y="1"/>
                    <a:pt x="47" y="56"/>
                    <a:pt x="12" y="143"/>
                  </a:cubicBezTo>
                  <a:cubicBezTo>
                    <a:pt x="1" y="143"/>
                    <a:pt x="1" y="167"/>
                    <a:pt x="1" y="203"/>
                  </a:cubicBezTo>
                  <a:cubicBezTo>
                    <a:pt x="12" y="298"/>
                    <a:pt x="108" y="393"/>
                    <a:pt x="239" y="441"/>
                  </a:cubicBezTo>
                  <a:lnTo>
                    <a:pt x="1394" y="834"/>
                  </a:lnTo>
                  <a:lnTo>
                    <a:pt x="3394" y="1524"/>
                  </a:lnTo>
                  <a:cubicBezTo>
                    <a:pt x="3438" y="1540"/>
                    <a:pt x="3482" y="1548"/>
                    <a:pt x="3523" y="1548"/>
                  </a:cubicBezTo>
                  <a:cubicBezTo>
                    <a:pt x="3636" y="1548"/>
                    <a:pt x="3728" y="1493"/>
                    <a:pt x="3763" y="1405"/>
                  </a:cubicBezTo>
                  <a:cubicBezTo>
                    <a:pt x="3775" y="1370"/>
                    <a:pt x="3775" y="1358"/>
                    <a:pt x="3775" y="1334"/>
                  </a:cubicBezTo>
                  <a:cubicBezTo>
                    <a:pt x="3763" y="1227"/>
                    <a:pt x="3680" y="1132"/>
                    <a:pt x="3537" y="1096"/>
                  </a:cubicBezTo>
                  <a:lnTo>
                    <a:pt x="1560" y="417"/>
                  </a:lnTo>
                  <a:lnTo>
                    <a:pt x="382" y="24"/>
                  </a:lnTo>
                  <a:cubicBezTo>
                    <a:pt x="340" y="8"/>
                    <a:pt x="298" y="1"/>
                    <a:pt x="257"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4" name="Google Shape;1104;p36"/>
            <p:cNvSpPr/>
            <p:nvPr/>
          </p:nvSpPr>
          <p:spPr>
            <a:xfrm flipH="1">
              <a:off x="7987831" y="4413059"/>
              <a:ext cx="360593" cy="149706"/>
            </a:xfrm>
            <a:custGeom>
              <a:avLst/>
              <a:gdLst/>
              <a:ahLst/>
              <a:cxnLst/>
              <a:rect l="l" t="t" r="r" b="b"/>
              <a:pathLst>
                <a:path w="3442" h="1429" extrusionOk="0">
                  <a:moveTo>
                    <a:pt x="262" y="0"/>
                  </a:moveTo>
                  <a:cubicBezTo>
                    <a:pt x="146" y="0"/>
                    <a:pt x="47" y="56"/>
                    <a:pt x="12" y="143"/>
                  </a:cubicBezTo>
                  <a:cubicBezTo>
                    <a:pt x="0" y="166"/>
                    <a:pt x="0" y="202"/>
                    <a:pt x="0" y="214"/>
                  </a:cubicBezTo>
                  <a:cubicBezTo>
                    <a:pt x="12" y="321"/>
                    <a:pt x="108" y="405"/>
                    <a:pt x="238" y="452"/>
                  </a:cubicBezTo>
                  <a:lnTo>
                    <a:pt x="1203" y="786"/>
                  </a:lnTo>
                  <a:lnTo>
                    <a:pt x="3048" y="1405"/>
                  </a:lnTo>
                  <a:cubicBezTo>
                    <a:pt x="3093" y="1421"/>
                    <a:pt x="3138" y="1428"/>
                    <a:pt x="3180" y="1428"/>
                  </a:cubicBezTo>
                  <a:cubicBezTo>
                    <a:pt x="3296" y="1428"/>
                    <a:pt x="3394" y="1373"/>
                    <a:pt x="3429" y="1286"/>
                  </a:cubicBezTo>
                  <a:cubicBezTo>
                    <a:pt x="3441" y="1262"/>
                    <a:pt x="3441" y="1238"/>
                    <a:pt x="3441" y="1214"/>
                  </a:cubicBezTo>
                  <a:cubicBezTo>
                    <a:pt x="3429" y="1107"/>
                    <a:pt x="3334" y="1024"/>
                    <a:pt x="3203" y="976"/>
                  </a:cubicBezTo>
                  <a:lnTo>
                    <a:pt x="1370" y="345"/>
                  </a:lnTo>
                  <a:lnTo>
                    <a:pt x="393" y="24"/>
                  </a:lnTo>
                  <a:cubicBezTo>
                    <a:pt x="349" y="8"/>
                    <a:pt x="304" y="0"/>
                    <a:pt x="26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5" name="Google Shape;1105;p36"/>
            <p:cNvSpPr/>
            <p:nvPr/>
          </p:nvSpPr>
          <p:spPr>
            <a:xfrm flipH="1">
              <a:off x="8111346" y="4138579"/>
              <a:ext cx="204706" cy="103610"/>
            </a:xfrm>
            <a:custGeom>
              <a:avLst/>
              <a:gdLst/>
              <a:ahLst/>
              <a:cxnLst/>
              <a:rect l="l" t="t" r="r" b="b"/>
              <a:pathLst>
                <a:path w="1954" h="989" extrusionOk="0">
                  <a:moveTo>
                    <a:pt x="262" y="1"/>
                  </a:moveTo>
                  <a:cubicBezTo>
                    <a:pt x="147" y="1"/>
                    <a:pt x="51" y="56"/>
                    <a:pt x="25" y="143"/>
                  </a:cubicBezTo>
                  <a:cubicBezTo>
                    <a:pt x="1" y="167"/>
                    <a:pt x="1" y="191"/>
                    <a:pt x="1" y="215"/>
                  </a:cubicBezTo>
                  <a:cubicBezTo>
                    <a:pt x="25" y="322"/>
                    <a:pt x="108" y="429"/>
                    <a:pt x="239" y="465"/>
                  </a:cubicBezTo>
                  <a:lnTo>
                    <a:pt x="1787" y="989"/>
                  </a:lnTo>
                  <a:lnTo>
                    <a:pt x="1954" y="560"/>
                  </a:lnTo>
                  <a:lnTo>
                    <a:pt x="394" y="24"/>
                  </a:lnTo>
                  <a:cubicBezTo>
                    <a:pt x="349" y="8"/>
                    <a:pt x="304" y="1"/>
                    <a:pt x="26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6" name="Google Shape;1106;p36"/>
            <p:cNvSpPr/>
            <p:nvPr/>
          </p:nvSpPr>
          <p:spPr>
            <a:xfrm flipH="1">
              <a:off x="8142565" y="4230876"/>
              <a:ext cx="183439" cy="96172"/>
            </a:xfrm>
            <a:custGeom>
              <a:avLst/>
              <a:gdLst/>
              <a:ahLst/>
              <a:cxnLst/>
              <a:rect l="l" t="t" r="r" b="b"/>
              <a:pathLst>
                <a:path w="1751" h="918" extrusionOk="0">
                  <a:moveTo>
                    <a:pt x="252" y="1"/>
                  </a:moveTo>
                  <a:cubicBezTo>
                    <a:pt x="140" y="1"/>
                    <a:pt x="47" y="56"/>
                    <a:pt x="13" y="143"/>
                  </a:cubicBezTo>
                  <a:cubicBezTo>
                    <a:pt x="1" y="167"/>
                    <a:pt x="1" y="179"/>
                    <a:pt x="1" y="215"/>
                  </a:cubicBezTo>
                  <a:cubicBezTo>
                    <a:pt x="13" y="322"/>
                    <a:pt x="96" y="405"/>
                    <a:pt x="239" y="453"/>
                  </a:cubicBezTo>
                  <a:lnTo>
                    <a:pt x="1584" y="917"/>
                  </a:lnTo>
                  <a:lnTo>
                    <a:pt x="1751" y="477"/>
                  </a:lnTo>
                  <a:lnTo>
                    <a:pt x="382" y="24"/>
                  </a:lnTo>
                  <a:cubicBezTo>
                    <a:pt x="337" y="8"/>
                    <a:pt x="293" y="1"/>
                    <a:pt x="25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7" name="Google Shape;1107;p36"/>
            <p:cNvSpPr/>
            <p:nvPr/>
          </p:nvSpPr>
          <p:spPr>
            <a:xfrm flipH="1">
              <a:off x="8173680" y="4322020"/>
              <a:ext cx="163534" cy="89781"/>
            </a:xfrm>
            <a:custGeom>
              <a:avLst/>
              <a:gdLst/>
              <a:ahLst/>
              <a:cxnLst/>
              <a:rect l="l" t="t" r="r" b="b"/>
              <a:pathLst>
                <a:path w="1561" h="857" extrusionOk="0">
                  <a:moveTo>
                    <a:pt x="257" y="0"/>
                  </a:moveTo>
                  <a:cubicBezTo>
                    <a:pt x="146" y="0"/>
                    <a:pt x="47" y="55"/>
                    <a:pt x="12" y="143"/>
                  </a:cubicBezTo>
                  <a:cubicBezTo>
                    <a:pt x="1" y="178"/>
                    <a:pt x="1" y="190"/>
                    <a:pt x="1" y="226"/>
                  </a:cubicBezTo>
                  <a:cubicBezTo>
                    <a:pt x="12" y="309"/>
                    <a:pt x="108" y="416"/>
                    <a:pt x="239" y="464"/>
                  </a:cubicBezTo>
                  <a:lnTo>
                    <a:pt x="1394" y="857"/>
                  </a:lnTo>
                  <a:lnTo>
                    <a:pt x="1560" y="428"/>
                  </a:lnTo>
                  <a:lnTo>
                    <a:pt x="382" y="23"/>
                  </a:lnTo>
                  <a:cubicBezTo>
                    <a:pt x="340" y="8"/>
                    <a:pt x="298" y="0"/>
                    <a:pt x="25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8" name="Google Shape;1108;p36"/>
            <p:cNvSpPr/>
            <p:nvPr/>
          </p:nvSpPr>
          <p:spPr>
            <a:xfrm flipH="1">
              <a:off x="8204899" y="4413059"/>
              <a:ext cx="143525" cy="82343"/>
            </a:xfrm>
            <a:custGeom>
              <a:avLst/>
              <a:gdLst/>
              <a:ahLst/>
              <a:cxnLst/>
              <a:rect l="l" t="t" r="r" b="b"/>
              <a:pathLst>
                <a:path w="1370" h="786" extrusionOk="0">
                  <a:moveTo>
                    <a:pt x="262" y="0"/>
                  </a:moveTo>
                  <a:cubicBezTo>
                    <a:pt x="146" y="0"/>
                    <a:pt x="47" y="56"/>
                    <a:pt x="12" y="143"/>
                  </a:cubicBezTo>
                  <a:cubicBezTo>
                    <a:pt x="0" y="166"/>
                    <a:pt x="0" y="202"/>
                    <a:pt x="0" y="214"/>
                  </a:cubicBezTo>
                  <a:cubicBezTo>
                    <a:pt x="12" y="321"/>
                    <a:pt x="108" y="405"/>
                    <a:pt x="238" y="452"/>
                  </a:cubicBezTo>
                  <a:lnTo>
                    <a:pt x="1203" y="786"/>
                  </a:lnTo>
                  <a:lnTo>
                    <a:pt x="1370" y="345"/>
                  </a:lnTo>
                  <a:lnTo>
                    <a:pt x="393" y="24"/>
                  </a:lnTo>
                  <a:cubicBezTo>
                    <a:pt x="349" y="8"/>
                    <a:pt x="304" y="0"/>
                    <a:pt x="26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109" name="Google Shape;1109;p36"/>
            <p:cNvGrpSpPr/>
            <p:nvPr/>
          </p:nvGrpSpPr>
          <p:grpSpPr>
            <a:xfrm flipH="1">
              <a:off x="6835336" y="2503331"/>
              <a:ext cx="1595431" cy="1513094"/>
              <a:chOff x="844375" y="2446900"/>
              <a:chExt cx="1476977" cy="1400754"/>
            </a:xfrm>
          </p:grpSpPr>
          <p:sp>
            <p:nvSpPr>
              <p:cNvPr id="1110" name="Google Shape;1110;p36"/>
              <p:cNvSpPr/>
              <p:nvPr/>
            </p:nvSpPr>
            <p:spPr>
              <a:xfrm>
                <a:off x="1643429" y="2446900"/>
                <a:ext cx="205608" cy="321117"/>
              </a:xfrm>
              <a:custGeom>
                <a:avLst/>
                <a:gdLst/>
                <a:ahLst/>
                <a:cxnLst/>
                <a:rect l="l" t="t" r="r" b="b"/>
                <a:pathLst>
                  <a:path w="2120" h="3311" extrusionOk="0">
                    <a:moveTo>
                      <a:pt x="1" y="0"/>
                    </a:moveTo>
                    <a:lnTo>
                      <a:pt x="155" y="3191"/>
                    </a:lnTo>
                    <a:lnTo>
                      <a:pt x="584" y="3310"/>
                    </a:lnTo>
                    <a:lnTo>
                      <a:pt x="2120" y="84"/>
                    </a:lnTo>
                    <a:lnTo>
                      <a:pt x="1"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1" name="Google Shape;1111;p36"/>
              <p:cNvSpPr/>
              <p:nvPr/>
            </p:nvSpPr>
            <p:spPr>
              <a:xfrm>
                <a:off x="1969103" y="3593553"/>
                <a:ext cx="352250" cy="254101"/>
              </a:xfrm>
              <a:custGeom>
                <a:avLst/>
                <a:gdLst/>
                <a:ahLst/>
                <a:cxnLst/>
                <a:rect l="l" t="t" r="r" b="b"/>
                <a:pathLst>
                  <a:path w="3632" h="2620" extrusionOk="0">
                    <a:moveTo>
                      <a:pt x="191" y="0"/>
                    </a:moveTo>
                    <a:lnTo>
                      <a:pt x="0" y="417"/>
                    </a:lnTo>
                    <a:lnTo>
                      <a:pt x="2286" y="2620"/>
                    </a:lnTo>
                    <a:lnTo>
                      <a:pt x="3632" y="1000"/>
                    </a:lnTo>
                    <a:lnTo>
                      <a:pt x="191"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2" name="Google Shape;1112;p36"/>
              <p:cNvSpPr/>
              <p:nvPr/>
            </p:nvSpPr>
            <p:spPr>
              <a:xfrm>
                <a:off x="1957562" y="2874119"/>
                <a:ext cx="311807" cy="201050"/>
              </a:xfrm>
              <a:custGeom>
                <a:avLst/>
                <a:gdLst/>
                <a:ahLst/>
                <a:cxnLst/>
                <a:rect l="l" t="t" r="r" b="b"/>
                <a:pathLst>
                  <a:path w="3215" h="2073" extrusionOk="0">
                    <a:moveTo>
                      <a:pt x="3120" y="1"/>
                    </a:moveTo>
                    <a:lnTo>
                      <a:pt x="0" y="1691"/>
                    </a:lnTo>
                    <a:lnTo>
                      <a:pt x="143" y="2072"/>
                    </a:lnTo>
                    <a:lnTo>
                      <a:pt x="3215" y="1239"/>
                    </a:lnTo>
                    <a:lnTo>
                      <a:pt x="3120"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3" name="Google Shape;1113;p36"/>
              <p:cNvSpPr/>
              <p:nvPr/>
            </p:nvSpPr>
            <p:spPr>
              <a:xfrm>
                <a:off x="1758938" y="2614296"/>
                <a:ext cx="219477" cy="221805"/>
              </a:xfrm>
              <a:custGeom>
                <a:avLst/>
                <a:gdLst/>
                <a:ahLst/>
                <a:cxnLst/>
                <a:rect l="l" t="t" r="r" b="b"/>
                <a:pathLst>
                  <a:path w="2263" h="2287" extrusionOk="0">
                    <a:moveTo>
                      <a:pt x="1822" y="1"/>
                    </a:moveTo>
                    <a:lnTo>
                      <a:pt x="0" y="1965"/>
                    </a:lnTo>
                    <a:lnTo>
                      <a:pt x="274" y="2287"/>
                    </a:lnTo>
                    <a:lnTo>
                      <a:pt x="2262" y="1168"/>
                    </a:lnTo>
                    <a:lnTo>
                      <a:pt x="182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4" name="Google Shape;1114;p36"/>
              <p:cNvSpPr/>
              <p:nvPr/>
            </p:nvSpPr>
            <p:spPr>
              <a:xfrm>
                <a:off x="844375" y="2498884"/>
                <a:ext cx="252937" cy="303757"/>
              </a:xfrm>
              <a:custGeom>
                <a:avLst/>
                <a:gdLst/>
                <a:ahLst/>
                <a:cxnLst/>
                <a:rect l="l" t="t" r="r" b="b"/>
                <a:pathLst>
                  <a:path w="2608" h="3132" extrusionOk="0">
                    <a:moveTo>
                      <a:pt x="1501" y="0"/>
                    </a:moveTo>
                    <a:lnTo>
                      <a:pt x="1" y="453"/>
                    </a:lnTo>
                    <a:lnTo>
                      <a:pt x="2251" y="3131"/>
                    </a:lnTo>
                    <a:lnTo>
                      <a:pt x="2608" y="2941"/>
                    </a:lnTo>
                    <a:lnTo>
                      <a:pt x="1501"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115" name="Google Shape;1115;p36"/>
          <p:cNvGrpSpPr/>
          <p:nvPr/>
        </p:nvGrpSpPr>
        <p:grpSpPr>
          <a:xfrm>
            <a:off x="3936544" y="3123705"/>
            <a:ext cx="286255" cy="286240"/>
            <a:chOff x="266768" y="1721375"/>
            <a:chExt cx="397907" cy="397887"/>
          </a:xfrm>
        </p:grpSpPr>
        <p:sp>
          <p:nvSpPr>
            <p:cNvPr id="1116" name="Google Shape;1116;p36"/>
            <p:cNvSpPr/>
            <p:nvPr/>
          </p:nvSpPr>
          <p:spPr>
            <a:xfrm>
              <a:off x="454843" y="1791037"/>
              <a:ext cx="136218" cy="328222"/>
            </a:xfrm>
            <a:custGeom>
              <a:avLst/>
              <a:gdLst/>
              <a:ahLst/>
              <a:cxnLst/>
              <a:rect l="l" t="t" r="r" b="b"/>
              <a:pathLst>
                <a:path w="6527" h="15727" extrusionOk="0">
                  <a:moveTo>
                    <a:pt x="4957" y="1"/>
                  </a:moveTo>
                  <a:cubicBezTo>
                    <a:pt x="4645" y="1"/>
                    <a:pt x="4336" y="24"/>
                    <a:pt x="4028" y="69"/>
                  </a:cubicBezTo>
                  <a:cubicBezTo>
                    <a:pt x="2588" y="280"/>
                    <a:pt x="1700" y="890"/>
                    <a:pt x="1675" y="2250"/>
                  </a:cubicBezTo>
                  <a:lnTo>
                    <a:pt x="1675" y="5040"/>
                  </a:lnTo>
                  <a:cubicBezTo>
                    <a:pt x="1675" y="5348"/>
                    <a:pt x="1426" y="5599"/>
                    <a:pt x="1118" y="5599"/>
                  </a:cubicBezTo>
                  <a:lnTo>
                    <a:pt x="0" y="5599"/>
                  </a:lnTo>
                  <a:lnTo>
                    <a:pt x="0" y="6715"/>
                  </a:lnTo>
                  <a:lnTo>
                    <a:pt x="1118" y="6715"/>
                  </a:lnTo>
                  <a:cubicBezTo>
                    <a:pt x="1426" y="6715"/>
                    <a:pt x="1675" y="6965"/>
                    <a:pt x="1675" y="7274"/>
                  </a:cubicBezTo>
                  <a:lnTo>
                    <a:pt x="1675" y="15727"/>
                  </a:lnTo>
                  <a:lnTo>
                    <a:pt x="3352" y="15727"/>
                  </a:lnTo>
                  <a:lnTo>
                    <a:pt x="3352" y="7274"/>
                  </a:lnTo>
                  <a:cubicBezTo>
                    <a:pt x="3352" y="6965"/>
                    <a:pt x="3602" y="6715"/>
                    <a:pt x="3910" y="6715"/>
                  </a:cubicBezTo>
                  <a:lnTo>
                    <a:pt x="5709" y="6715"/>
                  </a:lnTo>
                  <a:lnTo>
                    <a:pt x="5987" y="5599"/>
                  </a:lnTo>
                  <a:lnTo>
                    <a:pt x="3910" y="5599"/>
                  </a:lnTo>
                  <a:cubicBezTo>
                    <a:pt x="3602" y="5599"/>
                    <a:pt x="3352" y="5348"/>
                    <a:pt x="3352" y="5040"/>
                  </a:cubicBezTo>
                  <a:lnTo>
                    <a:pt x="3352" y="3253"/>
                  </a:lnTo>
                  <a:cubicBezTo>
                    <a:pt x="3352" y="2316"/>
                    <a:pt x="3942" y="1677"/>
                    <a:pt x="4968" y="1504"/>
                  </a:cubicBezTo>
                  <a:cubicBezTo>
                    <a:pt x="5157" y="1473"/>
                    <a:pt x="5339" y="1460"/>
                    <a:pt x="5511" y="1460"/>
                  </a:cubicBezTo>
                  <a:cubicBezTo>
                    <a:pt x="5810" y="1460"/>
                    <a:pt x="6082" y="1498"/>
                    <a:pt x="6324" y="1546"/>
                  </a:cubicBezTo>
                  <a:lnTo>
                    <a:pt x="6526" y="182"/>
                  </a:lnTo>
                  <a:cubicBezTo>
                    <a:pt x="5988" y="62"/>
                    <a:pt x="5468" y="1"/>
                    <a:pt x="495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7" name="Google Shape;1117;p36"/>
            <p:cNvSpPr/>
            <p:nvPr/>
          </p:nvSpPr>
          <p:spPr>
            <a:xfrm>
              <a:off x="266768" y="1721375"/>
              <a:ext cx="397907" cy="397887"/>
            </a:xfrm>
            <a:custGeom>
              <a:avLst/>
              <a:gdLst/>
              <a:ahLst/>
              <a:cxnLst/>
              <a:rect l="l" t="t" r="r" b="b"/>
              <a:pathLst>
                <a:path w="19066" h="19065" extrusionOk="0">
                  <a:moveTo>
                    <a:pt x="2794" y="0"/>
                  </a:moveTo>
                  <a:cubicBezTo>
                    <a:pt x="1255" y="0"/>
                    <a:pt x="1" y="1253"/>
                    <a:pt x="1" y="2793"/>
                  </a:cubicBezTo>
                  <a:lnTo>
                    <a:pt x="1" y="16271"/>
                  </a:lnTo>
                  <a:cubicBezTo>
                    <a:pt x="1" y="17812"/>
                    <a:pt x="1255" y="19065"/>
                    <a:pt x="2794" y="19065"/>
                  </a:cubicBezTo>
                  <a:lnTo>
                    <a:pt x="9571" y="19065"/>
                  </a:lnTo>
                  <a:lnTo>
                    <a:pt x="9571" y="11171"/>
                  </a:lnTo>
                  <a:lnTo>
                    <a:pt x="8453" y="11171"/>
                  </a:lnTo>
                  <a:cubicBezTo>
                    <a:pt x="8145" y="11171"/>
                    <a:pt x="7896" y="10920"/>
                    <a:pt x="7896" y="10612"/>
                  </a:cubicBezTo>
                  <a:lnTo>
                    <a:pt x="7896" y="8378"/>
                  </a:lnTo>
                  <a:cubicBezTo>
                    <a:pt x="7896" y="8070"/>
                    <a:pt x="8145" y="7819"/>
                    <a:pt x="8453" y="7819"/>
                  </a:cubicBezTo>
                  <a:lnTo>
                    <a:pt x="9571" y="7819"/>
                  </a:lnTo>
                  <a:lnTo>
                    <a:pt x="9571" y="5836"/>
                  </a:lnTo>
                  <a:cubicBezTo>
                    <a:pt x="9571" y="3710"/>
                    <a:pt x="10741" y="2615"/>
                    <a:pt x="12878" y="2302"/>
                  </a:cubicBezTo>
                  <a:cubicBezTo>
                    <a:pt x="13231" y="2249"/>
                    <a:pt x="13591" y="2223"/>
                    <a:pt x="13956" y="2223"/>
                  </a:cubicBezTo>
                  <a:cubicBezTo>
                    <a:pt x="14725" y="2223"/>
                    <a:pt x="15517" y="2339"/>
                    <a:pt x="16318" y="2567"/>
                  </a:cubicBezTo>
                  <a:cubicBezTo>
                    <a:pt x="16589" y="2643"/>
                    <a:pt x="16759" y="2908"/>
                    <a:pt x="16718" y="3186"/>
                  </a:cubicBezTo>
                  <a:lnTo>
                    <a:pt x="16352" y="5650"/>
                  </a:lnTo>
                  <a:cubicBezTo>
                    <a:pt x="16329" y="5806"/>
                    <a:pt x="16240" y="5944"/>
                    <a:pt x="16111" y="6031"/>
                  </a:cubicBezTo>
                  <a:cubicBezTo>
                    <a:pt x="16006" y="6102"/>
                    <a:pt x="15912" y="6127"/>
                    <a:pt x="15818" y="6127"/>
                  </a:cubicBezTo>
                  <a:cubicBezTo>
                    <a:pt x="15717" y="6127"/>
                    <a:pt x="15614" y="6098"/>
                    <a:pt x="15494" y="6068"/>
                  </a:cubicBezTo>
                  <a:cubicBezTo>
                    <a:pt x="15202" y="5995"/>
                    <a:pt x="14879" y="5914"/>
                    <a:pt x="14527" y="5914"/>
                  </a:cubicBezTo>
                  <a:cubicBezTo>
                    <a:pt x="14409" y="5914"/>
                    <a:pt x="14289" y="5923"/>
                    <a:pt x="14165" y="5944"/>
                  </a:cubicBezTo>
                  <a:cubicBezTo>
                    <a:pt x="13534" y="6050"/>
                    <a:pt x="13481" y="6333"/>
                    <a:pt x="13481" y="6590"/>
                  </a:cubicBezTo>
                  <a:lnTo>
                    <a:pt x="13481" y="7819"/>
                  </a:lnTo>
                  <a:lnTo>
                    <a:pt x="15715" y="7819"/>
                  </a:lnTo>
                  <a:cubicBezTo>
                    <a:pt x="15887" y="7819"/>
                    <a:pt x="16048" y="7899"/>
                    <a:pt x="16154" y="8035"/>
                  </a:cubicBezTo>
                  <a:cubicBezTo>
                    <a:pt x="16260" y="8169"/>
                    <a:pt x="16297" y="8346"/>
                    <a:pt x="16256" y="8513"/>
                  </a:cubicBezTo>
                  <a:lnTo>
                    <a:pt x="15697" y="10747"/>
                  </a:lnTo>
                  <a:cubicBezTo>
                    <a:pt x="15635" y="10996"/>
                    <a:pt x="15412" y="11170"/>
                    <a:pt x="15156" y="11170"/>
                  </a:cubicBezTo>
                  <a:lnTo>
                    <a:pt x="13481" y="11170"/>
                  </a:lnTo>
                  <a:lnTo>
                    <a:pt x="13481" y="19065"/>
                  </a:lnTo>
                  <a:lnTo>
                    <a:pt x="16272" y="19065"/>
                  </a:lnTo>
                  <a:cubicBezTo>
                    <a:pt x="17813" y="19065"/>
                    <a:pt x="19066" y="17810"/>
                    <a:pt x="19066" y="16271"/>
                  </a:cubicBezTo>
                  <a:lnTo>
                    <a:pt x="19066" y="2793"/>
                  </a:lnTo>
                  <a:cubicBezTo>
                    <a:pt x="19066" y="1253"/>
                    <a:pt x="17813" y="0"/>
                    <a:pt x="1627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118" name="Google Shape;1118;p36"/>
          <p:cNvGrpSpPr/>
          <p:nvPr/>
        </p:nvGrpSpPr>
        <p:grpSpPr>
          <a:xfrm>
            <a:off x="4921231" y="3123705"/>
            <a:ext cx="286225" cy="286240"/>
            <a:chOff x="864491" y="1723250"/>
            <a:chExt cx="397866" cy="397887"/>
          </a:xfrm>
        </p:grpSpPr>
        <p:sp>
          <p:nvSpPr>
            <p:cNvPr id="1119" name="Google Shape;1119;p36"/>
            <p:cNvSpPr/>
            <p:nvPr/>
          </p:nvSpPr>
          <p:spPr>
            <a:xfrm>
              <a:off x="935197" y="1793977"/>
              <a:ext cx="256451" cy="256430"/>
            </a:xfrm>
            <a:custGeom>
              <a:avLst/>
              <a:gdLst/>
              <a:ahLst/>
              <a:cxnLst/>
              <a:rect l="l" t="t" r="r" b="b"/>
              <a:pathLst>
                <a:path w="12288" h="12287" extrusionOk="0">
                  <a:moveTo>
                    <a:pt x="10053" y="1117"/>
                  </a:moveTo>
                  <a:cubicBezTo>
                    <a:pt x="10669" y="1117"/>
                    <a:pt x="11171" y="1617"/>
                    <a:pt x="11171" y="2233"/>
                  </a:cubicBezTo>
                  <a:cubicBezTo>
                    <a:pt x="11170" y="2850"/>
                    <a:pt x="10669" y="3351"/>
                    <a:pt x="10053" y="3351"/>
                  </a:cubicBezTo>
                  <a:cubicBezTo>
                    <a:pt x="9438" y="3351"/>
                    <a:pt x="8937" y="2850"/>
                    <a:pt x="8937" y="2233"/>
                  </a:cubicBezTo>
                  <a:cubicBezTo>
                    <a:pt x="8937" y="1617"/>
                    <a:pt x="9438" y="1117"/>
                    <a:pt x="10053" y="1117"/>
                  </a:cubicBezTo>
                  <a:close/>
                  <a:moveTo>
                    <a:pt x="6144" y="2233"/>
                  </a:moveTo>
                  <a:cubicBezTo>
                    <a:pt x="8300" y="2233"/>
                    <a:pt x="10053" y="3988"/>
                    <a:pt x="10053" y="6144"/>
                  </a:cubicBezTo>
                  <a:cubicBezTo>
                    <a:pt x="10053" y="8299"/>
                    <a:pt x="8300" y="10054"/>
                    <a:pt x="6144" y="10054"/>
                  </a:cubicBezTo>
                  <a:cubicBezTo>
                    <a:pt x="3989" y="10054"/>
                    <a:pt x="2234" y="8299"/>
                    <a:pt x="2234" y="6144"/>
                  </a:cubicBezTo>
                  <a:cubicBezTo>
                    <a:pt x="2234" y="3988"/>
                    <a:pt x="3987" y="2233"/>
                    <a:pt x="6144" y="2233"/>
                  </a:cubicBezTo>
                  <a:close/>
                  <a:moveTo>
                    <a:pt x="1675" y="1"/>
                  </a:moveTo>
                  <a:cubicBezTo>
                    <a:pt x="752" y="1"/>
                    <a:pt x="0" y="751"/>
                    <a:pt x="0" y="1676"/>
                  </a:cubicBezTo>
                  <a:lnTo>
                    <a:pt x="0" y="10611"/>
                  </a:lnTo>
                  <a:cubicBezTo>
                    <a:pt x="0" y="11536"/>
                    <a:pt x="752" y="12286"/>
                    <a:pt x="1675" y="12286"/>
                  </a:cubicBezTo>
                  <a:lnTo>
                    <a:pt x="10612" y="12286"/>
                  </a:lnTo>
                  <a:cubicBezTo>
                    <a:pt x="11536" y="12286"/>
                    <a:pt x="12288" y="11536"/>
                    <a:pt x="12288" y="10611"/>
                  </a:cubicBezTo>
                  <a:lnTo>
                    <a:pt x="12288" y="1676"/>
                  </a:lnTo>
                  <a:cubicBezTo>
                    <a:pt x="12288" y="752"/>
                    <a:pt x="11536" y="1"/>
                    <a:pt x="1061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0" name="Google Shape;1120;p36"/>
            <p:cNvSpPr/>
            <p:nvPr/>
          </p:nvSpPr>
          <p:spPr>
            <a:xfrm>
              <a:off x="1005109" y="1863910"/>
              <a:ext cx="116622" cy="116559"/>
            </a:xfrm>
            <a:custGeom>
              <a:avLst/>
              <a:gdLst/>
              <a:ahLst/>
              <a:cxnLst/>
              <a:rect l="l" t="t" r="r" b="b"/>
              <a:pathLst>
                <a:path w="5588" h="5585" extrusionOk="0">
                  <a:moveTo>
                    <a:pt x="2794" y="0"/>
                  </a:moveTo>
                  <a:cubicBezTo>
                    <a:pt x="1255" y="0"/>
                    <a:pt x="1" y="1252"/>
                    <a:pt x="1" y="2793"/>
                  </a:cubicBezTo>
                  <a:cubicBezTo>
                    <a:pt x="1" y="4332"/>
                    <a:pt x="1255" y="5585"/>
                    <a:pt x="2794" y="5585"/>
                  </a:cubicBezTo>
                  <a:cubicBezTo>
                    <a:pt x="4333" y="5585"/>
                    <a:pt x="5587" y="4332"/>
                    <a:pt x="5587" y="2793"/>
                  </a:cubicBezTo>
                  <a:cubicBezTo>
                    <a:pt x="5587" y="1252"/>
                    <a:pt x="4333" y="0"/>
                    <a:pt x="279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1" name="Google Shape;1121;p36"/>
            <p:cNvSpPr/>
            <p:nvPr/>
          </p:nvSpPr>
          <p:spPr>
            <a:xfrm>
              <a:off x="864491" y="1723250"/>
              <a:ext cx="397866" cy="397887"/>
            </a:xfrm>
            <a:custGeom>
              <a:avLst/>
              <a:gdLst/>
              <a:ahLst/>
              <a:cxnLst/>
              <a:rect l="l" t="t" r="r" b="b"/>
              <a:pathLst>
                <a:path w="19064" h="19065" extrusionOk="0">
                  <a:moveTo>
                    <a:pt x="14000" y="2271"/>
                  </a:moveTo>
                  <a:cubicBezTo>
                    <a:pt x="15539" y="2271"/>
                    <a:pt x="16794" y="3524"/>
                    <a:pt x="16794" y="5065"/>
                  </a:cubicBezTo>
                  <a:lnTo>
                    <a:pt x="16794" y="14000"/>
                  </a:lnTo>
                  <a:cubicBezTo>
                    <a:pt x="16794" y="15541"/>
                    <a:pt x="15539" y="16793"/>
                    <a:pt x="14000" y="16793"/>
                  </a:cubicBezTo>
                  <a:lnTo>
                    <a:pt x="5063" y="16793"/>
                  </a:lnTo>
                  <a:cubicBezTo>
                    <a:pt x="3524" y="16793"/>
                    <a:pt x="2272" y="15541"/>
                    <a:pt x="2272" y="14000"/>
                  </a:cubicBezTo>
                  <a:lnTo>
                    <a:pt x="2272" y="5065"/>
                  </a:lnTo>
                  <a:cubicBezTo>
                    <a:pt x="2272" y="3524"/>
                    <a:pt x="3524" y="2271"/>
                    <a:pt x="5063" y="2271"/>
                  </a:cubicBezTo>
                  <a:close/>
                  <a:moveTo>
                    <a:pt x="2829" y="0"/>
                  </a:moveTo>
                  <a:cubicBezTo>
                    <a:pt x="1290" y="0"/>
                    <a:pt x="0" y="1290"/>
                    <a:pt x="0" y="2831"/>
                  </a:cubicBezTo>
                  <a:lnTo>
                    <a:pt x="0" y="16234"/>
                  </a:lnTo>
                  <a:cubicBezTo>
                    <a:pt x="0" y="17775"/>
                    <a:pt x="1290" y="19065"/>
                    <a:pt x="2829" y="19065"/>
                  </a:cubicBezTo>
                  <a:lnTo>
                    <a:pt x="16235" y="19065"/>
                  </a:lnTo>
                  <a:cubicBezTo>
                    <a:pt x="17774" y="19065"/>
                    <a:pt x="19063" y="17775"/>
                    <a:pt x="19063" y="16234"/>
                  </a:cubicBezTo>
                  <a:lnTo>
                    <a:pt x="19063" y="2831"/>
                  </a:lnTo>
                  <a:cubicBezTo>
                    <a:pt x="19063" y="1290"/>
                    <a:pt x="17774" y="0"/>
                    <a:pt x="1623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122" name="Google Shape;1122;p36"/>
          <p:cNvSpPr/>
          <p:nvPr/>
        </p:nvSpPr>
        <p:spPr>
          <a:xfrm>
            <a:off x="4428457" y="3149737"/>
            <a:ext cx="287117" cy="234174"/>
          </a:xfrm>
          <a:custGeom>
            <a:avLst/>
            <a:gdLst/>
            <a:ahLst/>
            <a:cxnLst/>
            <a:rect l="l" t="t" r="r" b="b"/>
            <a:pathLst>
              <a:path w="19122" h="15596" extrusionOk="0">
                <a:moveTo>
                  <a:pt x="12981" y="0"/>
                </a:moveTo>
                <a:cubicBezTo>
                  <a:pt x="12091" y="0"/>
                  <a:pt x="10821" y="352"/>
                  <a:pt x="9915" y="1352"/>
                </a:cubicBezTo>
                <a:cubicBezTo>
                  <a:pt x="9203" y="2141"/>
                  <a:pt x="8847" y="3174"/>
                  <a:pt x="8856" y="4430"/>
                </a:cubicBezTo>
                <a:cubicBezTo>
                  <a:pt x="6243" y="4110"/>
                  <a:pt x="4101" y="2933"/>
                  <a:pt x="2323" y="846"/>
                </a:cubicBezTo>
                <a:cubicBezTo>
                  <a:pt x="2216" y="723"/>
                  <a:pt x="2064" y="650"/>
                  <a:pt x="1902" y="650"/>
                </a:cubicBezTo>
                <a:cubicBezTo>
                  <a:pt x="1875" y="650"/>
                  <a:pt x="1848" y="652"/>
                  <a:pt x="1820" y="656"/>
                </a:cubicBezTo>
                <a:cubicBezTo>
                  <a:pt x="1631" y="683"/>
                  <a:pt x="1468" y="805"/>
                  <a:pt x="1391" y="977"/>
                </a:cubicBezTo>
                <a:cubicBezTo>
                  <a:pt x="695" y="2512"/>
                  <a:pt x="701" y="3895"/>
                  <a:pt x="1403" y="5113"/>
                </a:cubicBezTo>
                <a:cubicBezTo>
                  <a:pt x="1389" y="5111"/>
                  <a:pt x="1374" y="5111"/>
                  <a:pt x="1360" y="5111"/>
                </a:cubicBezTo>
                <a:cubicBezTo>
                  <a:pt x="1076" y="5111"/>
                  <a:pt x="803" y="5375"/>
                  <a:pt x="824" y="5707"/>
                </a:cubicBezTo>
                <a:cubicBezTo>
                  <a:pt x="916" y="7101"/>
                  <a:pt x="1428" y="8182"/>
                  <a:pt x="2351" y="8934"/>
                </a:cubicBezTo>
                <a:cubicBezTo>
                  <a:pt x="2176" y="9073"/>
                  <a:pt x="2102" y="9307"/>
                  <a:pt x="2164" y="9524"/>
                </a:cubicBezTo>
                <a:cubicBezTo>
                  <a:pt x="2456" y="10535"/>
                  <a:pt x="3310" y="11633"/>
                  <a:pt x="4615" y="12155"/>
                </a:cubicBezTo>
                <a:cubicBezTo>
                  <a:pt x="3657" y="12655"/>
                  <a:pt x="2516" y="12903"/>
                  <a:pt x="1345" y="12903"/>
                </a:cubicBezTo>
                <a:cubicBezTo>
                  <a:pt x="1111" y="12903"/>
                  <a:pt x="876" y="12893"/>
                  <a:pt x="641" y="12873"/>
                </a:cubicBezTo>
                <a:cubicBezTo>
                  <a:pt x="628" y="12872"/>
                  <a:pt x="615" y="12872"/>
                  <a:pt x="603" y="12872"/>
                </a:cubicBezTo>
                <a:cubicBezTo>
                  <a:pt x="362" y="12872"/>
                  <a:pt x="155" y="13031"/>
                  <a:pt x="78" y="13266"/>
                </a:cubicBezTo>
                <a:cubicBezTo>
                  <a:pt x="0" y="13512"/>
                  <a:pt x="113" y="13788"/>
                  <a:pt x="334" y="13922"/>
                </a:cubicBezTo>
                <a:cubicBezTo>
                  <a:pt x="1162" y="14423"/>
                  <a:pt x="3243" y="15596"/>
                  <a:pt x="6294" y="15596"/>
                </a:cubicBezTo>
                <a:cubicBezTo>
                  <a:pt x="14568" y="15596"/>
                  <a:pt x="17244" y="8279"/>
                  <a:pt x="17244" y="4736"/>
                </a:cubicBezTo>
                <a:cubicBezTo>
                  <a:pt x="17241" y="4515"/>
                  <a:pt x="17243" y="4541"/>
                  <a:pt x="17230" y="4426"/>
                </a:cubicBezTo>
                <a:cubicBezTo>
                  <a:pt x="17250" y="4403"/>
                  <a:pt x="17326" y="4347"/>
                  <a:pt x="17386" y="4301"/>
                </a:cubicBezTo>
                <a:cubicBezTo>
                  <a:pt x="17696" y="4067"/>
                  <a:pt x="18237" y="3680"/>
                  <a:pt x="18983" y="2590"/>
                </a:cubicBezTo>
                <a:cubicBezTo>
                  <a:pt x="19121" y="2386"/>
                  <a:pt x="19111" y="2118"/>
                  <a:pt x="18957" y="1925"/>
                </a:cubicBezTo>
                <a:cubicBezTo>
                  <a:pt x="18840" y="1779"/>
                  <a:pt x="18708" y="1722"/>
                  <a:pt x="18558" y="1722"/>
                </a:cubicBezTo>
                <a:cubicBezTo>
                  <a:pt x="18451" y="1722"/>
                  <a:pt x="18336" y="1751"/>
                  <a:pt x="18212" y="1799"/>
                </a:cubicBezTo>
                <a:cubicBezTo>
                  <a:pt x="18352" y="1553"/>
                  <a:pt x="18467" y="1291"/>
                  <a:pt x="18559" y="1014"/>
                </a:cubicBezTo>
                <a:cubicBezTo>
                  <a:pt x="18631" y="800"/>
                  <a:pt x="18553" y="614"/>
                  <a:pt x="18382" y="465"/>
                </a:cubicBezTo>
                <a:cubicBezTo>
                  <a:pt x="18282" y="379"/>
                  <a:pt x="18151" y="335"/>
                  <a:pt x="18020" y="335"/>
                </a:cubicBezTo>
                <a:cubicBezTo>
                  <a:pt x="17928" y="335"/>
                  <a:pt x="17837" y="356"/>
                  <a:pt x="17754" y="398"/>
                </a:cubicBezTo>
                <a:cubicBezTo>
                  <a:pt x="16848" y="856"/>
                  <a:pt x="16172" y="1054"/>
                  <a:pt x="15873" y="1113"/>
                </a:cubicBezTo>
                <a:cubicBezTo>
                  <a:pt x="15090" y="395"/>
                  <a:pt x="14251" y="0"/>
                  <a:pt x="1298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3" name="Google Shape;1123;p36"/>
          <p:cNvSpPr/>
          <p:nvPr/>
        </p:nvSpPr>
        <p:spPr>
          <a:xfrm rot="10800000">
            <a:off x="3932067" y="444663"/>
            <a:ext cx="141350" cy="189675"/>
          </a:xfrm>
          <a:custGeom>
            <a:avLst/>
            <a:gdLst/>
            <a:ahLst/>
            <a:cxnLst/>
            <a:rect l="l" t="t" r="r" b="b"/>
            <a:pathLst>
              <a:path w="775" h="1040" extrusionOk="0">
                <a:moveTo>
                  <a:pt x="379" y="1"/>
                </a:moveTo>
                <a:cubicBezTo>
                  <a:pt x="373" y="1"/>
                  <a:pt x="370" y="4"/>
                  <a:pt x="370" y="10"/>
                </a:cubicBezTo>
                <a:cubicBezTo>
                  <a:pt x="322" y="284"/>
                  <a:pt x="191" y="486"/>
                  <a:pt x="1" y="522"/>
                </a:cubicBezTo>
                <a:cubicBezTo>
                  <a:pt x="191" y="558"/>
                  <a:pt x="322" y="760"/>
                  <a:pt x="370" y="1022"/>
                </a:cubicBezTo>
                <a:cubicBezTo>
                  <a:pt x="376" y="1034"/>
                  <a:pt x="385" y="1040"/>
                  <a:pt x="392" y="1040"/>
                </a:cubicBezTo>
                <a:cubicBezTo>
                  <a:pt x="399" y="1040"/>
                  <a:pt x="405" y="1034"/>
                  <a:pt x="405" y="1022"/>
                </a:cubicBezTo>
                <a:cubicBezTo>
                  <a:pt x="441" y="760"/>
                  <a:pt x="584" y="546"/>
                  <a:pt x="775" y="522"/>
                </a:cubicBezTo>
                <a:cubicBezTo>
                  <a:pt x="584" y="474"/>
                  <a:pt x="429" y="272"/>
                  <a:pt x="405" y="10"/>
                </a:cubicBezTo>
                <a:cubicBezTo>
                  <a:pt x="394" y="4"/>
                  <a:pt x="385" y="1"/>
                  <a:pt x="37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4" name="Google Shape;1124;p36"/>
          <p:cNvSpPr/>
          <p:nvPr/>
        </p:nvSpPr>
        <p:spPr>
          <a:xfrm>
            <a:off x="-2398950" y="-410555"/>
            <a:ext cx="4015181" cy="1518714"/>
          </a:xfrm>
          <a:custGeom>
            <a:avLst/>
            <a:gdLst/>
            <a:ahLst/>
            <a:cxnLst/>
            <a:rect l="l" t="t" r="r" b="b"/>
            <a:pathLst>
              <a:path w="53924" h="20395" extrusionOk="0">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5" name="Google Shape;1125;p36"/>
          <p:cNvSpPr/>
          <p:nvPr/>
        </p:nvSpPr>
        <p:spPr>
          <a:xfrm>
            <a:off x="8110275" y="-634972"/>
            <a:ext cx="5201779" cy="1967557"/>
          </a:xfrm>
          <a:custGeom>
            <a:avLst/>
            <a:gdLst/>
            <a:ahLst/>
            <a:cxnLst/>
            <a:rect l="l" t="t" r="r" b="b"/>
            <a:pathLst>
              <a:path w="53924" h="20395" extrusionOk="0">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126" name="Google Shape;1126;p36"/>
          <p:cNvGrpSpPr/>
          <p:nvPr/>
        </p:nvGrpSpPr>
        <p:grpSpPr>
          <a:xfrm>
            <a:off x="-2350133" y="1451913"/>
            <a:ext cx="5098433" cy="4595796"/>
            <a:chOff x="-1155400" y="2779603"/>
            <a:chExt cx="3629811" cy="3271961"/>
          </a:xfrm>
        </p:grpSpPr>
        <p:sp>
          <p:nvSpPr>
            <p:cNvPr id="1127" name="Google Shape;1127;p36"/>
            <p:cNvSpPr/>
            <p:nvPr/>
          </p:nvSpPr>
          <p:spPr>
            <a:xfrm>
              <a:off x="-610709" y="2783593"/>
              <a:ext cx="1052331" cy="945576"/>
            </a:xfrm>
            <a:custGeom>
              <a:avLst/>
              <a:gdLst/>
              <a:ahLst/>
              <a:cxnLst/>
              <a:rect l="l" t="t" r="r" b="b"/>
              <a:pathLst>
                <a:path w="22682" h="20381" extrusionOk="0">
                  <a:moveTo>
                    <a:pt x="15910" y="0"/>
                  </a:moveTo>
                  <a:cubicBezTo>
                    <a:pt x="12387" y="0"/>
                    <a:pt x="8521" y="1281"/>
                    <a:pt x="5834" y="2910"/>
                  </a:cubicBezTo>
                  <a:cubicBezTo>
                    <a:pt x="3989" y="4029"/>
                    <a:pt x="2357" y="5637"/>
                    <a:pt x="1405" y="7637"/>
                  </a:cubicBezTo>
                  <a:cubicBezTo>
                    <a:pt x="953" y="8637"/>
                    <a:pt x="607" y="9756"/>
                    <a:pt x="405" y="10935"/>
                  </a:cubicBezTo>
                  <a:cubicBezTo>
                    <a:pt x="0" y="13257"/>
                    <a:pt x="167" y="15745"/>
                    <a:pt x="1179" y="17698"/>
                  </a:cubicBezTo>
                  <a:cubicBezTo>
                    <a:pt x="1976" y="19281"/>
                    <a:pt x="3084" y="19448"/>
                    <a:pt x="4512" y="19936"/>
                  </a:cubicBezTo>
                  <a:cubicBezTo>
                    <a:pt x="5365" y="20234"/>
                    <a:pt x="6288" y="20381"/>
                    <a:pt x="7220" y="20381"/>
                  </a:cubicBezTo>
                  <a:cubicBezTo>
                    <a:pt x="9307" y="20381"/>
                    <a:pt x="11443" y="19645"/>
                    <a:pt x="12966" y="18222"/>
                  </a:cubicBezTo>
                  <a:cubicBezTo>
                    <a:pt x="14240" y="17031"/>
                    <a:pt x="14680" y="15733"/>
                    <a:pt x="15276" y="14114"/>
                  </a:cubicBezTo>
                  <a:cubicBezTo>
                    <a:pt x="15942" y="12328"/>
                    <a:pt x="16847" y="10649"/>
                    <a:pt x="17967" y="9125"/>
                  </a:cubicBezTo>
                  <a:cubicBezTo>
                    <a:pt x="18740" y="8066"/>
                    <a:pt x="19633" y="6970"/>
                    <a:pt x="20645" y="6149"/>
                  </a:cubicBezTo>
                  <a:cubicBezTo>
                    <a:pt x="21550" y="5422"/>
                    <a:pt x="22681" y="4553"/>
                    <a:pt x="22324" y="3184"/>
                  </a:cubicBezTo>
                  <a:cubicBezTo>
                    <a:pt x="22074" y="2172"/>
                    <a:pt x="20765" y="1017"/>
                    <a:pt x="19836" y="660"/>
                  </a:cubicBezTo>
                  <a:cubicBezTo>
                    <a:pt x="18644" y="201"/>
                    <a:pt x="17304" y="0"/>
                    <a:pt x="1591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8" name="Google Shape;1128;p36"/>
            <p:cNvSpPr/>
            <p:nvPr/>
          </p:nvSpPr>
          <p:spPr>
            <a:xfrm>
              <a:off x="-933905" y="2779603"/>
              <a:ext cx="3408316" cy="3271961"/>
            </a:xfrm>
            <a:custGeom>
              <a:avLst/>
              <a:gdLst/>
              <a:ahLst/>
              <a:cxnLst/>
              <a:rect l="l" t="t" r="r" b="b"/>
              <a:pathLst>
                <a:path w="73463" h="70524" extrusionOk="0">
                  <a:moveTo>
                    <a:pt x="47889" y="1"/>
                  </a:moveTo>
                  <a:cubicBezTo>
                    <a:pt x="47418" y="1"/>
                    <a:pt x="46960" y="16"/>
                    <a:pt x="46519" y="44"/>
                  </a:cubicBezTo>
                  <a:cubicBezTo>
                    <a:pt x="43113" y="282"/>
                    <a:pt x="39780" y="1270"/>
                    <a:pt x="36732" y="2889"/>
                  </a:cubicBezTo>
                  <a:cubicBezTo>
                    <a:pt x="32124" y="5330"/>
                    <a:pt x="28576" y="9295"/>
                    <a:pt x="25647" y="13712"/>
                  </a:cubicBezTo>
                  <a:cubicBezTo>
                    <a:pt x="22694" y="18165"/>
                    <a:pt x="20301" y="23046"/>
                    <a:pt x="16896" y="27118"/>
                  </a:cubicBezTo>
                  <a:cubicBezTo>
                    <a:pt x="13622" y="31035"/>
                    <a:pt x="8704" y="32869"/>
                    <a:pt x="5430" y="36774"/>
                  </a:cubicBezTo>
                  <a:cubicBezTo>
                    <a:pt x="2144" y="40703"/>
                    <a:pt x="1" y="45871"/>
                    <a:pt x="132" y="51157"/>
                  </a:cubicBezTo>
                  <a:cubicBezTo>
                    <a:pt x="287" y="57277"/>
                    <a:pt x="3870" y="62646"/>
                    <a:pt x="8919" y="65516"/>
                  </a:cubicBezTo>
                  <a:cubicBezTo>
                    <a:pt x="11779" y="67145"/>
                    <a:pt x="14992" y="67834"/>
                    <a:pt x="18222" y="67834"/>
                  </a:cubicBezTo>
                  <a:cubicBezTo>
                    <a:pt x="20208" y="67834"/>
                    <a:pt x="22201" y="67574"/>
                    <a:pt x="24123" y="67111"/>
                  </a:cubicBezTo>
                  <a:cubicBezTo>
                    <a:pt x="27611" y="66266"/>
                    <a:pt x="30671" y="64242"/>
                    <a:pt x="34184" y="63432"/>
                  </a:cubicBezTo>
                  <a:cubicBezTo>
                    <a:pt x="36050" y="63005"/>
                    <a:pt x="37952" y="62789"/>
                    <a:pt x="39849" y="62789"/>
                  </a:cubicBezTo>
                  <a:cubicBezTo>
                    <a:pt x="43713" y="62789"/>
                    <a:pt x="47561" y="63683"/>
                    <a:pt x="51067" y="65504"/>
                  </a:cubicBezTo>
                  <a:cubicBezTo>
                    <a:pt x="54555" y="67314"/>
                    <a:pt x="57853" y="69814"/>
                    <a:pt x="61806" y="70409"/>
                  </a:cubicBezTo>
                  <a:cubicBezTo>
                    <a:pt x="62316" y="70486"/>
                    <a:pt x="62816" y="70523"/>
                    <a:pt x="63304" y="70523"/>
                  </a:cubicBezTo>
                  <a:cubicBezTo>
                    <a:pt x="68131" y="70523"/>
                    <a:pt x="71826" y="66889"/>
                    <a:pt x="72712" y="61753"/>
                  </a:cubicBezTo>
                  <a:cubicBezTo>
                    <a:pt x="73462" y="57479"/>
                    <a:pt x="72284" y="52990"/>
                    <a:pt x="69938" y="49454"/>
                  </a:cubicBezTo>
                  <a:cubicBezTo>
                    <a:pt x="67164" y="45287"/>
                    <a:pt x="63009" y="42168"/>
                    <a:pt x="60377" y="37822"/>
                  </a:cubicBezTo>
                  <a:cubicBezTo>
                    <a:pt x="57710" y="33417"/>
                    <a:pt x="56317" y="27321"/>
                    <a:pt x="57972" y="22261"/>
                  </a:cubicBezTo>
                  <a:cubicBezTo>
                    <a:pt x="58925" y="19367"/>
                    <a:pt x="60020" y="16415"/>
                    <a:pt x="60449" y="13367"/>
                  </a:cubicBezTo>
                  <a:cubicBezTo>
                    <a:pt x="60961" y="9759"/>
                    <a:pt x="60092" y="5830"/>
                    <a:pt x="57591" y="3211"/>
                  </a:cubicBezTo>
                  <a:cubicBezTo>
                    <a:pt x="55261" y="775"/>
                    <a:pt x="51270" y="1"/>
                    <a:pt x="4788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9" name="Google Shape;1129;p36"/>
            <p:cNvSpPr/>
            <p:nvPr/>
          </p:nvSpPr>
          <p:spPr>
            <a:xfrm>
              <a:off x="-1155400" y="3650965"/>
              <a:ext cx="870045" cy="686368"/>
            </a:xfrm>
            <a:custGeom>
              <a:avLst/>
              <a:gdLst/>
              <a:ahLst/>
              <a:cxnLst/>
              <a:rect l="l" t="t" r="r" b="b"/>
              <a:pathLst>
                <a:path w="18753" h="14794" extrusionOk="0">
                  <a:moveTo>
                    <a:pt x="8784" y="0"/>
                  </a:moveTo>
                  <a:cubicBezTo>
                    <a:pt x="6575" y="0"/>
                    <a:pt x="4399" y="641"/>
                    <a:pt x="2644" y="2158"/>
                  </a:cubicBezTo>
                  <a:cubicBezTo>
                    <a:pt x="739" y="3813"/>
                    <a:pt x="0" y="6242"/>
                    <a:pt x="262" y="8552"/>
                  </a:cubicBezTo>
                  <a:cubicBezTo>
                    <a:pt x="560" y="11016"/>
                    <a:pt x="2025" y="13338"/>
                    <a:pt x="4513" y="14350"/>
                  </a:cubicBezTo>
                  <a:cubicBezTo>
                    <a:pt x="5259" y="14660"/>
                    <a:pt x="6014" y="14794"/>
                    <a:pt x="6766" y="14794"/>
                  </a:cubicBezTo>
                  <a:cubicBezTo>
                    <a:pt x="8412" y="14794"/>
                    <a:pt x="10038" y="14149"/>
                    <a:pt x="11502" y="13290"/>
                  </a:cubicBezTo>
                  <a:cubicBezTo>
                    <a:pt x="13562" y="12088"/>
                    <a:pt x="16157" y="10349"/>
                    <a:pt x="17562" y="8337"/>
                  </a:cubicBezTo>
                  <a:cubicBezTo>
                    <a:pt x="18348" y="7206"/>
                    <a:pt x="18753" y="5658"/>
                    <a:pt x="18229" y="4361"/>
                  </a:cubicBezTo>
                  <a:cubicBezTo>
                    <a:pt x="17193" y="1765"/>
                    <a:pt x="13204" y="574"/>
                    <a:pt x="10788" y="170"/>
                  </a:cubicBezTo>
                  <a:cubicBezTo>
                    <a:pt x="10124" y="59"/>
                    <a:pt x="9452" y="0"/>
                    <a:pt x="878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0" name="Google Shape;1130;p36"/>
            <p:cNvSpPr/>
            <p:nvPr/>
          </p:nvSpPr>
          <p:spPr>
            <a:xfrm>
              <a:off x="751484" y="2869982"/>
              <a:ext cx="1040779" cy="818129"/>
            </a:xfrm>
            <a:custGeom>
              <a:avLst/>
              <a:gdLst/>
              <a:ahLst/>
              <a:cxnLst/>
              <a:rect l="l" t="t" r="r" b="b"/>
              <a:pathLst>
                <a:path w="22433" h="17634" fill="none" extrusionOk="0">
                  <a:moveTo>
                    <a:pt x="1191" y="1"/>
                  </a:moveTo>
                  <a:cubicBezTo>
                    <a:pt x="1191" y="1"/>
                    <a:pt x="1" y="4322"/>
                    <a:pt x="1334" y="7882"/>
                  </a:cubicBezTo>
                  <a:cubicBezTo>
                    <a:pt x="2168" y="10097"/>
                    <a:pt x="4144" y="15038"/>
                    <a:pt x="15324" y="16264"/>
                  </a:cubicBezTo>
                  <a:cubicBezTo>
                    <a:pt x="15324" y="16264"/>
                    <a:pt x="19027" y="16776"/>
                    <a:pt x="22432" y="17634"/>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1" name="Google Shape;1131;p36"/>
            <p:cNvSpPr/>
            <p:nvPr/>
          </p:nvSpPr>
          <p:spPr>
            <a:xfrm>
              <a:off x="496862" y="3114674"/>
              <a:ext cx="1941677" cy="2295810"/>
            </a:xfrm>
            <a:custGeom>
              <a:avLst/>
              <a:gdLst/>
              <a:ahLst/>
              <a:cxnLst/>
              <a:rect l="l" t="t" r="r" b="b"/>
              <a:pathLst>
                <a:path w="41851" h="49484" fill="none" extrusionOk="0">
                  <a:moveTo>
                    <a:pt x="41851" y="49483"/>
                  </a:moveTo>
                  <a:cubicBezTo>
                    <a:pt x="40005" y="47793"/>
                    <a:pt x="37374" y="44625"/>
                    <a:pt x="34064" y="38827"/>
                  </a:cubicBezTo>
                  <a:cubicBezTo>
                    <a:pt x="34064" y="38827"/>
                    <a:pt x="28706" y="31636"/>
                    <a:pt x="16907" y="26611"/>
                  </a:cubicBezTo>
                  <a:cubicBezTo>
                    <a:pt x="16907" y="26611"/>
                    <a:pt x="8465" y="23409"/>
                    <a:pt x="4084" y="10979"/>
                  </a:cubicBezTo>
                  <a:cubicBezTo>
                    <a:pt x="4084" y="10979"/>
                    <a:pt x="2393" y="5156"/>
                    <a:pt x="964" y="2096"/>
                  </a:cubicBezTo>
                  <a:lnTo>
                    <a:pt x="429" y="965"/>
                  </a:lnTo>
                  <a:cubicBezTo>
                    <a:pt x="298" y="632"/>
                    <a:pt x="167" y="311"/>
                    <a:pt x="0" y="1"/>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2" name="Google Shape;1132;p36"/>
            <p:cNvSpPr/>
            <p:nvPr/>
          </p:nvSpPr>
          <p:spPr>
            <a:xfrm>
              <a:off x="396321" y="3221849"/>
              <a:ext cx="2045509" cy="2395791"/>
            </a:xfrm>
            <a:custGeom>
              <a:avLst/>
              <a:gdLst/>
              <a:ahLst/>
              <a:cxnLst/>
              <a:rect l="l" t="t" r="r" b="b"/>
              <a:pathLst>
                <a:path w="44089" h="51639" fill="none" extrusionOk="0">
                  <a:moveTo>
                    <a:pt x="44089" y="51638"/>
                  </a:moveTo>
                  <a:lnTo>
                    <a:pt x="43601" y="51221"/>
                  </a:lnTo>
                  <a:cubicBezTo>
                    <a:pt x="37183" y="47602"/>
                    <a:pt x="34147" y="39565"/>
                    <a:pt x="34147" y="39565"/>
                  </a:cubicBezTo>
                  <a:cubicBezTo>
                    <a:pt x="31635" y="35279"/>
                    <a:pt x="25241" y="35446"/>
                    <a:pt x="25241" y="35446"/>
                  </a:cubicBezTo>
                  <a:cubicBezTo>
                    <a:pt x="9073" y="35803"/>
                    <a:pt x="6037" y="20813"/>
                    <a:pt x="6037" y="20813"/>
                  </a:cubicBezTo>
                  <a:cubicBezTo>
                    <a:pt x="1512" y="4061"/>
                    <a:pt x="238" y="572"/>
                    <a:pt x="238" y="572"/>
                  </a:cubicBezTo>
                  <a:cubicBezTo>
                    <a:pt x="155" y="382"/>
                    <a:pt x="83" y="179"/>
                    <a:pt x="0" y="1"/>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3" name="Google Shape;1133;p36"/>
            <p:cNvSpPr/>
            <p:nvPr/>
          </p:nvSpPr>
          <p:spPr>
            <a:xfrm>
              <a:off x="-1002942" y="3725106"/>
              <a:ext cx="522037" cy="444696"/>
            </a:xfrm>
            <a:custGeom>
              <a:avLst/>
              <a:gdLst/>
              <a:ahLst/>
              <a:cxnLst/>
              <a:rect l="l" t="t" r="r" b="b"/>
              <a:pathLst>
                <a:path w="11252" h="9585" fill="none" extrusionOk="0">
                  <a:moveTo>
                    <a:pt x="11252" y="9585"/>
                  </a:moveTo>
                  <a:cubicBezTo>
                    <a:pt x="8633" y="2036"/>
                    <a:pt x="2334" y="358"/>
                    <a:pt x="1" y="0"/>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4" name="Google Shape;1134;p36"/>
            <p:cNvSpPr/>
            <p:nvPr/>
          </p:nvSpPr>
          <p:spPr>
            <a:xfrm>
              <a:off x="-473747" y="4279723"/>
              <a:ext cx="1046857" cy="1556135"/>
            </a:xfrm>
            <a:custGeom>
              <a:avLst/>
              <a:gdLst/>
              <a:ahLst/>
              <a:cxnLst/>
              <a:rect l="l" t="t" r="r" b="b"/>
              <a:pathLst>
                <a:path w="22564" h="33541" fill="none" extrusionOk="0">
                  <a:moveTo>
                    <a:pt x="18777" y="33540"/>
                  </a:moveTo>
                  <a:cubicBezTo>
                    <a:pt x="22563" y="20479"/>
                    <a:pt x="15669" y="17133"/>
                    <a:pt x="15669" y="17133"/>
                  </a:cubicBezTo>
                  <a:cubicBezTo>
                    <a:pt x="13907" y="15645"/>
                    <a:pt x="8037" y="14014"/>
                    <a:pt x="8037" y="14014"/>
                  </a:cubicBezTo>
                  <a:cubicBezTo>
                    <a:pt x="1" y="12168"/>
                    <a:pt x="739" y="1381"/>
                    <a:pt x="739" y="1381"/>
                  </a:cubicBezTo>
                  <a:cubicBezTo>
                    <a:pt x="691" y="1036"/>
                    <a:pt x="870" y="322"/>
                    <a:pt x="810" y="0"/>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5" name="Google Shape;1135;p36"/>
            <p:cNvSpPr/>
            <p:nvPr/>
          </p:nvSpPr>
          <p:spPr>
            <a:xfrm>
              <a:off x="-1080285" y="3803004"/>
              <a:ext cx="457965" cy="464600"/>
            </a:xfrm>
            <a:custGeom>
              <a:avLst/>
              <a:gdLst/>
              <a:ahLst/>
              <a:cxnLst/>
              <a:rect l="l" t="t" r="r" b="b"/>
              <a:pathLst>
                <a:path w="9871" h="10014" fill="none" extrusionOk="0">
                  <a:moveTo>
                    <a:pt x="9871" y="10013"/>
                  </a:moveTo>
                  <a:cubicBezTo>
                    <a:pt x="8347" y="2572"/>
                    <a:pt x="1656" y="417"/>
                    <a:pt x="1" y="0"/>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6" name="Google Shape;1136;p36"/>
            <p:cNvSpPr/>
            <p:nvPr/>
          </p:nvSpPr>
          <p:spPr>
            <a:xfrm>
              <a:off x="-699093" y="4415616"/>
              <a:ext cx="645772" cy="1525189"/>
            </a:xfrm>
            <a:custGeom>
              <a:avLst/>
              <a:gdLst/>
              <a:ahLst/>
              <a:cxnLst/>
              <a:rect l="l" t="t" r="r" b="b"/>
              <a:pathLst>
                <a:path w="13919" h="32874" fill="none" extrusionOk="0">
                  <a:moveTo>
                    <a:pt x="13918" y="32873"/>
                  </a:moveTo>
                  <a:cubicBezTo>
                    <a:pt x="13918" y="23574"/>
                    <a:pt x="10263" y="18883"/>
                    <a:pt x="10263" y="18883"/>
                  </a:cubicBezTo>
                  <a:cubicBezTo>
                    <a:pt x="7025" y="14633"/>
                    <a:pt x="3858" y="12347"/>
                    <a:pt x="3858" y="12347"/>
                  </a:cubicBezTo>
                  <a:cubicBezTo>
                    <a:pt x="0" y="9073"/>
                    <a:pt x="1965" y="0"/>
                    <a:pt x="1965" y="0"/>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7" name="Google Shape;1137;p36"/>
            <p:cNvSpPr/>
            <p:nvPr/>
          </p:nvSpPr>
          <p:spPr>
            <a:xfrm>
              <a:off x="-542784" y="2813657"/>
              <a:ext cx="763986" cy="701028"/>
            </a:xfrm>
            <a:custGeom>
              <a:avLst/>
              <a:gdLst/>
              <a:ahLst/>
              <a:cxnLst/>
              <a:rect l="l" t="t" r="r" b="b"/>
              <a:pathLst>
                <a:path w="16467" h="15110" extrusionOk="0">
                  <a:moveTo>
                    <a:pt x="9859" y="0"/>
                  </a:moveTo>
                  <a:cubicBezTo>
                    <a:pt x="7835" y="524"/>
                    <a:pt x="5918" y="1334"/>
                    <a:pt x="4382" y="2274"/>
                  </a:cubicBezTo>
                  <a:cubicBezTo>
                    <a:pt x="2560" y="3381"/>
                    <a:pt x="941" y="4953"/>
                    <a:pt x="0" y="6929"/>
                  </a:cubicBezTo>
                  <a:cubicBezTo>
                    <a:pt x="314" y="6904"/>
                    <a:pt x="623" y="6891"/>
                    <a:pt x="928" y="6891"/>
                  </a:cubicBezTo>
                  <a:cubicBezTo>
                    <a:pt x="6266" y="6891"/>
                    <a:pt x="10321" y="10739"/>
                    <a:pt x="13193" y="15109"/>
                  </a:cubicBezTo>
                  <a:cubicBezTo>
                    <a:pt x="13419" y="14597"/>
                    <a:pt x="13609" y="14049"/>
                    <a:pt x="13836" y="13466"/>
                  </a:cubicBezTo>
                  <a:cubicBezTo>
                    <a:pt x="14478" y="11716"/>
                    <a:pt x="15383" y="10049"/>
                    <a:pt x="16467" y="8537"/>
                  </a:cubicBezTo>
                  <a:cubicBezTo>
                    <a:pt x="14502" y="4060"/>
                    <a:pt x="11788" y="1417"/>
                    <a:pt x="98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8" name="Google Shape;1138;p36"/>
            <p:cNvSpPr/>
            <p:nvPr/>
          </p:nvSpPr>
          <p:spPr>
            <a:xfrm>
              <a:off x="131167" y="3388132"/>
              <a:ext cx="2288573" cy="2662934"/>
            </a:xfrm>
            <a:custGeom>
              <a:avLst/>
              <a:gdLst/>
              <a:ahLst/>
              <a:cxnLst/>
              <a:rect l="l" t="t" r="r" b="b"/>
              <a:pathLst>
                <a:path w="49328" h="57397" extrusionOk="0">
                  <a:moveTo>
                    <a:pt x="3096" y="1"/>
                  </a:moveTo>
                  <a:cubicBezTo>
                    <a:pt x="2953" y="191"/>
                    <a:pt x="2822" y="382"/>
                    <a:pt x="2691" y="596"/>
                  </a:cubicBezTo>
                  <a:cubicBezTo>
                    <a:pt x="1750" y="2013"/>
                    <a:pt x="869" y="3465"/>
                    <a:pt x="0" y="4942"/>
                  </a:cubicBezTo>
                  <a:cubicBezTo>
                    <a:pt x="2870" y="10085"/>
                    <a:pt x="4203" y="15229"/>
                    <a:pt x="4203" y="15229"/>
                  </a:cubicBezTo>
                  <a:cubicBezTo>
                    <a:pt x="6620" y="29814"/>
                    <a:pt x="13037" y="34219"/>
                    <a:pt x="13037" y="34219"/>
                  </a:cubicBezTo>
                  <a:cubicBezTo>
                    <a:pt x="20693" y="40803"/>
                    <a:pt x="22753" y="46959"/>
                    <a:pt x="23241" y="50495"/>
                  </a:cubicBezTo>
                  <a:cubicBezTo>
                    <a:pt x="24908" y="50947"/>
                    <a:pt x="26551" y="51566"/>
                    <a:pt x="28111" y="52376"/>
                  </a:cubicBezTo>
                  <a:cubicBezTo>
                    <a:pt x="31611" y="54186"/>
                    <a:pt x="34897" y="56686"/>
                    <a:pt x="38850" y="57281"/>
                  </a:cubicBezTo>
                  <a:cubicBezTo>
                    <a:pt x="39364" y="57359"/>
                    <a:pt x="39868" y="57397"/>
                    <a:pt x="40360" y="57397"/>
                  </a:cubicBezTo>
                  <a:cubicBezTo>
                    <a:pt x="44619" y="57397"/>
                    <a:pt x="47983" y="54570"/>
                    <a:pt x="49328" y="50376"/>
                  </a:cubicBezTo>
                  <a:cubicBezTo>
                    <a:pt x="45565" y="43982"/>
                    <a:pt x="36338" y="39970"/>
                    <a:pt x="36338" y="39970"/>
                  </a:cubicBezTo>
                  <a:cubicBezTo>
                    <a:pt x="17955" y="33719"/>
                    <a:pt x="14383" y="29957"/>
                    <a:pt x="14383" y="29957"/>
                  </a:cubicBezTo>
                  <a:cubicBezTo>
                    <a:pt x="6965" y="23218"/>
                    <a:pt x="6144" y="14609"/>
                    <a:pt x="6144" y="14609"/>
                  </a:cubicBezTo>
                  <a:cubicBezTo>
                    <a:pt x="5203" y="9514"/>
                    <a:pt x="3822" y="3287"/>
                    <a:pt x="309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9" name="Google Shape;1139;p36"/>
            <p:cNvSpPr/>
            <p:nvPr/>
          </p:nvSpPr>
          <p:spPr>
            <a:xfrm>
              <a:off x="-606301" y="3289262"/>
              <a:ext cx="617610" cy="376774"/>
            </a:xfrm>
            <a:custGeom>
              <a:avLst/>
              <a:gdLst/>
              <a:ahLst/>
              <a:cxnLst/>
              <a:rect l="l" t="t" r="r" b="b"/>
              <a:pathLst>
                <a:path w="13312" h="8121" extrusionOk="0">
                  <a:moveTo>
                    <a:pt x="322" y="0"/>
                  </a:moveTo>
                  <a:lnTo>
                    <a:pt x="322" y="36"/>
                  </a:lnTo>
                  <a:cubicBezTo>
                    <a:pt x="0" y="1941"/>
                    <a:pt x="60" y="3953"/>
                    <a:pt x="631" y="5715"/>
                  </a:cubicBezTo>
                  <a:cubicBezTo>
                    <a:pt x="1672" y="5331"/>
                    <a:pt x="2715" y="5172"/>
                    <a:pt x="3729" y="5172"/>
                  </a:cubicBezTo>
                  <a:cubicBezTo>
                    <a:pt x="7241" y="5172"/>
                    <a:pt x="10402" y="7076"/>
                    <a:pt x="11871" y="8120"/>
                  </a:cubicBezTo>
                  <a:cubicBezTo>
                    <a:pt x="12228" y="7882"/>
                    <a:pt x="12573" y="7620"/>
                    <a:pt x="12895" y="7335"/>
                  </a:cubicBezTo>
                  <a:cubicBezTo>
                    <a:pt x="13050" y="7192"/>
                    <a:pt x="13192" y="7061"/>
                    <a:pt x="13311" y="6906"/>
                  </a:cubicBezTo>
                  <a:cubicBezTo>
                    <a:pt x="11573" y="4620"/>
                    <a:pt x="10156" y="3965"/>
                    <a:pt x="10156" y="3965"/>
                  </a:cubicBezTo>
                  <a:cubicBezTo>
                    <a:pt x="5037" y="596"/>
                    <a:pt x="1786" y="36"/>
                    <a:pt x="32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0" name="Google Shape;1140;p36"/>
            <p:cNvSpPr/>
            <p:nvPr/>
          </p:nvSpPr>
          <p:spPr>
            <a:xfrm>
              <a:off x="-63280" y="3709099"/>
              <a:ext cx="1065600" cy="2005749"/>
            </a:xfrm>
            <a:custGeom>
              <a:avLst/>
              <a:gdLst/>
              <a:ahLst/>
              <a:cxnLst/>
              <a:rect l="l" t="t" r="r" b="b"/>
              <a:pathLst>
                <a:path w="22968" h="43232" extrusionOk="0">
                  <a:moveTo>
                    <a:pt x="2977" y="0"/>
                  </a:moveTo>
                  <a:cubicBezTo>
                    <a:pt x="2667" y="524"/>
                    <a:pt x="2334" y="1060"/>
                    <a:pt x="2012" y="1584"/>
                  </a:cubicBezTo>
                  <a:cubicBezTo>
                    <a:pt x="3012" y="4691"/>
                    <a:pt x="2298" y="9692"/>
                    <a:pt x="2298" y="9692"/>
                  </a:cubicBezTo>
                  <a:cubicBezTo>
                    <a:pt x="0" y="19419"/>
                    <a:pt x="6822" y="24467"/>
                    <a:pt x="6822" y="24467"/>
                  </a:cubicBezTo>
                  <a:cubicBezTo>
                    <a:pt x="15300" y="30373"/>
                    <a:pt x="16288" y="39267"/>
                    <a:pt x="16252" y="43232"/>
                  </a:cubicBezTo>
                  <a:cubicBezTo>
                    <a:pt x="17824" y="42927"/>
                    <a:pt x="19420" y="42773"/>
                    <a:pt x="21015" y="42773"/>
                  </a:cubicBezTo>
                  <a:cubicBezTo>
                    <a:pt x="21667" y="42773"/>
                    <a:pt x="22318" y="42799"/>
                    <a:pt x="22967" y="42851"/>
                  </a:cubicBezTo>
                  <a:cubicBezTo>
                    <a:pt x="21300" y="34350"/>
                    <a:pt x="14311" y="28587"/>
                    <a:pt x="14311" y="28587"/>
                  </a:cubicBezTo>
                  <a:cubicBezTo>
                    <a:pt x="7894" y="22836"/>
                    <a:pt x="7334" y="15812"/>
                    <a:pt x="7334" y="15812"/>
                  </a:cubicBezTo>
                  <a:cubicBezTo>
                    <a:pt x="6572" y="8108"/>
                    <a:pt x="4763" y="3155"/>
                    <a:pt x="297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141" name="Google Shape;1141;p36"/>
          <p:cNvGrpSpPr/>
          <p:nvPr/>
        </p:nvGrpSpPr>
        <p:grpSpPr>
          <a:xfrm>
            <a:off x="-1674808" y="1286892"/>
            <a:ext cx="5036530" cy="3959856"/>
            <a:chOff x="6451063" y="-3"/>
            <a:chExt cx="2230626" cy="1753778"/>
          </a:xfrm>
        </p:grpSpPr>
        <p:sp>
          <p:nvSpPr>
            <p:cNvPr id="1142" name="Google Shape;1142;p36"/>
            <p:cNvSpPr/>
            <p:nvPr/>
          </p:nvSpPr>
          <p:spPr>
            <a:xfrm>
              <a:off x="7215845" y="23907"/>
              <a:ext cx="94475" cy="126136"/>
            </a:xfrm>
            <a:custGeom>
              <a:avLst/>
              <a:gdLst/>
              <a:ahLst/>
              <a:cxnLst/>
              <a:rect l="l" t="t" r="r" b="b"/>
              <a:pathLst>
                <a:path w="2596" h="3466" extrusionOk="0">
                  <a:moveTo>
                    <a:pt x="1298" y="1"/>
                  </a:moveTo>
                  <a:cubicBezTo>
                    <a:pt x="1280" y="1"/>
                    <a:pt x="1262" y="7"/>
                    <a:pt x="1262" y="19"/>
                  </a:cubicBezTo>
                  <a:cubicBezTo>
                    <a:pt x="1107" y="912"/>
                    <a:pt x="667" y="1602"/>
                    <a:pt x="12" y="1721"/>
                  </a:cubicBezTo>
                  <a:lnTo>
                    <a:pt x="0" y="1733"/>
                  </a:lnTo>
                  <a:lnTo>
                    <a:pt x="0" y="1745"/>
                  </a:lnTo>
                  <a:lnTo>
                    <a:pt x="12" y="1745"/>
                  </a:lnTo>
                  <a:cubicBezTo>
                    <a:pt x="667" y="1864"/>
                    <a:pt x="1107" y="2555"/>
                    <a:pt x="1262" y="3448"/>
                  </a:cubicBezTo>
                  <a:cubicBezTo>
                    <a:pt x="1262" y="3460"/>
                    <a:pt x="1280" y="3466"/>
                    <a:pt x="1298" y="3466"/>
                  </a:cubicBezTo>
                  <a:cubicBezTo>
                    <a:pt x="1316" y="3466"/>
                    <a:pt x="1334" y="3460"/>
                    <a:pt x="1334" y="3448"/>
                  </a:cubicBezTo>
                  <a:cubicBezTo>
                    <a:pt x="1488" y="2555"/>
                    <a:pt x="1929" y="1864"/>
                    <a:pt x="2584" y="1745"/>
                  </a:cubicBezTo>
                  <a:lnTo>
                    <a:pt x="2596" y="1745"/>
                  </a:lnTo>
                  <a:cubicBezTo>
                    <a:pt x="2596" y="1733"/>
                    <a:pt x="2584" y="1733"/>
                    <a:pt x="2584" y="1721"/>
                  </a:cubicBezTo>
                  <a:cubicBezTo>
                    <a:pt x="1929" y="1602"/>
                    <a:pt x="1488" y="912"/>
                    <a:pt x="1334" y="19"/>
                  </a:cubicBezTo>
                  <a:cubicBezTo>
                    <a:pt x="1334" y="7"/>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3" name="Google Shape;1143;p36"/>
            <p:cNvSpPr/>
            <p:nvPr/>
          </p:nvSpPr>
          <p:spPr>
            <a:xfrm>
              <a:off x="7420333" y="171114"/>
              <a:ext cx="61139" cy="80864"/>
            </a:xfrm>
            <a:custGeom>
              <a:avLst/>
              <a:gdLst/>
              <a:ahLst/>
              <a:cxnLst/>
              <a:rect l="l" t="t" r="r" b="b"/>
              <a:pathLst>
                <a:path w="1680" h="2222" extrusionOk="0">
                  <a:moveTo>
                    <a:pt x="846" y="1"/>
                  </a:moveTo>
                  <a:cubicBezTo>
                    <a:pt x="834" y="1"/>
                    <a:pt x="822" y="4"/>
                    <a:pt x="822" y="10"/>
                  </a:cubicBezTo>
                  <a:cubicBezTo>
                    <a:pt x="715" y="569"/>
                    <a:pt x="429" y="1022"/>
                    <a:pt x="13" y="1093"/>
                  </a:cubicBezTo>
                  <a:lnTo>
                    <a:pt x="1" y="1105"/>
                  </a:lnTo>
                  <a:lnTo>
                    <a:pt x="1" y="1129"/>
                  </a:lnTo>
                  <a:lnTo>
                    <a:pt x="13" y="1129"/>
                  </a:lnTo>
                  <a:cubicBezTo>
                    <a:pt x="429" y="1201"/>
                    <a:pt x="727" y="1641"/>
                    <a:pt x="822" y="2213"/>
                  </a:cubicBezTo>
                  <a:cubicBezTo>
                    <a:pt x="822" y="2219"/>
                    <a:pt x="834" y="2221"/>
                    <a:pt x="846" y="2221"/>
                  </a:cubicBezTo>
                  <a:cubicBezTo>
                    <a:pt x="858" y="2221"/>
                    <a:pt x="870" y="2219"/>
                    <a:pt x="870" y="2213"/>
                  </a:cubicBezTo>
                  <a:cubicBezTo>
                    <a:pt x="965" y="1641"/>
                    <a:pt x="1251" y="1201"/>
                    <a:pt x="1680" y="1129"/>
                  </a:cubicBezTo>
                  <a:cubicBezTo>
                    <a:pt x="1680" y="1105"/>
                    <a:pt x="1680" y="1105"/>
                    <a:pt x="1668" y="1093"/>
                  </a:cubicBezTo>
                  <a:cubicBezTo>
                    <a:pt x="1251" y="1022"/>
                    <a:pt x="953" y="569"/>
                    <a:pt x="870" y="10"/>
                  </a:cubicBezTo>
                  <a:cubicBezTo>
                    <a:pt x="870" y="4"/>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4" name="Google Shape;1144;p36"/>
            <p:cNvSpPr/>
            <p:nvPr/>
          </p:nvSpPr>
          <p:spPr>
            <a:xfrm>
              <a:off x="8056869" y="93562"/>
              <a:ext cx="61321" cy="80864"/>
            </a:xfrm>
            <a:custGeom>
              <a:avLst/>
              <a:gdLst/>
              <a:ahLst/>
              <a:cxnLst/>
              <a:rect l="l" t="t" r="r" b="b"/>
              <a:pathLst>
                <a:path w="1685" h="2222" extrusionOk="0">
                  <a:moveTo>
                    <a:pt x="1683" y="1120"/>
                  </a:moveTo>
                  <a:cubicBezTo>
                    <a:pt x="1682" y="1120"/>
                    <a:pt x="1679" y="1123"/>
                    <a:pt x="1679" y="1129"/>
                  </a:cubicBezTo>
                  <a:cubicBezTo>
                    <a:pt x="1685" y="1123"/>
                    <a:pt x="1685" y="1120"/>
                    <a:pt x="1683" y="1120"/>
                  </a:cubicBezTo>
                  <a:close/>
                  <a:moveTo>
                    <a:pt x="839" y="1"/>
                  </a:moveTo>
                  <a:cubicBezTo>
                    <a:pt x="831" y="1"/>
                    <a:pt x="822" y="4"/>
                    <a:pt x="822" y="10"/>
                  </a:cubicBezTo>
                  <a:cubicBezTo>
                    <a:pt x="714" y="581"/>
                    <a:pt x="429" y="1022"/>
                    <a:pt x="12" y="1093"/>
                  </a:cubicBezTo>
                  <a:lnTo>
                    <a:pt x="0" y="1117"/>
                  </a:lnTo>
                  <a:lnTo>
                    <a:pt x="0" y="1129"/>
                  </a:lnTo>
                  <a:lnTo>
                    <a:pt x="12" y="1129"/>
                  </a:lnTo>
                  <a:cubicBezTo>
                    <a:pt x="429" y="1200"/>
                    <a:pt x="726" y="1653"/>
                    <a:pt x="822" y="2212"/>
                  </a:cubicBezTo>
                  <a:cubicBezTo>
                    <a:pt x="822" y="2218"/>
                    <a:pt x="831" y="2221"/>
                    <a:pt x="839" y="2221"/>
                  </a:cubicBezTo>
                  <a:cubicBezTo>
                    <a:pt x="848" y="2221"/>
                    <a:pt x="857" y="2218"/>
                    <a:pt x="857" y="2212"/>
                  </a:cubicBezTo>
                  <a:cubicBezTo>
                    <a:pt x="965" y="1653"/>
                    <a:pt x="1250" y="1200"/>
                    <a:pt x="1679" y="1129"/>
                  </a:cubicBezTo>
                  <a:cubicBezTo>
                    <a:pt x="1679" y="1117"/>
                    <a:pt x="1679" y="1117"/>
                    <a:pt x="1667" y="1093"/>
                  </a:cubicBezTo>
                  <a:cubicBezTo>
                    <a:pt x="1250" y="1022"/>
                    <a:pt x="953" y="581"/>
                    <a:pt x="857" y="10"/>
                  </a:cubicBezTo>
                  <a:cubicBezTo>
                    <a:pt x="857" y="4"/>
                    <a:pt x="848" y="1"/>
                    <a:pt x="83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5" name="Google Shape;1145;p36"/>
            <p:cNvSpPr/>
            <p:nvPr/>
          </p:nvSpPr>
          <p:spPr>
            <a:xfrm>
              <a:off x="8244908" y="1312228"/>
              <a:ext cx="94475" cy="126318"/>
            </a:xfrm>
            <a:custGeom>
              <a:avLst/>
              <a:gdLst/>
              <a:ahLst/>
              <a:cxnLst/>
              <a:rect l="l" t="t" r="r" b="b"/>
              <a:pathLst>
                <a:path w="2596" h="3471" extrusionOk="0">
                  <a:moveTo>
                    <a:pt x="1298" y="0"/>
                  </a:moveTo>
                  <a:cubicBezTo>
                    <a:pt x="1280" y="0"/>
                    <a:pt x="1262" y="9"/>
                    <a:pt x="1262" y="27"/>
                  </a:cubicBezTo>
                  <a:cubicBezTo>
                    <a:pt x="1108" y="920"/>
                    <a:pt x="667" y="1598"/>
                    <a:pt x="12" y="1717"/>
                  </a:cubicBezTo>
                  <a:lnTo>
                    <a:pt x="0" y="1741"/>
                  </a:lnTo>
                  <a:lnTo>
                    <a:pt x="0" y="1753"/>
                  </a:lnTo>
                  <a:lnTo>
                    <a:pt x="12" y="1753"/>
                  </a:lnTo>
                  <a:cubicBezTo>
                    <a:pt x="667" y="1872"/>
                    <a:pt x="1108" y="2551"/>
                    <a:pt x="1262" y="3444"/>
                  </a:cubicBezTo>
                  <a:cubicBezTo>
                    <a:pt x="1262" y="3462"/>
                    <a:pt x="1280" y="3471"/>
                    <a:pt x="1298" y="3471"/>
                  </a:cubicBezTo>
                  <a:cubicBezTo>
                    <a:pt x="1316" y="3471"/>
                    <a:pt x="1334" y="3462"/>
                    <a:pt x="1334" y="3444"/>
                  </a:cubicBezTo>
                  <a:cubicBezTo>
                    <a:pt x="1489" y="2551"/>
                    <a:pt x="1929" y="1872"/>
                    <a:pt x="2584" y="1753"/>
                  </a:cubicBezTo>
                  <a:lnTo>
                    <a:pt x="2596" y="1753"/>
                  </a:lnTo>
                  <a:cubicBezTo>
                    <a:pt x="2596" y="1741"/>
                    <a:pt x="2596" y="1717"/>
                    <a:pt x="2584" y="1717"/>
                  </a:cubicBezTo>
                  <a:cubicBezTo>
                    <a:pt x="1929" y="1598"/>
                    <a:pt x="1489" y="920"/>
                    <a:pt x="1334" y="27"/>
                  </a:cubicBezTo>
                  <a:cubicBezTo>
                    <a:pt x="1334" y="9"/>
                    <a:pt x="1316" y="0"/>
                    <a:pt x="129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6" name="Google Shape;1146;p36"/>
            <p:cNvSpPr/>
            <p:nvPr/>
          </p:nvSpPr>
          <p:spPr>
            <a:xfrm>
              <a:off x="8587213" y="679586"/>
              <a:ext cx="94475" cy="126355"/>
            </a:xfrm>
            <a:custGeom>
              <a:avLst/>
              <a:gdLst/>
              <a:ahLst/>
              <a:cxnLst/>
              <a:rect l="l" t="t" r="r" b="b"/>
              <a:pathLst>
                <a:path w="2596" h="3472" extrusionOk="0">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7" name="Google Shape;1147;p36"/>
            <p:cNvSpPr/>
            <p:nvPr/>
          </p:nvSpPr>
          <p:spPr>
            <a:xfrm>
              <a:off x="8339346" y="1467113"/>
              <a:ext cx="61576" cy="80828"/>
            </a:xfrm>
            <a:custGeom>
              <a:avLst/>
              <a:gdLst/>
              <a:ahLst/>
              <a:cxnLst/>
              <a:rect l="l" t="t" r="r" b="b"/>
              <a:pathLst>
                <a:path w="1692" h="2221" extrusionOk="0">
                  <a:moveTo>
                    <a:pt x="846" y="0"/>
                  </a:moveTo>
                  <a:cubicBezTo>
                    <a:pt x="834" y="0"/>
                    <a:pt x="823" y="3"/>
                    <a:pt x="823" y="9"/>
                  </a:cubicBezTo>
                  <a:cubicBezTo>
                    <a:pt x="715" y="581"/>
                    <a:pt x="442" y="1021"/>
                    <a:pt x="25" y="1093"/>
                  </a:cubicBezTo>
                  <a:lnTo>
                    <a:pt x="1" y="1117"/>
                  </a:lnTo>
                  <a:lnTo>
                    <a:pt x="1" y="1129"/>
                  </a:lnTo>
                  <a:lnTo>
                    <a:pt x="25" y="1129"/>
                  </a:lnTo>
                  <a:cubicBezTo>
                    <a:pt x="442" y="1200"/>
                    <a:pt x="739" y="1652"/>
                    <a:pt x="823" y="2212"/>
                  </a:cubicBezTo>
                  <a:cubicBezTo>
                    <a:pt x="823" y="2218"/>
                    <a:pt x="834" y="2221"/>
                    <a:pt x="846" y="2221"/>
                  </a:cubicBezTo>
                  <a:cubicBezTo>
                    <a:pt x="858" y="2221"/>
                    <a:pt x="870" y="2218"/>
                    <a:pt x="870" y="2212"/>
                  </a:cubicBezTo>
                  <a:cubicBezTo>
                    <a:pt x="977" y="1652"/>
                    <a:pt x="1251" y="1200"/>
                    <a:pt x="1692" y="1129"/>
                  </a:cubicBezTo>
                  <a:cubicBezTo>
                    <a:pt x="1692" y="1117"/>
                    <a:pt x="1668" y="1117"/>
                    <a:pt x="1668"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8" name="Google Shape;1148;p36"/>
            <p:cNvSpPr/>
            <p:nvPr/>
          </p:nvSpPr>
          <p:spPr>
            <a:xfrm>
              <a:off x="8063784" y="854960"/>
              <a:ext cx="61139" cy="81192"/>
            </a:xfrm>
            <a:custGeom>
              <a:avLst/>
              <a:gdLst/>
              <a:ahLst/>
              <a:cxnLst/>
              <a:rect l="l" t="t" r="r" b="b"/>
              <a:pathLst>
                <a:path w="1680" h="2231" extrusionOk="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9" name="Google Shape;1149;p36"/>
            <p:cNvSpPr/>
            <p:nvPr/>
          </p:nvSpPr>
          <p:spPr>
            <a:xfrm>
              <a:off x="7989253" y="948124"/>
              <a:ext cx="61139" cy="81192"/>
            </a:xfrm>
            <a:custGeom>
              <a:avLst/>
              <a:gdLst/>
              <a:ahLst/>
              <a:cxnLst/>
              <a:rect l="l" t="t" r="r" b="b"/>
              <a:pathLst>
                <a:path w="1680" h="2231" extrusionOk="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0" name="Google Shape;1150;p36"/>
            <p:cNvSpPr/>
            <p:nvPr/>
          </p:nvSpPr>
          <p:spPr>
            <a:xfrm>
              <a:off x="7651278" y="1426391"/>
              <a:ext cx="61139" cy="81155"/>
            </a:xfrm>
            <a:custGeom>
              <a:avLst/>
              <a:gdLst/>
              <a:ahLst/>
              <a:cxnLst/>
              <a:rect l="l" t="t" r="r" b="b"/>
              <a:pathLst>
                <a:path w="1680" h="2230" extrusionOk="0">
                  <a:moveTo>
                    <a:pt x="834" y="0"/>
                  </a:moveTo>
                  <a:cubicBezTo>
                    <a:pt x="822" y="0"/>
                    <a:pt x="810" y="3"/>
                    <a:pt x="810" y="9"/>
                  </a:cubicBezTo>
                  <a:cubicBezTo>
                    <a:pt x="715" y="581"/>
                    <a:pt x="429" y="1021"/>
                    <a:pt x="13" y="1105"/>
                  </a:cubicBezTo>
                  <a:lnTo>
                    <a:pt x="1" y="1117"/>
                  </a:lnTo>
                  <a:lnTo>
                    <a:pt x="1" y="1128"/>
                  </a:lnTo>
                  <a:lnTo>
                    <a:pt x="13" y="1128"/>
                  </a:lnTo>
                  <a:cubicBezTo>
                    <a:pt x="429" y="1200"/>
                    <a:pt x="727" y="1652"/>
                    <a:pt x="810" y="2212"/>
                  </a:cubicBezTo>
                  <a:cubicBezTo>
                    <a:pt x="810" y="2224"/>
                    <a:pt x="822" y="2230"/>
                    <a:pt x="834" y="2230"/>
                  </a:cubicBezTo>
                  <a:cubicBezTo>
                    <a:pt x="846" y="2230"/>
                    <a:pt x="858" y="2224"/>
                    <a:pt x="858" y="2212"/>
                  </a:cubicBezTo>
                  <a:cubicBezTo>
                    <a:pt x="965" y="1652"/>
                    <a:pt x="1251" y="1200"/>
                    <a:pt x="1680" y="1128"/>
                  </a:cubicBezTo>
                  <a:cubicBezTo>
                    <a:pt x="1680" y="1117"/>
                    <a:pt x="1680" y="1117"/>
                    <a:pt x="1668" y="1105"/>
                  </a:cubicBezTo>
                  <a:cubicBezTo>
                    <a:pt x="1251" y="1021"/>
                    <a:pt x="953" y="581"/>
                    <a:pt x="858" y="9"/>
                  </a:cubicBezTo>
                  <a:cubicBezTo>
                    <a:pt x="858" y="3"/>
                    <a:pt x="846" y="0"/>
                    <a:pt x="83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1" name="Google Shape;1151;p36"/>
            <p:cNvSpPr/>
            <p:nvPr/>
          </p:nvSpPr>
          <p:spPr>
            <a:xfrm>
              <a:off x="6451063" y="860928"/>
              <a:ext cx="61139" cy="81192"/>
            </a:xfrm>
            <a:custGeom>
              <a:avLst/>
              <a:gdLst/>
              <a:ahLst/>
              <a:cxnLst/>
              <a:rect l="l" t="t" r="r" b="b"/>
              <a:pathLst>
                <a:path w="1680" h="2231" extrusionOk="0">
                  <a:moveTo>
                    <a:pt x="834" y="1"/>
                  </a:moveTo>
                  <a:cubicBezTo>
                    <a:pt x="822" y="1"/>
                    <a:pt x="810" y="4"/>
                    <a:pt x="810" y="10"/>
                  </a:cubicBezTo>
                  <a:cubicBezTo>
                    <a:pt x="715" y="581"/>
                    <a:pt x="429" y="1022"/>
                    <a:pt x="12" y="1105"/>
                  </a:cubicBezTo>
                  <a:lnTo>
                    <a:pt x="1" y="1117"/>
                  </a:lnTo>
                  <a:lnTo>
                    <a:pt x="1" y="1129"/>
                  </a:lnTo>
                  <a:lnTo>
                    <a:pt x="12" y="1129"/>
                  </a:lnTo>
                  <a:cubicBezTo>
                    <a:pt x="429" y="1200"/>
                    <a:pt x="727" y="1653"/>
                    <a:pt x="810" y="2212"/>
                  </a:cubicBezTo>
                  <a:cubicBezTo>
                    <a:pt x="810" y="2224"/>
                    <a:pt x="822" y="2230"/>
                    <a:pt x="834" y="2230"/>
                  </a:cubicBezTo>
                  <a:cubicBezTo>
                    <a:pt x="846" y="2230"/>
                    <a:pt x="858" y="2224"/>
                    <a:pt x="858" y="2212"/>
                  </a:cubicBezTo>
                  <a:cubicBezTo>
                    <a:pt x="965" y="1653"/>
                    <a:pt x="1251" y="1200"/>
                    <a:pt x="1679" y="1129"/>
                  </a:cubicBezTo>
                  <a:cubicBezTo>
                    <a:pt x="1679" y="1117"/>
                    <a:pt x="1679" y="1117"/>
                    <a:pt x="1667" y="1105"/>
                  </a:cubicBez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2" name="Google Shape;1152;p36"/>
            <p:cNvSpPr/>
            <p:nvPr/>
          </p:nvSpPr>
          <p:spPr>
            <a:xfrm>
              <a:off x="8087621" y="1560278"/>
              <a:ext cx="61139" cy="80828"/>
            </a:xfrm>
            <a:custGeom>
              <a:avLst/>
              <a:gdLst/>
              <a:ahLst/>
              <a:cxnLst/>
              <a:rect l="l" t="t" r="r" b="b"/>
              <a:pathLst>
                <a:path w="1680" h="2221" extrusionOk="0">
                  <a:moveTo>
                    <a:pt x="846" y="0"/>
                  </a:moveTo>
                  <a:cubicBezTo>
                    <a:pt x="834" y="0"/>
                    <a:pt x="822" y="3"/>
                    <a:pt x="822" y="9"/>
                  </a:cubicBezTo>
                  <a:cubicBezTo>
                    <a:pt x="715" y="581"/>
                    <a:pt x="429" y="1021"/>
                    <a:pt x="12" y="1093"/>
                  </a:cubicBezTo>
                  <a:lnTo>
                    <a:pt x="0" y="1117"/>
                  </a:lnTo>
                  <a:lnTo>
                    <a:pt x="0" y="1128"/>
                  </a:lnTo>
                  <a:lnTo>
                    <a:pt x="12" y="1128"/>
                  </a:lnTo>
                  <a:cubicBezTo>
                    <a:pt x="429" y="1200"/>
                    <a:pt x="727" y="1652"/>
                    <a:pt x="822" y="2212"/>
                  </a:cubicBezTo>
                  <a:cubicBezTo>
                    <a:pt x="822" y="2218"/>
                    <a:pt x="834" y="2221"/>
                    <a:pt x="846" y="2221"/>
                  </a:cubicBezTo>
                  <a:cubicBezTo>
                    <a:pt x="858" y="2221"/>
                    <a:pt x="870" y="2218"/>
                    <a:pt x="870" y="2212"/>
                  </a:cubicBezTo>
                  <a:cubicBezTo>
                    <a:pt x="965" y="1652"/>
                    <a:pt x="1251" y="1200"/>
                    <a:pt x="1679" y="1128"/>
                  </a:cubicBezTo>
                  <a:cubicBezTo>
                    <a:pt x="1679" y="1117"/>
                    <a:pt x="1667" y="1117"/>
                    <a:pt x="1667"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3" name="Google Shape;1153;p36"/>
            <p:cNvSpPr/>
            <p:nvPr/>
          </p:nvSpPr>
          <p:spPr>
            <a:xfrm>
              <a:off x="6893010" y="1186129"/>
              <a:ext cx="94511" cy="126318"/>
            </a:xfrm>
            <a:custGeom>
              <a:avLst/>
              <a:gdLst/>
              <a:ahLst/>
              <a:cxnLst/>
              <a:rect l="l" t="t" r="r" b="b"/>
              <a:pathLst>
                <a:path w="2597" h="3471" extrusionOk="0">
                  <a:moveTo>
                    <a:pt x="1299" y="0"/>
                  </a:moveTo>
                  <a:cubicBezTo>
                    <a:pt x="1281" y="0"/>
                    <a:pt x="1263" y="9"/>
                    <a:pt x="1263" y="27"/>
                  </a:cubicBezTo>
                  <a:cubicBezTo>
                    <a:pt x="1108" y="920"/>
                    <a:pt x="668" y="1599"/>
                    <a:pt x="13" y="1718"/>
                  </a:cubicBezTo>
                  <a:lnTo>
                    <a:pt x="1" y="1718"/>
                  </a:lnTo>
                  <a:cubicBezTo>
                    <a:pt x="1" y="1730"/>
                    <a:pt x="13" y="1753"/>
                    <a:pt x="13" y="1753"/>
                  </a:cubicBezTo>
                  <a:cubicBezTo>
                    <a:pt x="668" y="1873"/>
                    <a:pt x="1108" y="2551"/>
                    <a:pt x="1263" y="3444"/>
                  </a:cubicBezTo>
                  <a:cubicBezTo>
                    <a:pt x="1263" y="3462"/>
                    <a:pt x="1281" y="3471"/>
                    <a:pt x="1299" y="3471"/>
                  </a:cubicBezTo>
                  <a:cubicBezTo>
                    <a:pt x="1317" y="3471"/>
                    <a:pt x="1334" y="3462"/>
                    <a:pt x="1334" y="3444"/>
                  </a:cubicBezTo>
                  <a:cubicBezTo>
                    <a:pt x="1489" y="2551"/>
                    <a:pt x="1930" y="1873"/>
                    <a:pt x="2585" y="1753"/>
                  </a:cubicBezTo>
                  <a:lnTo>
                    <a:pt x="2596" y="1730"/>
                  </a:lnTo>
                  <a:lnTo>
                    <a:pt x="2596" y="1718"/>
                  </a:lnTo>
                  <a:lnTo>
                    <a:pt x="2585" y="1718"/>
                  </a:lnTo>
                  <a:cubicBezTo>
                    <a:pt x="1930" y="1599"/>
                    <a:pt x="1489" y="920"/>
                    <a:pt x="1334" y="27"/>
                  </a:cubicBezTo>
                  <a:cubicBezTo>
                    <a:pt x="1334" y="9"/>
                    <a:pt x="1317" y="0"/>
                    <a:pt x="129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4" name="Google Shape;1154;p36"/>
            <p:cNvSpPr/>
            <p:nvPr/>
          </p:nvSpPr>
          <p:spPr>
            <a:xfrm>
              <a:off x="7167298" y="771767"/>
              <a:ext cx="94948" cy="126136"/>
            </a:xfrm>
            <a:custGeom>
              <a:avLst/>
              <a:gdLst/>
              <a:ahLst/>
              <a:cxnLst/>
              <a:rect l="l" t="t" r="r" b="b"/>
              <a:pathLst>
                <a:path w="2609" h="3466" extrusionOk="0">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5" name="Google Shape;1155;p36"/>
            <p:cNvSpPr/>
            <p:nvPr/>
          </p:nvSpPr>
          <p:spPr>
            <a:xfrm>
              <a:off x="6831944" y="1076698"/>
              <a:ext cx="61540" cy="80864"/>
            </a:xfrm>
            <a:custGeom>
              <a:avLst/>
              <a:gdLst/>
              <a:ahLst/>
              <a:cxnLst/>
              <a:rect l="l" t="t" r="r" b="b"/>
              <a:pathLst>
                <a:path w="1691" h="2222" extrusionOk="0">
                  <a:moveTo>
                    <a:pt x="12" y="1093"/>
                  </a:moveTo>
                  <a:lnTo>
                    <a:pt x="12" y="1093"/>
                  </a:lnTo>
                  <a:cubicBezTo>
                    <a:pt x="0" y="1099"/>
                    <a:pt x="0" y="1102"/>
                    <a:pt x="3" y="1102"/>
                  </a:cubicBezTo>
                  <a:cubicBezTo>
                    <a:pt x="6" y="1102"/>
                    <a:pt x="12" y="1099"/>
                    <a:pt x="12" y="1093"/>
                  </a:cubicBezTo>
                  <a:close/>
                  <a:moveTo>
                    <a:pt x="845" y="1"/>
                  </a:moveTo>
                  <a:cubicBezTo>
                    <a:pt x="834" y="1"/>
                    <a:pt x="822" y="4"/>
                    <a:pt x="822" y="10"/>
                  </a:cubicBezTo>
                  <a:cubicBezTo>
                    <a:pt x="726" y="570"/>
                    <a:pt x="441" y="1022"/>
                    <a:pt x="12" y="1093"/>
                  </a:cubicBezTo>
                  <a:cubicBezTo>
                    <a:pt x="12" y="1105"/>
                    <a:pt x="12" y="1129"/>
                    <a:pt x="24" y="1129"/>
                  </a:cubicBezTo>
                  <a:cubicBezTo>
                    <a:pt x="441" y="1201"/>
                    <a:pt x="738" y="1641"/>
                    <a:pt x="822" y="2213"/>
                  </a:cubicBezTo>
                  <a:cubicBezTo>
                    <a:pt x="822" y="2219"/>
                    <a:pt x="834" y="2221"/>
                    <a:pt x="845" y="2221"/>
                  </a:cubicBezTo>
                  <a:cubicBezTo>
                    <a:pt x="857" y="2221"/>
                    <a:pt x="869" y="2219"/>
                    <a:pt x="869" y="2213"/>
                  </a:cubicBezTo>
                  <a:cubicBezTo>
                    <a:pt x="976" y="1641"/>
                    <a:pt x="1262" y="1201"/>
                    <a:pt x="1679" y="1129"/>
                  </a:cubicBezTo>
                  <a:lnTo>
                    <a:pt x="1691" y="1105"/>
                  </a:lnTo>
                  <a:lnTo>
                    <a:pt x="1691" y="1093"/>
                  </a:lnTo>
                  <a:lnTo>
                    <a:pt x="1679" y="1093"/>
                  </a:lnTo>
                  <a:cubicBezTo>
                    <a:pt x="1262" y="1022"/>
                    <a:pt x="965" y="570"/>
                    <a:pt x="869" y="10"/>
                  </a:cubicBezTo>
                  <a:cubicBezTo>
                    <a:pt x="869" y="4"/>
                    <a:pt x="857" y="1"/>
                    <a:pt x="84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6" name="Google Shape;1156;p36"/>
            <p:cNvSpPr/>
            <p:nvPr/>
          </p:nvSpPr>
          <p:spPr>
            <a:xfrm>
              <a:off x="7103175" y="1672911"/>
              <a:ext cx="61139" cy="80864"/>
            </a:xfrm>
            <a:custGeom>
              <a:avLst/>
              <a:gdLst/>
              <a:ahLst/>
              <a:cxnLst/>
              <a:rect l="l" t="t" r="r" b="b"/>
              <a:pathLst>
                <a:path w="1680" h="2222" extrusionOk="0">
                  <a:moveTo>
                    <a:pt x="834" y="1"/>
                  </a:moveTo>
                  <a:cubicBezTo>
                    <a:pt x="822" y="1"/>
                    <a:pt x="810" y="4"/>
                    <a:pt x="810" y="10"/>
                  </a:cubicBezTo>
                  <a:cubicBezTo>
                    <a:pt x="715" y="581"/>
                    <a:pt x="429" y="1022"/>
                    <a:pt x="0" y="1093"/>
                  </a:cubicBezTo>
                  <a:cubicBezTo>
                    <a:pt x="0" y="1117"/>
                    <a:pt x="0" y="1117"/>
                    <a:pt x="12" y="1129"/>
                  </a:cubicBezTo>
                  <a:cubicBezTo>
                    <a:pt x="429" y="1201"/>
                    <a:pt x="727" y="1653"/>
                    <a:pt x="810" y="2213"/>
                  </a:cubicBezTo>
                  <a:cubicBezTo>
                    <a:pt x="810" y="2218"/>
                    <a:pt x="822" y="2221"/>
                    <a:pt x="834" y="2221"/>
                  </a:cubicBezTo>
                  <a:cubicBezTo>
                    <a:pt x="846" y="2221"/>
                    <a:pt x="858" y="2218"/>
                    <a:pt x="858" y="2213"/>
                  </a:cubicBezTo>
                  <a:cubicBezTo>
                    <a:pt x="965" y="1653"/>
                    <a:pt x="1251" y="1201"/>
                    <a:pt x="1667" y="1129"/>
                  </a:cubicBezTo>
                  <a:lnTo>
                    <a:pt x="1679" y="1117"/>
                  </a:lnTo>
                  <a:lnTo>
                    <a:pt x="1679" y="1093"/>
                  </a:lnTo>
                  <a:lnTo>
                    <a:pt x="1667" y="1093"/>
                  </a:ln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7" name="Google Shape;1157;p36"/>
            <p:cNvSpPr/>
            <p:nvPr/>
          </p:nvSpPr>
          <p:spPr>
            <a:xfrm>
              <a:off x="8111458" y="-3"/>
              <a:ext cx="61139" cy="80828"/>
            </a:xfrm>
            <a:custGeom>
              <a:avLst/>
              <a:gdLst/>
              <a:ahLst/>
              <a:cxnLst/>
              <a:rect l="l" t="t" r="r" b="b"/>
              <a:pathLst>
                <a:path w="1680" h="2221" extrusionOk="0">
                  <a:moveTo>
                    <a:pt x="846" y="0"/>
                  </a:moveTo>
                  <a:cubicBezTo>
                    <a:pt x="834" y="0"/>
                    <a:pt x="822" y="3"/>
                    <a:pt x="822" y="9"/>
                  </a:cubicBezTo>
                  <a:cubicBezTo>
                    <a:pt x="715" y="569"/>
                    <a:pt x="429" y="1021"/>
                    <a:pt x="12" y="1092"/>
                  </a:cubicBezTo>
                  <a:lnTo>
                    <a:pt x="0" y="1104"/>
                  </a:lnTo>
                  <a:lnTo>
                    <a:pt x="0" y="1128"/>
                  </a:lnTo>
                  <a:lnTo>
                    <a:pt x="12" y="1128"/>
                  </a:lnTo>
                  <a:cubicBezTo>
                    <a:pt x="429" y="1200"/>
                    <a:pt x="727" y="1640"/>
                    <a:pt x="822" y="2212"/>
                  </a:cubicBezTo>
                  <a:cubicBezTo>
                    <a:pt x="822" y="2218"/>
                    <a:pt x="834" y="2221"/>
                    <a:pt x="846" y="2221"/>
                  </a:cubicBezTo>
                  <a:cubicBezTo>
                    <a:pt x="858" y="2221"/>
                    <a:pt x="869" y="2218"/>
                    <a:pt x="869" y="2212"/>
                  </a:cubicBezTo>
                  <a:cubicBezTo>
                    <a:pt x="965" y="1640"/>
                    <a:pt x="1250" y="1200"/>
                    <a:pt x="1679" y="1128"/>
                  </a:cubicBezTo>
                  <a:cubicBezTo>
                    <a:pt x="1679" y="1104"/>
                    <a:pt x="1679" y="1104"/>
                    <a:pt x="1667" y="1092"/>
                  </a:cubicBezTo>
                  <a:cubicBezTo>
                    <a:pt x="1250" y="1021"/>
                    <a:pt x="953" y="569"/>
                    <a:pt x="869" y="9"/>
                  </a:cubicBezTo>
                  <a:cubicBezTo>
                    <a:pt x="869"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158" name="Google Shape;1158;p36"/>
          <p:cNvGrpSpPr/>
          <p:nvPr/>
        </p:nvGrpSpPr>
        <p:grpSpPr>
          <a:xfrm>
            <a:off x="7380367" y="-495246"/>
            <a:ext cx="5036530" cy="3959856"/>
            <a:chOff x="6451063" y="-3"/>
            <a:chExt cx="2230626" cy="1753778"/>
          </a:xfrm>
        </p:grpSpPr>
        <p:sp>
          <p:nvSpPr>
            <p:cNvPr id="1159" name="Google Shape;1159;p36"/>
            <p:cNvSpPr/>
            <p:nvPr/>
          </p:nvSpPr>
          <p:spPr>
            <a:xfrm>
              <a:off x="7215845" y="23907"/>
              <a:ext cx="94475" cy="126136"/>
            </a:xfrm>
            <a:custGeom>
              <a:avLst/>
              <a:gdLst/>
              <a:ahLst/>
              <a:cxnLst/>
              <a:rect l="l" t="t" r="r" b="b"/>
              <a:pathLst>
                <a:path w="2596" h="3466" extrusionOk="0">
                  <a:moveTo>
                    <a:pt x="1298" y="1"/>
                  </a:moveTo>
                  <a:cubicBezTo>
                    <a:pt x="1280" y="1"/>
                    <a:pt x="1262" y="7"/>
                    <a:pt x="1262" y="19"/>
                  </a:cubicBezTo>
                  <a:cubicBezTo>
                    <a:pt x="1107" y="912"/>
                    <a:pt x="667" y="1602"/>
                    <a:pt x="12" y="1721"/>
                  </a:cubicBezTo>
                  <a:lnTo>
                    <a:pt x="0" y="1733"/>
                  </a:lnTo>
                  <a:lnTo>
                    <a:pt x="0" y="1745"/>
                  </a:lnTo>
                  <a:lnTo>
                    <a:pt x="12" y="1745"/>
                  </a:lnTo>
                  <a:cubicBezTo>
                    <a:pt x="667" y="1864"/>
                    <a:pt x="1107" y="2555"/>
                    <a:pt x="1262" y="3448"/>
                  </a:cubicBezTo>
                  <a:cubicBezTo>
                    <a:pt x="1262" y="3460"/>
                    <a:pt x="1280" y="3466"/>
                    <a:pt x="1298" y="3466"/>
                  </a:cubicBezTo>
                  <a:cubicBezTo>
                    <a:pt x="1316" y="3466"/>
                    <a:pt x="1334" y="3460"/>
                    <a:pt x="1334" y="3448"/>
                  </a:cubicBezTo>
                  <a:cubicBezTo>
                    <a:pt x="1488" y="2555"/>
                    <a:pt x="1929" y="1864"/>
                    <a:pt x="2584" y="1745"/>
                  </a:cubicBezTo>
                  <a:lnTo>
                    <a:pt x="2596" y="1745"/>
                  </a:lnTo>
                  <a:cubicBezTo>
                    <a:pt x="2596" y="1733"/>
                    <a:pt x="2584" y="1733"/>
                    <a:pt x="2584" y="1721"/>
                  </a:cubicBezTo>
                  <a:cubicBezTo>
                    <a:pt x="1929" y="1602"/>
                    <a:pt x="1488" y="912"/>
                    <a:pt x="1334" y="19"/>
                  </a:cubicBezTo>
                  <a:cubicBezTo>
                    <a:pt x="1334" y="7"/>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0" name="Google Shape;1160;p36"/>
            <p:cNvSpPr/>
            <p:nvPr/>
          </p:nvSpPr>
          <p:spPr>
            <a:xfrm>
              <a:off x="7420333" y="171114"/>
              <a:ext cx="61139" cy="80864"/>
            </a:xfrm>
            <a:custGeom>
              <a:avLst/>
              <a:gdLst/>
              <a:ahLst/>
              <a:cxnLst/>
              <a:rect l="l" t="t" r="r" b="b"/>
              <a:pathLst>
                <a:path w="1680" h="2222" extrusionOk="0">
                  <a:moveTo>
                    <a:pt x="846" y="1"/>
                  </a:moveTo>
                  <a:cubicBezTo>
                    <a:pt x="834" y="1"/>
                    <a:pt x="822" y="4"/>
                    <a:pt x="822" y="10"/>
                  </a:cubicBezTo>
                  <a:cubicBezTo>
                    <a:pt x="715" y="569"/>
                    <a:pt x="429" y="1022"/>
                    <a:pt x="13" y="1093"/>
                  </a:cubicBezTo>
                  <a:lnTo>
                    <a:pt x="1" y="1105"/>
                  </a:lnTo>
                  <a:lnTo>
                    <a:pt x="1" y="1129"/>
                  </a:lnTo>
                  <a:lnTo>
                    <a:pt x="13" y="1129"/>
                  </a:lnTo>
                  <a:cubicBezTo>
                    <a:pt x="429" y="1201"/>
                    <a:pt x="727" y="1641"/>
                    <a:pt x="822" y="2213"/>
                  </a:cubicBezTo>
                  <a:cubicBezTo>
                    <a:pt x="822" y="2219"/>
                    <a:pt x="834" y="2221"/>
                    <a:pt x="846" y="2221"/>
                  </a:cubicBezTo>
                  <a:cubicBezTo>
                    <a:pt x="858" y="2221"/>
                    <a:pt x="870" y="2219"/>
                    <a:pt x="870" y="2213"/>
                  </a:cubicBezTo>
                  <a:cubicBezTo>
                    <a:pt x="965" y="1641"/>
                    <a:pt x="1251" y="1201"/>
                    <a:pt x="1680" y="1129"/>
                  </a:cubicBezTo>
                  <a:cubicBezTo>
                    <a:pt x="1680" y="1105"/>
                    <a:pt x="1680" y="1105"/>
                    <a:pt x="1668" y="1093"/>
                  </a:cubicBezTo>
                  <a:cubicBezTo>
                    <a:pt x="1251" y="1022"/>
                    <a:pt x="953" y="569"/>
                    <a:pt x="870" y="10"/>
                  </a:cubicBezTo>
                  <a:cubicBezTo>
                    <a:pt x="870" y="4"/>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1" name="Google Shape;1161;p36"/>
            <p:cNvSpPr/>
            <p:nvPr/>
          </p:nvSpPr>
          <p:spPr>
            <a:xfrm>
              <a:off x="8056869" y="93562"/>
              <a:ext cx="61321" cy="80864"/>
            </a:xfrm>
            <a:custGeom>
              <a:avLst/>
              <a:gdLst/>
              <a:ahLst/>
              <a:cxnLst/>
              <a:rect l="l" t="t" r="r" b="b"/>
              <a:pathLst>
                <a:path w="1685" h="2222" extrusionOk="0">
                  <a:moveTo>
                    <a:pt x="1683" y="1120"/>
                  </a:moveTo>
                  <a:cubicBezTo>
                    <a:pt x="1682" y="1120"/>
                    <a:pt x="1679" y="1123"/>
                    <a:pt x="1679" y="1129"/>
                  </a:cubicBezTo>
                  <a:cubicBezTo>
                    <a:pt x="1685" y="1123"/>
                    <a:pt x="1685" y="1120"/>
                    <a:pt x="1683" y="1120"/>
                  </a:cubicBezTo>
                  <a:close/>
                  <a:moveTo>
                    <a:pt x="839" y="1"/>
                  </a:moveTo>
                  <a:cubicBezTo>
                    <a:pt x="831" y="1"/>
                    <a:pt x="822" y="4"/>
                    <a:pt x="822" y="10"/>
                  </a:cubicBezTo>
                  <a:cubicBezTo>
                    <a:pt x="714" y="581"/>
                    <a:pt x="429" y="1022"/>
                    <a:pt x="12" y="1093"/>
                  </a:cubicBezTo>
                  <a:lnTo>
                    <a:pt x="0" y="1117"/>
                  </a:lnTo>
                  <a:lnTo>
                    <a:pt x="0" y="1129"/>
                  </a:lnTo>
                  <a:lnTo>
                    <a:pt x="12" y="1129"/>
                  </a:lnTo>
                  <a:cubicBezTo>
                    <a:pt x="429" y="1200"/>
                    <a:pt x="726" y="1653"/>
                    <a:pt x="822" y="2212"/>
                  </a:cubicBezTo>
                  <a:cubicBezTo>
                    <a:pt x="822" y="2218"/>
                    <a:pt x="831" y="2221"/>
                    <a:pt x="839" y="2221"/>
                  </a:cubicBezTo>
                  <a:cubicBezTo>
                    <a:pt x="848" y="2221"/>
                    <a:pt x="857" y="2218"/>
                    <a:pt x="857" y="2212"/>
                  </a:cubicBezTo>
                  <a:cubicBezTo>
                    <a:pt x="965" y="1653"/>
                    <a:pt x="1250" y="1200"/>
                    <a:pt x="1679" y="1129"/>
                  </a:cubicBezTo>
                  <a:cubicBezTo>
                    <a:pt x="1679" y="1117"/>
                    <a:pt x="1679" y="1117"/>
                    <a:pt x="1667" y="1093"/>
                  </a:cubicBezTo>
                  <a:cubicBezTo>
                    <a:pt x="1250" y="1022"/>
                    <a:pt x="953" y="581"/>
                    <a:pt x="857" y="10"/>
                  </a:cubicBezTo>
                  <a:cubicBezTo>
                    <a:pt x="857" y="4"/>
                    <a:pt x="848" y="1"/>
                    <a:pt x="83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2" name="Google Shape;1162;p36"/>
            <p:cNvSpPr/>
            <p:nvPr/>
          </p:nvSpPr>
          <p:spPr>
            <a:xfrm>
              <a:off x="8244908" y="1312228"/>
              <a:ext cx="94475" cy="126318"/>
            </a:xfrm>
            <a:custGeom>
              <a:avLst/>
              <a:gdLst/>
              <a:ahLst/>
              <a:cxnLst/>
              <a:rect l="l" t="t" r="r" b="b"/>
              <a:pathLst>
                <a:path w="2596" h="3471" extrusionOk="0">
                  <a:moveTo>
                    <a:pt x="1298" y="0"/>
                  </a:moveTo>
                  <a:cubicBezTo>
                    <a:pt x="1280" y="0"/>
                    <a:pt x="1262" y="9"/>
                    <a:pt x="1262" y="27"/>
                  </a:cubicBezTo>
                  <a:cubicBezTo>
                    <a:pt x="1108" y="920"/>
                    <a:pt x="667" y="1598"/>
                    <a:pt x="12" y="1717"/>
                  </a:cubicBezTo>
                  <a:lnTo>
                    <a:pt x="0" y="1741"/>
                  </a:lnTo>
                  <a:lnTo>
                    <a:pt x="0" y="1753"/>
                  </a:lnTo>
                  <a:lnTo>
                    <a:pt x="12" y="1753"/>
                  </a:lnTo>
                  <a:cubicBezTo>
                    <a:pt x="667" y="1872"/>
                    <a:pt x="1108" y="2551"/>
                    <a:pt x="1262" y="3444"/>
                  </a:cubicBezTo>
                  <a:cubicBezTo>
                    <a:pt x="1262" y="3462"/>
                    <a:pt x="1280" y="3471"/>
                    <a:pt x="1298" y="3471"/>
                  </a:cubicBezTo>
                  <a:cubicBezTo>
                    <a:pt x="1316" y="3471"/>
                    <a:pt x="1334" y="3462"/>
                    <a:pt x="1334" y="3444"/>
                  </a:cubicBezTo>
                  <a:cubicBezTo>
                    <a:pt x="1489" y="2551"/>
                    <a:pt x="1929" y="1872"/>
                    <a:pt x="2584" y="1753"/>
                  </a:cubicBezTo>
                  <a:lnTo>
                    <a:pt x="2596" y="1753"/>
                  </a:lnTo>
                  <a:cubicBezTo>
                    <a:pt x="2596" y="1741"/>
                    <a:pt x="2596" y="1717"/>
                    <a:pt x="2584" y="1717"/>
                  </a:cubicBezTo>
                  <a:cubicBezTo>
                    <a:pt x="1929" y="1598"/>
                    <a:pt x="1489" y="920"/>
                    <a:pt x="1334" y="27"/>
                  </a:cubicBezTo>
                  <a:cubicBezTo>
                    <a:pt x="1334" y="9"/>
                    <a:pt x="1316" y="0"/>
                    <a:pt x="129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3" name="Google Shape;1163;p36"/>
            <p:cNvSpPr/>
            <p:nvPr/>
          </p:nvSpPr>
          <p:spPr>
            <a:xfrm>
              <a:off x="8587213" y="679586"/>
              <a:ext cx="94475" cy="126355"/>
            </a:xfrm>
            <a:custGeom>
              <a:avLst/>
              <a:gdLst/>
              <a:ahLst/>
              <a:cxnLst/>
              <a:rect l="l" t="t" r="r" b="b"/>
              <a:pathLst>
                <a:path w="2596" h="3472" extrusionOk="0">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4" name="Google Shape;1164;p36"/>
            <p:cNvSpPr/>
            <p:nvPr/>
          </p:nvSpPr>
          <p:spPr>
            <a:xfrm>
              <a:off x="8339346" y="1467113"/>
              <a:ext cx="61576" cy="80828"/>
            </a:xfrm>
            <a:custGeom>
              <a:avLst/>
              <a:gdLst/>
              <a:ahLst/>
              <a:cxnLst/>
              <a:rect l="l" t="t" r="r" b="b"/>
              <a:pathLst>
                <a:path w="1692" h="2221" extrusionOk="0">
                  <a:moveTo>
                    <a:pt x="846" y="0"/>
                  </a:moveTo>
                  <a:cubicBezTo>
                    <a:pt x="834" y="0"/>
                    <a:pt x="823" y="3"/>
                    <a:pt x="823" y="9"/>
                  </a:cubicBezTo>
                  <a:cubicBezTo>
                    <a:pt x="715" y="581"/>
                    <a:pt x="442" y="1021"/>
                    <a:pt x="25" y="1093"/>
                  </a:cubicBezTo>
                  <a:lnTo>
                    <a:pt x="1" y="1117"/>
                  </a:lnTo>
                  <a:lnTo>
                    <a:pt x="1" y="1129"/>
                  </a:lnTo>
                  <a:lnTo>
                    <a:pt x="25" y="1129"/>
                  </a:lnTo>
                  <a:cubicBezTo>
                    <a:pt x="442" y="1200"/>
                    <a:pt x="739" y="1652"/>
                    <a:pt x="823" y="2212"/>
                  </a:cubicBezTo>
                  <a:cubicBezTo>
                    <a:pt x="823" y="2218"/>
                    <a:pt x="834" y="2221"/>
                    <a:pt x="846" y="2221"/>
                  </a:cubicBezTo>
                  <a:cubicBezTo>
                    <a:pt x="858" y="2221"/>
                    <a:pt x="870" y="2218"/>
                    <a:pt x="870" y="2212"/>
                  </a:cubicBezTo>
                  <a:cubicBezTo>
                    <a:pt x="977" y="1652"/>
                    <a:pt x="1251" y="1200"/>
                    <a:pt x="1692" y="1129"/>
                  </a:cubicBezTo>
                  <a:cubicBezTo>
                    <a:pt x="1692" y="1117"/>
                    <a:pt x="1668" y="1117"/>
                    <a:pt x="1668"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5" name="Google Shape;1165;p36"/>
            <p:cNvSpPr/>
            <p:nvPr/>
          </p:nvSpPr>
          <p:spPr>
            <a:xfrm>
              <a:off x="8063784" y="854960"/>
              <a:ext cx="61139" cy="81192"/>
            </a:xfrm>
            <a:custGeom>
              <a:avLst/>
              <a:gdLst/>
              <a:ahLst/>
              <a:cxnLst/>
              <a:rect l="l" t="t" r="r" b="b"/>
              <a:pathLst>
                <a:path w="1680" h="2231" extrusionOk="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6" name="Google Shape;1166;p36"/>
            <p:cNvSpPr/>
            <p:nvPr/>
          </p:nvSpPr>
          <p:spPr>
            <a:xfrm>
              <a:off x="7989253" y="948124"/>
              <a:ext cx="61139" cy="81192"/>
            </a:xfrm>
            <a:custGeom>
              <a:avLst/>
              <a:gdLst/>
              <a:ahLst/>
              <a:cxnLst/>
              <a:rect l="l" t="t" r="r" b="b"/>
              <a:pathLst>
                <a:path w="1680" h="2231" extrusionOk="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7" name="Google Shape;1167;p36"/>
            <p:cNvSpPr/>
            <p:nvPr/>
          </p:nvSpPr>
          <p:spPr>
            <a:xfrm>
              <a:off x="7651278" y="1426391"/>
              <a:ext cx="61139" cy="81155"/>
            </a:xfrm>
            <a:custGeom>
              <a:avLst/>
              <a:gdLst/>
              <a:ahLst/>
              <a:cxnLst/>
              <a:rect l="l" t="t" r="r" b="b"/>
              <a:pathLst>
                <a:path w="1680" h="2230" extrusionOk="0">
                  <a:moveTo>
                    <a:pt x="834" y="0"/>
                  </a:moveTo>
                  <a:cubicBezTo>
                    <a:pt x="822" y="0"/>
                    <a:pt x="810" y="3"/>
                    <a:pt x="810" y="9"/>
                  </a:cubicBezTo>
                  <a:cubicBezTo>
                    <a:pt x="715" y="581"/>
                    <a:pt x="429" y="1021"/>
                    <a:pt x="13" y="1105"/>
                  </a:cubicBezTo>
                  <a:lnTo>
                    <a:pt x="1" y="1117"/>
                  </a:lnTo>
                  <a:lnTo>
                    <a:pt x="1" y="1128"/>
                  </a:lnTo>
                  <a:lnTo>
                    <a:pt x="13" y="1128"/>
                  </a:lnTo>
                  <a:cubicBezTo>
                    <a:pt x="429" y="1200"/>
                    <a:pt x="727" y="1652"/>
                    <a:pt x="810" y="2212"/>
                  </a:cubicBezTo>
                  <a:cubicBezTo>
                    <a:pt x="810" y="2224"/>
                    <a:pt x="822" y="2230"/>
                    <a:pt x="834" y="2230"/>
                  </a:cubicBezTo>
                  <a:cubicBezTo>
                    <a:pt x="846" y="2230"/>
                    <a:pt x="858" y="2224"/>
                    <a:pt x="858" y="2212"/>
                  </a:cubicBezTo>
                  <a:cubicBezTo>
                    <a:pt x="965" y="1652"/>
                    <a:pt x="1251" y="1200"/>
                    <a:pt x="1680" y="1128"/>
                  </a:cubicBezTo>
                  <a:cubicBezTo>
                    <a:pt x="1680" y="1117"/>
                    <a:pt x="1680" y="1117"/>
                    <a:pt x="1668" y="1105"/>
                  </a:cubicBezTo>
                  <a:cubicBezTo>
                    <a:pt x="1251" y="1021"/>
                    <a:pt x="953" y="581"/>
                    <a:pt x="858" y="9"/>
                  </a:cubicBezTo>
                  <a:cubicBezTo>
                    <a:pt x="858" y="3"/>
                    <a:pt x="846" y="0"/>
                    <a:pt x="83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8" name="Google Shape;1168;p36"/>
            <p:cNvSpPr/>
            <p:nvPr/>
          </p:nvSpPr>
          <p:spPr>
            <a:xfrm>
              <a:off x="6451063" y="860928"/>
              <a:ext cx="61139" cy="81192"/>
            </a:xfrm>
            <a:custGeom>
              <a:avLst/>
              <a:gdLst/>
              <a:ahLst/>
              <a:cxnLst/>
              <a:rect l="l" t="t" r="r" b="b"/>
              <a:pathLst>
                <a:path w="1680" h="2231" extrusionOk="0">
                  <a:moveTo>
                    <a:pt x="834" y="1"/>
                  </a:moveTo>
                  <a:cubicBezTo>
                    <a:pt x="822" y="1"/>
                    <a:pt x="810" y="4"/>
                    <a:pt x="810" y="10"/>
                  </a:cubicBezTo>
                  <a:cubicBezTo>
                    <a:pt x="715" y="581"/>
                    <a:pt x="429" y="1022"/>
                    <a:pt x="12" y="1105"/>
                  </a:cubicBezTo>
                  <a:lnTo>
                    <a:pt x="1" y="1117"/>
                  </a:lnTo>
                  <a:lnTo>
                    <a:pt x="1" y="1129"/>
                  </a:lnTo>
                  <a:lnTo>
                    <a:pt x="12" y="1129"/>
                  </a:lnTo>
                  <a:cubicBezTo>
                    <a:pt x="429" y="1200"/>
                    <a:pt x="727" y="1653"/>
                    <a:pt x="810" y="2212"/>
                  </a:cubicBezTo>
                  <a:cubicBezTo>
                    <a:pt x="810" y="2224"/>
                    <a:pt x="822" y="2230"/>
                    <a:pt x="834" y="2230"/>
                  </a:cubicBezTo>
                  <a:cubicBezTo>
                    <a:pt x="846" y="2230"/>
                    <a:pt x="858" y="2224"/>
                    <a:pt x="858" y="2212"/>
                  </a:cubicBezTo>
                  <a:cubicBezTo>
                    <a:pt x="965" y="1653"/>
                    <a:pt x="1251" y="1200"/>
                    <a:pt x="1679" y="1129"/>
                  </a:cubicBezTo>
                  <a:cubicBezTo>
                    <a:pt x="1679" y="1117"/>
                    <a:pt x="1679" y="1117"/>
                    <a:pt x="1667" y="1105"/>
                  </a:cubicBez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9" name="Google Shape;1169;p36"/>
            <p:cNvSpPr/>
            <p:nvPr/>
          </p:nvSpPr>
          <p:spPr>
            <a:xfrm>
              <a:off x="8087621" y="1560278"/>
              <a:ext cx="61139" cy="80828"/>
            </a:xfrm>
            <a:custGeom>
              <a:avLst/>
              <a:gdLst/>
              <a:ahLst/>
              <a:cxnLst/>
              <a:rect l="l" t="t" r="r" b="b"/>
              <a:pathLst>
                <a:path w="1680" h="2221" extrusionOk="0">
                  <a:moveTo>
                    <a:pt x="846" y="0"/>
                  </a:moveTo>
                  <a:cubicBezTo>
                    <a:pt x="834" y="0"/>
                    <a:pt x="822" y="3"/>
                    <a:pt x="822" y="9"/>
                  </a:cubicBezTo>
                  <a:cubicBezTo>
                    <a:pt x="715" y="581"/>
                    <a:pt x="429" y="1021"/>
                    <a:pt x="12" y="1093"/>
                  </a:cubicBezTo>
                  <a:lnTo>
                    <a:pt x="0" y="1117"/>
                  </a:lnTo>
                  <a:lnTo>
                    <a:pt x="0" y="1128"/>
                  </a:lnTo>
                  <a:lnTo>
                    <a:pt x="12" y="1128"/>
                  </a:lnTo>
                  <a:cubicBezTo>
                    <a:pt x="429" y="1200"/>
                    <a:pt x="727" y="1652"/>
                    <a:pt x="822" y="2212"/>
                  </a:cubicBezTo>
                  <a:cubicBezTo>
                    <a:pt x="822" y="2218"/>
                    <a:pt x="834" y="2221"/>
                    <a:pt x="846" y="2221"/>
                  </a:cubicBezTo>
                  <a:cubicBezTo>
                    <a:pt x="858" y="2221"/>
                    <a:pt x="870" y="2218"/>
                    <a:pt x="870" y="2212"/>
                  </a:cubicBezTo>
                  <a:cubicBezTo>
                    <a:pt x="965" y="1652"/>
                    <a:pt x="1251" y="1200"/>
                    <a:pt x="1679" y="1128"/>
                  </a:cubicBezTo>
                  <a:cubicBezTo>
                    <a:pt x="1679" y="1117"/>
                    <a:pt x="1667" y="1117"/>
                    <a:pt x="1667"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0" name="Google Shape;1170;p36"/>
            <p:cNvSpPr/>
            <p:nvPr/>
          </p:nvSpPr>
          <p:spPr>
            <a:xfrm>
              <a:off x="6893010" y="1186129"/>
              <a:ext cx="94511" cy="126318"/>
            </a:xfrm>
            <a:custGeom>
              <a:avLst/>
              <a:gdLst/>
              <a:ahLst/>
              <a:cxnLst/>
              <a:rect l="l" t="t" r="r" b="b"/>
              <a:pathLst>
                <a:path w="2597" h="3471" extrusionOk="0">
                  <a:moveTo>
                    <a:pt x="1299" y="0"/>
                  </a:moveTo>
                  <a:cubicBezTo>
                    <a:pt x="1281" y="0"/>
                    <a:pt x="1263" y="9"/>
                    <a:pt x="1263" y="27"/>
                  </a:cubicBezTo>
                  <a:cubicBezTo>
                    <a:pt x="1108" y="920"/>
                    <a:pt x="668" y="1599"/>
                    <a:pt x="13" y="1718"/>
                  </a:cubicBezTo>
                  <a:lnTo>
                    <a:pt x="1" y="1718"/>
                  </a:lnTo>
                  <a:cubicBezTo>
                    <a:pt x="1" y="1730"/>
                    <a:pt x="13" y="1753"/>
                    <a:pt x="13" y="1753"/>
                  </a:cubicBezTo>
                  <a:cubicBezTo>
                    <a:pt x="668" y="1873"/>
                    <a:pt x="1108" y="2551"/>
                    <a:pt x="1263" y="3444"/>
                  </a:cubicBezTo>
                  <a:cubicBezTo>
                    <a:pt x="1263" y="3462"/>
                    <a:pt x="1281" y="3471"/>
                    <a:pt x="1299" y="3471"/>
                  </a:cubicBezTo>
                  <a:cubicBezTo>
                    <a:pt x="1317" y="3471"/>
                    <a:pt x="1334" y="3462"/>
                    <a:pt x="1334" y="3444"/>
                  </a:cubicBezTo>
                  <a:cubicBezTo>
                    <a:pt x="1489" y="2551"/>
                    <a:pt x="1930" y="1873"/>
                    <a:pt x="2585" y="1753"/>
                  </a:cubicBezTo>
                  <a:lnTo>
                    <a:pt x="2596" y="1730"/>
                  </a:lnTo>
                  <a:lnTo>
                    <a:pt x="2596" y="1718"/>
                  </a:lnTo>
                  <a:lnTo>
                    <a:pt x="2585" y="1718"/>
                  </a:lnTo>
                  <a:cubicBezTo>
                    <a:pt x="1930" y="1599"/>
                    <a:pt x="1489" y="920"/>
                    <a:pt x="1334" y="27"/>
                  </a:cubicBezTo>
                  <a:cubicBezTo>
                    <a:pt x="1334" y="9"/>
                    <a:pt x="1317" y="0"/>
                    <a:pt x="129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1" name="Google Shape;1171;p36"/>
            <p:cNvSpPr/>
            <p:nvPr/>
          </p:nvSpPr>
          <p:spPr>
            <a:xfrm>
              <a:off x="7167298" y="771767"/>
              <a:ext cx="94948" cy="126136"/>
            </a:xfrm>
            <a:custGeom>
              <a:avLst/>
              <a:gdLst/>
              <a:ahLst/>
              <a:cxnLst/>
              <a:rect l="l" t="t" r="r" b="b"/>
              <a:pathLst>
                <a:path w="2609" h="3466" extrusionOk="0">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2" name="Google Shape;1172;p36"/>
            <p:cNvSpPr/>
            <p:nvPr/>
          </p:nvSpPr>
          <p:spPr>
            <a:xfrm>
              <a:off x="6831944" y="1076698"/>
              <a:ext cx="61540" cy="80864"/>
            </a:xfrm>
            <a:custGeom>
              <a:avLst/>
              <a:gdLst/>
              <a:ahLst/>
              <a:cxnLst/>
              <a:rect l="l" t="t" r="r" b="b"/>
              <a:pathLst>
                <a:path w="1691" h="2222" extrusionOk="0">
                  <a:moveTo>
                    <a:pt x="12" y="1093"/>
                  </a:moveTo>
                  <a:lnTo>
                    <a:pt x="12" y="1093"/>
                  </a:lnTo>
                  <a:cubicBezTo>
                    <a:pt x="0" y="1099"/>
                    <a:pt x="0" y="1102"/>
                    <a:pt x="3" y="1102"/>
                  </a:cubicBezTo>
                  <a:cubicBezTo>
                    <a:pt x="6" y="1102"/>
                    <a:pt x="12" y="1099"/>
                    <a:pt x="12" y="1093"/>
                  </a:cubicBezTo>
                  <a:close/>
                  <a:moveTo>
                    <a:pt x="845" y="1"/>
                  </a:moveTo>
                  <a:cubicBezTo>
                    <a:pt x="834" y="1"/>
                    <a:pt x="822" y="4"/>
                    <a:pt x="822" y="10"/>
                  </a:cubicBezTo>
                  <a:cubicBezTo>
                    <a:pt x="726" y="570"/>
                    <a:pt x="441" y="1022"/>
                    <a:pt x="12" y="1093"/>
                  </a:cubicBezTo>
                  <a:cubicBezTo>
                    <a:pt x="12" y="1105"/>
                    <a:pt x="12" y="1129"/>
                    <a:pt x="24" y="1129"/>
                  </a:cubicBezTo>
                  <a:cubicBezTo>
                    <a:pt x="441" y="1201"/>
                    <a:pt x="738" y="1641"/>
                    <a:pt x="822" y="2213"/>
                  </a:cubicBezTo>
                  <a:cubicBezTo>
                    <a:pt x="822" y="2219"/>
                    <a:pt x="834" y="2221"/>
                    <a:pt x="845" y="2221"/>
                  </a:cubicBezTo>
                  <a:cubicBezTo>
                    <a:pt x="857" y="2221"/>
                    <a:pt x="869" y="2219"/>
                    <a:pt x="869" y="2213"/>
                  </a:cubicBezTo>
                  <a:cubicBezTo>
                    <a:pt x="976" y="1641"/>
                    <a:pt x="1262" y="1201"/>
                    <a:pt x="1679" y="1129"/>
                  </a:cubicBezTo>
                  <a:lnTo>
                    <a:pt x="1691" y="1105"/>
                  </a:lnTo>
                  <a:lnTo>
                    <a:pt x="1691" y="1093"/>
                  </a:lnTo>
                  <a:lnTo>
                    <a:pt x="1679" y="1093"/>
                  </a:lnTo>
                  <a:cubicBezTo>
                    <a:pt x="1262" y="1022"/>
                    <a:pt x="965" y="570"/>
                    <a:pt x="869" y="10"/>
                  </a:cubicBezTo>
                  <a:cubicBezTo>
                    <a:pt x="869" y="4"/>
                    <a:pt x="857" y="1"/>
                    <a:pt x="84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3" name="Google Shape;1173;p36"/>
            <p:cNvSpPr/>
            <p:nvPr/>
          </p:nvSpPr>
          <p:spPr>
            <a:xfrm>
              <a:off x="7103175" y="1672911"/>
              <a:ext cx="61139" cy="80864"/>
            </a:xfrm>
            <a:custGeom>
              <a:avLst/>
              <a:gdLst/>
              <a:ahLst/>
              <a:cxnLst/>
              <a:rect l="l" t="t" r="r" b="b"/>
              <a:pathLst>
                <a:path w="1680" h="2222" extrusionOk="0">
                  <a:moveTo>
                    <a:pt x="834" y="1"/>
                  </a:moveTo>
                  <a:cubicBezTo>
                    <a:pt x="822" y="1"/>
                    <a:pt x="810" y="4"/>
                    <a:pt x="810" y="10"/>
                  </a:cubicBezTo>
                  <a:cubicBezTo>
                    <a:pt x="715" y="581"/>
                    <a:pt x="429" y="1022"/>
                    <a:pt x="0" y="1093"/>
                  </a:cubicBezTo>
                  <a:cubicBezTo>
                    <a:pt x="0" y="1117"/>
                    <a:pt x="0" y="1117"/>
                    <a:pt x="12" y="1129"/>
                  </a:cubicBezTo>
                  <a:cubicBezTo>
                    <a:pt x="429" y="1201"/>
                    <a:pt x="727" y="1653"/>
                    <a:pt x="810" y="2213"/>
                  </a:cubicBezTo>
                  <a:cubicBezTo>
                    <a:pt x="810" y="2218"/>
                    <a:pt x="822" y="2221"/>
                    <a:pt x="834" y="2221"/>
                  </a:cubicBezTo>
                  <a:cubicBezTo>
                    <a:pt x="846" y="2221"/>
                    <a:pt x="858" y="2218"/>
                    <a:pt x="858" y="2213"/>
                  </a:cubicBezTo>
                  <a:cubicBezTo>
                    <a:pt x="965" y="1653"/>
                    <a:pt x="1251" y="1201"/>
                    <a:pt x="1667" y="1129"/>
                  </a:cubicBezTo>
                  <a:lnTo>
                    <a:pt x="1679" y="1117"/>
                  </a:lnTo>
                  <a:lnTo>
                    <a:pt x="1679" y="1093"/>
                  </a:lnTo>
                  <a:lnTo>
                    <a:pt x="1667" y="1093"/>
                  </a:ln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4" name="Google Shape;1174;p36"/>
            <p:cNvSpPr/>
            <p:nvPr/>
          </p:nvSpPr>
          <p:spPr>
            <a:xfrm>
              <a:off x="8111458" y="-3"/>
              <a:ext cx="61139" cy="80828"/>
            </a:xfrm>
            <a:custGeom>
              <a:avLst/>
              <a:gdLst/>
              <a:ahLst/>
              <a:cxnLst/>
              <a:rect l="l" t="t" r="r" b="b"/>
              <a:pathLst>
                <a:path w="1680" h="2221" extrusionOk="0">
                  <a:moveTo>
                    <a:pt x="846" y="0"/>
                  </a:moveTo>
                  <a:cubicBezTo>
                    <a:pt x="834" y="0"/>
                    <a:pt x="822" y="3"/>
                    <a:pt x="822" y="9"/>
                  </a:cubicBezTo>
                  <a:cubicBezTo>
                    <a:pt x="715" y="569"/>
                    <a:pt x="429" y="1021"/>
                    <a:pt x="12" y="1092"/>
                  </a:cubicBezTo>
                  <a:lnTo>
                    <a:pt x="0" y="1104"/>
                  </a:lnTo>
                  <a:lnTo>
                    <a:pt x="0" y="1128"/>
                  </a:lnTo>
                  <a:lnTo>
                    <a:pt x="12" y="1128"/>
                  </a:lnTo>
                  <a:cubicBezTo>
                    <a:pt x="429" y="1200"/>
                    <a:pt x="727" y="1640"/>
                    <a:pt x="822" y="2212"/>
                  </a:cubicBezTo>
                  <a:cubicBezTo>
                    <a:pt x="822" y="2218"/>
                    <a:pt x="834" y="2221"/>
                    <a:pt x="846" y="2221"/>
                  </a:cubicBezTo>
                  <a:cubicBezTo>
                    <a:pt x="858" y="2221"/>
                    <a:pt x="869" y="2218"/>
                    <a:pt x="869" y="2212"/>
                  </a:cubicBezTo>
                  <a:cubicBezTo>
                    <a:pt x="965" y="1640"/>
                    <a:pt x="1250" y="1200"/>
                    <a:pt x="1679" y="1128"/>
                  </a:cubicBezTo>
                  <a:cubicBezTo>
                    <a:pt x="1679" y="1104"/>
                    <a:pt x="1679" y="1104"/>
                    <a:pt x="1667" y="1092"/>
                  </a:cubicBezTo>
                  <a:cubicBezTo>
                    <a:pt x="1250" y="1021"/>
                    <a:pt x="953" y="569"/>
                    <a:pt x="869" y="9"/>
                  </a:cubicBezTo>
                  <a:cubicBezTo>
                    <a:pt x="869"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938128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309"/>
        <p:cNvGrpSpPr/>
        <p:nvPr/>
      </p:nvGrpSpPr>
      <p:grpSpPr>
        <a:xfrm>
          <a:off x="0" y="0"/>
          <a:ext cx="0" cy="0"/>
          <a:chOff x="0" y="0"/>
          <a:chExt cx="0" cy="0"/>
        </a:xfrm>
      </p:grpSpPr>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175"/>
        <p:cNvGrpSpPr/>
        <p:nvPr/>
      </p:nvGrpSpPr>
      <p:grpSpPr>
        <a:xfrm>
          <a:off x="0" y="0"/>
          <a:ext cx="0" cy="0"/>
          <a:chOff x="0" y="0"/>
          <a:chExt cx="0" cy="0"/>
        </a:xfrm>
      </p:grpSpPr>
      <p:sp>
        <p:nvSpPr>
          <p:cNvPr id="1176" name="Google Shape;1176;p37"/>
          <p:cNvSpPr/>
          <p:nvPr/>
        </p:nvSpPr>
        <p:spPr>
          <a:xfrm rot="2019062">
            <a:off x="7104558" y="-880088"/>
            <a:ext cx="6927405" cy="8060580"/>
          </a:xfrm>
          <a:custGeom>
            <a:avLst/>
            <a:gdLst/>
            <a:ahLst/>
            <a:cxnLst/>
            <a:rect l="l" t="t" r="r" b="b"/>
            <a:pathLst>
              <a:path w="49328" h="57397" extrusionOk="0">
                <a:moveTo>
                  <a:pt x="3096" y="1"/>
                </a:moveTo>
                <a:cubicBezTo>
                  <a:pt x="2953" y="191"/>
                  <a:pt x="2822" y="382"/>
                  <a:pt x="2691" y="596"/>
                </a:cubicBezTo>
                <a:cubicBezTo>
                  <a:pt x="1750" y="2013"/>
                  <a:pt x="869" y="3465"/>
                  <a:pt x="0" y="4942"/>
                </a:cubicBezTo>
                <a:cubicBezTo>
                  <a:pt x="2870" y="10085"/>
                  <a:pt x="4203" y="15229"/>
                  <a:pt x="4203" y="15229"/>
                </a:cubicBezTo>
                <a:cubicBezTo>
                  <a:pt x="6620" y="29814"/>
                  <a:pt x="13037" y="34219"/>
                  <a:pt x="13037" y="34219"/>
                </a:cubicBezTo>
                <a:cubicBezTo>
                  <a:pt x="20693" y="40803"/>
                  <a:pt x="22753" y="46959"/>
                  <a:pt x="23241" y="50495"/>
                </a:cubicBezTo>
                <a:cubicBezTo>
                  <a:pt x="24908" y="50947"/>
                  <a:pt x="26551" y="51566"/>
                  <a:pt x="28111" y="52376"/>
                </a:cubicBezTo>
                <a:cubicBezTo>
                  <a:pt x="31611" y="54186"/>
                  <a:pt x="34897" y="56686"/>
                  <a:pt x="38850" y="57281"/>
                </a:cubicBezTo>
                <a:cubicBezTo>
                  <a:pt x="39364" y="57359"/>
                  <a:pt x="39868" y="57397"/>
                  <a:pt x="40360" y="57397"/>
                </a:cubicBezTo>
                <a:cubicBezTo>
                  <a:pt x="44619" y="57397"/>
                  <a:pt x="47983" y="54570"/>
                  <a:pt x="49328" y="50376"/>
                </a:cubicBezTo>
                <a:cubicBezTo>
                  <a:pt x="45565" y="43982"/>
                  <a:pt x="36338" y="39970"/>
                  <a:pt x="36338" y="39970"/>
                </a:cubicBezTo>
                <a:cubicBezTo>
                  <a:pt x="17955" y="33719"/>
                  <a:pt x="14383" y="29957"/>
                  <a:pt x="14383" y="29957"/>
                </a:cubicBezTo>
                <a:cubicBezTo>
                  <a:pt x="6965" y="23218"/>
                  <a:pt x="6144" y="14609"/>
                  <a:pt x="6144" y="14609"/>
                </a:cubicBezTo>
                <a:cubicBezTo>
                  <a:pt x="5203" y="9514"/>
                  <a:pt x="3822" y="3287"/>
                  <a:pt x="309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7" name="Google Shape;1177;p37"/>
          <p:cNvSpPr/>
          <p:nvPr/>
        </p:nvSpPr>
        <p:spPr>
          <a:xfrm rot="2019062">
            <a:off x="6947085" y="-684995"/>
            <a:ext cx="3225524" cy="6071310"/>
          </a:xfrm>
          <a:custGeom>
            <a:avLst/>
            <a:gdLst/>
            <a:ahLst/>
            <a:cxnLst/>
            <a:rect l="l" t="t" r="r" b="b"/>
            <a:pathLst>
              <a:path w="22968" h="43232" extrusionOk="0">
                <a:moveTo>
                  <a:pt x="2977" y="0"/>
                </a:moveTo>
                <a:cubicBezTo>
                  <a:pt x="2667" y="524"/>
                  <a:pt x="2334" y="1060"/>
                  <a:pt x="2012" y="1584"/>
                </a:cubicBezTo>
                <a:cubicBezTo>
                  <a:pt x="3012" y="4691"/>
                  <a:pt x="2298" y="9692"/>
                  <a:pt x="2298" y="9692"/>
                </a:cubicBezTo>
                <a:cubicBezTo>
                  <a:pt x="0" y="19419"/>
                  <a:pt x="6822" y="24467"/>
                  <a:pt x="6822" y="24467"/>
                </a:cubicBezTo>
                <a:cubicBezTo>
                  <a:pt x="15300" y="30373"/>
                  <a:pt x="16288" y="39267"/>
                  <a:pt x="16252" y="43232"/>
                </a:cubicBezTo>
                <a:cubicBezTo>
                  <a:pt x="17824" y="42927"/>
                  <a:pt x="19420" y="42773"/>
                  <a:pt x="21015" y="42773"/>
                </a:cubicBezTo>
                <a:cubicBezTo>
                  <a:pt x="21667" y="42773"/>
                  <a:pt x="22318" y="42799"/>
                  <a:pt x="22967" y="42851"/>
                </a:cubicBezTo>
                <a:cubicBezTo>
                  <a:pt x="21300" y="34350"/>
                  <a:pt x="14311" y="28587"/>
                  <a:pt x="14311" y="28587"/>
                </a:cubicBezTo>
                <a:cubicBezTo>
                  <a:pt x="7894" y="22836"/>
                  <a:pt x="7334" y="15812"/>
                  <a:pt x="7334" y="15812"/>
                </a:cubicBezTo>
                <a:cubicBezTo>
                  <a:pt x="6572" y="8108"/>
                  <a:pt x="4763" y="3155"/>
                  <a:pt x="297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8" name="Google Shape;1178;p37"/>
          <p:cNvSpPr/>
          <p:nvPr/>
        </p:nvSpPr>
        <p:spPr>
          <a:xfrm>
            <a:off x="273198" y="3419909"/>
            <a:ext cx="151868" cy="202764"/>
          </a:xfrm>
          <a:custGeom>
            <a:avLst/>
            <a:gdLst/>
            <a:ahLst/>
            <a:cxnLst/>
            <a:rect l="l" t="t" r="r" b="b"/>
            <a:pathLst>
              <a:path w="2596" h="3466" extrusionOk="0">
                <a:moveTo>
                  <a:pt x="1298" y="1"/>
                </a:moveTo>
                <a:cubicBezTo>
                  <a:pt x="1280" y="1"/>
                  <a:pt x="1262" y="7"/>
                  <a:pt x="1262" y="19"/>
                </a:cubicBezTo>
                <a:cubicBezTo>
                  <a:pt x="1107" y="912"/>
                  <a:pt x="667" y="1602"/>
                  <a:pt x="12" y="1721"/>
                </a:cubicBezTo>
                <a:lnTo>
                  <a:pt x="0" y="1733"/>
                </a:lnTo>
                <a:lnTo>
                  <a:pt x="0" y="1745"/>
                </a:lnTo>
                <a:lnTo>
                  <a:pt x="12" y="1745"/>
                </a:lnTo>
                <a:cubicBezTo>
                  <a:pt x="667" y="1864"/>
                  <a:pt x="1107" y="2555"/>
                  <a:pt x="1262" y="3448"/>
                </a:cubicBezTo>
                <a:cubicBezTo>
                  <a:pt x="1262" y="3460"/>
                  <a:pt x="1280" y="3466"/>
                  <a:pt x="1298" y="3466"/>
                </a:cubicBezTo>
                <a:cubicBezTo>
                  <a:pt x="1316" y="3466"/>
                  <a:pt x="1334" y="3460"/>
                  <a:pt x="1334" y="3448"/>
                </a:cubicBezTo>
                <a:cubicBezTo>
                  <a:pt x="1488" y="2555"/>
                  <a:pt x="1929" y="1864"/>
                  <a:pt x="2584" y="1745"/>
                </a:cubicBezTo>
                <a:lnTo>
                  <a:pt x="2596" y="1745"/>
                </a:lnTo>
                <a:cubicBezTo>
                  <a:pt x="2596" y="1733"/>
                  <a:pt x="2584" y="1733"/>
                  <a:pt x="2584" y="1721"/>
                </a:cubicBezTo>
                <a:cubicBezTo>
                  <a:pt x="1929" y="1602"/>
                  <a:pt x="1488" y="912"/>
                  <a:pt x="1334" y="19"/>
                </a:cubicBezTo>
                <a:cubicBezTo>
                  <a:pt x="1334" y="7"/>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9" name="Google Shape;1179;p37"/>
          <p:cNvSpPr/>
          <p:nvPr/>
        </p:nvSpPr>
        <p:spPr>
          <a:xfrm>
            <a:off x="601912" y="3656544"/>
            <a:ext cx="98282" cy="129989"/>
          </a:xfrm>
          <a:custGeom>
            <a:avLst/>
            <a:gdLst/>
            <a:ahLst/>
            <a:cxnLst/>
            <a:rect l="l" t="t" r="r" b="b"/>
            <a:pathLst>
              <a:path w="1680" h="2222" extrusionOk="0">
                <a:moveTo>
                  <a:pt x="846" y="1"/>
                </a:moveTo>
                <a:cubicBezTo>
                  <a:pt x="834" y="1"/>
                  <a:pt x="822" y="4"/>
                  <a:pt x="822" y="10"/>
                </a:cubicBezTo>
                <a:cubicBezTo>
                  <a:pt x="715" y="569"/>
                  <a:pt x="429" y="1022"/>
                  <a:pt x="13" y="1093"/>
                </a:cubicBezTo>
                <a:lnTo>
                  <a:pt x="1" y="1105"/>
                </a:lnTo>
                <a:lnTo>
                  <a:pt x="1" y="1129"/>
                </a:lnTo>
                <a:lnTo>
                  <a:pt x="13" y="1129"/>
                </a:lnTo>
                <a:cubicBezTo>
                  <a:pt x="429" y="1201"/>
                  <a:pt x="727" y="1641"/>
                  <a:pt x="822" y="2213"/>
                </a:cubicBezTo>
                <a:cubicBezTo>
                  <a:pt x="822" y="2219"/>
                  <a:pt x="834" y="2221"/>
                  <a:pt x="846" y="2221"/>
                </a:cubicBezTo>
                <a:cubicBezTo>
                  <a:pt x="858" y="2221"/>
                  <a:pt x="870" y="2219"/>
                  <a:pt x="870" y="2213"/>
                </a:cubicBezTo>
                <a:cubicBezTo>
                  <a:pt x="965" y="1641"/>
                  <a:pt x="1251" y="1201"/>
                  <a:pt x="1680" y="1129"/>
                </a:cubicBezTo>
                <a:cubicBezTo>
                  <a:pt x="1680" y="1105"/>
                  <a:pt x="1680" y="1105"/>
                  <a:pt x="1668" y="1093"/>
                </a:cubicBezTo>
                <a:cubicBezTo>
                  <a:pt x="1251" y="1022"/>
                  <a:pt x="953" y="569"/>
                  <a:pt x="870" y="10"/>
                </a:cubicBezTo>
                <a:cubicBezTo>
                  <a:pt x="870" y="4"/>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0" name="Google Shape;1180;p37"/>
          <p:cNvSpPr/>
          <p:nvPr/>
        </p:nvSpPr>
        <p:spPr>
          <a:xfrm>
            <a:off x="1625144" y="3531879"/>
            <a:ext cx="98574" cy="129989"/>
          </a:xfrm>
          <a:custGeom>
            <a:avLst/>
            <a:gdLst/>
            <a:ahLst/>
            <a:cxnLst/>
            <a:rect l="l" t="t" r="r" b="b"/>
            <a:pathLst>
              <a:path w="1685" h="2222" extrusionOk="0">
                <a:moveTo>
                  <a:pt x="1683" y="1120"/>
                </a:moveTo>
                <a:cubicBezTo>
                  <a:pt x="1682" y="1120"/>
                  <a:pt x="1679" y="1123"/>
                  <a:pt x="1679" y="1129"/>
                </a:cubicBezTo>
                <a:cubicBezTo>
                  <a:pt x="1685" y="1123"/>
                  <a:pt x="1685" y="1120"/>
                  <a:pt x="1683" y="1120"/>
                </a:cubicBezTo>
                <a:close/>
                <a:moveTo>
                  <a:pt x="839" y="1"/>
                </a:moveTo>
                <a:cubicBezTo>
                  <a:pt x="831" y="1"/>
                  <a:pt x="822" y="4"/>
                  <a:pt x="822" y="10"/>
                </a:cubicBezTo>
                <a:cubicBezTo>
                  <a:pt x="714" y="581"/>
                  <a:pt x="429" y="1022"/>
                  <a:pt x="12" y="1093"/>
                </a:cubicBezTo>
                <a:lnTo>
                  <a:pt x="0" y="1117"/>
                </a:lnTo>
                <a:lnTo>
                  <a:pt x="0" y="1129"/>
                </a:lnTo>
                <a:lnTo>
                  <a:pt x="12" y="1129"/>
                </a:lnTo>
                <a:cubicBezTo>
                  <a:pt x="429" y="1200"/>
                  <a:pt x="726" y="1653"/>
                  <a:pt x="822" y="2212"/>
                </a:cubicBezTo>
                <a:cubicBezTo>
                  <a:pt x="822" y="2218"/>
                  <a:pt x="831" y="2221"/>
                  <a:pt x="839" y="2221"/>
                </a:cubicBezTo>
                <a:cubicBezTo>
                  <a:pt x="848" y="2221"/>
                  <a:pt x="857" y="2218"/>
                  <a:pt x="857" y="2212"/>
                </a:cubicBezTo>
                <a:cubicBezTo>
                  <a:pt x="965" y="1653"/>
                  <a:pt x="1250" y="1200"/>
                  <a:pt x="1679" y="1129"/>
                </a:cubicBezTo>
                <a:cubicBezTo>
                  <a:pt x="1679" y="1117"/>
                  <a:pt x="1679" y="1117"/>
                  <a:pt x="1667" y="1093"/>
                </a:cubicBezTo>
                <a:cubicBezTo>
                  <a:pt x="1250" y="1022"/>
                  <a:pt x="953" y="581"/>
                  <a:pt x="857" y="10"/>
                </a:cubicBezTo>
                <a:cubicBezTo>
                  <a:pt x="857" y="4"/>
                  <a:pt x="848" y="1"/>
                  <a:pt x="83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1" name="Google Shape;1181;p37"/>
          <p:cNvSpPr/>
          <p:nvPr/>
        </p:nvSpPr>
        <p:spPr>
          <a:xfrm>
            <a:off x="2477672" y="4473913"/>
            <a:ext cx="151868" cy="203115"/>
          </a:xfrm>
          <a:custGeom>
            <a:avLst/>
            <a:gdLst/>
            <a:ahLst/>
            <a:cxnLst/>
            <a:rect l="l" t="t" r="r" b="b"/>
            <a:pathLst>
              <a:path w="2596" h="3472" extrusionOk="0">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2" name="Google Shape;1182;p37"/>
          <p:cNvSpPr/>
          <p:nvPr/>
        </p:nvSpPr>
        <p:spPr>
          <a:xfrm>
            <a:off x="1636260" y="4755827"/>
            <a:ext cx="98282" cy="130516"/>
          </a:xfrm>
          <a:custGeom>
            <a:avLst/>
            <a:gdLst/>
            <a:ahLst/>
            <a:cxnLst/>
            <a:rect l="l" t="t" r="r" b="b"/>
            <a:pathLst>
              <a:path w="1680" h="2231" extrusionOk="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3" name="Google Shape;1183;p37"/>
          <p:cNvSpPr/>
          <p:nvPr/>
        </p:nvSpPr>
        <p:spPr>
          <a:xfrm>
            <a:off x="1516450" y="4905588"/>
            <a:ext cx="98282" cy="130516"/>
          </a:xfrm>
          <a:custGeom>
            <a:avLst/>
            <a:gdLst/>
            <a:ahLst/>
            <a:cxnLst/>
            <a:rect l="l" t="t" r="r" b="b"/>
            <a:pathLst>
              <a:path w="1680" h="2231" extrusionOk="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4" name="Google Shape;1184;p37"/>
          <p:cNvSpPr/>
          <p:nvPr/>
        </p:nvSpPr>
        <p:spPr>
          <a:xfrm>
            <a:off x="195158" y="4622095"/>
            <a:ext cx="152629" cy="202764"/>
          </a:xfrm>
          <a:custGeom>
            <a:avLst/>
            <a:gdLst/>
            <a:ahLst/>
            <a:cxnLst/>
            <a:rect l="l" t="t" r="r" b="b"/>
            <a:pathLst>
              <a:path w="2609" h="3466" extrusionOk="0">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5" name="Google Shape;1185;p37"/>
          <p:cNvSpPr/>
          <p:nvPr/>
        </p:nvSpPr>
        <p:spPr>
          <a:xfrm>
            <a:off x="1712895" y="3381475"/>
            <a:ext cx="98282" cy="129931"/>
          </a:xfrm>
          <a:custGeom>
            <a:avLst/>
            <a:gdLst/>
            <a:ahLst/>
            <a:cxnLst/>
            <a:rect l="l" t="t" r="r" b="b"/>
            <a:pathLst>
              <a:path w="1680" h="2221" extrusionOk="0">
                <a:moveTo>
                  <a:pt x="846" y="0"/>
                </a:moveTo>
                <a:cubicBezTo>
                  <a:pt x="834" y="0"/>
                  <a:pt x="822" y="3"/>
                  <a:pt x="822" y="9"/>
                </a:cubicBezTo>
                <a:cubicBezTo>
                  <a:pt x="715" y="569"/>
                  <a:pt x="429" y="1021"/>
                  <a:pt x="12" y="1092"/>
                </a:cubicBezTo>
                <a:lnTo>
                  <a:pt x="0" y="1104"/>
                </a:lnTo>
                <a:lnTo>
                  <a:pt x="0" y="1128"/>
                </a:lnTo>
                <a:lnTo>
                  <a:pt x="12" y="1128"/>
                </a:lnTo>
                <a:cubicBezTo>
                  <a:pt x="429" y="1200"/>
                  <a:pt x="727" y="1640"/>
                  <a:pt x="822" y="2212"/>
                </a:cubicBezTo>
                <a:cubicBezTo>
                  <a:pt x="822" y="2218"/>
                  <a:pt x="834" y="2221"/>
                  <a:pt x="846" y="2221"/>
                </a:cubicBezTo>
                <a:cubicBezTo>
                  <a:pt x="858" y="2221"/>
                  <a:pt x="869" y="2218"/>
                  <a:pt x="869" y="2212"/>
                </a:cubicBezTo>
                <a:cubicBezTo>
                  <a:pt x="965" y="1640"/>
                  <a:pt x="1250" y="1200"/>
                  <a:pt x="1679" y="1128"/>
                </a:cubicBezTo>
                <a:cubicBezTo>
                  <a:pt x="1679" y="1104"/>
                  <a:pt x="1679" y="1104"/>
                  <a:pt x="1667" y="1092"/>
                </a:cubicBezTo>
                <a:cubicBezTo>
                  <a:pt x="1250" y="1021"/>
                  <a:pt x="953" y="569"/>
                  <a:pt x="869" y="9"/>
                </a:cubicBezTo>
                <a:cubicBezTo>
                  <a:pt x="869"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6" name="Google Shape;1186;p37"/>
          <p:cNvSpPr/>
          <p:nvPr/>
        </p:nvSpPr>
        <p:spPr>
          <a:xfrm>
            <a:off x="8737556" y="984902"/>
            <a:ext cx="98282" cy="130457"/>
          </a:xfrm>
          <a:custGeom>
            <a:avLst/>
            <a:gdLst/>
            <a:ahLst/>
            <a:cxnLst/>
            <a:rect l="l" t="t" r="r" b="b"/>
            <a:pathLst>
              <a:path w="1680" h="2230" extrusionOk="0">
                <a:moveTo>
                  <a:pt x="834" y="0"/>
                </a:moveTo>
                <a:cubicBezTo>
                  <a:pt x="822" y="0"/>
                  <a:pt x="810" y="3"/>
                  <a:pt x="810" y="9"/>
                </a:cubicBezTo>
                <a:cubicBezTo>
                  <a:pt x="715" y="581"/>
                  <a:pt x="429" y="1021"/>
                  <a:pt x="13" y="1105"/>
                </a:cubicBezTo>
                <a:lnTo>
                  <a:pt x="1" y="1117"/>
                </a:lnTo>
                <a:lnTo>
                  <a:pt x="1" y="1128"/>
                </a:lnTo>
                <a:lnTo>
                  <a:pt x="13" y="1128"/>
                </a:lnTo>
                <a:cubicBezTo>
                  <a:pt x="429" y="1200"/>
                  <a:pt x="727" y="1652"/>
                  <a:pt x="810" y="2212"/>
                </a:cubicBezTo>
                <a:cubicBezTo>
                  <a:pt x="810" y="2224"/>
                  <a:pt x="822" y="2230"/>
                  <a:pt x="834" y="2230"/>
                </a:cubicBezTo>
                <a:cubicBezTo>
                  <a:pt x="846" y="2230"/>
                  <a:pt x="858" y="2224"/>
                  <a:pt x="858" y="2212"/>
                </a:cubicBezTo>
                <a:cubicBezTo>
                  <a:pt x="965" y="1652"/>
                  <a:pt x="1251" y="1200"/>
                  <a:pt x="1680" y="1128"/>
                </a:cubicBezTo>
                <a:cubicBezTo>
                  <a:pt x="1680" y="1117"/>
                  <a:pt x="1680" y="1117"/>
                  <a:pt x="1668" y="1105"/>
                </a:cubicBezTo>
                <a:cubicBezTo>
                  <a:pt x="1251" y="1021"/>
                  <a:pt x="953" y="581"/>
                  <a:pt x="858" y="9"/>
                </a:cubicBezTo>
                <a:cubicBezTo>
                  <a:pt x="858" y="3"/>
                  <a:pt x="846" y="0"/>
                  <a:pt x="83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7" name="Google Shape;1187;p37"/>
          <p:cNvSpPr/>
          <p:nvPr/>
        </p:nvSpPr>
        <p:spPr>
          <a:xfrm>
            <a:off x="6808210" y="75921"/>
            <a:ext cx="98282" cy="130516"/>
          </a:xfrm>
          <a:custGeom>
            <a:avLst/>
            <a:gdLst/>
            <a:ahLst/>
            <a:cxnLst/>
            <a:rect l="l" t="t" r="r" b="b"/>
            <a:pathLst>
              <a:path w="1680" h="2231" extrusionOk="0">
                <a:moveTo>
                  <a:pt x="834" y="1"/>
                </a:moveTo>
                <a:cubicBezTo>
                  <a:pt x="822" y="1"/>
                  <a:pt x="810" y="4"/>
                  <a:pt x="810" y="10"/>
                </a:cubicBezTo>
                <a:cubicBezTo>
                  <a:pt x="715" y="581"/>
                  <a:pt x="429" y="1022"/>
                  <a:pt x="12" y="1105"/>
                </a:cubicBezTo>
                <a:lnTo>
                  <a:pt x="1" y="1117"/>
                </a:lnTo>
                <a:lnTo>
                  <a:pt x="1" y="1129"/>
                </a:lnTo>
                <a:lnTo>
                  <a:pt x="12" y="1129"/>
                </a:lnTo>
                <a:cubicBezTo>
                  <a:pt x="429" y="1200"/>
                  <a:pt x="727" y="1653"/>
                  <a:pt x="810" y="2212"/>
                </a:cubicBezTo>
                <a:cubicBezTo>
                  <a:pt x="810" y="2224"/>
                  <a:pt x="822" y="2230"/>
                  <a:pt x="834" y="2230"/>
                </a:cubicBezTo>
                <a:cubicBezTo>
                  <a:pt x="846" y="2230"/>
                  <a:pt x="858" y="2224"/>
                  <a:pt x="858" y="2212"/>
                </a:cubicBezTo>
                <a:cubicBezTo>
                  <a:pt x="965" y="1653"/>
                  <a:pt x="1251" y="1200"/>
                  <a:pt x="1679" y="1129"/>
                </a:cubicBezTo>
                <a:cubicBezTo>
                  <a:pt x="1679" y="1117"/>
                  <a:pt x="1679" y="1117"/>
                  <a:pt x="1667" y="1105"/>
                </a:cubicBez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8" name="Google Shape;1188;p37"/>
          <p:cNvSpPr/>
          <p:nvPr/>
        </p:nvSpPr>
        <p:spPr>
          <a:xfrm>
            <a:off x="7518640" y="598681"/>
            <a:ext cx="151927" cy="203057"/>
          </a:xfrm>
          <a:custGeom>
            <a:avLst/>
            <a:gdLst/>
            <a:ahLst/>
            <a:cxnLst/>
            <a:rect l="l" t="t" r="r" b="b"/>
            <a:pathLst>
              <a:path w="2597" h="3471" extrusionOk="0">
                <a:moveTo>
                  <a:pt x="1299" y="0"/>
                </a:moveTo>
                <a:cubicBezTo>
                  <a:pt x="1281" y="0"/>
                  <a:pt x="1263" y="9"/>
                  <a:pt x="1263" y="27"/>
                </a:cubicBezTo>
                <a:cubicBezTo>
                  <a:pt x="1108" y="920"/>
                  <a:pt x="668" y="1599"/>
                  <a:pt x="13" y="1718"/>
                </a:cubicBezTo>
                <a:lnTo>
                  <a:pt x="1" y="1718"/>
                </a:lnTo>
                <a:cubicBezTo>
                  <a:pt x="1" y="1730"/>
                  <a:pt x="13" y="1753"/>
                  <a:pt x="13" y="1753"/>
                </a:cubicBezTo>
                <a:cubicBezTo>
                  <a:pt x="668" y="1873"/>
                  <a:pt x="1108" y="2551"/>
                  <a:pt x="1263" y="3444"/>
                </a:cubicBezTo>
                <a:cubicBezTo>
                  <a:pt x="1263" y="3462"/>
                  <a:pt x="1281" y="3471"/>
                  <a:pt x="1299" y="3471"/>
                </a:cubicBezTo>
                <a:cubicBezTo>
                  <a:pt x="1317" y="3471"/>
                  <a:pt x="1334" y="3462"/>
                  <a:pt x="1334" y="3444"/>
                </a:cubicBezTo>
                <a:cubicBezTo>
                  <a:pt x="1489" y="2551"/>
                  <a:pt x="1930" y="1873"/>
                  <a:pt x="2585" y="1753"/>
                </a:cubicBezTo>
                <a:lnTo>
                  <a:pt x="2596" y="1730"/>
                </a:lnTo>
                <a:lnTo>
                  <a:pt x="2596" y="1718"/>
                </a:lnTo>
                <a:lnTo>
                  <a:pt x="2585" y="1718"/>
                </a:lnTo>
                <a:cubicBezTo>
                  <a:pt x="1930" y="1599"/>
                  <a:pt x="1489" y="920"/>
                  <a:pt x="1334" y="27"/>
                </a:cubicBezTo>
                <a:cubicBezTo>
                  <a:pt x="1334" y="9"/>
                  <a:pt x="1317" y="0"/>
                  <a:pt x="129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9" name="Google Shape;1189;p37"/>
          <p:cNvSpPr/>
          <p:nvPr/>
        </p:nvSpPr>
        <p:spPr>
          <a:xfrm>
            <a:off x="7959558" y="-67405"/>
            <a:ext cx="152629" cy="202764"/>
          </a:xfrm>
          <a:custGeom>
            <a:avLst/>
            <a:gdLst/>
            <a:ahLst/>
            <a:cxnLst/>
            <a:rect l="l" t="t" r="r" b="b"/>
            <a:pathLst>
              <a:path w="2609" h="3466" extrusionOk="0">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0" name="Google Shape;1190;p37"/>
          <p:cNvSpPr/>
          <p:nvPr/>
        </p:nvSpPr>
        <p:spPr>
          <a:xfrm>
            <a:off x="7420476" y="422770"/>
            <a:ext cx="98925" cy="129989"/>
          </a:xfrm>
          <a:custGeom>
            <a:avLst/>
            <a:gdLst/>
            <a:ahLst/>
            <a:cxnLst/>
            <a:rect l="l" t="t" r="r" b="b"/>
            <a:pathLst>
              <a:path w="1691" h="2222" extrusionOk="0">
                <a:moveTo>
                  <a:pt x="12" y="1093"/>
                </a:moveTo>
                <a:lnTo>
                  <a:pt x="12" y="1093"/>
                </a:lnTo>
                <a:cubicBezTo>
                  <a:pt x="0" y="1099"/>
                  <a:pt x="0" y="1102"/>
                  <a:pt x="3" y="1102"/>
                </a:cubicBezTo>
                <a:cubicBezTo>
                  <a:pt x="6" y="1102"/>
                  <a:pt x="12" y="1099"/>
                  <a:pt x="12" y="1093"/>
                </a:cubicBezTo>
                <a:close/>
                <a:moveTo>
                  <a:pt x="845" y="1"/>
                </a:moveTo>
                <a:cubicBezTo>
                  <a:pt x="834" y="1"/>
                  <a:pt x="822" y="4"/>
                  <a:pt x="822" y="10"/>
                </a:cubicBezTo>
                <a:cubicBezTo>
                  <a:pt x="726" y="570"/>
                  <a:pt x="441" y="1022"/>
                  <a:pt x="12" y="1093"/>
                </a:cubicBezTo>
                <a:cubicBezTo>
                  <a:pt x="12" y="1105"/>
                  <a:pt x="12" y="1129"/>
                  <a:pt x="24" y="1129"/>
                </a:cubicBezTo>
                <a:cubicBezTo>
                  <a:pt x="441" y="1201"/>
                  <a:pt x="738" y="1641"/>
                  <a:pt x="822" y="2213"/>
                </a:cubicBezTo>
                <a:cubicBezTo>
                  <a:pt x="822" y="2219"/>
                  <a:pt x="834" y="2221"/>
                  <a:pt x="845" y="2221"/>
                </a:cubicBezTo>
                <a:cubicBezTo>
                  <a:pt x="857" y="2221"/>
                  <a:pt x="869" y="2219"/>
                  <a:pt x="869" y="2213"/>
                </a:cubicBezTo>
                <a:cubicBezTo>
                  <a:pt x="976" y="1641"/>
                  <a:pt x="1262" y="1201"/>
                  <a:pt x="1679" y="1129"/>
                </a:cubicBezTo>
                <a:lnTo>
                  <a:pt x="1691" y="1105"/>
                </a:lnTo>
                <a:lnTo>
                  <a:pt x="1691" y="1093"/>
                </a:lnTo>
                <a:lnTo>
                  <a:pt x="1679" y="1093"/>
                </a:lnTo>
                <a:cubicBezTo>
                  <a:pt x="1262" y="1022"/>
                  <a:pt x="965" y="570"/>
                  <a:pt x="869" y="10"/>
                </a:cubicBezTo>
                <a:cubicBezTo>
                  <a:pt x="869" y="4"/>
                  <a:pt x="857" y="1"/>
                  <a:pt x="84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1" name="Google Shape;1191;p37"/>
          <p:cNvSpPr/>
          <p:nvPr/>
        </p:nvSpPr>
        <p:spPr>
          <a:xfrm>
            <a:off x="7856480" y="1381184"/>
            <a:ext cx="98282" cy="129989"/>
          </a:xfrm>
          <a:custGeom>
            <a:avLst/>
            <a:gdLst/>
            <a:ahLst/>
            <a:cxnLst/>
            <a:rect l="l" t="t" r="r" b="b"/>
            <a:pathLst>
              <a:path w="1680" h="2222" extrusionOk="0">
                <a:moveTo>
                  <a:pt x="834" y="1"/>
                </a:moveTo>
                <a:cubicBezTo>
                  <a:pt x="822" y="1"/>
                  <a:pt x="810" y="4"/>
                  <a:pt x="810" y="10"/>
                </a:cubicBezTo>
                <a:cubicBezTo>
                  <a:pt x="715" y="581"/>
                  <a:pt x="429" y="1022"/>
                  <a:pt x="0" y="1093"/>
                </a:cubicBezTo>
                <a:cubicBezTo>
                  <a:pt x="0" y="1117"/>
                  <a:pt x="0" y="1117"/>
                  <a:pt x="12" y="1129"/>
                </a:cubicBezTo>
                <a:cubicBezTo>
                  <a:pt x="429" y="1201"/>
                  <a:pt x="727" y="1653"/>
                  <a:pt x="810" y="2213"/>
                </a:cubicBezTo>
                <a:cubicBezTo>
                  <a:pt x="810" y="2218"/>
                  <a:pt x="822" y="2221"/>
                  <a:pt x="834" y="2221"/>
                </a:cubicBezTo>
                <a:cubicBezTo>
                  <a:pt x="846" y="2221"/>
                  <a:pt x="858" y="2218"/>
                  <a:pt x="858" y="2213"/>
                </a:cubicBezTo>
                <a:cubicBezTo>
                  <a:pt x="965" y="1653"/>
                  <a:pt x="1251" y="1201"/>
                  <a:pt x="1667" y="1129"/>
                </a:cubicBezTo>
                <a:lnTo>
                  <a:pt x="1679" y="1117"/>
                </a:lnTo>
                <a:lnTo>
                  <a:pt x="1679" y="1093"/>
                </a:lnTo>
                <a:lnTo>
                  <a:pt x="1667" y="1093"/>
                </a:ln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2" name="Google Shape;1192;p37"/>
          <p:cNvSpPr/>
          <p:nvPr/>
        </p:nvSpPr>
        <p:spPr>
          <a:xfrm>
            <a:off x="6572699" y="3752850"/>
            <a:ext cx="5142597" cy="1945275"/>
          </a:xfrm>
          <a:custGeom>
            <a:avLst/>
            <a:gdLst/>
            <a:ahLst/>
            <a:cxnLst/>
            <a:rect l="l" t="t" r="r" b="b"/>
            <a:pathLst>
              <a:path w="53924" h="20395" extrusionOk="0">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7144130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193"/>
        <p:cNvGrpSpPr/>
        <p:nvPr/>
      </p:nvGrpSpPr>
      <p:grpSpPr>
        <a:xfrm>
          <a:off x="0" y="0"/>
          <a:ext cx="0" cy="0"/>
          <a:chOff x="0" y="0"/>
          <a:chExt cx="0" cy="0"/>
        </a:xfrm>
      </p:grpSpPr>
      <p:sp>
        <p:nvSpPr>
          <p:cNvPr id="1194" name="Google Shape;1194;p38"/>
          <p:cNvSpPr/>
          <p:nvPr/>
        </p:nvSpPr>
        <p:spPr>
          <a:xfrm>
            <a:off x="6215386" y="-1276350"/>
            <a:ext cx="5142597" cy="1945275"/>
          </a:xfrm>
          <a:custGeom>
            <a:avLst/>
            <a:gdLst/>
            <a:ahLst/>
            <a:cxnLst/>
            <a:rect l="l" t="t" r="r" b="b"/>
            <a:pathLst>
              <a:path w="53924" h="20395" extrusionOk="0">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5" name="Google Shape;1195;p38"/>
          <p:cNvSpPr/>
          <p:nvPr/>
        </p:nvSpPr>
        <p:spPr>
          <a:xfrm>
            <a:off x="-809264" y="3699975"/>
            <a:ext cx="5142597" cy="1945275"/>
          </a:xfrm>
          <a:custGeom>
            <a:avLst/>
            <a:gdLst/>
            <a:ahLst/>
            <a:cxnLst/>
            <a:rect l="l" t="t" r="r" b="b"/>
            <a:pathLst>
              <a:path w="53924" h="20395" extrusionOk="0">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6" name="Google Shape;1196;p38"/>
          <p:cNvSpPr/>
          <p:nvPr/>
        </p:nvSpPr>
        <p:spPr>
          <a:xfrm>
            <a:off x="273198" y="3419909"/>
            <a:ext cx="151866" cy="202761"/>
          </a:xfrm>
          <a:custGeom>
            <a:avLst/>
            <a:gdLst/>
            <a:ahLst/>
            <a:cxnLst/>
            <a:rect l="l" t="t" r="r" b="b"/>
            <a:pathLst>
              <a:path w="2596" h="3466" extrusionOk="0">
                <a:moveTo>
                  <a:pt x="1298" y="1"/>
                </a:moveTo>
                <a:cubicBezTo>
                  <a:pt x="1280" y="1"/>
                  <a:pt x="1262" y="7"/>
                  <a:pt x="1262" y="19"/>
                </a:cubicBezTo>
                <a:cubicBezTo>
                  <a:pt x="1107" y="912"/>
                  <a:pt x="667" y="1602"/>
                  <a:pt x="12" y="1721"/>
                </a:cubicBezTo>
                <a:lnTo>
                  <a:pt x="0" y="1733"/>
                </a:lnTo>
                <a:lnTo>
                  <a:pt x="0" y="1745"/>
                </a:lnTo>
                <a:lnTo>
                  <a:pt x="12" y="1745"/>
                </a:lnTo>
                <a:cubicBezTo>
                  <a:pt x="667" y="1864"/>
                  <a:pt x="1107" y="2555"/>
                  <a:pt x="1262" y="3448"/>
                </a:cubicBezTo>
                <a:cubicBezTo>
                  <a:pt x="1262" y="3460"/>
                  <a:pt x="1280" y="3466"/>
                  <a:pt x="1298" y="3466"/>
                </a:cubicBezTo>
                <a:cubicBezTo>
                  <a:pt x="1316" y="3466"/>
                  <a:pt x="1334" y="3460"/>
                  <a:pt x="1334" y="3448"/>
                </a:cubicBezTo>
                <a:cubicBezTo>
                  <a:pt x="1488" y="2555"/>
                  <a:pt x="1929" y="1864"/>
                  <a:pt x="2584" y="1745"/>
                </a:cubicBezTo>
                <a:lnTo>
                  <a:pt x="2596" y="1745"/>
                </a:lnTo>
                <a:cubicBezTo>
                  <a:pt x="2596" y="1733"/>
                  <a:pt x="2584" y="1733"/>
                  <a:pt x="2584" y="1721"/>
                </a:cubicBezTo>
                <a:cubicBezTo>
                  <a:pt x="1929" y="1602"/>
                  <a:pt x="1488" y="912"/>
                  <a:pt x="1334" y="19"/>
                </a:cubicBezTo>
                <a:cubicBezTo>
                  <a:pt x="1334" y="7"/>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7" name="Google Shape;1197;p38"/>
          <p:cNvSpPr/>
          <p:nvPr/>
        </p:nvSpPr>
        <p:spPr>
          <a:xfrm>
            <a:off x="601912" y="3656544"/>
            <a:ext cx="98280" cy="129987"/>
          </a:xfrm>
          <a:custGeom>
            <a:avLst/>
            <a:gdLst/>
            <a:ahLst/>
            <a:cxnLst/>
            <a:rect l="l" t="t" r="r" b="b"/>
            <a:pathLst>
              <a:path w="1680" h="2222" extrusionOk="0">
                <a:moveTo>
                  <a:pt x="846" y="1"/>
                </a:moveTo>
                <a:cubicBezTo>
                  <a:pt x="834" y="1"/>
                  <a:pt x="822" y="4"/>
                  <a:pt x="822" y="10"/>
                </a:cubicBezTo>
                <a:cubicBezTo>
                  <a:pt x="715" y="569"/>
                  <a:pt x="429" y="1022"/>
                  <a:pt x="13" y="1093"/>
                </a:cubicBezTo>
                <a:lnTo>
                  <a:pt x="1" y="1105"/>
                </a:lnTo>
                <a:lnTo>
                  <a:pt x="1" y="1129"/>
                </a:lnTo>
                <a:lnTo>
                  <a:pt x="13" y="1129"/>
                </a:lnTo>
                <a:cubicBezTo>
                  <a:pt x="429" y="1201"/>
                  <a:pt x="727" y="1641"/>
                  <a:pt x="822" y="2213"/>
                </a:cubicBezTo>
                <a:cubicBezTo>
                  <a:pt x="822" y="2219"/>
                  <a:pt x="834" y="2221"/>
                  <a:pt x="846" y="2221"/>
                </a:cubicBezTo>
                <a:cubicBezTo>
                  <a:pt x="858" y="2221"/>
                  <a:pt x="870" y="2219"/>
                  <a:pt x="870" y="2213"/>
                </a:cubicBezTo>
                <a:cubicBezTo>
                  <a:pt x="965" y="1641"/>
                  <a:pt x="1251" y="1201"/>
                  <a:pt x="1680" y="1129"/>
                </a:cubicBezTo>
                <a:cubicBezTo>
                  <a:pt x="1680" y="1105"/>
                  <a:pt x="1680" y="1105"/>
                  <a:pt x="1668" y="1093"/>
                </a:cubicBezTo>
                <a:cubicBezTo>
                  <a:pt x="1251" y="1022"/>
                  <a:pt x="953" y="569"/>
                  <a:pt x="870" y="10"/>
                </a:cubicBezTo>
                <a:cubicBezTo>
                  <a:pt x="870" y="4"/>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8" name="Google Shape;1198;p38"/>
          <p:cNvSpPr/>
          <p:nvPr/>
        </p:nvSpPr>
        <p:spPr>
          <a:xfrm>
            <a:off x="1636107" y="3511404"/>
            <a:ext cx="98573" cy="129987"/>
          </a:xfrm>
          <a:custGeom>
            <a:avLst/>
            <a:gdLst/>
            <a:ahLst/>
            <a:cxnLst/>
            <a:rect l="l" t="t" r="r" b="b"/>
            <a:pathLst>
              <a:path w="1685" h="2222" extrusionOk="0">
                <a:moveTo>
                  <a:pt x="1683" y="1120"/>
                </a:moveTo>
                <a:cubicBezTo>
                  <a:pt x="1682" y="1120"/>
                  <a:pt x="1679" y="1123"/>
                  <a:pt x="1679" y="1129"/>
                </a:cubicBezTo>
                <a:cubicBezTo>
                  <a:pt x="1685" y="1123"/>
                  <a:pt x="1685" y="1120"/>
                  <a:pt x="1683" y="1120"/>
                </a:cubicBezTo>
                <a:close/>
                <a:moveTo>
                  <a:pt x="839" y="1"/>
                </a:moveTo>
                <a:cubicBezTo>
                  <a:pt x="831" y="1"/>
                  <a:pt x="822" y="4"/>
                  <a:pt x="822" y="10"/>
                </a:cubicBezTo>
                <a:cubicBezTo>
                  <a:pt x="714" y="581"/>
                  <a:pt x="429" y="1022"/>
                  <a:pt x="12" y="1093"/>
                </a:cubicBezTo>
                <a:lnTo>
                  <a:pt x="0" y="1117"/>
                </a:lnTo>
                <a:lnTo>
                  <a:pt x="0" y="1129"/>
                </a:lnTo>
                <a:lnTo>
                  <a:pt x="12" y="1129"/>
                </a:lnTo>
                <a:cubicBezTo>
                  <a:pt x="429" y="1200"/>
                  <a:pt x="726" y="1653"/>
                  <a:pt x="822" y="2212"/>
                </a:cubicBezTo>
                <a:cubicBezTo>
                  <a:pt x="822" y="2218"/>
                  <a:pt x="831" y="2221"/>
                  <a:pt x="839" y="2221"/>
                </a:cubicBezTo>
                <a:cubicBezTo>
                  <a:pt x="848" y="2221"/>
                  <a:pt x="857" y="2218"/>
                  <a:pt x="857" y="2212"/>
                </a:cubicBezTo>
                <a:cubicBezTo>
                  <a:pt x="965" y="1653"/>
                  <a:pt x="1250" y="1200"/>
                  <a:pt x="1679" y="1129"/>
                </a:cubicBezTo>
                <a:cubicBezTo>
                  <a:pt x="1679" y="1117"/>
                  <a:pt x="1679" y="1117"/>
                  <a:pt x="1667" y="1093"/>
                </a:cubicBezTo>
                <a:cubicBezTo>
                  <a:pt x="1250" y="1022"/>
                  <a:pt x="953" y="581"/>
                  <a:pt x="857" y="10"/>
                </a:cubicBezTo>
                <a:cubicBezTo>
                  <a:pt x="857" y="4"/>
                  <a:pt x="848" y="1"/>
                  <a:pt x="83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9" name="Google Shape;1199;p38"/>
          <p:cNvSpPr/>
          <p:nvPr/>
        </p:nvSpPr>
        <p:spPr>
          <a:xfrm>
            <a:off x="2477672" y="4473913"/>
            <a:ext cx="151866" cy="203112"/>
          </a:xfrm>
          <a:custGeom>
            <a:avLst/>
            <a:gdLst/>
            <a:ahLst/>
            <a:cxnLst/>
            <a:rect l="l" t="t" r="r" b="b"/>
            <a:pathLst>
              <a:path w="2596" h="3472" extrusionOk="0">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0" name="Google Shape;1200;p38"/>
          <p:cNvSpPr/>
          <p:nvPr/>
        </p:nvSpPr>
        <p:spPr>
          <a:xfrm>
            <a:off x="1636260" y="4755827"/>
            <a:ext cx="98280" cy="130514"/>
          </a:xfrm>
          <a:custGeom>
            <a:avLst/>
            <a:gdLst/>
            <a:ahLst/>
            <a:cxnLst/>
            <a:rect l="l" t="t" r="r" b="b"/>
            <a:pathLst>
              <a:path w="1680" h="2231" extrusionOk="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1" name="Google Shape;1201;p38"/>
          <p:cNvSpPr/>
          <p:nvPr/>
        </p:nvSpPr>
        <p:spPr>
          <a:xfrm>
            <a:off x="1516450" y="4905588"/>
            <a:ext cx="98280" cy="130514"/>
          </a:xfrm>
          <a:custGeom>
            <a:avLst/>
            <a:gdLst/>
            <a:ahLst/>
            <a:cxnLst/>
            <a:rect l="l" t="t" r="r" b="b"/>
            <a:pathLst>
              <a:path w="1680" h="2231" extrusionOk="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2" name="Google Shape;1202;p38"/>
          <p:cNvSpPr/>
          <p:nvPr/>
        </p:nvSpPr>
        <p:spPr>
          <a:xfrm>
            <a:off x="195158" y="4622095"/>
            <a:ext cx="152626" cy="202761"/>
          </a:xfrm>
          <a:custGeom>
            <a:avLst/>
            <a:gdLst/>
            <a:ahLst/>
            <a:cxnLst/>
            <a:rect l="l" t="t" r="r" b="b"/>
            <a:pathLst>
              <a:path w="2609" h="3466" extrusionOk="0">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3" name="Google Shape;1203;p38"/>
          <p:cNvSpPr/>
          <p:nvPr/>
        </p:nvSpPr>
        <p:spPr>
          <a:xfrm>
            <a:off x="1712895" y="3381475"/>
            <a:ext cx="98280" cy="129929"/>
          </a:xfrm>
          <a:custGeom>
            <a:avLst/>
            <a:gdLst/>
            <a:ahLst/>
            <a:cxnLst/>
            <a:rect l="l" t="t" r="r" b="b"/>
            <a:pathLst>
              <a:path w="1680" h="2221" extrusionOk="0">
                <a:moveTo>
                  <a:pt x="846" y="0"/>
                </a:moveTo>
                <a:cubicBezTo>
                  <a:pt x="834" y="0"/>
                  <a:pt x="822" y="3"/>
                  <a:pt x="822" y="9"/>
                </a:cubicBezTo>
                <a:cubicBezTo>
                  <a:pt x="715" y="569"/>
                  <a:pt x="429" y="1021"/>
                  <a:pt x="12" y="1092"/>
                </a:cubicBezTo>
                <a:lnTo>
                  <a:pt x="0" y="1104"/>
                </a:lnTo>
                <a:lnTo>
                  <a:pt x="0" y="1128"/>
                </a:lnTo>
                <a:lnTo>
                  <a:pt x="12" y="1128"/>
                </a:lnTo>
                <a:cubicBezTo>
                  <a:pt x="429" y="1200"/>
                  <a:pt x="727" y="1640"/>
                  <a:pt x="822" y="2212"/>
                </a:cubicBezTo>
                <a:cubicBezTo>
                  <a:pt x="822" y="2218"/>
                  <a:pt x="834" y="2221"/>
                  <a:pt x="846" y="2221"/>
                </a:cubicBezTo>
                <a:cubicBezTo>
                  <a:pt x="858" y="2221"/>
                  <a:pt x="869" y="2218"/>
                  <a:pt x="869" y="2212"/>
                </a:cubicBezTo>
                <a:cubicBezTo>
                  <a:pt x="965" y="1640"/>
                  <a:pt x="1250" y="1200"/>
                  <a:pt x="1679" y="1128"/>
                </a:cubicBezTo>
                <a:cubicBezTo>
                  <a:pt x="1679" y="1104"/>
                  <a:pt x="1679" y="1104"/>
                  <a:pt x="1667" y="1092"/>
                </a:cubicBezTo>
                <a:cubicBezTo>
                  <a:pt x="1250" y="1021"/>
                  <a:pt x="953" y="569"/>
                  <a:pt x="869" y="9"/>
                </a:cubicBezTo>
                <a:cubicBezTo>
                  <a:pt x="869"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4" name="Google Shape;1204;p38"/>
          <p:cNvSpPr/>
          <p:nvPr/>
        </p:nvSpPr>
        <p:spPr>
          <a:xfrm>
            <a:off x="8737556" y="984902"/>
            <a:ext cx="98280" cy="130455"/>
          </a:xfrm>
          <a:custGeom>
            <a:avLst/>
            <a:gdLst/>
            <a:ahLst/>
            <a:cxnLst/>
            <a:rect l="l" t="t" r="r" b="b"/>
            <a:pathLst>
              <a:path w="1680" h="2230" extrusionOk="0">
                <a:moveTo>
                  <a:pt x="834" y="0"/>
                </a:moveTo>
                <a:cubicBezTo>
                  <a:pt x="822" y="0"/>
                  <a:pt x="810" y="3"/>
                  <a:pt x="810" y="9"/>
                </a:cubicBezTo>
                <a:cubicBezTo>
                  <a:pt x="715" y="581"/>
                  <a:pt x="429" y="1021"/>
                  <a:pt x="13" y="1105"/>
                </a:cubicBezTo>
                <a:lnTo>
                  <a:pt x="1" y="1117"/>
                </a:lnTo>
                <a:lnTo>
                  <a:pt x="1" y="1128"/>
                </a:lnTo>
                <a:lnTo>
                  <a:pt x="13" y="1128"/>
                </a:lnTo>
                <a:cubicBezTo>
                  <a:pt x="429" y="1200"/>
                  <a:pt x="727" y="1652"/>
                  <a:pt x="810" y="2212"/>
                </a:cubicBezTo>
                <a:cubicBezTo>
                  <a:pt x="810" y="2224"/>
                  <a:pt x="822" y="2230"/>
                  <a:pt x="834" y="2230"/>
                </a:cubicBezTo>
                <a:cubicBezTo>
                  <a:pt x="846" y="2230"/>
                  <a:pt x="858" y="2224"/>
                  <a:pt x="858" y="2212"/>
                </a:cubicBezTo>
                <a:cubicBezTo>
                  <a:pt x="965" y="1652"/>
                  <a:pt x="1251" y="1200"/>
                  <a:pt x="1680" y="1128"/>
                </a:cubicBezTo>
                <a:cubicBezTo>
                  <a:pt x="1680" y="1117"/>
                  <a:pt x="1680" y="1117"/>
                  <a:pt x="1668" y="1105"/>
                </a:cubicBezTo>
                <a:cubicBezTo>
                  <a:pt x="1251" y="1021"/>
                  <a:pt x="953" y="581"/>
                  <a:pt x="858" y="9"/>
                </a:cubicBezTo>
                <a:cubicBezTo>
                  <a:pt x="858" y="3"/>
                  <a:pt x="846" y="0"/>
                  <a:pt x="83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5" name="Google Shape;1205;p38"/>
          <p:cNvSpPr/>
          <p:nvPr/>
        </p:nvSpPr>
        <p:spPr>
          <a:xfrm>
            <a:off x="6808210" y="75921"/>
            <a:ext cx="98280" cy="130514"/>
          </a:xfrm>
          <a:custGeom>
            <a:avLst/>
            <a:gdLst/>
            <a:ahLst/>
            <a:cxnLst/>
            <a:rect l="l" t="t" r="r" b="b"/>
            <a:pathLst>
              <a:path w="1680" h="2231" extrusionOk="0">
                <a:moveTo>
                  <a:pt x="834" y="1"/>
                </a:moveTo>
                <a:cubicBezTo>
                  <a:pt x="822" y="1"/>
                  <a:pt x="810" y="4"/>
                  <a:pt x="810" y="10"/>
                </a:cubicBezTo>
                <a:cubicBezTo>
                  <a:pt x="715" y="581"/>
                  <a:pt x="429" y="1022"/>
                  <a:pt x="12" y="1105"/>
                </a:cubicBezTo>
                <a:lnTo>
                  <a:pt x="1" y="1117"/>
                </a:lnTo>
                <a:lnTo>
                  <a:pt x="1" y="1129"/>
                </a:lnTo>
                <a:lnTo>
                  <a:pt x="12" y="1129"/>
                </a:lnTo>
                <a:cubicBezTo>
                  <a:pt x="429" y="1200"/>
                  <a:pt x="727" y="1653"/>
                  <a:pt x="810" y="2212"/>
                </a:cubicBezTo>
                <a:cubicBezTo>
                  <a:pt x="810" y="2224"/>
                  <a:pt x="822" y="2230"/>
                  <a:pt x="834" y="2230"/>
                </a:cubicBezTo>
                <a:cubicBezTo>
                  <a:pt x="846" y="2230"/>
                  <a:pt x="858" y="2224"/>
                  <a:pt x="858" y="2212"/>
                </a:cubicBezTo>
                <a:cubicBezTo>
                  <a:pt x="965" y="1653"/>
                  <a:pt x="1251" y="1200"/>
                  <a:pt x="1679" y="1129"/>
                </a:cubicBezTo>
                <a:cubicBezTo>
                  <a:pt x="1679" y="1117"/>
                  <a:pt x="1679" y="1117"/>
                  <a:pt x="1667" y="1105"/>
                </a:cubicBez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6" name="Google Shape;1206;p38"/>
          <p:cNvSpPr/>
          <p:nvPr/>
        </p:nvSpPr>
        <p:spPr>
          <a:xfrm>
            <a:off x="7518640" y="598681"/>
            <a:ext cx="151924" cy="203053"/>
          </a:xfrm>
          <a:custGeom>
            <a:avLst/>
            <a:gdLst/>
            <a:ahLst/>
            <a:cxnLst/>
            <a:rect l="l" t="t" r="r" b="b"/>
            <a:pathLst>
              <a:path w="2597" h="3471" extrusionOk="0">
                <a:moveTo>
                  <a:pt x="1299" y="0"/>
                </a:moveTo>
                <a:cubicBezTo>
                  <a:pt x="1281" y="0"/>
                  <a:pt x="1263" y="9"/>
                  <a:pt x="1263" y="27"/>
                </a:cubicBezTo>
                <a:cubicBezTo>
                  <a:pt x="1108" y="920"/>
                  <a:pt x="668" y="1599"/>
                  <a:pt x="13" y="1718"/>
                </a:cubicBezTo>
                <a:lnTo>
                  <a:pt x="1" y="1718"/>
                </a:lnTo>
                <a:cubicBezTo>
                  <a:pt x="1" y="1730"/>
                  <a:pt x="13" y="1753"/>
                  <a:pt x="13" y="1753"/>
                </a:cubicBezTo>
                <a:cubicBezTo>
                  <a:pt x="668" y="1873"/>
                  <a:pt x="1108" y="2551"/>
                  <a:pt x="1263" y="3444"/>
                </a:cubicBezTo>
                <a:cubicBezTo>
                  <a:pt x="1263" y="3462"/>
                  <a:pt x="1281" y="3471"/>
                  <a:pt x="1299" y="3471"/>
                </a:cubicBezTo>
                <a:cubicBezTo>
                  <a:pt x="1317" y="3471"/>
                  <a:pt x="1334" y="3462"/>
                  <a:pt x="1334" y="3444"/>
                </a:cubicBezTo>
                <a:cubicBezTo>
                  <a:pt x="1489" y="2551"/>
                  <a:pt x="1930" y="1873"/>
                  <a:pt x="2585" y="1753"/>
                </a:cubicBezTo>
                <a:lnTo>
                  <a:pt x="2596" y="1730"/>
                </a:lnTo>
                <a:lnTo>
                  <a:pt x="2596" y="1718"/>
                </a:lnTo>
                <a:lnTo>
                  <a:pt x="2585" y="1718"/>
                </a:lnTo>
                <a:cubicBezTo>
                  <a:pt x="1930" y="1599"/>
                  <a:pt x="1489" y="920"/>
                  <a:pt x="1334" y="27"/>
                </a:cubicBezTo>
                <a:cubicBezTo>
                  <a:pt x="1334" y="9"/>
                  <a:pt x="1317" y="0"/>
                  <a:pt x="129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7" name="Google Shape;1207;p38"/>
          <p:cNvSpPr/>
          <p:nvPr/>
        </p:nvSpPr>
        <p:spPr>
          <a:xfrm>
            <a:off x="7959558" y="-67405"/>
            <a:ext cx="152626" cy="202761"/>
          </a:xfrm>
          <a:custGeom>
            <a:avLst/>
            <a:gdLst/>
            <a:ahLst/>
            <a:cxnLst/>
            <a:rect l="l" t="t" r="r" b="b"/>
            <a:pathLst>
              <a:path w="2609" h="3466" extrusionOk="0">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8" name="Google Shape;1208;p38"/>
          <p:cNvSpPr/>
          <p:nvPr/>
        </p:nvSpPr>
        <p:spPr>
          <a:xfrm>
            <a:off x="7420476" y="422770"/>
            <a:ext cx="98924" cy="129987"/>
          </a:xfrm>
          <a:custGeom>
            <a:avLst/>
            <a:gdLst/>
            <a:ahLst/>
            <a:cxnLst/>
            <a:rect l="l" t="t" r="r" b="b"/>
            <a:pathLst>
              <a:path w="1691" h="2222" extrusionOk="0">
                <a:moveTo>
                  <a:pt x="12" y="1093"/>
                </a:moveTo>
                <a:lnTo>
                  <a:pt x="12" y="1093"/>
                </a:lnTo>
                <a:cubicBezTo>
                  <a:pt x="0" y="1099"/>
                  <a:pt x="0" y="1102"/>
                  <a:pt x="3" y="1102"/>
                </a:cubicBezTo>
                <a:cubicBezTo>
                  <a:pt x="6" y="1102"/>
                  <a:pt x="12" y="1099"/>
                  <a:pt x="12" y="1093"/>
                </a:cubicBezTo>
                <a:close/>
                <a:moveTo>
                  <a:pt x="845" y="1"/>
                </a:moveTo>
                <a:cubicBezTo>
                  <a:pt x="834" y="1"/>
                  <a:pt x="822" y="4"/>
                  <a:pt x="822" y="10"/>
                </a:cubicBezTo>
                <a:cubicBezTo>
                  <a:pt x="726" y="570"/>
                  <a:pt x="441" y="1022"/>
                  <a:pt x="12" y="1093"/>
                </a:cubicBezTo>
                <a:cubicBezTo>
                  <a:pt x="12" y="1105"/>
                  <a:pt x="12" y="1129"/>
                  <a:pt x="24" y="1129"/>
                </a:cubicBezTo>
                <a:cubicBezTo>
                  <a:pt x="441" y="1201"/>
                  <a:pt x="738" y="1641"/>
                  <a:pt x="822" y="2213"/>
                </a:cubicBezTo>
                <a:cubicBezTo>
                  <a:pt x="822" y="2219"/>
                  <a:pt x="834" y="2221"/>
                  <a:pt x="845" y="2221"/>
                </a:cubicBezTo>
                <a:cubicBezTo>
                  <a:pt x="857" y="2221"/>
                  <a:pt x="869" y="2219"/>
                  <a:pt x="869" y="2213"/>
                </a:cubicBezTo>
                <a:cubicBezTo>
                  <a:pt x="976" y="1641"/>
                  <a:pt x="1262" y="1201"/>
                  <a:pt x="1679" y="1129"/>
                </a:cubicBezTo>
                <a:lnTo>
                  <a:pt x="1691" y="1105"/>
                </a:lnTo>
                <a:lnTo>
                  <a:pt x="1691" y="1093"/>
                </a:lnTo>
                <a:lnTo>
                  <a:pt x="1679" y="1093"/>
                </a:lnTo>
                <a:cubicBezTo>
                  <a:pt x="1262" y="1022"/>
                  <a:pt x="965" y="570"/>
                  <a:pt x="869" y="10"/>
                </a:cubicBezTo>
                <a:cubicBezTo>
                  <a:pt x="869" y="4"/>
                  <a:pt x="857" y="1"/>
                  <a:pt x="84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9" name="Google Shape;1209;p38"/>
          <p:cNvSpPr/>
          <p:nvPr/>
        </p:nvSpPr>
        <p:spPr>
          <a:xfrm>
            <a:off x="7856480" y="1381184"/>
            <a:ext cx="98280" cy="129987"/>
          </a:xfrm>
          <a:custGeom>
            <a:avLst/>
            <a:gdLst/>
            <a:ahLst/>
            <a:cxnLst/>
            <a:rect l="l" t="t" r="r" b="b"/>
            <a:pathLst>
              <a:path w="1680" h="2222" extrusionOk="0">
                <a:moveTo>
                  <a:pt x="834" y="1"/>
                </a:moveTo>
                <a:cubicBezTo>
                  <a:pt x="822" y="1"/>
                  <a:pt x="810" y="4"/>
                  <a:pt x="810" y="10"/>
                </a:cubicBezTo>
                <a:cubicBezTo>
                  <a:pt x="715" y="581"/>
                  <a:pt x="429" y="1022"/>
                  <a:pt x="0" y="1093"/>
                </a:cubicBezTo>
                <a:cubicBezTo>
                  <a:pt x="0" y="1117"/>
                  <a:pt x="0" y="1117"/>
                  <a:pt x="12" y="1129"/>
                </a:cubicBezTo>
                <a:cubicBezTo>
                  <a:pt x="429" y="1201"/>
                  <a:pt x="727" y="1653"/>
                  <a:pt x="810" y="2213"/>
                </a:cubicBezTo>
                <a:cubicBezTo>
                  <a:pt x="810" y="2218"/>
                  <a:pt x="822" y="2221"/>
                  <a:pt x="834" y="2221"/>
                </a:cubicBezTo>
                <a:cubicBezTo>
                  <a:pt x="846" y="2221"/>
                  <a:pt x="858" y="2218"/>
                  <a:pt x="858" y="2213"/>
                </a:cubicBezTo>
                <a:cubicBezTo>
                  <a:pt x="965" y="1653"/>
                  <a:pt x="1251" y="1201"/>
                  <a:pt x="1667" y="1129"/>
                </a:cubicBezTo>
                <a:lnTo>
                  <a:pt x="1679" y="1117"/>
                </a:lnTo>
                <a:lnTo>
                  <a:pt x="1679" y="1093"/>
                </a:lnTo>
                <a:lnTo>
                  <a:pt x="1667" y="1093"/>
                </a:ln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262976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CUSTOM_1">
    <p:spTree>
      <p:nvGrpSpPr>
        <p:cNvPr id="1" name="Shape 310"/>
        <p:cNvGrpSpPr/>
        <p:nvPr/>
      </p:nvGrpSpPr>
      <p:grpSpPr>
        <a:xfrm>
          <a:off x="0" y="0"/>
          <a:ext cx="0" cy="0"/>
          <a:chOff x="0" y="0"/>
          <a:chExt cx="0" cy="0"/>
        </a:xfrm>
      </p:grpSpPr>
      <p:sp>
        <p:nvSpPr>
          <p:cNvPr id="311" name="Google Shape;311;p13"/>
          <p:cNvSpPr/>
          <p:nvPr/>
        </p:nvSpPr>
        <p:spPr>
          <a:xfrm>
            <a:off x="-1628825" y="-2777372"/>
            <a:ext cx="4965199" cy="7017485"/>
          </a:xfrm>
          <a:custGeom>
            <a:avLst/>
            <a:gdLst/>
            <a:ahLst/>
            <a:cxnLst/>
            <a:rect l="l" t="t" r="r" b="b"/>
            <a:pathLst>
              <a:path w="30958" h="43754" extrusionOk="0">
                <a:moveTo>
                  <a:pt x="25505" y="0"/>
                </a:moveTo>
                <a:cubicBezTo>
                  <a:pt x="22516" y="0"/>
                  <a:pt x="18306" y="1000"/>
                  <a:pt x="17086" y="3611"/>
                </a:cubicBezTo>
                <a:cubicBezTo>
                  <a:pt x="16003" y="6171"/>
                  <a:pt x="18051" y="9326"/>
                  <a:pt x="17955" y="12196"/>
                </a:cubicBezTo>
                <a:cubicBezTo>
                  <a:pt x="17813" y="15482"/>
                  <a:pt x="14943" y="17685"/>
                  <a:pt x="13812" y="20673"/>
                </a:cubicBezTo>
                <a:cubicBezTo>
                  <a:pt x="11967" y="27364"/>
                  <a:pt x="15991" y="35175"/>
                  <a:pt x="6823" y="37568"/>
                </a:cubicBezTo>
                <a:cubicBezTo>
                  <a:pt x="4442" y="37842"/>
                  <a:pt x="1" y="37425"/>
                  <a:pt x="1763" y="41271"/>
                </a:cubicBezTo>
                <a:cubicBezTo>
                  <a:pt x="2736" y="42928"/>
                  <a:pt x="4703" y="43754"/>
                  <a:pt x="6526" y="43754"/>
                </a:cubicBezTo>
                <a:cubicBezTo>
                  <a:pt x="7113" y="43754"/>
                  <a:pt x="7685" y="43668"/>
                  <a:pt x="8204" y="43497"/>
                </a:cubicBezTo>
                <a:cubicBezTo>
                  <a:pt x="11169" y="42021"/>
                  <a:pt x="13693" y="38937"/>
                  <a:pt x="14455" y="35639"/>
                </a:cubicBezTo>
                <a:cubicBezTo>
                  <a:pt x="15253" y="28614"/>
                  <a:pt x="11740" y="22792"/>
                  <a:pt x="18872" y="18197"/>
                </a:cubicBezTo>
                <a:cubicBezTo>
                  <a:pt x="22682" y="15482"/>
                  <a:pt x="27873" y="13791"/>
                  <a:pt x="29707" y="9124"/>
                </a:cubicBezTo>
                <a:cubicBezTo>
                  <a:pt x="30957" y="6147"/>
                  <a:pt x="29636" y="885"/>
                  <a:pt x="25814" y="4"/>
                </a:cubicBezTo>
                <a:cubicBezTo>
                  <a:pt x="25712" y="1"/>
                  <a:pt x="25610" y="0"/>
                  <a:pt x="255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3"/>
          <p:cNvSpPr/>
          <p:nvPr/>
        </p:nvSpPr>
        <p:spPr>
          <a:xfrm>
            <a:off x="-1267800" y="-2026614"/>
            <a:ext cx="2194227" cy="5116923"/>
          </a:xfrm>
          <a:custGeom>
            <a:avLst/>
            <a:gdLst/>
            <a:ahLst/>
            <a:cxnLst/>
            <a:rect l="l" t="t" r="r" b="b"/>
            <a:pathLst>
              <a:path w="13681" h="31904" extrusionOk="0">
                <a:moveTo>
                  <a:pt x="10573" y="1"/>
                </a:moveTo>
                <a:cubicBezTo>
                  <a:pt x="8635" y="1"/>
                  <a:pt x="10182" y="5975"/>
                  <a:pt x="10418" y="7146"/>
                </a:cubicBezTo>
                <a:cubicBezTo>
                  <a:pt x="10513" y="8694"/>
                  <a:pt x="11025" y="10194"/>
                  <a:pt x="10811" y="11694"/>
                </a:cubicBezTo>
                <a:cubicBezTo>
                  <a:pt x="10299" y="14075"/>
                  <a:pt x="8132" y="15552"/>
                  <a:pt x="7442" y="17814"/>
                </a:cubicBezTo>
                <a:cubicBezTo>
                  <a:pt x="5929" y="22148"/>
                  <a:pt x="12299" y="25731"/>
                  <a:pt x="6560" y="28756"/>
                </a:cubicBezTo>
                <a:cubicBezTo>
                  <a:pt x="4870" y="29589"/>
                  <a:pt x="2739" y="29303"/>
                  <a:pt x="941" y="29863"/>
                </a:cubicBezTo>
                <a:cubicBezTo>
                  <a:pt x="155" y="30160"/>
                  <a:pt x="0" y="31399"/>
                  <a:pt x="953" y="31708"/>
                </a:cubicBezTo>
                <a:cubicBezTo>
                  <a:pt x="1501" y="31841"/>
                  <a:pt x="2042" y="31904"/>
                  <a:pt x="2573" y="31904"/>
                </a:cubicBezTo>
                <a:cubicBezTo>
                  <a:pt x="5935" y="31904"/>
                  <a:pt x="8827" y="29388"/>
                  <a:pt x="9835" y="26374"/>
                </a:cubicBezTo>
                <a:cubicBezTo>
                  <a:pt x="10454" y="24826"/>
                  <a:pt x="10013" y="23064"/>
                  <a:pt x="9859" y="21374"/>
                </a:cubicBezTo>
                <a:cubicBezTo>
                  <a:pt x="9680" y="19481"/>
                  <a:pt x="9751" y="17635"/>
                  <a:pt x="10073" y="15813"/>
                </a:cubicBezTo>
                <a:cubicBezTo>
                  <a:pt x="10430" y="13908"/>
                  <a:pt x="12037" y="12634"/>
                  <a:pt x="12752" y="10872"/>
                </a:cubicBezTo>
                <a:cubicBezTo>
                  <a:pt x="13645" y="8705"/>
                  <a:pt x="13680" y="6312"/>
                  <a:pt x="13204" y="3883"/>
                </a:cubicBezTo>
                <a:cubicBezTo>
                  <a:pt x="12918" y="2467"/>
                  <a:pt x="12156" y="966"/>
                  <a:pt x="10942" y="62"/>
                </a:cubicBezTo>
                <a:cubicBezTo>
                  <a:pt x="10807" y="20"/>
                  <a:pt x="10684" y="1"/>
                  <a:pt x="105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3"/>
          <p:cNvSpPr/>
          <p:nvPr/>
        </p:nvSpPr>
        <p:spPr>
          <a:xfrm>
            <a:off x="7418502" y="2571754"/>
            <a:ext cx="2408224" cy="3064031"/>
          </a:xfrm>
          <a:custGeom>
            <a:avLst/>
            <a:gdLst/>
            <a:ahLst/>
            <a:cxnLst/>
            <a:rect l="l" t="t" r="r" b="b"/>
            <a:pathLst>
              <a:path w="34386" h="43750" extrusionOk="0">
                <a:moveTo>
                  <a:pt x="28567" y="1"/>
                </a:moveTo>
                <a:cubicBezTo>
                  <a:pt x="27976" y="1"/>
                  <a:pt x="27390" y="89"/>
                  <a:pt x="26849" y="264"/>
                </a:cubicBezTo>
                <a:cubicBezTo>
                  <a:pt x="23729" y="1729"/>
                  <a:pt x="20848" y="4813"/>
                  <a:pt x="19741" y="8123"/>
                </a:cubicBezTo>
                <a:cubicBezTo>
                  <a:pt x="18157" y="15147"/>
                  <a:pt x="21027" y="20958"/>
                  <a:pt x="13395" y="25565"/>
                </a:cubicBezTo>
                <a:cubicBezTo>
                  <a:pt x="9299" y="28268"/>
                  <a:pt x="3917" y="29971"/>
                  <a:pt x="1584" y="34626"/>
                </a:cubicBezTo>
                <a:cubicBezTo>
                  <a:pt x="0" y="37614"/>
                  <a:pt x="750" y="42865"/>
                  <a:pt x="4465" y="43746"/>
                </a:cubicBezTo>
                <a:cubicBezTo>
                  <a:pt x="4566" y="43748"/>
                  <a:pt x="4668" y="43750"/>
                  <a:pt x="4773" y="43750"/>
                </a:cubicBezTo>
                <a:cubicBezTo>
                  <a:pt x="7758" y="43750"/>
                  <a:pt x="12078" y="42750"/>
                  <a:pt x="13585" y="40150"/>
                </a:cubicBezTo>
                <a:cubicBezTo>
                  <a:pt x="14943" y="37591"/>
                  <a:pt x="13228" y="34435"/>
                  <a:pt x="13669" y="31554"/>
                </a:cubicBezTo>
                <a:cubicBezTo>
                  <a:pt x="14157" y="28268"/>
                  <a:pt x="17264" y="26065"/>
                  <a:pt x="18729" y="23077"/>
                </a:cubicBezTo>
                <a:cubicBezTo>
                  <a:pt x="21300" y="16397"/>
                  <a:pt x="18145" y="8575"/>
                  <a:pt x="27575" y="6182"/>
                </a:cubicBezTo>
                <a:cubicBezTo>
                  <a:pt x="30004" y="5920"/>
                  <a:pt x="34385" y="6337"/>
                  <a:pt x="33052" y="2479"/>
                </a:cubicBezTo>
                <a:cubicBezTo>
                  <a:pt x="32244" y="827"/>
                  <a:pt x="30380" y="1"/>
                  <a:pt x="285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3"/>
          <p:cNvSpPr/>
          <p:nvPr/>
        </p:nvSpPr>
        <p:spPr>
          <a:xfrm rot="1368521">
            <a:off x="-3135041" y="-1766993"/>
            <a:ext cx="4984359" cy="8677487"/>
          </a:xfrm>
          <a:custGeom>
            <a:avLst/>
            <a:gdLst/>
            <a:ahLst/>
            <a:cxnLst/>
            <a:rect l="l" t="t" r="r" b="b"/>
            <a:pathLst>
              <a:path w="15182" h="26431" extrusionOk="0">
                <a:moveTo>
                  <a:pt x="14660" y="1"/>
                </a:moveTo>
                <a:cubicBezTo>
                  <a:pt x="14608" y="1"/>
                  <a:pt x="14551" y="4"/>
                  <a:pt x="14491" y="10"/>
                </a:cubicBezTo>
                <a:cubicBezTo>
                  <a:pt x="11371" y="463"/>
                  <a:pt x="8811" y="3285"/>
                  <a:pt x="8668" y="6464"/>
                </a:cubicBezTo>
                <a:cubicBezTo>
                  <a:pt x="8645" y="6940"/>
                  <a:pt x="8668" y="7416"/>
                  <a:pt x="8692" y="7892"/>
                </a:cubicBezTo>
                <a:cubicBezTo>
                  <a:pt x="8728" y="8869"/>
                  <a:pt x="8776" y="9881"/>
                  <a:pt x="8395" y="10774"/>
                </a:cubicBezTo>
                <a:cubicBezTo>
                  <a:pt x="7776" y="12143"/>
                  <a:pt x="6442" y="12857"/>
                  <a:pt x="5156" y="13548"/>
                </a:cubicBezTo>
                <a:cubicBezTo>
                  <a:pt x="4073" y="14107"/>
                  <a:pt x="2953" y="14715"/>
                  <a:pt x="2239" y="15703"/>
                </a:cubicBezTo>
                <a:cubicBezTo>
                  <a:pt x="1" y="19156"/>
                  <a:pt x="2763" y="22739"/>
                  <a:pt x="5001" y="25633"/>
                </a:cubicBezTo>
                <a:cubicBezTo>
                  <a:pt x="5204" y="25895"/>
                  <a:pt x="5418" y="26180"/>
                  <a:pt x="5609" y="26430"/>
                </a:cubicBezTo>
                <a:lnTo>
                  <a:pt x="5728" y="26371"/>
                </a:lnTo>
                <a:cubicBezTo>
                  <a:pt x="5513" y="26121"/>
                  <a:pt x="5311" y="25847"/>
                  <a:pt x="5097" y="25573"/>
                </a:cubicBezTo>
                <a:cubicBezTo>
                  <a:pt x="2894" y="22716"/>
                  <a:pt x="144" y="19156"/>
                  <a:pt x="2346" y="15762"/>
                </a:cubicBezTo>
                <a:cubicBezTo>
                  <a:pt x="3025" y="14798"/>
                  <a:pt x="4144" y="14203"/>
                  <a:pt x="5216" y="13631"/>
                </a:cubicBezTo>
                <a:cubicBezTo>
                  <a:pt x="6513" y="12929"/>
                  <a:pt x="7871" y="12214"/>
                  <a:pt x="8490" y="10821"/>
                </a:cubicBezTo>
                <a:cubicBezTo>
                  <a:pt x="8895" y="9893"/>
                  <a:pt x="8847" y="8881"/>
                  <a:pt x="8799" y="7892"/>
                </a:cubicBezTo>
                <a:cubicBezTo>
                  <a:pt x="8788" y="7428"/>
                  <a:pt x="8764" y="6940"/>
                  <a:pt x="8788" y="6475"/>
                </a:cubicBezTo>
                <a:cubicBezTo>
                  <a:pt x="8907" y="3344"/>
                  <a:pt x="11443" y="570"/>
                  <a:pt x="14514" y="129"/>
                </a:cubicBezTo>
                <a:cubicBezTo>
                  <a:pt x="14553" y="126"/>
                  <a:pt x="14600" y="124"/>
                  <a:pt x="14650" y="124"/>
                </a:cubicBezTo>
                <a:cubicBezTo>
                  <a:pt x="14799" y="124"/>
                  <a:pt x="14976" y="150"/>
                  <a:pt x="15038" y="284"/>
                </a:cubicBezTo>
                <a:cubicBezTo>
                  <a:pt x="15050" y="332"/>
                  <a:pt x="15074" y="356"/>
                  <a:pt x="15050" y="403"/>
                </a:cubicBezTo>
                <a:cubicBezTo>
                  <a:pt x="15003" y="546"/>
                  <a:pt x="14645" y="713"/>
                  <a:pt x="14193" y="927"/>
                </a:cubicBezTo>
                <a:cubicBezTo>
                  <a:pt x="13288" y="1320"/>
                  <a:pt x="11907" y="1951"/>
                  <a:pt x="11145" y="3368"/>
                </a:cubicBezTo>
                <a:cubicBezTo>
                  <a:pt x="9847" y="5404"/>
                  <a:pt x="10216" y="6976"/>
                  <a:pt x="10621" y="8631"/>
                </a:cubicBezTo>
                <a:cubicBezTo>
                  <a:pt x="10835" y="9500"/>
                  <a:pt x="11038" y="10369"/>
                  <a:pt x="11038" y="11357"/>
                </a:cubicBezTo>
                <a:cubicBezTo>
                  <a:pt x="10907" y="12488"/>
                  <a:pt x="10192" y="13441"/>
                  <a:pt x="9490" y="14345"/>
                </a:cubicBezTo>
                <a:cubicBezTo>
                  <a:pt x="9288" y="14631"/>
                  <a:pt x="9061" y="14929"/>
                  <a:pt x="8847" y="15227"/>
                </a:cubicBezTo>
                <a:cubicBezTo>
                  <a:pt x="6728" y="18334"/>
                  <a:pt x="6513" y="22620"/>
                  <a:pt x="8347" y="25906"/>
                </a:cubicBezTo>
                <a:lnTo>
                  <a:pt x="8454" y="25847"/>
                </a:lnTo>
                <a:cubicBezTo>
                  <a:pt x="6633" y="22597"/>
                  <a:pt x="6847" y="18346"/>
                  <a:pt x="8942" y="15286"/>
                </a:cubicBezTo>
                <a:cubicBezTo>
                  <a:pt x="9145" y="14988"/>
                  <a:pt x="9359" y="14691"/>
                  <a:pt x="9585" y="14405"/>
                </a:cubicBezTo>
                <a:cubicBezTo>
                  <a:pt x="10276" y="13464"/>
                  <a:pt x="11014" y="12512"/>
                  <a:pt x="11145" y="11357"/>
                </a:cubicBezTo>
                <a:cubicBezTo>
                  <a:pt x="11145" y="10345"/>
                  <a:pt x="10931" y="9464"/>
                  <a:pt x="10728" y="8607"/>
                </a:cubicBezTo>
                <a:cubicBezTo>
                  <a:pt x="10323" y="6964"/>
                  <a:pt x="9966" y="5428"/>
                  <a:pt x="11228" y="3427"/>
                </a:cubicBezTo>
                <a:cubicBezTo>
                  <a:pt x="11978" y="2034"/>
                  <a:pt x="13348" y="1427"/>
                  <a:pt x="14241" y="1022"/>
                </a:cubicBezTo>
                <a:cubicBezTo>
                  <a:pt x="14764" y="784"/>
                  <a:pt x="15086" y="641"/>
                  <a:pt x="15157" y="427"/>
                </a:cubicBezTo>
                <a:cubicBezTo>
                  <a:pt x="15181" y="356"/>
                  <a:pt x="15181" y="296"/>
                  <a:pt x="15134" y="225"/>
                </a:cubicBezTo>
                <a:cubicBezTo>
                  <a:pt x="15056" y="69"/>
                  <a:pt x="14898" y="1"/>
                  <a:pt x="14660" y="1"/>
                </a:cubicBezTo>
                <a:close/>
              </a:path>
            </a:pathLst>
          </a:custGeom>
          <a:solidFill>
            <a:schemeClr val="lt1"/>
          </a:solid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3"/>
          <p:cNvSpPr/>
          <p:nvPr/>
        </p:nvSpPr>
        <p:spPr>
          <a:xfrm rot="839032">
            <a:off x="5263476" y="724981"/>
            <a:ext cx="4984361" cy="8677490"/>
          </a:xfrm>
          <a:custGeom>
            <a:avLst/>
            <a:gdLst/>
            <a:ahLst/>
            <a:cxnLst/>
            <a:rect l="l" t="t" r="r" b="b"/>
            <a:pathLst>
              <a:path w="15182" h="26431" extrusionOk="0">
                <a:moveTo>
                  <a:pt x="14660" y="1"/>
                </a:moveTo>
                <a:cubicBezTo>
                  <a:pt x="14608" y="1"/>
                  <a:pt x="14551" y="4"/>
                  <a:pt x="14491" y="10"/>
                </a:cubicBezTo>
                <a:cubicBezTo>
                  <a:pt x="11371" y="463"/>
                  <a:pt x="8811" y="3285"/>
                  <a:pt x="8668" y="6464"/>
                </a:cubicBezTo>
                <a:cubicBezTo>
                  <a:pt x="8645" y="6940"/>
                  <a:pt x="8668" y="7416"/>
                  <a:pt x="8692" y="7892"/>
                </a:cubicBezTo>
                <a:cubicBezTo>
                  <a:pt x="8728" y="8869"/>
                  <a:pt x="8776" y="9881"/>
                  <a:pt x="8395" y="10774"/>
                </a:cubicBezTo>
                <a:cubicBezTo>
                  <a:pt x="7776" y="12143"/>
                  <a:pt x="6442" y="12857"/>
                  <a:pt x="5156" y="13548"/>
                </a:cubicBezTo>
                <a:cubicBezTo>
                  <a:pt x="4073" y="14107"/>
                  <a:pt x="2953" y="14715"/>
                  <a:pt x="2239" y="15703"/>
                </a:cubicBezTo>
                <a:cubicBezTo>
                  <a:pt x="1" y="19156"/>
                  <a:pt x="2763" y="22739"/>
                  <a:pt x="5001" y="25633"/>
                </a:cubicBezTo>
                <a:cubicBezTo>
                  <a:pt x="5204" y="25895"/>
                  <a:pt x="5418" y="26180"/>
                  <a:pt x="5609" y="26430"/>
                </a:cubicBezTo>
                <a:lnTo>
                  <a:pt x="5728" y="26371"/>
                </a:lnTo>
                <a:cubicBezTo>
                  <a:pt x="5513" y="26121"/>
                  <a:pt x="5311" y="25847"/>
                  <a:pt x="5097" y="25573"/>
                </a:cubicBezTo>
                <a:cubicBezTo>
                  <a:pt x="2894" y="22716"/>
                  <a:pt x="144" y="19156"/>
                  <a:pt x="2346" y="15762"/>
                </a:cubicBezTo>
                <a:cubicBezTo>
                  <a:pt x="3025" y="14798"/>
                  <a:pt x="4144" y="14203"/>
                  <a:pt x="5216" y="13631"/>
                </a:cubicBezTo>
                <a:cubicBezTo>
                  <a:pt x="6513" y="12929"/>
                  <a:pt x="7871" y="12214"/>
                  <a:pt x="8490" y="10821"/>
                </a:cubicBezTo>
                <a:cubicBezTo>
                  <a:pt x="8895" y="9893"/>
                  <a:pt x="8847" y="8881"/>
                  <a:pt x="8799" y="7892"/>
                </a:cubicBezTo>
                <a:cubicBezTo>
                  <a:pt x="8788" y="7428"/>
                  <a:pt x="8764" y="6940"/>
                  <a:pt x="8788" y="6475"/>
                </a:cubicBezTo>
                <a:cubicBezTo>
                  <a:pt x="8907" y="3344"/>
                  <a:pt x="11443" y="570"/>
                  <a:pt x="14514" y="129"/>
                </a:cubicBezTo>
                <a:cubicBezTo>
                  <a:pt x="14553" y="126"/>
                  <a:pt x="14600" y="124"/>
                  <a:pt x="14650" y="124"/>
                </a:cubicBezTo>
                <a:cubicBezTo>
                  <a:pt x="14799" y="124"/>
                  <a:pt x="14976" y="150"/>
                  <a:pt x="15038" y="284"/>
                </a:cubicBezTo>
                <a:cubicBezTo>
                  <a:pt x="15050" y="332"/>
                  <a:pt x="15074" y="356"/>
                  <a:pt x="15050" y="403"/>
                </a:cubicBezTo>
                <a:cubicBezTo>
                  <a:pt x="15003" y="546"/>
                  <a:pt x="14645" y="713"/>
                  <a:pt x="14193" y="927"/>
                </a:cubicBezTo>
                <a:cubicBezTo>
                  <a:pt x="13288" y="1320"/>
                  <a:pt x="11907" y="1951"/>
                  <a:pt x="11145" y="3368"/>
                </a:cubicBezTo>
                <a:cubicBezTo>
                  <a:pt x="9847" y="5404"/>
                  <a:pt x="10216" y="6976"/>
                  <a:pt x="10621" y="8631"/>
                </a:cubicBezTo>
                <a:cubicBezTo>
                  <a:pt x="10835" y="9500"/>
                  <a:pt x="11038" y="10369"/>
                  <a:pt x="11038" y="11357"/>
                </a:cubicBezTo>
                <a:cubicBezTo>
                  <a:pt x="10907" y="12488"/>
                  <a:pt x="10192" y="13441"/>
                  <a:pt x="9490" y="14345"/>
                </a:cubicBezTo>
                <a:cubicBezTo>
                  <a:pt x="9288" y="14631"/>
                  <a:pt x="9061" y="14929"/>
                  <a:pt x="8847" y="15227"/>
                </a:cubicBezTo>
                <a:cubicBezTo>
                  <a:pt x="6728" y="18334"/>
                  <a:pt x="6513" y="22620"/>
                  <a:pt x="8347" y="25906"/>
                </a:cubicBezTo>
                <a:lnTo>
                  <a:pt x="8454" y="25847"/>
                </a:lnTo>
                <a:cubicBezTo>
                  <a:pt x="6633" y="22597"/>
                  <a:pt x="6847" y="18346"/>
                  <a:pt x="8942" y="15286"/>
                </a:cubicBezTo>
                <a:cubicBezTo>
                  <a:pt x="9145" y="14988"/>
                  <a:pt x="9359" y="14691"/>
                  <a:pt x="9585" y="14405"/>
                </a:cubicBezTo>
                <a:cubicBezTo>
                  <a:pt x="10276" y="13464"/>
                  <a:pt x="11014" y="12512"/>
                  <a:pt x="11145" y="11357"/>
                </a:cubicBezTo>
                <a:cubicBezTo>
                  <a:pt x="11145" y="10345"/>
                  <a:pt x="10931" y="9464"/>
                  <a:pt x="10728" y="8607"/>
                </a:cubicBezTo>
                <a:cubicBezTo>
                  <a:pt x="10323" y="6964"/>
                  <a:pt x="9966" y="5428"/>
                  <a:pt x="11228" y="3427"/>
                </a:cubicBezTo>
                <a:cubicBezTo>
                  <a:pt x="11978" y="2034"/>
                  <a:pt x="13348" y="1427"/>
                  <a:pt x="14241" y="1022"/>
                </a:cubicBezTo>
                <a:cubicBezTo>
                  <a:pt x="14764" y="784"/>
                  <a:pt x="15086" y="641"/>
                  <a:pt x="15157" y="427"/>
                </a:cubicBezTo>
                <a:cubicBezTo>
                  <a:pt x="15181" y="356"/>
                  <a:pt x="15181" y="296"/>
                  <a:pt x="15134" y="225"/>
                </a:cubicBezTo>
                <a:cubicBezTo>
                  <a:pt x="15056" y="69"/>
                  <a:pt x="14898" y="1"/>
                  <a:pt x="14660" y="1"/>
                </a:cubicBezTo>
                <a:close/>
              </a:path>
            </a:pathLst>
          </a:custGeom>
          <a:solidFill>
            <a:schemeClr val="lt1"/>
          </a:solid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3"/>
          <p:cNvSpPr txBox="1">
            <a:spLocks noGrp="1"/>
          </p:cNvSpPr>
          <p:nvPr>
            <p:ph type="subTitle" idx="1"/>
          </p:nvPr>
        </p:nvSpPr>
        <p:spPr>
          <a:xfrm>
            <a:off x="713200" y="3326612"/>
            <a:ext cx="1911000" cy="820500"/>
          </a:xfrm>
          <a:prstGeom prst="rect">
            <a:avLst/>
          </a:prstGeom>
        </p:spPr>
        <p:txBody>
          <a:bodyPr spcFirstLastPara="1" wrap="square" lIns="0" tIns="0" rIns="0" bIns="0" anchor="t" anchorCtr="0">
            <a:noAutofit/>
          </a:bodyPr>
          <a:lstStyle>
            <a:lvl1pPr marR="91440" lvl="0" algn="ctr" rtl="0">
              <a:lnSpc>
                <a:spcPct val="100000"/>
              </a:lnSpc>
              <a:spcBef>
                <a:spcPts val="0"/>
              </a:spcBef>
              <a:spcAft>
                <a:spcPts val="0"/>
              </a:spcAft>
              <a:buClr>
                <a:schemeClr val="accent1"/>
              </a:buClr>
              <a:buSzPts val="1600"/>
              <a:buFont typeface="Open Sans"/>
              <a:buNone/>
              <a:defRPr sz="1600"/>
            </a:lvl1pPr>
            <a:lvl2pPr lvl="1"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a:endParaRPr/>
          </a:p>
        </p:txBody>
      </p:sp>
      <p:sp>
        <p:nvSpPr>
          <p:cNvPr id="317" name="Google Shape;317;p13"/>
          <p:cNvSpPr txBox="1">
            <a:spLocks noGrp="1"/>
          </p:cNvSpPr>
          <p:nvPr>
            <p:ph type="subTitle" idx="2"/>
          </p:nvPr>
        </p:nvSpPr>
        <p:spPr>
          <a:xfrm>
            <a:off x="713200" y="2880678"/>
            <a:ext cx="19110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sz="2500">
                <a:solidFill>
                  <a:schemeClr val="dk2"/>
                </a:solidFill>
                <a:latin typeface="Lexend SemiBold"/>
                <a:ea typeface="Lexend SemiBold"/>
                <a:cs typeface="Lexend SemiBold"/>
                <a:sym typeface="Lexend SemiBold"/>
              </a:defRPr>
            </a:lvl1pPr>
            <a:lvl2pPr lvl="1"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9pPr>
          </a:lstStyle>
          <a:p>
            <a:endParaRPr/>
          </a:p>
        </p:txBody>
      </p:sp>
      <p:sp>
        <p:nvSpPr>
          <p:cNvPr id="318" name="Google Shape;318;p13"/>
          <p:cNvSpPr txBox="1">
            <a:spLocks noGrp="1"/>
          </p:cNvSpPr>
          <p:nvPr>
            <p:ph type="title" hasCustomPrompt="1"/>
          </p:nvPr>
        </p:nvSpPr>
        <p:spPr>
          <a:xfrm>
            <a:off x="713213" y="2468071"/>
            <a:ext cx="1911000" cy="355800"/>
          </a:xfrm>
          <a:prstGeom prst="rect">
            <a:avLst/>
          </a:prstGeom>
        </p:spPr>
        <p:txBody>
          <a:bodyPr spcFirstLastPara="1" wrap="square" lIns="0" tIns="0" rIns="0" bIns="0" anchor="b" anchorCtr="0">
            <a:noAutofit/>
          </a:bodyPr>
          <a:lstStyle>
            <a:lvl1pPr lvl="0" algn="ctr" rtl="0">
              <a:spcBef>
                <a:spcPts val="0"/>
              </a:spcBef>
              <a:spcAft>
                <a:spcPts val="0"/>
              </a:spcAft>
              <a:buSzPts val="2900"/>
              <a:buNone/>
              <a:defRPr sz="2100">
                <a:solidFill>
                  <a:schemeClr val="lt2"/>
                </a:solidFill>
              </a:defRPr>
            </a:lvl1pPr>
            <a:lvl2pPr lvl="1" algn="ctr" rtl="0">
              <a:spcBef>
                <a:spcPts val="0"/>
              </a:spcBef>
              <a:spcAft>
                <a:spcPts val="0"/>
              </a:spcAft>
              <a:buSzPts val="2900"/>
              <a:buNone/>
              <a:defRPr sz="2900"/>
            </a:lvl2pPr>
            <a:lvl3pPr lvl="2" algn="ctr" rtl="0">
              <a:spcBef>
                <a:spcPts val="0"/>
              </a:spcBef>
              <a:spcAft>
                <a:spcPts val="0"/>
              </a:spcAft>
              <a:buSzPts val="2900"/>
              <a:buNone/>
              <a:defRPr sz="2900"/>
            </a:lvl3pPr>
            <a:lvl4pPr lvl="3" algn="ctr" rtl="0">
              <a:spcBef>
                <a:spcPts val="0"/>
              </a:spcBef>
              <a:spcAft>
                <a:spcPts val="0"/>
              </a:spcAft>
              <a:buSzPts val="2900"/>
              <a:buNone/>
              <a:defRPr sz="2900"/>
            </a:lvl4pPr>
            <a:lvl5pPr lvl="4" algn="ctr" rtl="0">
              <a:spcBef>
                <a:spcPts val="0"/>
              </a:spcBef>
              <a:spcAft>
                <a:spcPts val="0"/>
              </a:spcAft>
              <a:buSzPts val="2900"/>
              <a:buNone/>
              <a:defRPr sz="2900"/>
            </a:lvl5pPr>
            <a:lvl6pPr lvl="5" algn="ctr" rtl="0">
              <a:spcBef>
                <a:spcPts val="0"/>
              </a:spcBef>
              <a:spcAft>
                <a:spcPts val="0"/>
              </a:spcAft>
              <a:buSzPts val="2900"/>
              <a:buNone/>
              <a:defRPr sz="2900"/>
            </a:lvl6pPr>
            <a:lvl7pPr lvl="6" algn="ctr" rtl="0">
              <a:spcBef>
                <a:spcPts val="0"/>
              </a:spcBef>
              <a:spcAft>
                <a:spcPts val="0"/>
              </a:spcAft>
              <a:buSzPts val="2900"/>
              <a:buNone/>
              <a:defRPr sz="2900"/>
            </a:lvl7pPr>
            <a:lvl8pPr lvl="7" algn="ctr" rtl="0">
              <a:spcBef>
                <a:spcPts val="0"/>
              </a:spcBef>
              <a:spcAft>
                <a:spcPts val="0"/>
              </a:spcAft>
              <a:buSzPts val="2900"/>
              <a:buNone/>
              <a:defRPr sz="2900"/>
            </a:lvl8pPr>
            <a:lvl9pPr lvl="8" algn="ctr" rtl="0">
              <a:spcBef>
                <a:spcPts val="0"/>
              </a:spcBef>
              <a:spcAft>
                <a:spcPts val="0"/>
              </a:spcAft>
              <a:buSzPts val="2900"/>
              <a:buNone/>
              <a:defRPr sz="2900"/>
            </a:lvl9pPr>
          </a:lstStyle>
          <a:p>
            <a:r>
              <a:t>xx%</a:t>
            </a:r>
          </a:p>
        </p:txBody>
      </p:sp>
      <p:sp>
        <p:nvSpPr>
          <p:cNvPr id="319" name="Google Shape;319;p13"/>
          <p:cNvSpPr txBox="1">
            <a:spLocks noGrp="1"/>
          </p:cNvSpPr>
          <p:nvPr>
            <p:ph type="subTitle" idx="3"/>
          </p:nvPr>
        </p:nvSpPr>
        <p:spPr>
          <a:xfrm>
            <a:off x="2650214" y="3326612"/>
            <a:ext cx="1911000" cy="820500"/>
          </a:xfrm>
          <a:prstGeom prst="rect">
            <a:avLst/>
          </a:prstGeom>
        </p:spPr>
        <p:txBody>
          <a:bodyPr spcFirstLastPara="1" wrap="square" lIns="0" tIns="0" rIns="0" bIns="0" anchor="t" anchorCtr="0">
            <a:noAutofit/>
          </a:bodyPr>
          <a:lstStyle>
            <a:lvl1pPr marR="91440" lvl="0" algn="ctr" rtl="0">
              <a:lnSpc>
                <a:spcPct val="100000"/>
              </a:lnSpc>
              <a:spcBef>
                <a:spcPts val="0"/>
              </a:spcBef>
              <a:spcAft>
                <a:spcPts val="0"/>
              </a:spcAft>
              <a:buClr>
                <a:schemeClr val="accent1"/>
              </a:buClr>
              <a:buSzPts val="1600"/>
              <a:buFont typeface="Open Sans"/>
              <a:buNone/>
              <a:defRPr sz="1600"/>
            </a:lvl1pPr>
            <a:lvl2pPr lvl="1"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a:endParaRPr/>
          </a:p>
        </p:txBody>
      </p:sp>
      <p:sp>
        <p:nvSpPr>
          <p:cNvPr id="320" name="Google Shape;320;p13"/>
          <p:cNvSpPr txBox="1">
            <a:spLocks noGrp="1"/>
          </p:cNvSpPr>
          <p:nvPr>
            <p:ph type="subTitle" idx="4"/>
          </p:nvPr>
        </p:nvSpPr>
        <p:spPr>
          <a:xfrm>
            <a:off x="2650214" y="2880678"/>
            <a:ext cx="19110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sz="2500">
                <a:solidFill>
                  <a:schemeClr val="dk2"/>
                </a:solidFill>
                <a:latin typeface="Lexend SemiBold"/>
                <a:ea typeface="Lexend SemiBold"/>
                <a:cs typeface="Lexend SemiBold"/>
                <a:sym typeface="Lexend SemiBold"/>
              </a:defRPr>
            </a:lvl1pPr>
            <a:lvl2pPr lvl="1"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9pPr>
          </a:lstStyle>
          <a:p>
            <a:endParaRPr/>
          </a:p>
        </p:txBody>
      </p:sp>
      <p:sp>
        <p:nvSpPr>
          <p:cNvPr id="321" name="Google Shape;321;p13"/>
          <p:cNvSpPr txBox="1">
            <a:spLocks noGrp="1"/>
          </p:cNvSpPr>
          <p:nvPr>
            <p:ph type="title" idx="5" hasCustomPrompt="1"/>
          </p:nvPr>
        </p:nvSpPr>
        <p:spPr>
          <a:xfrm>
            <a:off x="2648722" y="2468071"/>
            <a:ext cx="1911000" cy="355800"/>
          </a:xfrm>
          <a:prstGeom prst="rect">
            <a:avLst/>
          </a:prstGeom>
        </p:spPr>
        <p:txBody>
          <a:bodyPr spcFirstLastPara="1" wrap="square" lIns="0" tIns="0" rIns="0" bIns="0" anchor="b" anchorCtr="0">
            <a:noAutofit/>
          </a:bodyPr>
          <a:lstStyle>
            <a:lvl1pPr lvl="0" algn="ctr" rtl="0">
              <a:spcBef>
                <a:spcPts val="0"/>
              </a:spcBef>
              <a:spcAft>
                <a:spcPts val="0"/>
              </a:spcAft>
              <a:buSzPts val="2900"/>
              <a:buNone/>
              <a:defRPr sz="2100">
                <a:solidFill>
                  <a:schemeClr val="lt2"/>
                </a:solidFill>
              </a:defRPr>
            </a:lvl1pPr>
            <a:lvl2pPr lvl="1" algn="ctr" rtl="0">
              <a:spcBef>
                <a:spcPts val="0"/>
              </a:spcBef>
              <a:spcAft>
                <a:spcPts val="0"/>
              </a:spcAft>
              <a:buSzPts val="2900"/>
              <a:buNone/>
              <a:defRPr sz="2900"/>
            </a:lvl2pPr>
            <a:lvl3pPr lvl="2" algn="ctr" rtl="0">
              <a:spcBef>
                <a:spcPts val="0"/>
              </a:spcBef>
              <a:spcAft>
                <a:spcPts val="0"/>
              </a:spcAft>
              <a:buSzPts val="2900"/>
              <a:buNone/>
              <a:defRPr sz="2900"/>
            </a:lvl3pPr>
            <a:lvl4pPr lvl="3" algn="ctr" rtl="0">
              <a:spcBef>
                <a:spcPts val="0"/>
              </a:spcBef>
              <a:spcAft>
                <a:spcPts val="0"/>
              </a:spcAft>
              <a:buSzPts val="2900"/>
              <a:buNone/>
              <a:defRPr sz="2900"/>
            </a:lvl4pPr>
            <a:lvl5pPr lvl="4" algn="ctr" rtl="0">
              <a:spcBef>
                <a:spcPts val="0"/>
              </a:spcBef>
              <a:spcAft>
                <a:spcPts val="0"/>
              </a:spcAft>
              <a:buSzPts val="2900"/>
              <a:buNone/>
              <a:defRPr sz="2900"/>
            </a:lvl5pPr>
            <a:lvl6pPr lvl="5" algn="ctr" rtl="0">
              <a:spcBef>
                <a:spcPts val="0"/>
              </a:spcBef>
              <a:spcAft>
                <a:spcPts val="0"/>
              </a:spcAft>
              <a:buSzPts val="2900"/>
              <a:buNone/>
              <a:defRPr sz="2900"/>
            </a:lvl6pPr>
            <a:lvl7pPr lvl="6" algn="ctr" rtl="0">
              <a:spcBef>
                <a:spcPts val="0"/>
              </a:spcBef>
              <a:spcAft>
                <a:spcPts val="0"/>
              </a:spcAft>
              <a:buSzPts val="2900"/>
              <a:buNone/>
              <a:defRPr sz="2900"/>
            </a:lvl7pPr>
            <a:lvl8pPr lvl="7" algn="ctr" rtl="0">
              <a:spcBef>
                <a:spcPts val="0"/>
              </a:spcBef>
              <a:spcAft>
                <a:spcPts val="0"/>
              </a:spcAft>
              <a:buSzPts val="2900"/>
              <a:buNone/>
              <a:defRPr sz="2900"/>
            </a:lvl8pPr>
            <a:lvl9pPr lvl="8" algn="ctr" rtl="0">
              <a:spcBef>
                <a:spcPts val="0"/>
              </a:spcBef>
              <a:spcAft>
                <a:spcPts val="0"/>
              </a:spcAft>
              <a:buSzPts val="2900"/>
              <a:buNone/>
              <a:defRPr sz="2900"/>
            </a:lvl9pPr>
          </a:lstStyle>
          <a:p>
            <a:r>
              <a:t>xx%</a:t>
            </a:r>
          </a:p>
        </p:txBody>
      </p:sp>
      <p:sp>
        <p:nvSpPr>
          <p:cNvPr id="322" name="Google Shape;322;p13"/>
          <p:cNvSpPr txBox="1">
            <a:spLocks noGrp="1"/>
          </p:cNvSpPr>
          <p:nvPr>
            <p:ph type="subTitle" idx="6"/>
          </p:nvPr>
        </p:nvSpPr>
        <p:spPr>
          <a:xfrm>
            <a:off x="4585679" y="3326612"/>
            <a:ext cx="1911000" cy="820500"/>
          </a:xfrm>
          <a:prstGeom prst="rect">
            <a:avLst/>
          </a:prstGeom>
        </p:spPr>
        <p:txBody>
          <a:bodyPr spcFirstLastPara="1" wrap="square" lIns="0" tIns="0" rIns="0" bIns="0" anchor="t" anchorCtr="0">
            <a:noAutofit/>
          </a:bodyPr>
          <a:lstStyle>
            <a:lvl1pPr marR="91440" lvl="0" algn="ctr" rtl="0">
              <a:lnSpc>
                <a:spcPct val="100000"/>
              </a:lnSpc>
              <a:spcBef>
                <a:spcPts val="0"/>
              </a:spcBef>
              <a:spcAft>
                <a:spcPts val="0"/>
              </a:spcAft>
              <a:buClr>
                <a:schemeClr val="accent1"/>
              </a:buClr>
              <a:buSzPts val="1600"/>
              <a:buFont typeface="Open Sans"/>
              <a:buNone/>
              <a:defRPr sz="1600"/>
            </a:lvl1pPr>
            <a:lvl2pPr lvl="1"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a:endParaRPr/>
          </a:p>
        </p:txBody>
      </p:sp>
      <p:sp>
        <p:nvSpPr>
          <p:cNvPr id="323" name="Google Shape;323;p13"/>
          <p:cNvSpPr txBox="1">
            <a:spLocks noGrp="1"/>
          </p:cNvSpPr>
          <p:nvPr>
            <p:ph type="subTitle" idx="7"/>
          </p:nvPr>
        </p:nvSpPr>
        <p:spPr>
          <a:xfrm>
            <a:off x="4585679" y="2880678"/>
            <a:ext cx="19110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sz="2500">
                <a:solidFill>
                  <a:schemeClr val="dk2"/>
                </a:solidFill>
                <a:latin typeface="Lexend SemiBold"/>
                <a:ea typeface="Lexend SemiBold"/>
                <a:cs typeface="Lexend SemiBold"/>
                <a:sym typeface="Lexend SemiBold"/>
              </a:defRPr>
            </a:lvl1pPr>
            <a:lvl2pPr lvl="1"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9pPr>
          </a:lstStyle>
          <a:p>
            <a:endParaRPr/>
          </a:p>
        </p:txBody>
      </p:sp>
      <p:sp>
        <p:nvSpPr>
          <p:cNvPr id="324" name="Google Shape;324;p13"/>
          <p:cNvSpPr txBox="1">
            <a:spLocks noGrp="1"/>
          </p:cNvSpPr>
          <p:nvPr>
            <p:ph type="title" idx="8" hasCustomPrompt="1"/>
          </p:nvPr>
        </p:nvSpPr>
        <p:spPr>
          <a:xfrm>
            <a:off x="4584231" y="2468071"/>
            <a:ext cx="1911000" cy="355800"/>
          </a:xfrm>
          <a:prstGeom prst="rect">
            <a:avLst/>
          </a:prstGeom>
        </p:spPr>
        <p:txBody>
          <a:bodyPr spcFirstLastPara="1" wrap="square" lIns="0" tIns="0" rIns="0" bIns="0" anchor="b" anchorCtr="0">
            <a:noAutofit/>
          </a:bodyPr>
          <a:lstStyle>
            <a:lvl1pPr lvl="0" algn="ctr" rtl="0">
              <a:spcBef>
                <a:spcPts val="0"/>
              </a:spcBef>
              <a:spcAft>
                <a:spcPts val="0"/>
              </a:spcAft>
              <a:buSzPts val="2900"/>
              <a:buNone/>
              <a:defRPr sz="2100">
                <a:solidFill>
                  <a:schemeClr val="lt2"/>
                </a:solidFill>
              </a:defRPr>
            </a:lvl1pPr>
            <a:lvl2pPr lvl="1" algn="ctr" rtl="0">
              <a:spcBef>
                <a:spcPts val="0"/>
              </a:spcBef>
              <a:spcAft>
                <a:spcPts val="0"/>
              </a:spcAft>
              <a:buSzPts val="2900"/>
              <a:buNone/>
              <a:defRPr sz="2900"/>
            </a:lvl2pPr>
            <a:lvl3pPr lvl="2" algn="ctr" rtl="0">
              <a:spcBef>
                <a:spcPts val="0"/>
              </a:spcBef>
              <a:spcAft>
                <a:spcPts val="0"/>
              </a:spcAft>
              <a:buSzPts val="2900"/>
              <a:buNone/>
              <a:defRPr sz="2900"/>
            </a:lvl3pPr>
            <a:lvl4pPr lvl="3" algn="ctr" rtl="0">
              <a:spcBef>
                <a:spcPts val="0"/>
              </a:spcBef>
              <a:spcAft>
                <a:spcPts val="0"/>
              </a:spcAft>
              <a:buSzPts val="2900"/>
              <a:buNone/>
              <a:defRPr sz="2900"/>
            </a:lvl4pPr>
            <a:lvl5pPr lvl="4" algn="ctr" rtl="0">
              <a:spcBef>
                <a:spcPts val="0"/>
              </a:spcBef>
              <a:spcAft>
                <a:spcPts val="0"/>
              </a:spcAft>
              <a:buSzPts val="2900"/>
              <a:buNone/>
              <a:defRPr sz="2900"/>
            </a:lvl5pPr>
            <a:lvl6pPr lvl="5" algn="ctr" rtl="0">
              <a:spcBef>
                <a:spcPts val="0"/>
              </a:spcBef>
              <a:spcAft>
                <a:spcPts val="0"/>
              </a:spcAft>
              <a:buSzPts val="2900"/>
              <a:buNone/>
              <a:defRPr sz="2900"/>
            </a:lvl6pPr>
            <a:lvl7pPr lvl="6" algn="ctr" rtl="0">
              <a:spcBef>
                <a:spcPts val="0"/>
              </a:spcBef>
              <a:spcAft>
                <a:spcPts val="0"/>
              </a:spcAft>
              <a:buSzPts val="2900"/>
              <a:buNone/>
              <a:defRPr sz="2900"/>
            </a:lvl7pPr>
            <a:lvl8pPr lvl="7" algn="ctr" rtl="0">
              <a:spcBef>
                <a:spcPts val="0"/>
              </a:spcBef>
              <a:spcAft>
                <a:spcPts val="0"/>
              </a:spcAft>
              <a:buSzPts val="2900"/>
              <a:buNone/>
              <a:defRPr sz="2900"/>
            </a:lvl8pPr>
            <a:lvl9pPr lvl="8" algn="ctr" rtl="0">
              <a:spcBef>
                <a:spcPts val="0"/>
              </a:spcBef>
              <a:spcAft>
                <a:spcPts val="0"/>
              </a:spcAft>
              <a:buSzPts val="2900"/>
              <a:buNone/>
              <a:defRPr sz="2900"/>
            </a:lvl9pPr>
          </a:lstStyle>
          <a:p>
            <a:r>
              <a:t>xx%</a:t>
            </a:r>
          </a:p>
        </p:txBody>
      </p:sp>
      <p:sp>
        <p:nvSpPr>
          <p:cNvPr id="325" name="Google Shape;325;p13"/>
          <p:cNvSpPr txBox="1">
            <a:spLocks noGrp="1"/>
          </p:cNvSpPr>
          <p:nvPr>
            <p:ph type="subTitle" idx="9"/>
          </p:nvPr>
        </p:nvSpPr>
        <p:spPr>
          <a:xfrm>
            <a:off x="6519738" y="3326612"/>
            <a:ext cx="1911000" cy="820500"/>
          </a:xfrm>
          <a:prstGeom prst="rect">
            <a:avLst/>
          </a:prstGeom>
        </p:spPr>
        <p:txBody>
          <a:bodyPr spcFirstLastPara="1" wrap="square" lIns="0" tIns="0" rIns="0" bIns="0" anchor="t" anchorCtr="0">
            <a:noAutofit/>
          </a:bodyPr>
          <a:lstStyle>
            <a:lvl1pPr marR="91440" lvl="0" algn="ctr" rtl="0">
              <a:lnSpc>
                <a:spcPct val="100000"/>
              </a:lnSpc>
              <a:spcBef>
                <a:spcPts val="0"/>
              </a:spcBef>
              <a:spcAft>
                <a:spcPts val="0"/>
              </a:spcAft>
              <a:buClr>
                <a:schemeClr val="accent1"/>
              </a:buClr>
              <a:buSzPts val="1600"/>
              <a:buFont typeface="Open Sans"/>
              <a:buNone/>
              <a:defRPr sz="1600"/>
            </a:lvl1pPr>
            <a:lvl2pPr lvl="1"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a:endParaRPr/>
          </a:p>
        </p:txBody>
      </p:sp>
      <p:sp>
        <p:nvSpPr>
          <p:cNvPr id="326" name="Google Shape;326;p13"/>
          <p:cNvSpPr txBox="1">
            <a:spLocks noGrp="1"/>
          </p:cNvSpPr>
          <p:nvPr>
            <p:ph type="subTitle" idx="13"/>
          </p:nvPr>
        </p:nvSpPr>
        <p:spPr>
          <a:xfrm>
            <a:off x="6519738" y="2880678"/>
            <a:ext cx="19110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sz="2500">
                <a:solidFill>
                  <a:schemeClr val="dk2"/>
                </a:solidFill>
                <a:latin typeface="Lexend SemiBold"/>
                <a:ea typeface="Lexend SemiBold"/>
                <a:cs typeface="Lexend SemiBold"/>
                <a:sym typeface="Lexend SemiBold"/>
              </a:defRPr>
            </a:lvl1pPr>
            <a:lvl2pPr lvl="1"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9pPr>
          </a:lstStyle>
          <a:p>
            <a:endParaRPr/>
          </a:p>
        </p:txBody>
      </p:sp>
      <p:sp>
        <p:nvSpPr>
          <p:cNvPr id="327" name="Google Shape;327;p13"/>
          <p:cNvSpPr txBox="1">
            <a:spLocks noGrp="1"/>
          </p:cNvSpPr>
          <p:nvPr>
            <p:ph type="title" idx="14" hasCustomPrompt="1"/>
          </p:nvPr>
        </p:nvSpPr>
        <p:spPr>
          <a:xfrm>
            <a:off x="6519741" y="2468071"/>
            <a:ext cx="1911000" cy="355800"/>
          </a:xfrm>
          <a:prstGeom prst="rect">
            <a:avLst/>
          </a:prstGeom>
        </p:spPr>
        <p:txBody>
          <a:bodyPr spcFirstLastPara="1" wrap="square" lIns="0" tIns="0" rIns="0" bIns="0" anchor="b" anchorCtr="0">
            <a:noAutofit/>
          </a:bodyPr>
          <a:lstStyle>
            <a:lvl1pPr lvl="0" algn="ctr" rtl="0">
              <a:spcBef>
                <a:spcPts val="0"/>
              </a:spcBef>
              <a:spcAft>
                <a:spcPts val="0"/>
              </a:spcAft>
              <a:buSzPts val="2900"/>
              <a:buNone/>
              <a:defRPr sz="2100">
                <a:solidFill>
                  <a:schemeClr val="lt2"/>
                </a:solidFill>
              </a:defRPr>
            </a:lvl1pPr>
            <a:lvl2pPr lvl="1" algn="ctr" rtl="0">
              <a:spcBef>
                <a:spcPts val="0"/>
              </a:spcBef>
              <a:spcAft>
                <a:spcPts val="0"/>
              </a:spcAft>
              <a:buSzPts val="2900"/>
              <a:buNone/>
              <a:defRPr sz="2900"/>
            </a:lvl2pPr>
            <a:lvl3pPr lvl="2" algn="ctr" rtl="0">
              <a:spcBef>
                <a:spcPts val="0"/>
              </a:spcBef>
              <a:spcAft>
                <a:spcPts val="0"/>
              </a:spcAft>
              <a:buSzPts val="2900"/>
              <a:buNone/>
              <a:defRPr sz="2900"/>
            </a:lvl3pPr>
            <a:lvl4pPr lvl="3" algn="ctr" rtl="0">
              <a:spcBef>
                <a:spcPts val="0"/>
              </a:spcBef>
              <a:spcAft>
                <a:spcPts val="0"/>
              </a:spcAft>
              <a:buSzPts val="2900"/>
              <a:buNone/>
              <a:defRPr sz="2900"/>
            </a:lvl4pPr>
            <a:lvl5pPr lvl="4" algn="ctr" rtl="0">
              <a:spcBef>
                <a:spcPts val="0"/>
              </a:spcBef>
              <a:spcAft>
                <a:spcPts val="0"/>
              </a:spcAft>
              <a:buSzPts val="2900"/>
              <a:buNone/>
              <a:defRPr sz="2900"/>
            </a:lvl5pPr>
            <a:lvl6pPr lvl="5" algn="ctr" rtl="0">
              <a:spcBef>
                <a:spcPts val="0"/>
              </a:spcBef>
              <a:spcAft>
                <a:spcPts val="0"/>
              </a:spcAft>
              <a:buSzPts val="2900"/>
              <a:buNone/>
              <a:defRPr sz="2900"/>
            </a:lvl6pPr>
            <a:lvl7pPr lvl="6" algn="ctr" rtl="0">
              <a:spcBef>
                <a:spcPts val="0"/>
              </a:spcBef>
              <a:spcAft>
                <a:spcPts val="0"/>
              </a:spcAft>
              <a:buSzPts val="2900"/>
              <a:buNone/>
              <a:defRPr sz="2900"/>
            </a:lvl7pPr>
            <a:lvl8pPr lvl="7" algn="ctr" rtl="0">
              <a:spcBef>
                <a:spcPts val="0"/>
              </a:spcBef>
              <a:spcAft>
                <a:spcPts val="0"/>
              </a:spcAft>
              <a:buSzPts val="2900"/>
              <a:buNone/>
              <a:defRPr sz="2900"/>
            </a:lvl8pPr>
            <a:lvl9pPr lvl="8" algn="ctr" rtl="0">
              <a:spcBef>
                <a:spcPts val="0"/>
              </a:spcBef>
              <a:spcAft>
                <a:spcPts val="0"/>
              </a:spcAft>
              <a:buSzPts val="2900"/>
              <a:buNone/>
              <a:defRPr sz="2900"/>
            </a:lvl9pPr>
          </a:lstStyle>
          <a:p>
            <a:r>
              <a:t>xx%</a:t>
            </a:r>
          </a:p>
        </p:txBody>
      </p:sp>
      <p:sp>
        <p:nvSpPr>
          <p:cNvPr id="328" name="Google Shape;328;p13"/>
          <p:cNvSpPr txBox="1">
            <a:spLocks noGrp="1"/>
          </p:cNvSpPr>
          <p:nvPr>
            <p:ph type="title" idx="15"/>
          </p:nvPr>
        </p:nvSpPr>
        <p:spPr>
          <a:xfrm>
            <a:off x="713225" y="445025"/>
            <a:ext cx="7717500" cy="572700"/>
          </a:xfrm>
          <a:prstGeom prst="rect">
            <a:avLst/>
          </a:prstGeom>
        </p:spPr>
        <p:txBody>
          <a:bodyPr spcFirstLastPara="1" wrap="square" lIns="0" tIns="0" rIns="0" bIns="0" anchor="b" anchorCtr="0">
            <a:noAutofit/>
          </a:bodyPr>
          <a:lstStyle>
            <a:lvl1pPr lvl="0"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four columns">
  <p:cSld name="CUSTOM_4">
    <p:spTree>
      <p:nvGrpSpPr>
        <p:cNvPr id="1" name="Shape 433"/>
        <p:cNvGrpSpPr/>
        <p:nvPr/>
      </p:nvGrpSpPr>
      <p:grpSpPr>
        <a:xfrm>
          <a:off x="0" y="0"/>
          <a:ext cx="0" cy="0"/>
          <a:chOff x="0" y="0"/>
          <a:chExt cx="0" cy="0"/>
        </a:xfrm>
      </p:grpSpPr>
      <p:sp>
        <p:nvSpPr>
          <p:cNvPr id="434" name="Google Shape;434;p17"/>
          <p:cNvSpPr/>
          <p:nvPr/>
        </p:nvSpPr>
        <p:spPr>
          <a:xfrm>
            <a:off x="-570200" y="-289747"/>
            <a:ext cx="1942612" cy="734781"/>
          </a:xfrm>
          <a:custGeom>
            <a:avLst/>
            <a:gdLst/>
            <a:ahLst/>
            <a:cxnLst/>
            <a:rect l="l" t="t" r="r" b="b"/>
            <a:pathLst>
              <a:path w="53924" h="20395" extrusionOk="0">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7"/>
          <p:cNvSpPr/>
          <p:nvPr/>
        </p:nvSpPr>
        <p:spPr>
          <a:xfrm>
            <a:off x="7112550" y="4599428"/>
            <a:ext cx="1942612" cy="734781"/>
          </a:xfrm>
          <a:custGeom>
            <a:avLst/>
            <a:gdLst/>
            <a:ahLst/>
            <a:cxnLst/>
            <a:rect l="l" t="t" r="r" b="b"/>
            <a:pathLst>
              <a:path w="53924" h="20395" extrusionOk="0">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7"/>
          <p:cNvSpPr/>
          <p:nvPr/>
        </p:nvSpPr>
        <p:spPr>
          <a:xfrm flipH="1">
            <a:off x="-1841922" y="1090678"/>
            <a:ext cx="4965199" cy="7017485"/>
          </a:xfrm>
          <a:custGeom>
            <a:avLst/>
            <a:gdLst/>
            <a:ahLst/>
            <a:cxnLst/>
            <a:rect l="l" t="t" r="r" b="b"/>
            <a:pathLst>
              <a:path w="30958" h="43754" extrusionOk="0">
                <a:moveTo>
                  <a:pt x="25505" y="0"/>
                </a:moveTo>
                <a:cubicBezTo>
                  <a:pt x="22516" y="0"/>
                  <a:pt x="18306" y="1000"/>
                  <a:pt x="17086" y="3611"/>
                </a:cubicBezTo>
                <a:cubicBezTo>
                  <a:pt x="16003" y="6171"/>
                  <a:pt x="18051" y="9326"/>
                  <a:pt x="17955" y="12196"/>
                </a:cubicBezTo>
                <a:cubicBezTo>
                  <a:pt x="17813" y="15482"/>
                  <a:pt x="14943" y="17685"/>
                  <a:pt x="13812" y="20673"/>
                </a:cubicBezTo>
                <a:cubicBezTo>
                  <a:pt x="11967" y="27364"/>
                  <a:pt x="15991" y="35175"/>
                  <a:pt x="6823" y="37568"/>
                </a:cubicBezTo>
                <a:cubicBezTo>
                  <a:pt x="4442" y="37842"/>
                  <a:pt x="1" y="37425"/>
                  <a:pt x="1763" y="41271"/>
                </a:cubicBezTo>
                <a:cubicBezTo>
                  <a:pt x="2736" y="42928"/>
                  <a:pt x="4703" y="43754"/>
                  <a:pt x="6526" y="43754"/>
                </a:cubicBezTo>
                <a:cubicBezTo>
                  <a:pt x="7113" y="43754"/>
                  <a:pt x="7685" y="43668"/>
                  <a:pt x="8204" y="43497"/>
                </a:cubicBezTo>
                <a:cubicBezTo>
                  <a:pt x="11169" y="42021"/>
                  <a:pt x="13693" y="38937"/>
                  <a:pt x="14455" y="35639"/>
                </a:cubicBezTo>
                <a:cubicBezTo>
                  <a:pt x="15253" y="28614"/>
                  <a:pt x="11740" y="22792"/>
                  <a:pt x="18872" y="18197"/>
                </a:cubicBezTo>
                <a:cubicBezTo>
                  <a:pt x="22682" y="15482"/>
                  <a:pt x="27873" y="13791"/>
                  <a:pt x="29707" y="9124"/>
                </a:cubicBezTo>
                <a:cubicBezTo>
                  <a:pt x="30957" y="6147"/>
                  <a:pt x="29636" y="885"/>
                  <a:pt x="25814" y="4"/>
                </a:cubicBezTo>
                <a:cubicBezTo>
                  <a:pt x="25712" y="1"/>
                  <a:pt x="25610" y="0"/>
                  <a:pt x="255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7"/>
          <p:cNvSpPr/>
          <p:nvPr/>
        </p:nvSpPr>
        <p:spPr>
          <a:xfrm rot="-1368521" flipH="1">
            <a:off x="-1080391" y="626832"/>
            <a:ext cx="4984359" cy="8677487"/>
          </a:xfrm>
          <a:custGeom>
            <a:avLst/>
            <a:gdLst/>
            <a:ahLst/>
            <a:cxnLst/>
            <a:rect l="l" t="t" r="r" b="b"/>
            <a:pathLst>
              <a:path w="15182" h="26431" extrusionOk="0">
                <a:moveTo>
                  <a:pt x="14660" y="1"/>
                </a:moveTo>
                <a:cubicBezTo>
                  <a:pt x="14608" y="1"/>
                  <a:pt x="14551" y="4"/>
                  <a:pt x="14491" y="10"/>
                </a:cubicBezTo>
                <a:cubicBezTo>
                  <a:pt x="11371" y="463"/>
                  <a:pt x="8811" y="3285"/>
                  <a:pt x="8668" y="6464"/>
                </a:cubicBezTo>
                <a:cubicBezTo>
                  <a:pt x="8645" y="6940"/>
                  <a:pt x="8668" y="7416"/>
                  <a:pt x="8692" y="7892"/>
                </a:cubicBezTo>
                <a:cubicBezTo>
                  <a:pt x="8728" y="8869"/>
                  <a:pt x="8776" y="9881"/>
                  <a:pt x="8395" y="10774"/>
                </a:cubicBezTo>
                <a:cubicBezTo>
                  <a:pt x="7776" y="12143"/>
                  <a:pt x="6442" y="12857"/>
                  <a:pt x="5156" y="13548"/>
                </a:cubicBezTo>
                <a:cubicBezTo>
                  <a:pt x="4073" y="14107"/>
                  <a:pt x="2953" y="14715"/>
                  <a:pt x="2239" y="15703"/>
                </a:cubicBezTo>
                <a:cubicBezTo>
                  <a:pt x="1" y="19156"/>
                  <a:pt x="2763" y="22739"/>
                  <a:pt x="5001" y="25633"/>
                </a:cubicBezTo>
                <a:cubicBezTo>
                  <a:pt x="5204" y="25895"/>
                  <a:pt x="5418" y="26180"/>
                  <a:pt x="5609" y="26430"/>
                </a:cubicBezTo>
                <a:lnTo>
                  <a:pt x="5728" y="26371"/>
                </a:lnTo>
                <a:cubicBezTo>
                  <a:pt x="5513" y="26121"/>
                  <a:pt x="5311" y="25847"/>
                  <a:pt x="5097" y="25573"/>
                </a:cubicBezTo>
                <a:cubicBezTo>
                  <a:pt x="2894" y="22716"/>
                  <a:pt x="144" y="19156"/>
                  <a:pt x="2346" y="15762"/>
                </a:cubicBezTo>
                <a:cubicBezTo>
                  <a:pt x="3025" y="14798"/>
                  <a:pt x="4144" y="14203"/>
                  <a:pt x="5216" y="13631"/>
                </a:cubicBezTo>
                <a:cubicBezTo>
                  <a:pt x="6513" y="12929"/>
                  <a:pt x="7871" y="12214"/>
                  <a:pt x="8490" y="10821"/>
                </a:cubicBezTo>
                <a:cubicBezTo>
                  <a:pt x="8895" y="9893"/>
                  <a:pt x="8847" y="8881"/>
                  <a:pt x="8799" y="7892"/>
                </a:cubicBezTo>
                <a:cubicBezTo>
                  <a:pt x="8788" y="7428"/>
                  <a:pt x="8764" y="6940"/>
                  <a:pt x="8788" y="6475"/>
                </a:cubicBezTo>
                <a:cubicBezTo>
                  <a:pt x="8907" y="3344"/>
                  <a:pt x="11443" y="570"/>
                  <a:pt x="14514" y="129"/>
                </a:cubicBezTo>
                <a:cubicBezTo>
                  <a:pt x="14553" y="126"/>
                  <a:pt x="14600" y="124"/>
                  <a:pt x="14650" y="124"/>
                </a:cubicBezTo>
                <a:cubicBezTo>
                  <a:pt x="14799" y="124"/>
                  <a:pt x="14976" y="150"/>
                  <a:pt x="15038" y="284"/>
                </a:cubicBezTo>
                <a:cubicBezTo>
                  <a:pt x="15050" y="332"/>
                  <a:pt x="15074" y="356"/>
                  <a:pt x="15050" y="403"/>
                </a:cubicBezTo>
                <a:cubicBezTo>
                  <a:pt x="15003" y="546"/>
                  <a:pt x="14645" y="713"/>
                  <a:pt x="14193" y="927"/>
                </a:cubicBezTo>
                <a:cubicBezTo>
                  <a:pt x="13288" y="1320"/>
                  <a:pt x="11907" y="1951"/>
                  <a:pt x="11145" y="3368"/>
                </a:cubicBezTo>
                <a:cubicBezTo>
                  <a:pt x="9847" y="5404"/>
                  <a:pt x="10216" y="6976"/>
                  <a:pt x="10621" y="8631"/>
                </a:cubicBezTo>
                <a:cubicBezTo>
                  <a:pt x="10835" y="9500"/>
                  <a:pt x="11038" y="10369"/>
                  <a:pt x="11038" y="11357"/>
                </a:cubicBezTo>
                <a:cubicBezTo>
                  <a:pt x="10907" y="12488"/>
                  <a:pt x="10192" y="13441"/>
                  <a:pt x="9490" y="14345"/>
                </a:cubicBezTo>
                <a:cubicBezTo>
                  <a:pt x="9288" y="14631"/>
                  <a:pt x="9061" y="14929"/>
                  <a:pt x="8847" y="15227"/>
                </a:cubicBezTo>
                <a:cubicBezTo>
                  <a:pt x="6728" y="18334"/>
                  <a:pt x="6513" y="22620"/>
                  <a:pt x="8347" y="25906"/>
                </a:cubicBezTo>
                <a:lnTo>
                  <a:pt x="8454" y="25847"/>
                </a:lnTo>
                <a:cubicBezTo>
                  <a:pt x="6633" y="22597"/>
                  <a:pt x="6847" y="18346"/>
                  <a:pt x="8942" y="15286"/>
                </a:cubicBezTo>
                <a:cubicBezTo>
                  <a:pt x="9145" y="14988"/>
                  <a:pt x="9359" y="14691"/>
                  <a:pt x="9585" y="14405"/>
                </a:cubicBezTo>
                <a:cubicBezTo>
                  <a:pt x="10276" y="13464"/>
                  <a:pt x="11014" y="12512"/>
                  <a:pt x="11145" y="11357"/>
                </a:cubicBezTo>
                <a:cubicBezTo>
                  <a:pt x="11145" y="10345"/>
                  <a:pt x="10931" y="9464"/>
                  <a:pt x="10728" y="8607"/>
                </a:cubicBezTo>
                <a:cubicBezTo>
                  <a:pt x="10323" y="6964"/>
                  <a:pt x="9966" y="5428"/>
                  <a:pt x="11228" y="3427"/>
                </a:cubicBezTo>
                <a:cubicBezTo>
                  <a:pt x="11978" y="2034"/>
                  <a:pt x="13348" y="1427"/>
                  <a:pt x="14241" y="1022"/>
                </a:cubicBezTo>
                <a:cubicBezTo>
                  <a:pt x="14764" y="784"/>
                  <a:pt x="15086" y="641"/>
                  <a:pt x="15157" y="427"/>
                </a:cubicBezTo>
                <a:cubicBezTo>
                  <a:pt x="15181" y="356"/>
                  <a:pt x="15181" y="296"/>
                  <a:pt x="15134" y="225"/>
                </a:cubicBezTo>
                <a:cubicBezTo>
                  <a:pt x="15056" y="69"/>
                  <a:pt x="14898" y="1"/>
                  <a:pt x="14660" y="1"/>
                </a:cubicBezTo>
                <a:close/>
              </a:path>
            </a:pathLst>
          </a:custGeom>
          <a:solidFill>
            <a:schemeClr val="lt1"/>
          </a:solid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7"/>
          <p:cNvSpPr/>
          <p:nvPr/>
        </p:nvSpPr>
        <p:spPr>
          <a:xfrm flipH="1">
            <a:off x="5987703" y="-3286047"/>
            <a:ext cx="4965199" cy="7017485"/>
          </a:xfrm>
          <a:custGeom>
            <a:avLst/>
            <a:gdLst/>
            <a:ahLst/>
            <a:cxnLst/>
            <a:rect l="l" t="t" r="r" b="b"/>
            <a:pathLst>
              <a:path w="30958" h="43754" extrusionOk="0">
                <a:moveTo>
                  <a:pt x="25505" y="0"/>
                </a:moveTo>
                <a:cubicBezTo>
                  <a:pt x="22516" y="0"/>
                  <a:pt x="18306" y="1000"/>
                  <a:pt x="17086" y="3611"/>
                </a:cubicBezTo>
                <a:cubicBezTo>
                  <a:pt x="16003" y="6171"/>
                  <a:pt x="18051" y="9326"/>
                  <a:pt x="17955" y="12196"/>
                </a:cubicBezTo>
                <a:cubicBezTo>
                  <a:pt x="17813" y="15482"/>
                  <a:pt x="14943" y="17685"/>
                  <a:pt x="13812" y="20673"/>
                </a:cubicBezTo>
                <a:cubicBezTo>
                  <a:pt x="11967" y="27364"/>
                  <a:pt x="15991" y="35175"/>
                  <a:pt x="6823" y="37568"/>
                </a:cubicBezTo>
                <a:cubicBezTo>
                  <a:pt x="4442" y="37842"/>
                  <a:pt x="1" y="37425"/>
                  <a:pt x="1763" y="41271"/>
                </a:cubicBezTo>
                <a:cubicBezTo>
                  <a:pt x="2736" y="42928"/>
                  <a:pt x="4703" y="43754"/>
                  <a:pt x="6526" y="43754"/>
                </a:cubicBezTo>
                <a:cubicBezTo>
                  <a:pt x="7113" y="43754"/>
                  <a:pt x="7685" y="43668"/>
                  <a:pt x="8204" y="43497"/>
                </a:cubicBezTo>
                <a:cubicBezTo>
                  <a:pt x="11169" y="42021"/>
                  <a:pt x="13693" y="38937"/>
                  <a:pt x="14455" y="35639"/>
                </a:cubicBezTo>
                <a:cubicBezTo>
                  <a:pt x="15253" y="28614"/>
                  <a:pt x="11740" y="22792"/>
                  <a:pt x="18872" y="18197"/>
                </a:cubicBezTo>
                <a:cubicBezTo>
                  <a:pt x="22682" y="15482"/>
                  <a:pt x="27873" y="13791"/>
                  <a:pt x="29707" y="9124"/>
                </a:cubicBezTo>
                <a:cubicBezTo>
                  <a:pt x="30957" y="6147"/>
                  <a:pt x="29636" y="885"/>
                  <a:pt x="25814" y="4"/>
                </a:cubicBezTo>
                <a:cubicBezTo>
                  <a:pt x="25712" y="1"/>
                  <a:pt x="25610" y="0"/>
                  <a:pt x="255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7"/>
          <p:cNvSpPr/>
          <p:nvPr/>
        </p:nvSpPr>
        <p:spPr>
          <a:xfrm flipH="1">
            <a:off x="8397650" y="-2534414"/>
            <a:ext cx="2194227" cy="5116923"/>
          </a:xfrm>
          <a:custGeom>
            <a:avLst/>
            <a:gdLst/>
            <a:ahLst/>
            <a:cxnLst/>
            <a:rect l="l" t="t" r="r" b="b"/>
            <a:pathLst>
              <a:path w="13681" h="31904" extrusionOk="0">
                <a:moveTo>
                  <a:pt x="10573" y="1"/>
                </a:moveTo>
                <a:cubicBezTo>
                  <a:pt x="8635" y="1"/>
                  <a:pt x="10182" y="5975"/>
                  <a:pt x="10418" y="7146"/>
                </a:cubicBezTo>
                <a:cubicBezTo>
                  <a:pt x="10513" y="8694"/>
                  <a:pt x="11025" y="10194"/>
                  <a:pt x="10811" y="11694"/>
                </a:cubicBezTo>
                <a:cubicBezTo>
                  <a:pt x="10299" y="14075"/>
                  <a:pt x="8132" y="15552"/>
                  <a:pt x="7442" y="17814"/>
                </a:cubicBezTo>
                <a:cubicBezTo>
                  <a:pt x="5929" y="22148"/>
                  <a:pt x="12299" y="25731"/>
                  <a:pt x="6560" y="28756"/>
                </a:cubicBezTo>
                <a:cubicBezTo>
                  <a:pt x="4870" y="29589"/>
                  <a:pt x="2739" y="29303"/>
                  <a:pt x="941" y="29863"/>
                </a:cubicBezTo>
                <a:cubicBezTo>
                  <a:pt x="155" y="30160"/>
                  <a:pt x="0" y="31399"/>
                  <a:pt x="953" y="31708"/>
                </a:cubicBezTo>
                <a:cubicBezTo>
                  <a:pt x="1501" y="31841"/>
                  <a:pt x="2042" y="31904"/>
                  <a:pt x="2573" y="31904"/>
                </a:cubicBezTo>
                <a:cubicBezTo>
                  <a:pt x="5935" y="31904"/>
                  <a:pt x="8827" y="29388"/>
                  <a:pt x="9835" y="26374"/>
                </a:cubicBezTo>
                <a:cubicBezTo>
                  <a:pt x="10454" y="24826"/>
                  <a:pt x="10013" y="23064"/>
                  <a:pt x="9859" y="21374"/>
                </a:cubicBezTo>
                <a:cubicBezTo>
                  <a:pt x="9680" y="19481"/>
                  <a:pt x="9751" y="17635"/>
                  <a:pt x="10073" y="15813"/>
                </a:cubicBezTo>
                <a:cubicBezTo>
                  <a:pt x="10430" y="13908"/>
                  <a:pt x="12037" y="12634"/>
                  <a:pt x="12752" y="10872"/>
                </a:cubicBezTo>
                <a:cubicBezTo>
                  <a:pt x="13645" y="8705"/>
                  <a:pt x="13680" y="6312"/>
                  <a:pt x="13204" y="3883"/>
                </a:cubicBezTo>
                <a:cubicBezTo>
                  <a:pt x="12918" y="2467"/>
                  <a:pt x="12156" y="966"/>
                  <a:pt x="10942" y="62"/>
                </a:cubicBezTo>
                <a:cubicBezTo>
                  <a:pt x="10807" y="20"/>
                  <a:pt x="10684" y="1"/>
                  <a:pt x="105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7"/>
          <p:cNvSpPr/>
          <p:nvPr/>
        </p:nvSpPr>
        <p:spPr>
          <a:xfrm rot="-1368521" flipH="1">
            <a:off x="7034584" y="-2929818"/>
            <a:ext cx="4984359" cy="8677487"/>
          </a:xfrm>
          <a:custGeom>
            <a:avLst/>
            <a:gdLst/>
            <a:ahLst/>
            <a:cxnLst/>
            <a:rect l="l" t="t" r="r" b="b"/>
            <a:pathLst>
              <a:path w="15182" h="26431" extrusionOk="0">
                <a:moveTo>
                  <a:pt x="14660" y="1"/>
                </a:moveTo>
                <a:cubicBezTo>
                  <a:pt x="14608" y="1"/>
                  <a:pt x="14551" y="4"/>
                  <a:pt x="14491" y="10"/>
                </a:cubicBezTo>
                <a:cubicBezTo>
                  <a:pt x="11371" y="463"/>
                  <a:pt x="8811" y="3285"/>
                  <a:pt x="8668" y="6464"/>
                </a:cubicBezTo>
                <a:cubicBezTo>
                  <a:pt x="8645" y="6940"/>
                  <a:pt x="8668" y="7416"/>
                  <a:pt x="8692" y="7892"/>
                </a:cubicBezTo>
                <a:cubicBezTo>
                  <a:pt x="8728" y="8869"/>
                  <a:pt x="8776" y="9881"/>
                  <a:pt x="8395" y="10774"/>
                </a:cubicBezTo>
                <a:cubicBezTo>
                  <a:pt x="7776" y="12143"/>
                  <a:pt x="6442" y="12857"/>
                  <a:pt x="5156" y="13548"/>
                </a:cubicBezTo>
                <a:cubicBezTo>
                  <a:pt x="4073" y="14107"/>
                  <a:pt x="2953" y="14715"/>
                  <a:pt x="2239" y="15703"/>
                </a:cubicBezTo>
                <a:cubicBezTo>
                  <a:pt x="1" y="19156"/>
                  <a:pt x="2763" y="22739"/>
                  <a:pt x="5001" y="25633"/>
                </a:cubicBezTo>
                <a:cubicBezTo>
                  <a:pt x="5204" y="25895"/>
                  <a:pt x="5418" y="26180"/>
                  <a:pt x="5609" y="26430"/>
                </a:cubicBezTo>
                <a:lnTo>
                  <a:pt x="5728" y="26371"/>
                </a:lnTo>
                <a:cubicBezTo>
                  <a:pt x="5513" y="26121"/>
                  <a:pt x="5311" y="25847"/>
                  <a:pt x="5097" y="25573"/>
                </a:cubicBezTo>
                <a:cubicBezTo>
                  <a:pt x="2894" y="22716"/>
                  <a:pt x="144" y="19156"/>
                  <a:pt x="2346" y="15762"/>
                </a:cubicBezTo>
                <a:cubicBezTo>
                  <a:pt x="3025" y="14798"/>
                  <a:pt x="4144" y="14203"/>
                  <a:pt x="5216" y="13631"/>
                </a:cubicBezTo>
                <a:cubicBezTo>
                  <a:pt x="6513" y="12929"/>
                  <a:pt x="7871" y="12214"/>
                  <a:pt x="8490" y="10821"/>
                </a:cubicBezTo>
                <a:cubicBezTo>
                  <a:pt x="8895" y="9893"/>
                  <a:pt x="8847" y="8881"/>
                  <a:pt x="8799" y="7892"/>
                </a:cubicBezTo>
                <a:cubicBezTo>
                  <a:pt x="8788" y="7428"/>
                  <a:pt x="8764" y="6940"/>
                  <a:pt x="8788" y="6475"/>
                </a:cubicBezTo>
                <a:cubicBezTo>
                  <a:pt x="8907" y="3344"/>
                  <a:pt x="11443" y="570"/>
                  <a:pt x="14514" y="129"/>
                </a:cubicBezTo>
                <a:cubicBezTo>
                  <a:pt x="14553" y="126"/>
                  <a:pt x="14600" y="124"/>
                  <a:pt x="14650" y="124"/>
                </a:cubicBezTo>
                <a:cubicBezTo>
                  <a:pt x="14799" y="124"/>
                  <a:pt x="14976" y="150"/>
                  <a:pt x="15038" y="284"/>
                </a:cubicBezTo>
                <a:cubicBezTo>
                  <a:pt x="15050" y="332"/>
                  <a:pt x="15074" y="356"/>
                  <a:pt x="15050" y="403"/>
                </a:cubicBezTo>
                <a:cubicBezTo>
                  <a:pt x="15003" y="546"/>
                  <a:pt x="14645" y="713"/>
                  <a:pt x="14193" y="927"/>
                </a:cubicBezTo>
                <a:cubicBezTo>
                  <a:pt x="13288" y="1320"/>
                  <a:pt x="11907" y="1951"/>
                  <a:pt x="11145" y="3368"/>
                </a:cubicBezTo>
                <a:cubicBezTo>
                  <a:pt x="9847" y="5404"/>
                  <a:pt x="10216" y="6976"/>
                  <a:pt x="10621" y="8631"/>
                </a:cubicBezTo>
                <a:cubicBezTo>
                  <a:pt x="10835" y="9500"/>
                  <a:pt x="11038" y="10369"/>
                  <a:pt x="11038" y="11357"/>
                </a:cubicBezTo>
                <a:cubicBezTo>
                  <a:pt x="10907" y="12488"/>
                  <a:pt x="10192" y="13441"/>
                  <a:pt x="9490" y="14345"/>
                </a:cubicBezTo>
                <a:cubicBezTo>
                  <a:pt x="9288" y="14631"/>
                  <a:pt x="9061" y="14929"/>
                  <a:pt x="8847" y="15227"/>
                </a:cubicBezTo>
                <a:cubicBezTo>
                  <a:pt x="6728" y="18334"/>
                  <a:pt x="6513" y="22620"/>
                  <a:pt x="8347" y="25906"/>
                </a:cubicBezTo>
                <a:lnTo>
                  <a:pt x="8454" y="25847"/>
                </a:lnTo>
                <a:cubicBezTo>
                  <a:pt x="6633" y="22597"/>
                  <a:pt x="6847" y="18346"/>
                  <a:pt x="8942" y="15286"/>
                </a:cubicBezTo>
                <a:cubicBezTo>
                  <a:pt x="9145" y="14988"/>
                  <a:pt x="9359" y="14691"/>
                  <a:pt x="9585" y="14405"/>
                </a:cubicBezTo>
                <a:cubicBezTo>
                  <a:pt x="10276" y="13464"/>
                  <a:pt x="11014" y="12512"/>
                  <a:pt x="11145" y="11357"/>
                </a:cubicBezTo>
                <a:cubicBezTo>
                  <a:pt x="11145" y="10345"/>
                  <a:pt x="10931" y="9464"/>
                  <a:pt x="10728" y="8607"/>
                </a:cubicBezTo>
                <a:cubicBezTo>
                  <a:pt x="10323" y="6964"/>
                  <a:pt x="9966" y="5428"/>
                  <a:pt x="11228" y="3427"/>
                </a:cubicBezTo>
                <a:cubicBezTo>
                  <a:pt x="11978" y="2034"/>
                  <a:pt x="13348" y="1427"/>
                  <a:pt x="14241" y="1022"/>
                </a:cubicBezTo>
                <a:cubicBezTo>
                  <a:pt x="14764" y="784"/>
                  <a:pt x="15086" y="641"/>
                  <a:pt x="15157" y="427"/>
                </a:cubicBezTo>
                <a:cubicBezTo>
                  <a:pt x="15181" y="356"/>
                  <a:pt x="15181" y="296"/>
                  <a:pt x="15134" y="225"/>
                </a:cubicBezTo>
                <a:cubicBezTo>
                  <a:pt x="15056" y="69"/>
                  <a:pt x="14898" y="1"/>
                  <a:pt x="14660" y="1"/>
                </a:cubicBezTo>
                <a:close/>
              </a:path>
            </a:pathLst>
          </a:custGeom>
          <a:solidFill>
            <a:schemeClr val="lt1"/>
          </a:solid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1" name="Google Shape;441;p17"/>
          <p:cNvGrpSpPr/>
          <p:nvPr/>
        </p:nvGrpSpPr>
        <p:grpSpPr>
          <a:xfrm>
            <a:off x="7006147" y="-338300"/>
            <a:ext cx="3585731" cy="2819199"/>
            <a:chOff x="6451063" y="-3"/>
            <a:chExt cx="2230626" cy="1753778"/>
          </a:xfrm>
        </p:grpSpPr>
        <p:sp>
          <p:nvSpPr>
            <p:cNvPr id="442" name="Google Shape;442;p17"/>
            <p:cNvSpPr/>
            <p:nvPr/>
          </p:nvSpPr>
          <p:spPr>
            <a:xfrm>
              <a:off x="7215845" y="23907"/>
              <a:ext cx="94475" cy="126136"/>
            </a:xfrm>
            <a:custGeom>
              <a:avLst/>
              <a:gdLst/>
              <a:ahLst/>
              <a:cxnLst/>
              <a:rect l="l" t="t" r="r" b="b"/>
              <a:pathLst>
                <a:path w="2596" h="3466" extrusionOk="0">
                  <a:moveTo>
                    <a:pt x="1298" y="1"/>
                  </a:moveTo>
                  <a:cubicBezTo>
                    <a:pt x="1280" y="1"/>
                    <a:pt x="1262" y="7"/>
                    <a:pt x="1262" y="19"/>
                  </a:cubicBezTo>
                  <a:cubicBezTo>
                    <a:pt x="1107" y="912"/>
                    <a:pt x="667" y="1602"/>
                    <a:pt x="12" y="1721"/>
                  </a:cubicBezTo>
                  <a:lnTo>
                    <a:pt x="0" y="1733"/>
                  </a:lnTo>
                  <a:lnTo>
                    <a:pt x="0" y="1745"/>
                  </a:lnTo>
                  <a:lnTo>
                    <a:pt x="12" y="1745"/>
                  </a:lnTo>
                  <a:cubicBezTo>
                    <a:pt x="667" y="1864"/>
                    <a:pt x="1107" y="2555"/>
                    <a:pt x="1262" y="3448"/>
                  </a:cubicBezTo>
                  <a:cubicBezTo>
                    <a:pt x="1262" y="3460"/>
                    <a:pt x="1280" y="3466"/>
                    <a:pt x="1298" y="3466"/>
                  </a:cubicBezTo>
                  <a:cubicBezTo>
                    <a:pt x="1316" y="3466"/>
                    <a:pt x="1334" y="3460"/>
                    <a:pt x="1334" y="3448"/>
                  </a:cubicBezTo>
                  <a:cubicBezTo>
                    <a:pt x="1488" y="2555"/>
                    <a:pt x="1929" y="1864"/>
                    <a:pt x="2584" y="1745"/>
                  </a:cubicBezTo>
                  <a:lnTo>
                    <a:pt x="2596" y="1745"/>
                  </a:lnTo>
                  <a:cubicBezTo>
                    <a:pt x="2596" y="1733"/>
                    <a:pt x="2584" y="1733"/>
                    <a:pt x="2584" y="1721"/>
                  </a:cubicBezTo>
                  <a:cubicBezTo>
                    <a:pt x="1929" y="1602"/>
                    <a:pt x="1488" y="912"/>
                    <a:pt x="1334" y="19"/>
                  </a:cubicBezTo>
                  <a:cubicBezTo>
                    <a:pt x="1334" y="7"/>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7"/>
            <p:cNvSpPr/>
            <p:nvPr/>
          </p:nvSpPr>
          <p:spPr>
            <a:xfrm>
              <a:off x="7420333" y="171114"/>
              <a:ext cx="61139" cy="80864"/>
            </a:xfrm>
            <a:custGeom>
              <a:avLst/>
              <a:gdLst/>
              <a:ahLst/>
              <a:cxnLst/>
              <a:rect l="l" t="t" r="r" b="b"/>
              <a:pathLst>
                <a:path w="1680" h="2222" extrusionOk="0">
                  <a:moveTo>
                    <a:pt x="846" y="1"/>
                  </a:moveTo>
                  <a:cubicBezTo>
                    <a:pt x="834" y="1"/>
                    <a:pt x="822" y="4"/>
                    <a:pt x="822" y="10"/>
                  </a:cubicBezTo>
                  <a:cubicBezTo>
                    <a:pt x="715" y="569"/>
                    <a:pt x="429" y="1022"/>
                    <a:pt x="13" y="1093"/>
                  </a:cubicBezTo>
                  <a:lnTo>
                    <a:pt x="1" y="1105"/>
                  </a:lnTo>
                  <a:lnTo>
                    <a:pt x="1" y="1129"/>
                  </a:lnTo>
                  <a:lnTo>
                    <a:pt x="13" y="1129"/>
                  </a:lnTo>
                  <a:cubicBezTo>
                    <a:pt x="429" y="1201"/>
                    <a:pt x="727" y="1641"/>
                    <a:pt x="822" y="2213"/>
                  </a:cubicBezTo>
                  <a:cubicBezTo>
                    <a:pt x="822" y="2219"/>
                    <a:pt x="834" y="2221"/>
                    <a:pt x="846" y="2221"/>
                  </a:cubicBezTo>
                  <a:cubicBezTo>
                    <a:pt x="858" y="2221"/>
                    <a:pt x="870" y="2219"/>
                    <a:pt x="870" y="2213"/>
                  </a:cubicBezTo>
                  <a:cubicBezTo>
                    <a:pt x="965" y="1641"/>
                    <a:pt x="1251" y="1201"/>
                    <a:pt x="1680" y="1129"/>
                  </a:cubicBezTo>
                  <a:cubicBezTo>
                    <a:pt x="1680" y="1105"/>
                    <a:pt x="1680" y="1105"/>
                    <a:pt x="1668" y="1093"/>
                  </a:cubicBezTo>
                  <a:cubicBezTo>
                    <a:pt x="1251" y="1022"/>
                    <a:pt x="953" y="569"/>
                    <a:pt x="870" y="10"/>
                  </a:cubicBezTo>
                  <a:cubicBezTo>
                    <a:pt x="870" y="4"/>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7"/>
            <p:cNvSpPr/>
            <p:nvPr/>
          </p:nvSpPr>
          <p:spPr>
            <a:xfrm>
              <a:off x="8056869" y="93562"/>
              <a:ext cx="61321" cy="80864"/>
            </a:xfrm>
            <a:custGeom>
              <a:avLst/>
              <a:gdLst/>
              <a:ahLst/>
              <a:cxnLst/>
              <a:rect l="l" t="t" r="r" b="b"/>
              <a:pathLst>
                <a:path w="1685" h="2222" extrusionOk="0">
                  <a:moveTo>
                    <a:pt x="1683" y="1120"/>
                  </a:moveTo>
                  <a:cubicBezTo>
                    <a:pt x="1682" y="1120"/>
                    <a:pt x="1679" y="1123"/>
                    <a:pt x="1679" y="1129"/>
                  </a:cubicBezTo>
                  <a:cubicBezTo>
                    <a:pt x="1685" y="1123"/>
                    <a:pt x="1685" y="1120"/>
                    <a:pt x="1683" y="1120"/>
                  </a:cubicBezTo>
                  <a:close/>
                  <a:moveTo>
                    <a:pt x="839" y="1"/>
                  </a:moveTo>
                  <a:cubicBezTo>
                    <a:pt x="831" y="1"/>
                    <a:pt x="822" y="4"/>
                    <a:pt x="822" y="10"/>
                  </a:cubicBezTo>
                  <a:cubicBezTo>
                    <a:pt x="714" y="581"/>
                    <a:pt x="429" y="1022"/>
                    <a:pt x="12" y="1093"/>
                  </a:cubicBezTo>
                  <a:lnTo>
                    <a:pt x="0" y="1117"/>
                  </a:lnTo>
                  <a:lnTo>
                    <a:pt x="0" y="1129"/>
                  </a:lnTo>
                  <a:lnTo>
                    <a:pt x="12" y="1129"/>
                  </a:lnTo>
                  <a:cubicBezTo>
                    <a:pt x="429" y="1200"/>
                    <a:pt x="726" y="1653"/>
                    <a:pt x="822" y="2212"/>
                  </a:cubicBezTo>
                  <a:cubicBezTo>
                    <a:pt x="822" y="2218"/>
                    <a:pt x="831" y="2221"/>
                    <a:pt x="839" y="2221"/>
                  </a:cubicBezTo>
                  <a:cubicBezTo>
                    <a:pt x="848" y="2221"/>
                    <a:pt x="857" y="2218"/>
                    <a:pt x="857" y="2212"/>
                  </a:cubicBezTo>
                  <a:cubicBezTo>
                    <a:pt x="965" y="1653"/>
                    <a:pt x="1250" y="1200"/>
                    <a:pt x="1679" y="1129"/>
                  </a:cubicBezTo>
                  <a:cubicBezTo>
                    <a:pt x="1679" y="1117"/>
                    <a:pt x="1679" y="1117"/>
                    <a:pt x="1667" y="1093"/>
                  </a:cubicBezTo>
                  <a:cubicBezTo>
                    <a:pt x="1250" y="1022"/>
                    <a:pt x="953" y="581"/>
                    <a:pt x="857" y="10"/>
                  </a:cubicBezTo>
                  <a:cubicBezTo>
                    <a:pt x="857" y="4"/>
                    <a:pt x="848" y="1"/>
                    <a:pt x="8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7"/>
            <p:cNvSpPr/>
            <p:nvPr/>
          </p:nvSpPr>
          <p:spPr>
            <a:xfrm>
              <a:off x="8244908" y="1312228"/>
              <a:ext cx="94475" cy="126318"/>
            </a:xfrm>
            <a:custGeom>
              <a:avLst/>
              <a:gdLst/>
              <a:ahLst/>
              <a:cxnLst/>
              <a:rect l="l" t="t" r="r" b="b"/>
              <a:pathLst>
                <a:path w="2596" h="3471" extrusionOk="0">
                  <a:moveTo>
                    <a:pt x="1298" y="0"/>
                  </a:moveTo>
                  <a:cubicBezTo>
                    <a:pt x="1280" y="0"/>
                    <a:pt x="1262" y="9"/>
                    <a:pt x="1262" y="27"/>
                  </a:cubicBezTo>
                  <a:cubicBezTo>
                    <a:pt x="1108" y="920"/>
                    <a:pt x="667" y="1598"/>
                    <a:pt x="12" y="1717"/>
                  </a:cubicBezTo>
                  <a:lnTo>
                    <a:pt x="0" y="1741"/>
                  </a:lnTo>
                  <a:lnTo>
                    <a:pt x="0" y="1753"/>
                  </a:lnTo>
                  <a:lnTo>
                    <a:pt x="12" y="1753"/>
                  </a:lnTo>
                  <a:cubicBezTo>
                    <a:pt x="667" y="1872"/>
                    <a:pt x="1108" y="2551"/>
                    <a:pt x="1262" y="3444"/>
                  </a:cubicBezTo>
                  <a:cubicBezTo>
                    <a:pt x="1262" y="3462"/>
                    <a:pt x="1280" y="3471"/>
                    <a:pt x="1298" y="3471"/>
                  </a:cubicBezTo>
                  <a:cubicBezTo>
                    <a:pt x="1316" y="3471"/>
                    <a:pt x="1334" y="3462"/>
                    <a:pt x="1334" y="3444"/>
                  </a:cubicBezTo>
                  <a:cubicBezTo>
                    <a:pt x="1489" y="2551"/>
                    <a:pt x="1929" y="1872"/>
                    <a:pt x="2584" y="1753"/>
                  </a:cubicBezTo>
                  <a:lnTo>
                    <a:pt x="2596" y="1753"/>
                  </a:lnTo>
                  <a:cubicBezTo>
                    <a:pt x="2596" y="1741"/>
                    <a:pt x="2596" y="1717"/>
                    <a:pt x="2584" y="1717"/>
                  </a:cubicBezTo>
                  <a:cubicBezTo>
                    <a:pt x="1929" y="1598"/>
                    <a:pt x="1489" y="920"/>
                    <a:pt x="1334" y="27"/>
                  </a:cubicBezTo>
                  <a:cubicBezTo>
                    <a:pt x="1334" y="9"/>
                    <a:pt x="1316" y="0"/>
                    <a:pt x="12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7"/>
            <p:cNvSpPr/>
            <p:nvPr/>
          </p:nvSpPr>
          <p:spPr>
            <a:xfrm>
              <a:off x="8587213" y="679586"/>
              <a:ext cx="94475" cy="126355"/>
            </a:xfrm>
            <a:custGeom>
              <a:avLst/>
              <a:gdLst/>
              <a:ahLst/>
              <a:cxnLst/>
              <a:rect l="l" t="t" r="r" b="b"/>
              <a:pathLst>
                <a:path w="2596" h="3472" extrusionOk="0">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7"/>
            <p:cNvSpPr/>
            <p:nvPr/>
          </p:nvSpPr>
          <p:spPr>
            <a:xfrm>
              <a:off x="8339346" y="1467113"/>
              <a:ext cx="61576" cy="80828"/>
            </a:xfrm>
            <a:custGeom>
              <a:avLst/>
              <a:gdLst/>
              <a:ahLst/>
              <a:cxnLst/>
              <a:rect l="l" t="t" r="r" b="b"/>
              <a:pathLst>
                <a:path w="1692" h="2221" extrusionOk="0">
                  <a:moveTo>
                    <a:pt x="846" y="0"/>
                  </a:moveTo>
                  <a:cubicBezTo>
                    <a:pt x="834" y="0"/>
                    <a:pt x="823" y="3"/>
                    <a:pt x="823" y="9"/>
                  </a:cubicBezTo>
                  <a:cubicBezTo>
                    <a:pt x="715" y="581"/>
                    <a:pt x="442" y="1021"/>
                    <a:pt x="25" y="1093"/>
                  </a:cubicBezTo>
                  <a:lnTo>
                    <a:pt x="1" y="1117"/>
                  </a:lnTo>
                  <a:lnTo>
                    <a:pt x="1" y="1129"/>
                  </a:lnTo>
                  <a:lnTo>
                    <a:pt x="25" y="1129"/>
                  </a:lnTo>
                  <a:cubicBezTo>
                    <a:pt x="442" y="1200"/>
                    <a:pt x="739" y="1652"/>
                    <a:pt x="823" y="2212"/>
                  </a:cubicBezTo>
                  <a:cubicBezTo>
                    <a:pt x="823" y="2218"/>
                    <a:pt x="834" y="2221"/>
                    <a:pt x="846" y="2221"/>
                  </a:cubicBezTo>
                  <a:cubicBezTo>
                    <a:pt x="858" y="2221"/>
                    <a:pt x="870" y="2218"/>
                    <a:pt x="870" y="2212"/>
                  </a:cubicBezTo>
                  <a:cubicBezTo>
                    <a:pt x="977" y="1652"/>
                    <a:pt x="1251" y="1200"/>
                    <a:pt x="1692" y="1129"/>
                  </a:cubicBezTo>
                  <a:cubicBezTo>
                    <a:pt x="1692" y="1117"/>
                    <a:pt x="1668" y="1117"/>
                    <a:pt x="1668"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7"/>
            <p:cNvSpPr/>
            <p:nvPr/>
          </p:nvSpPr>
          <p:spPr>
            <a:xfrm>
              <a:off x="8063784" y="854960"/>
              <a:ext cx="61139" cy="81192"/>
            </a:xfrm>
            <a:custGeom>
              <a:avLst/>
              <a:gdLst/>
              <a:ahLst/>
              <a:cxnLst/>
              <a:rect l="l" t="t" r="r" b="b"/>
              <a:pathLst>
                <a:path w="1680" h="2231" extrusionOk="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7"/>
            <p:cNvSpPr/>
            <p:nvPr/>
          </p:nvSpPr>
          <p:spPr>
            <a:xfrm>
              <a:off x="7989253" y="948124"/>
              <a:ext cx="61139" cy="81192"/>
            </a:xfrm>
            <a:custGeom>
              <a:avLst/>
              <a:gdLst/>
              <a:ahLst/>
              <a:cxnLst/>
              <a:rect l="l" t="t" r="r" b="b"/>
              <a:pathLst>
                <a:path w="1680" h="2231" extrusionOk="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7"/>
            <p:cNvSpPr/>
            <p:nvPr/>
          </p:nvSpPr>
          <p:spPr>
            <a:xfrm>
              <a:off x="7651278" y="1426391"/>
              <a:ext cx="61139" cy="81155"/>
            </a:xfrm>
            <a:custGeom>
              <a:avLst/>
              <a:gdLst/>
              <a:ahLst/>
              <a:cxnLst/>
              <a:rect l="l" t="t" r="r" b="b"/>
              <a:pathLst>
                <a:path w="1680" h="2230" extrusionOk="0">
                  <a:moveTo>
                    <a:pt x="834" y="0"/>
                  </a:moveTo>
                  <a:cubicBezTo>
                    <a:pt x="822" y="0"/>
                    <a:pt x="810" y="3"/>
                    <a:pt x="810" y="9"/>
                  </a:cubicBezTo>
                  <a:cubicBezTo>
                    <a:pt x="715" y="581"/>
                    <a:pt x="429" y="1021"/>
                    <a:pt x="13" y="1105"/>
                  </a:cubicBezTo>
                  <a:lnTo>
                    <a:pt x="1" y="1117"/>
                  </a:lnTo>
                  <a:lnTo>
                    <a:pt x="1" y="1128"/>
                  </a:lnTo>
                  <a:lnTo>
                    <a:pt x="13" y="1128"/>
                  </a:lnTo>
                  <a:cubicBezTo>
                    <a:pt x="429" y="1200"/>
                    <a:pt x="727" y="1652"/>
                    <a:pt x="810" y="2212"/>
                  </a:cubicBezTo>
                  <a:cubicBezTo>
                    <a:pt x="810" y="2224"/>
                    <a:pt x="822" y="2230"/>
                    <a:pt x="834" y="2230"/>
                  </a:cubicBezTo>
                  <a:cubicBezTo>
                    <a:pt x="846" y="2230"/>
                    <a:pt x="858" y="2224"/>
                    <a:pt x="858" y="2212"/>
                  </a:cubicBezTo>
                  <a:cubicBezTo>
                    <a:pt x="965" y="1652"/>
                    <a:pt x="1251" y="1200"/>
                    <a:pt x="1680" y="1128"/>
                  </a:cubicBezTo>
                  <a:cubicBezTo>
                    <a:pt x="1680" y="1117"/>
                    <a:pt x="1680" y="1117"/>
                    <a:pt x="1668" y="1105"/>
                  </a:cubicBezTo>
                  <a:cubicBezTo>
                    <a:pt x="1251" y="1021"/>
                    <a:pt x="953" y="581"/>
                    <a:pt x="858" y="9"/>
                  </a:cubicBezTo>
                  <a:cubicBezTo>
                    <a:pt x="858" y="3"/>
                    <a:pt x="846" y="0"/>
                    <a:pt x="8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7"/>
            <p:cNvSpPr/>
            <p:nvPr/>
          </p:nvSpPr>
          <p:spPr>
            <a:xfrm>
              <a:off x="6451063" y="860928"/>
              <a:ext cx="61139" cy="81192"/>
            </a:xfrm>
            <a:custGeom>
              <a:avLst/>
              <a:gdLst/>
              <a:ahLst/>
              <a:cxnLst/>
              <a:rect l="l" t="t" r="r" b="b"/>
              <a:pathLst>
                <a:path w="1680" h="2231" extrusionOk="0">
                  <a:moveTo>
                    <a:pt x="834" y="1"/>
                  </a:moveTo>
                  <a:cubicBezTo>
                    <a:pt x="822" y="1"/>
                    <a:pt x="810" y="4"/>
                    <a:pt x="810" y="10"/>
                  </a:cubicBezTo>
                  <a:cubicBezTo>
                    <a:pt x="715" y="581"/>
                    <a:pt x="429" y="1022"/>
                    <a:pt x="12" y="1105"/>
                  </a:cubicBezTo>
                  <a:lnTo>
                    <a:pt x="1" y="1117"/>
                  </a:lnTo>
                  <a:lnTo>
                    <a:pt x="1" y="1129"/>
                  </a:lnTo>
                  <a:lnTo>
                    <a:pt x="12" y="1129"/>
                  </a:lnTo>
                  <a:cubicBezTo>
                    <a:pt x="429" y="1200"/>
                    <a:pt x="727" y="1653"/>
                    <a:pt x="810" y="2212"/>
                  </a:cubicBezTo>
                  <a:cubicBezTo>
                    <a:pt x="810" y="2224"/>
                    <a:pt x="822" y="2230"/>
                    <a:pt x="834" y="2230"/>
                  </a:cubicBezTo>
                  <a:cubicBezTo>
                    <a:pt x="846" y="2230"/>
                    <a:pt x="858" y="2224"/>
                    <a:pt x="858" y="2212"/>
                  </a:cubicBezTo>
                  <a:cubicBezTo>
                    <a:pt x="965" y="1653"/>
                    <a:pt x="1251" y="1200"/>
                    <a:pt x="1679" y="1129"/>
                  </a:cubicBezTo>
                  <a:cubicBezTo>
                    <a:pt x="1679" y="1117"/>
                    <a:pt x="1679" y="1117"/>
                    <a:pt x="1667" y="1105"/>
                  </a:cubicBez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7"/>
            <p:cNvSpPr/>
            <p:nvPr/>
          </p:nvSpPr>
          <p:spPr>
            <a:xfrm>
              <a:off x="8087621" y="1560278"/>
              <a:ext cx="61139" cy="80828"/>
            </a:xfrm>
            <a:custGeom>
              <a:avLst/>
              <a:gdLst/>
              <a:ahLst/>
              <a:cxnLst/>
              <a:rect l="l" t="t" r="r" b="b"/>
              <a:pathLst>
                <a:path w="1680" h="2221" extrusionOk="0">
                  <a:moveTo>
                    <a:pt x="846" y="0"/>
                  </a:moveTo>
                  <a:cubicBezTo>
                    <a:pt x="834" y="0"/>
                    <a:pt x="822" y="3"/>
                    <a:pt x="822" y="9"/>
                  </a:cubicBezTo>
                  <a:cubicBezTo>
                    <a:pt x="715" y="581"/>
                    <a:pt x="429" y="1021"/>
                    <a:pt x="12" y="1093"/>
                  </a:cubicBezTo>
                  <a:lnTo>
                    <a:pt x="0" y="1117"/>
                  </a:lnTo>
                  <a:lnTo>
                    <a:pt x="0" y="1128"/>
                  </a:lnTo>
                  <a:lnTo>
                    <a:pt x="12" y="1128"/>
                  </a:lnTo>
                  <a:cubicBezTo>
                    <a:pt x="429" y="1200"/>
                    <a:pt x="727" y="1652"/>
                    <a:pt x="822" y="2212"/>
                  </a:cubicBezTo>
                  <a:cubicBezTo>
                    <a:pt x="822" y="2218"/>
                    <a:pt x="834" y="2221"/>
                    <a:pt x="846" y="2221"/>
                  </a:cubicBezTo>
                  <a:cubicBezTo>
                    <a:pt x="858" y="2221"/>
                    <a:pt x="870" y="2218"/>
                    <a:pt x="870" y="2212"/>
                  </a:cubicBezTo>
                  <a:cubicBezTo>
                    <a:pt x="965" y="1652"/>
                    <a:pt x="1251" y="1200"/>
                    <a:pt x="1679" y="1128"/>
                  </a:cubicBezTo>
                  <a:cubicBezTo>
                    <a:pt x="1679" y="1117"/>
                    <a:pt x="1667" y="1117"/>
                    <a:pt x="1667"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7"/>
            <p:cNvSpPr/>
            <p:nvPr/>
          </p:nvSpPr>
          <p:spPr>
            <a:xfrm>
              <a:off x="6893010" y="1186129"/>
              <a:ext cx="94511" cy="126318"/>
            </a:xfrm>
            <a:custGeom>
              <a:avLst/>
              <a:gdLst/>
              <a:ahLst/>
              <a:cxnLst/>
              <a:rect l="l" t="t" r="r" b="b"/>
              <a:pathLst>
                <a:path w="2597" h="3471" extrusionOk="0">
                  <a:moveTo>
                    <a:pt x="1299" y="0"/>
                  </a:moveTo>
                  <a:cubicBezTo>
                    <a:pt x="1281" y="0"/>
                    <a:pt x="1263" y="9"/>
                    <a:pt x="1263" y="27"/>
                  </a:cubicBezTo>
                  <a:cubicBezTo>
                    <a:pt x="1108" y="920"/>
                    <a:pt x="668" y="1599"/>
                    <a:pt x="13" y="1718"/>
                  </a:cubicBezTo>
                  <a:lnTo>
                    <a:pt x="1" y="1718"/>
                  </a:lnTo>
                  <a:cubicBezTo>
                    <a:pt x="1" y="1730"/>
                    <a:pt x="13" y="1753"/>
                    <a:pt x="13" y="1753"/>
                  </a:cubicBezTo>
                  <a:cubicBezTo>
                    <a:pt x="668" y="1873"/>
                    <a:pt x="1108" y="2551"/>
                    <a:pt x="1263" y="3444"/>
                  </a:cubicBezTo>
                  <a:cubicBezTo>
                    <a:pt x="1263" y="3462"/>
                    <a:pt x="1281" y="3471"/>
                    <a:pt x="1299" y="3471"/>
                  </a:cubicBezTo>
                  <a:cubicBezTo>
                    <a:pt x="1317" y="3471"/>
                    <a:pt x="1334" y="3462"/>
                    <a:pt x="1334" y="3444"/>
                  </a:cubicBezTo>
                  <a:cubicBezTo>
                    <a:pt x="1489" y="2551"/>
                    <a:pt x="1930" y="1873"/>
                    <a:pt x="2585" y="1753"/>
                  </a:cubicBezTo>
                  <a:lnTo>
                    <a:pt x="2596" y="1730"/>
                  </a:lnTo>
                  <a:lnTo>
                    <a:pt x="2596" y="1718"/>
                  </a:lnTo>
                  <a:lnTo>
                    <a:pt x="2585" y="1718"/>
                  </a:lnTo>
                  <a:cubicBezTo>
                    <a:pt x="1930" y="1599"/>
                    <a:pt x="1489" y="920"/>
                    <a:pt x="1334" y="27"/>
                  </a:cubicBezTo>
                  <a:cubicBezTo>
                    <a:pt x="1334" y="9"/>
                    <a:pt x="1317" y="0"/>
                    <a:pt x="12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7"/>
            <p:cNvSpPr/>
            <p:nvPr/>
          </p:nvSpPr>
          <p:spPr>
            <a:xfrm>
              <a:off x="7167298" y="771767"/>
              <a:ext cx="94948" cy="126136"/>
            </a:xfrm>
            <a:custGeom>
              <a:avLst/>
              <a:gdLst/>
              <a:ahLst/>
              <a:cxnLst/>
              <a:rect l="l" t="t" r="r" b="b"/>
              <a:pathLst>
                <a:path w="2609" h="3466" extrusionOk="0">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7"/>
            <p:cNvSpPr/>
            <p:nvPr/>
          </p:nvSpPr>
          <p:spPr>
            <a:xfrm>
              <a:off x="6831944" y="1076698"/>
              <a:ext cx="61540" cy="80864"/>
            </a:xfrm>
            <a:custGeom>
              <a:avLst/>
              <a:gdLst/>
              <a:ahLst/>
              <a:cxnLst/>
              <a:rect l="l" t="t" r="r" b="b"/>
              <a:pathLst>
                <a:path w="1691" h="2222" extrusionOk="0">
                  <a:moveTo>
                    <a:pt x="12" y="1093"/>
                  </a:moveTo>
                  <a:lnTo>
                    <a:pt x="12" y="1093"/>
                  </a:lnTo>
                  <a:cubicBezTo>
                    <a:pt x="0" y="1099"/>
                    <a:pt x="0" y="1102"/>
                    <a:pt x="3" y="1102"/>
                  </a:cubicBezTo>
                  <a:cubicBezTo>
                    <a:pt x="6" y="1102"/>
                    <a:pt x="12" y="1099"/>
                    <a:pt x="12" y="1093"/>
                  </a:cubicBezTo>
                  <a:close/>
                  <a:moveTo>
                    <a:pt x="845" y="1"/>
                  </a:moveTo>
                  <a:cubicBezTo>
                    <a:pt x="834" y="1"/>
                    <a:pt x="822" y="4"/>
                    <a:pt x="822" y="10"/>
                  </a:cubicBezTo>
                  <a:cubicBezTo>
                    <a:pt x="726" y="570"/>
                    <a:pt x="441" y="1022"/>
                    <a:pt x="12" y="1093"/>
                  </a:cubicBezTo>
                  <a:cubicBezTo>
                    <a:pt x="12" y="1105"/>
                    <a:pt x="12" y="1129"/>
                    <a:pt x="24" y="1129"/>
                  </a:cubicBezTo>
                  <a:cubicBezTo>
                    <a:pt x="441" y="1201"/>
                    <a:pt x="738" y="1641"/>
                    <a:pt x="822" y="2213"/>
                  </a:cubicBezTo>
                  <a:cubicBezTo>
                    <a:pt x="822" y="2219"/>
                    <a:pt x="834" y="2221"/>
                    <a:pt x="845" y="2221"/>
                  </a:cubicBezTo>
                  <a:cubicBezTo>
                    <a:pt x="857" y="2221"/>
                    <a:pt x="869" y="2219"/>
                    <a:pt x="869" y="2213"/>
                  </a:cubicBezTo>
                  <a:cubicBezTo>
                    <a:pt x="976" y="1641"/>
                    <a:pt x="1262" y="1201"/>
                    <a:pt x="1679" y="1129"/>
                  </a:cubicBezTo>
                  <a:lnTo>
                    <a:pt x="1691" y="1105"/>
                  </a:lnTo>
                  <a:lnTo>
                    <a:pt x="1691" y="1093"/>
                  </a:lnTo>
                  <a:lnTo>
                    <a:pt x="1679" y="1093"/>
                  </a:lnTo>
                  <a:cubicBezTo>
                    <a:pt x="1262" y="1022"/>
                    <a:pt x="965" y="570"/>
                    <a:pt x="869" y="10"/>
                  </a:cubicBezTo>
                  <a:cubicBezTo>
                    <a:pt x="869" y="4"/>
                    <a:pt x="857" y="1"/>
                    <a:pt x="8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7"/>
            <p:cNvSpPr/>
            <p:nvPr/>
          </p:nvSpPr>
          <p:spPr>
            <a:xfrm>
              <a:off x="7103175" y="1672911"/>
              <a:ext cx="61139" cy="80864"/>
            </a:xfrm>
            <a:custGeom>
              <a:avLst/>
              <a:gdLst/>
              <a:ahLst/>
              <a:cxnLst/>
              <a:rect l="l" t="t" r="r" b="b"/>
              <a:pathLst>
                <a:path w="1680" h="2222" extrusionOk="0">
                  <a:moveTo>
                    <a:pt x="834" y="1"/>
                  </a:moveTo>
                  <a:cubicBezTo>
                    <a:pt x="822" y="1"/>
                    <a:pt x="810" y="4"/>
                    <a:pt x="810" y="10"/>
                  </a:cubicBezTo>
                  <a:cubicBezTo>
                    <a:pt x="715" y="581"/>
                    <a:pt x="429" y="1022"/>
                    <a:pt x="0" y="1093"/>
                  </a:cubicBezTo>
                  <a:cubicBezTo>
                    <a:pt x="0" y="1117"/>
                    <a:pt x="0" y="1117"/>
                    <a:pt x="12" y="1129"/>
                  </a:cubicBezTo>
                  <a:cubicBezTo>
                    <a:pt x="429" y="1201"/>
                    <a:pt x="727" y="1653"/>
                    <a:pt x="810" y="2213"/>
                  </a:cubicBezTo>
                  <a:cubicBezTo>
                    <a:pt x="810" y="2218"/>
                    <a:pt x="822" y="2221"/>
                    <a:pt x="834" y="2221"/>
                  </a:cubicBezTo>
                  <a:cubicBezTo>
                    <a:pt x="846" y="2221"/>
                    <a:pt x="858" y="2218"/>
                    <a:pt x="858" y="2213"/>
                  </a:cubicBezTo>
                  <a:cubicBezTo>
                    <a:pt x="965" y="1653"/>
                    <a:pt x="1251" y="1201"/>
                    <a:pt x="1667" y="1129"/>
                  </a:cubicBezTo>
                  <a:lnTo>
                    <a:pt x="1679" y="1117"/>
                  </a:lnTo>
                  <a:lnTo>
                    <a:pt x="1679" y="1093"/>
                  </a:lnTo>
                  <a:lnTo>
                    <a:pt x="1667" y="1093"/>
                  </a:ln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7"/>
            <p:cNvSpPr/>
            <p:nvPr/>
          </p:nvSpPr>
          <p:spPr>
            <a:xfrm>
              <a:off x="8111458" y="-3"/>
              <a:ext cx="61139" cy="80828"/>
            </a:xfrm>
            <a:custGeom>
              <a:avLst/>
              <a:gdLst/>
              <a:ahLst/>
              <a:cxnLst/>
              <a:rect l="l" t="t" r="r" b="b"/>
              <a:pathLst>
                <a:path w="1680" h="2221" extrusionOk="0">
                  <a:moveTo>
                    <a:pt x="846" y="0"/>
                  </a:moveTo>
                  <a:cubicBezTo>
                    <a:pt x="834" y="0"/>
                    <a:pt x="822" y="3"/>
                    <a:pt x="822" y="9"/>
                  </a:cubicBezTo>
                  <a:cubicBezTo>
                    <a:pt x="715" y="569"/>
                    <a:pt x="429" y="1021"/>
                    <a:pt x="12" y="1092"/>
                  </a:cubicBezTo>
                  <a:lnTo>
                    <a:pt x="0" y="1104"/>
                  </a:lnTo>
                  <a:lnTo>
                    <a:pt x="0" y="1128"/>
                  </a:lnTo>
                  <a:lnTo>
                    <a:pt x="12" y="1128"/>
                  </a:lnTo>
                  <a:cubicBezTo>
                    <a:pt x="429" y="1200"/>
                    <a:pt x="727" y="1640"/>
                    <a:pt x="822" y="2212"/>
                  </a:cubicBezTo>
                  <a:cubicBezTo>
                    <a:pt x="822" y="2218"/>
                    <a:pt x="834" y="2221"/>
                    <a:pt x="846" y="2221"/>
                  </a:cubicBezTo>
                  <a:cubicBezTo>
                    <a:pt x="858" y="2221"/>
                    <a:pt x="869" y="2218"/>
                    <a:pt x="869" y="2212"/>
                  </a:cubicBezTo>
                  <a:cubicBezTo>
                    <a:pt x="965" y="1640"/>
                    <a:pt x="1250" y="1200"/>
                    <a:pt x="1679" y="1128"/>
                  </a:cubicBezTo>
                  <a:cubicBezTo>
                    <a:pt x="1679" y="1104"/>
                    <a:pt x="1679" y="1104"/>
                    <a:pt x="1667" y="1092"/>
                  </a:cubicBezTo>
                  <a:cubicBezTo>
                    <a:pt x="1250" y="1021"/>
                    <a:pt x="953" y="569"/>
                    <a:pt x="869" y="9"/>
                  </a:cubicBezTo>
                  <a:cubicBezTo>
                    <a:pt x="869"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8" name="Google Shape;458;p17"/>
          <p:cNvGrpSpPr/>
          <p:nvPr/>
        </p:nvGrpSpPr>
        <p:grpSpPr>
          <a:xfrm>
            <a:off x="-2503490" y="2237500"/>
            <a:ext cx="3585731" cy="2819199"/>
            <a:chOff x="6451063" y="-3"/>
            <a:chExt cx="2230626" cy="1753778"/>
          </a:xfrm>
        </p:grpSpPr>
        <p:sp>
          <p:nvSpPr>
            <p:cNvPr id="459" name="Google Shape;459;p17"/>
            <p:cNvSpPr/>
            <p:nvPr/>
          </p:nvSpPr>
          <p:spPr>
            <a:xfrm>
              <a:off x="7215845" y="23907"/>
              <a:ext cx="94475" cy="126136"/>
            </a:xfrm>
            <a:custGeom>
              <a:avLst/>
              <a:gdLst/>
              <a:ahLst/>
              <a:cxnLst/>
              <a:rect l="l" t="t" r="r" b="b"/>
              <a:pathLst>
                <a:path w="2596" h="3466" extrusionOk="0">
                  <a:moveTo>
                    <a:pt x="1298" y="1"/>
                  </a:moveTo>
                  <a:cubicBezTo>
                    <a:pt x="1280" y="1"/>
                    <a:pt x="1262" y="7"/>
                    <a:pt x="1262" y="19"/>
                  </a:cubicBezTo>
                  <a:cubicBezTo>
                    <a:pt x="1107" y="912"/>
                    <a:pt x="667" y="1602"/>
                    <a:pt x="12" y="1721"/>
                  </a:cubicBezTo>
                  <a:lnTo>
                    <a:pt x="0" y="1733"/>
                  </a:lnTo>
                  <a:lnTo>
                    <a:pt x="0" y="1745"/>
                  </a:lnTo>
                  <a:lnTo>
                    <a:pt x="12" y="1745"/>
                  </a:lnTo>
                  <a:cubicBezTo>
                    <a:pt x="667" y="1864"/>
                    <a:pt x="1107" y="2555"/>
                    <a:pt x="1262" y="3448"/>
                  </a:cubicBezTo>
                  <a:cubicBezTo>
                    <a:pt x="1262" y="3460"/>
                    <a:pt x="1280" y="3466"/>
                    <a:pt x="1298" y="3466"/>
                  </a:cubicBezTo>
                  <a:cubicBezTo>
                    <a:pt x="1316" y="3466"/>
                    <a:pt x="1334" y="3460"/>
                    <a:pt x="1334" y="3448"/>
                  </a:cubicBezTo>
                  <a:cubicBezTo>
                    <a:pt x="1488" y="2555"/>
                    <a:pt x="1929" y="1864"/>
                    <a:pt x="2584" y="1745"/>
                  </a:cubicBezTo>
                  <a:lnTo>
                    <a:pt x="2596" y="1745"/>
                  </a:lnTo>
                  <a:cubicBezTo>
                    <a:pt x="2596" y="1733"/>
                    <a:pt x="2584" y="1733"/>
                    <a:pt x="2584" y="1721"/>
                  </a:cubicBezTo>
                  <a:cubicBezTo>
                    <a:pt x="1929" y="1602"/>
                    <a:pt x="1488" y="912"/>
                    <a:pt x="1334" y="19"/>
                  </a:cubicBezTo>
                  <a:cubicBezTo>
                    <a:pt x="1334" y="7"/>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7"/>
            <p:cNvSpPr/>
            <p:nvPr/>
          </p:nvSpPr>
          <p:spPr>
            <a:xfrm>
              <a:off x="7420333" y="171114"/>
              <a:ext cx="61139" cy="80864"/>
            </a:xfrm>
            <a:custGeom>
              <a:avLst/>
              <a:gdLst/>
              <a:ahLst/>
              <a:cxnLst/>
              <a:rect l="l" t="t" r="r" b="b"/>
              <a:pathLst>
                <a:path w="1680" h="2222" extrusionOk="0">
                  <a:moveTo>
                    <a:pt x="846" y="1"/>
                  </a:moveTo>
                  <a:cubicBezTo>
                    <a:pt x="834" y="1"/>
                    <a:pt x="822" y="4"/>
                    <a:pt x="822" y="10"/>
                  </a:cubicBezTo>
                  <a:cubicBezTo>
                    <a:pt x="715" y="569"/>
                    <a:pt x="429" y="1022"/>
                    <a:pt x="13" y="1093"/>
                  </a:cubicBezTo>
                  <a:lnTo>
                    <a:pt x="1" y="1105"/>
                  </a:lnTo>
                  <a:lnTo>
                    <a:pt x="1" y="1129"/>
                  </a:lnTo>
                  <a:lnTo>
                    <a:pt x="13" y="1129"/>
                  </a:lnTo>
                  <a:cubicBezTo>
                    <a:pt x="429" y="1201"/>
                    <a:pt x="727" y="1641"/>
                    <a:pt x="822" y="2213"/>
                  </a:cubicBezTo>
                  <a:cubicBezTo>
                    <a:pt x="822" y="2219"/>
                    <a:pt x="834" y="2221"/>
                    <a:pt x="846" y="2221"/>
                  </a:cubicBezTo>
                  <a:cubicBezTo>
                    <a:pt x="858" y="2221"/>
                    <a:pt x="870" y="2219"/>
                    <a:pt x="870" y="2213"/>
                  </a:cubicBezTo>
                  <a:cubicBezTo>
                    <a:pt x="965" y="1641"/>
                    <a:pt x="1251" y="1201"/>
                    <a:pt x="1680" y="1129"/>
                  </a:cubicBezTo>
                  <a:cubicBezTo>
                    <a:pt x="1680" y="1105"/>
                    <a:pt x="1680" y="1105"/>
                    <a:pt x="1668" y="1093"/>
                  </a:cubicBezTo>
                  <a:cubicBezTo>
                    <a:pt x="1251" y="1022"/>
                    <a:pt x="953" y="569"/>
                    <a:pt x="870" y="10"/>
                  </a:cubicBezTo>
                  <a:cubicBezTo>
                    <a:pt x="870" y="4"/>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7"/>
            <p:cNvSpPr/>
            <p:nvPr/>
          </p:nvSpPr>
          <p:spPr>
            <a:xfrm>
              <a:off x="8056869" y="93562"/>
              <a:ext cx="61321" cy="80864"/>
            </a:xfrm>
            <a:custGeom>
              <a:avLst/>
              <a:gdLst/>
              <a:ahLst/>
              <a:cxnLst/>
              <a:rect l="l" t="t" r="r" b="b"/>
              <a:pathLst>
                <a:path w="1685" h="2222" extrusionOk="0">
                  <a:moveTo>
                    <a:pt x="1683" y="1120"/>
                  </a:moveTo>
                  <a:cubicBezTo>
                    <a:pt x="1682" y="1120"/>
                    <a:pt x="1679" y="1123"/>
                    <a:pt x="1679" y="1129"/>
                  </a:cubicBezTo>
                  <a:cubicBezTo>
                    <a:pt x="1685" y="1123"/>
                    <a:pt x="1685" y="1120"/>
                    <a:pt x="1683" y="1120"/>
                  </a:cubicBezTo>
                  <a:close/>
                  <a:moveTo>
                    <a:pt x="839" y="1"/>
                  </a:moveTo>
                  <a:cubicBezTo>
                    <a:pt x="831" y="1"/>
                    <a:pt x="822" y="4"/>
                    <a:pt x="822" y="10"/>
                  </a:cubicBezTo>
                  <a:cubicBezTo>
                    <a:pt x="714" y="581"/>
                    <a:pt x="429" y="1022"/>
                    <a:pt x="12" y="1093"/>
                  </a:cubicBezTo>
                  <a:lnTo>
                    <a:pt x="0" y="1117"/>
                  </a:lnTo>
                  <a:lnTo>
                    <a:pt x="0" y="1129"/>
                  </a:lnTo>
                  <a:lnTo>
                    <a:pt x="12" y="1129"/>
                  </a:lnTo>
                  <a:cubicBezTo>
                    <a:pt x="429" y="1200"/>
                    <a:pt x="726" y="1653"/>
                    <a:pt x="822" y="2212"/>
                  </a:cubicBezTo>
                  <a:cubicBezTo>
                    <a:pt x="822" y="2218"/>
                    <a:pt x="831" y="2221"/>
                    <a:pt x="839" y="2221"/>
                  </a:cubicBezTo>
                  <a:cubicBezTo>
                    <a:pt x="848" y="2221"/>
                    <a:pt x="857" y="2218"/>
                    <a:pt x="857" y="2212"/>
                  </a:cubicBezTo>
                  <a:cubicBezTo>
                    <a:pt x="965" y="1653"/>
                    <a:pt x="1250" y="1200"/>
                    <a:pt x="1679" y="1129"/>
                  </a:cubicBezTo>
                  <a:cubicBezTo>
                    <a:pt x="1679" y="1117"/>
                    <a:pt x="1679" y="1117"/>
                    <a:pt x="1667" y="1093"/>
                  </a:cubicBezTo>
                  <a:cubicBezTo>
                    <a:pt x="1250" y="1022"/>
                    <a:pt x="953" y="581"/>
                    <a:pt x="857" y="10"/>
                  </a:cubicBezTo>
                  <a:cubicBezTo>
                    <a:pt x="857" y="4"/>
                    <a:pt x="848" y="1"/>
                    <a:pt x="8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7"/>
            <p:cNvSpPr/>
            <p:nvPr/>
          </p:nvSpPr>
          <p:spPr>
            <a:xfrm>
              <a:off x="8244908" y="1312228"/>
              <a:ext cx="94475" cy="126318"/>
            </a:xfrm>
            <a:custGeom>
              <a:avLst/>
              <a:gdLst/>
              <a:ahLst/>
              <a:cxnLst/>
              <a:rect l="l" t="t" r="r" b="b"/>
              <a:pathLst>
                <a:path w="2596" h="3471" extrusionOk="0">
                  <a:moveTo>
                    <a:pt x="1298" y="0"/>
                  </a:moveTo>
                  <a:cubicBezTo>
                    <a:pt x="1280" y="0"/>
                    <a:pt x="1262" y="9"/>
                    <a:pt x="1262" y="27"/>
                  </a:cubicBezTo>
                  <a:cubicBezTo>
                    <a:pt x="1108" y="920"/>
                    <a:pt x="667" y="1598"/>
                    <a:pt x="12" y="1717"/>
                  </a:cubicBezTo>
                  <a:lnTo>
                    <a:pt x="0" y="1741"/>
                  </a:lnTo>
                  <a:lnTo>
                    <a:pt x="0" y="1753"/>
                  </a:lnTo>
                  <a:lnTo>
                    <a:pt x="12" y="1753"/>
                  </a:lnTo>
                  <a:cubicBezTo>
                    <a:pt x="667" y="1872"/>
                    <a:pt x="1108" y="2551"/>
                    <a:pt x="1262" y="3444"/>
                  </a:cubicBezTo>
                  <a:cubicBezTo>
                    <a:pt x="1262" y="3462"/>
                    <a:pt x="1280" y="3471"/>
                    <a:pt x="1298" y="3471"/>
                  </a:cubicBezTo>
                  <a:cubicBezTo>
                    <a:pt x="1316" y="3471"/>
                    <a:pt x="1334" y="3462"/>
                    <a:pt x="1334" y="3444"/>
                  </a:cubicBezTo>
                  <a:cubicBezTo>
                    <a:pt x="1489" y="2551"/>
                    <a:pt x="1929" y="1872"/>
                    <a:pt x="2584" y="1753"/>
                  </a:cubicBezTo>
                  <a:lnTo>
                    <a:pt x="2596" y="1753"/>
                  </a:lnTo>
                  <a:cubicBezTo>
                    <a:pt x="2596" y="1741"/>
                    <a:pt x="2596" y="1717"/>
                    <a:pt x="2584" y="1717"/>
                  </a:cubicBezTo>
                  <a:cubicBezTo>
                    <a:pt x="1929" y="1598"/>
                    <a:pt x="1489" y="920"/>
                    <a:pt x="1334" y="27"/>
                  </a:cubicBezTo>
                  <a:cubicBezTo>
                    <a:pt x="1334" y="9"/>
                    <a:pt x="1316" y="0"/>
                    <a:pt x="12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7"/>
            <p:cNvSpPr/>
            <p:nvPr/>
          </p:nvSpPr>
          <p:spPr>
            <a:xfrm>
              <a:off x="8587213" y="679586"/>
              <a:ext cx="94475" cy="126355"/>
            </a:xfrm>
            <a:custGeom>
              <a:avLst/>
              <a:gdLst/>
              <a:ahLst/>
              <a:cxnLst/>
              <a:rect l="l" t="t" r="r" b="b"/>
              <a:pathLst>
                <a:path w="2596" h="3472" extrusionOk="0">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7"/>
            <p:cNvSpPr/>
            <p:nvPr/>
          </p:nvSpPr>
          <p:spPr>
            <a:xfrm>
              <a:off x="8339346" y="1467113"/>
              <a:ext cx="61576" cy="80828"/>
            </a:xfrm>
            <a:custGeom>
              <a:avLst/>
              <a:gdLst/>
              <a:ahLst/>
              <a:cxnLst/>
              <a:rect l="l" t="t" r="r" b="b"/>
              <a:pathLst>
                <a:path w="1692" h="2221" extrusionOk="0">
                  <a:moveTo>
                    <a:pt x="846" y="0"/>
                  </a:moveTo>
                  <a:cubicBezTo>
                    <a:pt x="834" y="0"/>
                    <a:pt x="823" y="3"/>
                    <a:pt x="823" y="9"/>
                  </a:cubicBezTo>
                  <a:cubicBezTo>
                    <a:pt x="715" y="581"/>
                    <a:pt x="442" y="1021"/>
                    <a:pt x="25" y="1093"/>
                  </a:cubicBezTo>
                  <a:lnTo>
                    <a:pt x="1" y="1117"/>
                  </a:lnTo>
                  <a:lnTo>
                    <a:pt x="1" y="1129"/>
                  </a:lnTo>
                  <a:lnTo>
                    <a:pt x="25" y="1129"/>
                  </a:lnTo>
                  <a:cubicBezTo>
                    <a:pt x="442" y="1200"/>
                    <a:pt x="739" y="1652"/>
                    <a:pt x="823" y="2212"/>
                  </a:cubicBezTo>
                  <a:cubicBezTo>
                    <a:pt x="823" y="2218"/>
                    <a:pt x="834" y="2221"/>
                    <a:pt x="846" y="2221"/>
                  </a:cubicBezTo>
                  <a:cubicBezTo>
                    <a:pt x="858" y="2221"/>
                    <a:pt x="870" y="2218"/>
                    <a:pt x="870" y="2212"/>
                  </a:cubicBezTo>
                  <a:cubicBezTo>
                    <a:pt x="977" y="1652"/>
                    <a:pt x="1251" y="1200"/>
                    <a:pt x="1692" y="1129"/>
                  </a:cubicBezTo>
                  <a:cubicBezTo>
                    <a:pt x="1692" y="1117"/>
                    <a:pt x="1668" y="1117"/>
                    <a:pt x="1668"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7"/>
            <p:cNvSpPr/>
            <p:nvPr/>
          </p:nvSpPr>
          <p:spPr>
            <a:xfrm>
              <a:off x="8063784" y="854960"/>
              <a:ext cx="61139" cy="81192"/>
            </a:xfrm>
            <a:custGeom>
              <a:avLst/>
              <a:gdLst/>
              <a:ahLst/>
              <a:cxnLst/>
              <a:rect l="l" t="t" r="r" b="b"/>
              <a:pathLst>
                <a:path w="1680" h="2231" extrusionOk="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7"/>
            <p:cNvSpPr/>
            <p:nvPr/>
          </p:nvSpPr>
          <p:spPr>
            <a:xfrm>
              <a:off x="7989253" y="948124"/>
              <a:ext cx="61139" cy="81192"/>
            </a:xfrm>
            <a:custGeom>
              <a:avLst/>
              <a:gdLst/>
              <a:ahLst/>
              <a:cxnLst/>
              <a:rect l="l" t="t" r="r" b="b"/>
              <a:pathLst>
                <a:path w="1680" h="2231" extrusionOk="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7"/>
            <p:cNvSpPr/>
            <p:nvPr/>
          </p:nvSpPr>
          <p:spPr>
            <a:xfrm>
              <a:off x="7651278" y="1426391"/>
              <a:ext cx="61139" cy="81155"/>
            </a:xfrm>
            <a:custGeom>
              <a:avLst/>
              <a:gdLst/>
              <a:ahLst/>
              <a:cxnLst/>
              <a:rect l="l" t="t" r="r" b="b"/>
              <a:pathLst>
                <a:path w="1680" h="2230" extrusionOk="0">
                  <a:moveTo>
                    <a:pt x="834" y="0"/>
                  </a:moveTo>
                  <a:cubicBezTo>
                    <a:pt x="822" y="0"/>
                    <a:pt x="810" y="3"/>
                    <a:pt x="810" y="9"/>
                  </a:cubicBezTo>
                  <a:cubicBezTo>
                    <a:pt x="715" y="581"/>
                    <a:pt x="429" y="1021"/>
                    <a:pt x="13" y="1105"/>
                  </a:cubicBezTo>
                  <a:lnTo>
                    <a:pt x="1" y="1117"/>
                  </a:lnTo>
                  <a:lnTo>
                    <a:pt x="1" y="1128"/>
                  </a:lnTo>
                  <a:lnTo>
                    <a:pt x="13" y="1128"/>
                  </a:lnTo>
                  <a:cubicBezTo>
                    <a:pt x="429" y="1200"/>
                    <a:pt x="727" y="1652"/>
                    <a:pt x="810" y="2212"/>
                  </a:cubicBezTo>
                  <a:cubicBezTo>
                    <a:pt x="810" y="2224"/>
                    <a:pt x="822" y="2230"/>
                    <a:pt x="834" y="2230"/>
                  </a:cubicBezTo>
                  <a:cubicBezTo>
                    <a:pt x="846" y="2230"/>
                    <a:pt x="858" y="2224"/>
                    <a:pt x="858" y="2212"/>
                  </a:cubicBezTo>
                  <a:cubicBezTo>
                    <a:pt x="965" y="1652"/>
                    <a:pt x="1251" y="1200"/>
                    <a:pt x="1680" y="1128"/>
                  </a:cubicBezTo>
                  <a:cubicBezTo>
                    <a:pt x="1680" y="1117"/>
                    <a:pt x="1680" y="1117"/>
                    <a:pt x="1668" y="1105"/>
                  </a:cubicBezTo>
                  <a:cubicBezTo>
                    <a:pt x="1251" y="1021"/>
                    <a:pt x="953" y="581"/>
                    <a:pt x="858" y="9"/>
                  </a:cubicBezTo>
                  <a:cubicBezTo>
                    <a:pt x="858" y="3"/>
                    <a:pt x="846" y="0"/>
                    <a:pt x="8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7"/>
            <p:cNvSpPr/>
            <p:nvPr/>
          </p:nvSpPr>
          <p:spPr>
            <a:xfrm>
              <a:off x="6451063" y="860928"/>
              <a:ext cx="61139" cy="81192"/>
            </a:xfrm>
            <a:custGeom>
              <a:avLst/>
              <a:gdLst/>
              <a:ahLst/>
              <a:cxnLst/>
              <a:rect l="l" t="t" r="r" b="b"/>
              <a:pathLst>
                <a:path w="1680" h="2231" extrusionOk="0">
                  <a:moveTo>
                    <a:pt x="834" y="1"/>
                  </a:moveTo>
                  <a:cubicBezTo>
                    <a:pt x="822" y="1"/>
                    <a:pt x="810" y="4"/>
                    <a:pt x="810" y="10"/>
                  </a:cubicBezTo>
                  <a:cubicBezTo>
                    <a:pt x="715" y="581"/>
                    <a:pt x="429" y="1022"/>
                    <a:pt x="12" y="1105"/>
                  </a:cubicBezTo>
                  <a:lnTo>
                    <a:pt x="1" y="1117"/>
                  </a:lnTo>
                  <a:lnTo>
                    <a:pt x="1" y="1129"/>
                  </a:lnTo>
                  <a:lnTo>
                    <a:pt x="12" y="1129"/>
                  </a:lnTo>
                  <a:cubicBezTo>
                    <a:pt x="429" y="1200"/>
                    <a:pt x="727" y="1653"/>
                    <a:pt x="810" y="2212"/>
                  </a:cubicBezTo>
                  <a:cubicBezTo>
                    <a:pt x="810" y="2224"/>
                    <a:pt x="822" y="2230"/>
                    <a:pt x="834" y="2230"/>
                  </a:cubicBezTo>
                  <a:cubicBezTo>
                    <a:pt x="846" y="2230"/>
                    <a:pt x="858" y="2224"/>
                    <a:pt x="858" y="2212"/>
                  </a:cubicBezTo>
                  <a:cubicBezTo>
                    <a:pt x="965" y="1653"/>
                    <a:pt x="1251" y="1200"/>
                    <a:pt x="1679" y="1129"/>
                  </a:cubicBezTo>
                  <a:cubicBezTo>
                    <a:pt x="1679" y="1117"/>
                    <a:pt x="1679" y="1117"/>
                    <a:pt x="1667" y="1105"/>
                  </a:cubicBez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7"/>
            <p:cNvSpPr/>
            <p:nvPr/>
          </p:nvSpPr>
          <p:spPr>
            <a:xfrm>
              <a:off x="8087621" y="1560278"/>
              <a:ext cx="61139" cy="80828"/>
            </a:xfrm>
            <a:custGeom>
              <a:avLst/>
              <a:gdLst/>
              <a:ahLst/>
              <a:cxnLst/>
              <a:rect l="l" t="t" r="r" b="b"/>
              <a:pathLst>
                <a:path w="1680" h="2221" extrusionOk="0">
                  <a:moveTo>
                    <a:pt x="846" y="0"/>
                  </a:moveTo>
                  <a:cubicBezTo>
                    <a:pt x="834" y="0"/>
                    <a:pt x="822" y="3"/>
                    <a:pt x="822" y="9"/>
                  </a:cubicBezTo>
                  <a:cubicBezTo>
                    <a:pt x="715" y="581"/>
                    <a:pt x="429" y="1021"/>
                    <a:pt x="12" y="1093"/>
                  </a:cubicBezTo>
                  <a:lnTo>
                    <a:pt x="0" y="1117"/>
                  </a:lnTo>
                  <a:lnTo>
                    <a:pt x="0" y="1128"/>
                  </a:lnTo>
                  <a:lnTo>
                    <a:pt x="12" y="1128"/>
                  </a:lnTo>
                  <a:cubicBezTo>
                    <a:pt x="429" y="1200"/>
                    <a:pt x="727" y="1652"/>
                    <a:pt x="822" y="2212"/>
                  </a:cubicBezTo>
                  <a:cubicBezTo>
                    <a:pt x="822" y="2218"/>
                    <a:pt x="834" y="2221"/>
                    <a:pt x="846" y="2221"/>
                  </a:cubicBezTo>
                  <a:cubicBezTo>
                    <a:pt x="858" y="2221"/>
                    <a:pt x="870" y="2218"/>
                    <a:pt x="870" y="2212"/>
                  </a:cubicBezTo>
                  <a:cubicBezTo>
                    <a:pt x="965" y="1652"/>
                    <a:pt x="1251" y="1200"/>
                    <a:pt x="1679" y="1128"/>
                  </a:cubicBezTo>
                  <a:cubicBezTo>
                    <a:pt x="1679" y="1117"/>
                    <a:pt x="1667" y="1117"/>
                    <a:pt x="1667"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7"/>
            <p:cNvSpPr/>
            <p:nvPr/>
          </p:nvSpPr>
          <p:spPr>
            <a:xfrm>
              <a:off x="6893010" y="1186129"/>
              <a:ext cx="94511" cy="126318"/>
            </a:xfrm>
            <a:custGeom>
              <a:avLst/>
              <a:gdLst/>
              <a:ahLst/>
              <a:cxnLst/>
              <a:rect l="l" t="t" r="r" b="b"/>
              <a:pathLst>
                <a:path w="2597" h="3471" extrusionOk="0">
                  <a:moveTo>
                    <a:pt x="1299" y="0"/>
                  </a:moveTo>
                  <a:cubicBezTo>
                    <a:pt x="1281" y="0"/>
                    <a:pt x="1263" y="9"/>
                    <a:pt x="1263" y="27"/>
                  </a:cubicBezTo>
                  <a:cubicBezTo>
                    <a:pt x="1108" y="920"/>
                    <a:pt x="668" y="1599"/>
                    <a:pt x="13" y="1718"/>
                  </a:cubicBezTo>
                  <a:lnTo>
                    <a:pt x="1" y="1718"/>
                  </a:lnTo>
                  <a:cubicBezTo>
                    <a:pt x="1" y="1730"/>
                    <a:pt x="13" y="1753"/>
                    <a:pt x="13" y="1753"/>
                  </a:cubicBezTo>
                  <a:cubicBezTo>
                    <a:pt x="668" y="1873"/>
                    <a:pt x="1108" y="2551"/>
                    <a:pt x="1263" y="3444"/>
                  </a:cubicBezTo>
                  <a:cubicBezTo>
                    <a:pt x="1263" y="3462"/>
                    <a:pt x="1281" y="3471"/>
                    <a:pt x="1299" y="3471"/>
                  </a:cubicBezTo>
                  <a:cubicBezTo>
                    <a:pt x="1317" y="3471"/>
                    <a:pt x="1334" y="3462"/>
                    <a:pt x="1334" y="3444"/>
                  </a:cubicBezTo>
                  <a:cubicBezTo>
                    <a:pt x="1489" y="2551"/>
                    <a:pt x="1930" y="1873"/>
                    <a:pt x="2585" y="1753"/>
                  </a:cubicBezTo>
                  <a:lnTo>
                    <a:pt x="2596" y="1730"/>
                  </a:lnTo>
                  <a:lnTo>
                    <a:pt x="2596" y="1718"/>
                  </a:lnTo>
                  <a:lnTo>
                    <a:pt x="2585" y="1718"/>
                  </a:lnTo>
                  <a:cubicBezTo>
                    <a:pt x="1930" y="1599"/>
                    <a:pt x="1489" y="920"/>
                    <a:pt x="1334" y="27"/>
                  </a:cubicBezTo>
                  <a:cubicBezTo>
                    <a:pt x="1334" y="9"/>
                    <a:pt x="1317" y="0"/>
                    <a:pt x="12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7"/>
            <p:cNvSpPr/>
            <p:nvPr/>
          </p:nvSpPr>
          <p:spPr>
            <a:xfrm>
              <a:off x="7167298" y="771767"/>
              <a:ext cx="94948" cy="126136"/>
            </a:xfrm>
            <a:custGeom>
              <a:avLst/>
              <a:gdLst/>
              <a:ahLst/>
              <a:cxnLst/>
              <a:rect l="l" t="t" r="r" b="b"/>
              <a:pathLst>
                <a:path w="2609" h="3466" extrusionOk="0">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7"/>
            <p:cNvSpPr/>
            <p:nvPr/>
          </p:nvSpPr>
          <p:spPr>
            <a:xfrm>
              <a:off x="6831944" y="1076698"/>
              <a:ext cx="61540" cy="80864"/>
            </a:xfrm>
            <a:custGeom>
              <a:avLst/>
              <a:gdLst/>
              <a:ahLst/>
              <a:cxnLst/>
              <a:rect l="l" t="t" r="r" b="b"/>
              <a:pathLst>
                <a:path w="1691" h="2222" extrusionOk="0">
                  <a:moveTo>
                    <a:pt x="12" y="1093"/>
                  </a:moveTo>
                  <a:lnTo>
                    <a:pt x="12" y="1093"/>
                  </a:lnTo>
                  <a:cubicBezTo>
                    <a:pt x="0" y="1099"/>
                    <a:pt x="0" y="1102"/>
                    <a:pt x="3" y="1102"/>
                  </a:cubicBezTo>
                  <a:cubicBezTo>
                    <a:pt x="6" y="1102"/>
                    <a:pt x="12" y="1099"/>
                    <a:pt x="12" y="1093"/>
                  </a:cubicBezTo>
                  <a:close/>
                  <a:moveTo>
                    <a:pt x="845" y="1"/>
                  </a:moveTo>
                  <a:cubicBezTo>
                    <a:pt x="834" y="1"/>
                    <a:pt x="822" y="4"/>
                    <a:pt x="822" y="10"/>
                  </a:cubicBezTo>
                  <a:cubicBezTo>
                    <a:pt x="726" y="570"/>
                    <a:pt x="441" y="1022"/>
                    <a:pt x="12" y="1093"/>
                  </a:cubicBezTo>
                  <a:cubicBezTo>
                    <a:pt x="12" y="1105"/>
                    <a:pt x="12" y="1129"/>
                    <a:pt x="24" y="1129"/>
                  </a:cubicBezTo>
                  <a:cubicBezTo>
                    <a:pt x="441" y="1201"/>
                    <a:pt x="738" y="1641"/>
                    <a:pt x="822" y="2213"/>
                  </a:cubicBezTo>
                  <a:cubicBezTo>
                    <a:pt x="822" y="2219"/>
                    <a:pt x="834" y="2221"/>
                    <a:pt x="845" y="2221"/>
                  </a:cubicBezTo>
                  <a:cubicBezTo>
                    <a:pt x="857" y="2221"/>
                    <a:pt x="869" y="2219"/>
                    <a:pt x="869" y="2213"/>
                  </a:cubicBezTo>
                  <a:cubicBezTo>
                    <a:pt x="976" y="1641"/>
                    <a:pt x="1262" y="1201"/>
                    <a:pt x="1679" y="1129"/>
                  </a:cubicBezTo>
                  <a:lnTo>
                    <a:pt x="1691" y="1105"/>
                  </a:lnTo>
                  <a:lnTo>
                    <a:pt x="1691" y="1093"/>
                  </a:lnTo>
                  <a:lnTo>
                    <a:pt x="1679" y="1093"/>
                  </a:lnTo>
                  <a:cubicBezTo>
                    <a:pt x="1262" y="1022"/>
                    <a:pt x="965" y="570"/>
                    <a:pt x="869" y="10"/>
                  </a:cubicBezTo>
                  <a:cubicBezTo>
                    <a:pt x="869" y="4"/>
                    <a:pt x="857" y="1"/>
                    <a:pt x="8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7"/>
            <p:cNvSpPr/>
            <p:nvPr/>
          </p:nvSpPr>
          <p:spPr>
            <a:xfrm>
              <a:off x="7103175" y="1672911"/>
              <a:ext cx="61139" cy="80864"/>
            </a:xfrm>
            <a:custGeom>
              <a:avLst/>
              <a:gdLst/>
              <a:ahLst/>
              <a:cxnLst/>
              <a:rect l="l" t="t" r="r" b="b"/>
              <a:pathLst>
                <a:path w="1680" h="2222" extrusionOk="0">
                  <a:moveTo>
                    <a:pt x="834" y="1"/>
                  </a:moveTo>
                  <a:cubicBezTo>
                    <a:pt x="822" y="1"/>
                    <a:pt x="810" y="4"/>
                    <a:pt x="810" y="10"/>
                  </a:cubicBezTo>
                  <a:cubicBezTo>
                    <a:pt x="715" y="581"/>
                    <a:pt x="429" y="1022"/>
                    <a:pt x="0" y="1093"/>
                  </a:cubicBezTo>
                  <a:cubicBezTo>
                    <a:pt x="0" y="1117"/>
                    <a:pt x="0" y="1117"/>
                    <a:pt x="12" y="1129"/>
                  </a:cubicBezTo>
                  <a:cubicBezTo>
                    <a:pt x="429" y="1201"/>
                    <a:pt x="727" y="1653"/>
                    <a:pt x="810" y="2213"/>
                  </a:cubicBezTo>
                  <a:cubicBezTo>
                    <a:pt x="810" y="2218"/>
                    <a:pt x="822" y="2221"/>
                    <a:pt x="834" y="2221"/>
                  </a:cubicBezTo>
                  <a:cubicBezTo>
                    <a:pt x="846" y="2221"/>
                    <a:pt x="858" y="2218"/>
                    <a:pt x="858" y="2213"/>
                  </a:cubicBezTo>
                  <a:cubicBezTo>
                    <a:pt x="965" y="1653"/>
                    <a:pt x="1251" y="1201"/>
                    <a:pt x="1667" y="1129"/>
                  </a:cubicBezTo>
                  <a:lnTo>
                    <a:pt x="1679" y="1117"/>
                  </a:lnTo>
                  <a:lnTo>
                    <a:pt x="1679" y="1093"/>
                  </a:lnTo>
                  <a:lnTo>
                    <a:pt x="1667" y="1093"/>
                  </a:ln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7"/>
            <p:cNvSpPr/>
            <p:nvPr/>
          </p:nvSpPr>
          <p:spPr>
            <a:xfrm>
              <a:off x="8111458" y="-3"/>
              <a:ext cx="61139" cy="80828"/>
            </a:xfrm>
            <a:custGeom>
              <a:avLst/>
              <a:gdLst/>
              <a:ahLst/>
              <a:cxnLst/>
              <a:rect l="l" t="t" r="r" b="b"/>
              <a:pathLst>
                <a:path w="1680" h="2221" extrusionOk="0">
                  <a:moveTo>
                    <a:pt x="846" y="0"/>
                  </a:moveTo>
                  <a:cubicBezTo>
                    <a:pt x="834" y="0"/>
                    <a:pt x="822" y="3"/>
                    <a:pt x="822" y="9"/>
                  </a:cubicBezTo>
                  <a:cubicBezTo>
                    <a:pt x="715" y="569"/>
                    <a:pt x="429" y="1021"/>
                    <a:pt x="12" y="1092"/>
                  </a:cubicBezTo>
                  <a:lnTo>
                    <a:pt x="0" y="1104"/>
                  </a:lnTo>
                  <a:lnTo>
                    <a:pt x="0" y="1128"/>
                  </a:lnTo>
                  <a:lnTo>
                    <a:pt x="12" y="1128"/>
                  </a:lnTo>
                  <a:cubicBezTo>
                    <a:pt x="429" y="1200"/>
                    <a:pt x="727" y="1640"/>
                    <a:pt x="822" y="2212"/>
                  </a:cubicBezTo>
                  <a:cubicBezTo>
                    <a:pt x="822" y="2218"/>
                    <a:pt x="834" y="2221"/>
                    <a:pt x="846" y="2221"/>
                  </a:cubicBezTo>
                  <a:cubicBezTo>
                    <a:pt x="858" y="2221"/>
                    <a:pt x="869" y="2218"/>
                    <a:pt x="869" y="2212"/>
                  </a:cubicBezTo>
                  <a:cubicBezTo>
                    <a:pt x="965" y="1640"/>
                    <a:pt x="1250" y="1200"/>
                    <a:pt x="1679" y="1128"/>
                  </a:cubicBezTo>
                  <a:cubicBezTo>
                    <a:pt x="1679" y="1104"/>
                    <a:pt x="1679" y="1104"/>
                    <a:pt x="1667" y="1092"/>
                  </a:cubicBezTo>
                  <a:cubicBezTo>
                    <a:pt x="1250" y="1021"/>
                    <a:pt x="953" y="569"/>
                    <a:pt x="869" y="9"/>
                  </a:cubicBezTo>
                  <a:cubicBezTo>
                    <a:pt x="869"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5" name="Google Shape;475;p17"/>
          <p:cNvSpPr txBox="1">
            <a:spLocks noGrp="1"/>
          </p:cNvSpPr>
          <p:nvPr>
            <p:ph type="title"/>
          </p:nvPr>
        </p:nvSpPr>
        <p:spPr>
          <a:xfrm>
            <a:off x="713225" y="445025"/>
            <a:ext cx="7717500" cy="572700"/>
          </a:xfrm>
          <a:prstGeom prst="rect">
            <a:avLst/>
          </a:prstGeom>
        </p:spPr>
        <p:txBody>
          <a:bodyPr spcFirstLastPara="1" wrap="square" lIns="0" tIns="0" rIns="0" bIns="0" anchor="b" anchorCtr="0">
            <a:noAutofit/>
          </a:bodyPr>
          <a:lstStyle>
            <a:lvl1pPr lvl="0"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76" name="Google Shape;476;p17"/>
          <p:cNvSpPr txBox="1">
            <a:spLocks noGrp="1"/>
          </p:cNvSpPr>
          <p:nvPr>
            <p:ph type="subTitle" idx="1"/>
          </p:nvPr>
        </p:nvSpPr>
        <p:spPr>
          <a:xfrm>
            <a:off x="2102198" y="2006483"/>
            <a:ext cx="2121300" cy="5427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accent1"/>
              </a:buClr>
              <a:buSzPts val="1600"/>
              <a:buFont typeface="Open Sans"/>
              <a:buNone/>
              <a:defRPr sz="1600">
                <a:solidFill>
                  <a:srgbClr val="242424"/>
                </a:solidFill>
              </a:defRPr>
            </a:lvl1pPr>
            <a:lvl2pPr lvl="1"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a:endParaRPr/>
          </a:p>
        </p:txBody>
      </p:sp>
      <p:sp>
        <p:nvSpPr>
          <p:cNvPr id="477" name="Google Shape;477;p17"/>
          <p:cNvSpPr txBox="1">
            <a:spLocks noGrp="1"/>
          </p:cNvSpPr>
          <p:nvPr>
            <p:ph type="subTitle" idx="2"/>
          </p:nvPr>
        </p:nvSpPr>
        <p:spPr>
          <a:xfrm>
            <a:off x="2102193" y="1535388"/>
            <a:ext cx="2121300" cy="355800"/>
          </a:xfrm>
          <a:prstGeom prst="rect">
            <a:avLst/>
          </a:prstGeom>
        </p:spPr>
        <p:txBody>
          <a:bodyPr spcFirstLastPara="1" wrap="square" lIns="0" tIns="0" rIns="0" bIns="0" anchor="b" anchorCtr="0">
            <a:noAutofit/>
          </a:bodyPr>
          <a:lstStyle>
            <a:lvl1pPr lvl="0" rtl="0">
              <a:lnSpc>
                <a:spcPct val="100000"/>
              </a:lnSpc>
              <a:spcBef>
                <a:spcPts val="0"/>
              </a:spcBef>
              <a:spcAft>
                <a:spcPts val="0"/>
              </a:spcAft>
              <a:buClr>
                <a:schemeClr val="accent3"/>
              </a:buClr>
              <a:buSzPts val="2100"/>
              <a:buFont typeface="Lexend SemiBold"/>
              <a:buNone/>
              <a:defRPr sz="2500">
                <a:solidFill>
                  <a:schemeClr val="dk2"/>
                </a:solidFill>
                <a:latin typeface="Lexend SemiBold"/>
                <a:ea typeface="Lexend SemiBold"/>
                <a:cs typeface="Lexend SemiBold"/>
                <a:sym typeface="Lexend SemiBold"/>
              </a:defRPr>
            </a:lvl1pPr>
            <a:lvl2pPr lvl="1"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2pPr>
            <a:lvl3pPr lvl="2"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3pPr>
            <a:lvl4pPr lvl="3"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4pPr>
            <a:lvl5pPr lvl="4"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5pPr>
            <a:lvl6pPr lvl="5"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6pPr>
            <a:lvl7pPr lvl="6"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7pPr>
            <a:lvl8pPr lvl="7"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8pPr>
            <a:lvl9pPr lvl="8"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9pPr>
          </a:lstStyle>
          <a:p>
            <a:endParaRPr/>
          </a:p>
        </p:txBody>
      </p:sp>
      <p:sp>
        <p:nvSpPr>
          <p:cNvPr id="478" name="Google Shape;478;p17"/>
          <p:cNvSpPr txBox="1">
            <a:spLocks noGrp="1"/>
          </p:cNvSpPr>
          <p:nvPr>
            <p:ph type="subTitle" idx="3"/>
          </p:nvPr>
        </p:nvSpPr>
        <p:spPr>
          <a:xfrm>
            <a:off x="4865249" y="2004671"/>
            <a:ext cx="2121300" cy="5445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Clr>
                <a:schemeClr val="accent1"/>
              </a:buClr>
              <a:buSzPts val="1600"/>
              <a:buFont typeface="Open Sans"/>
              <a:buNone/>
              <a:defRPr sz="1600">
                <a:solidFill>
                  <a:srgbClr val="242424"/>
                </a:solidFill>
              </a:defRPr>
            </a:lvl1pPr>
            <a:lvl2pPr lvl="1"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a:endParaRPr/>
          </a:p>
        </p:txBody>
      </p:sp>
      <p:sp>
        <p:nvSpPr>
          <p:cNvPr id="479" name="Google Shape;479;p17"/>
          <p:cNvSpPr txBox="1">
            <a:spLocks noGrp="1"/>
          </p:cNvSpPr>
          <p:nvPr>
            <p:ph type="subTitle" idx="4"/>
          </p:nvPr>
        </p:nvSpPr>
        <p:spPr>
          <a:xfrm>
            <a:off x="4865252" y="1534513"/>
            <a:ext cx="2121300" cy="355800"/>
          </a:xfrm>
          <a:prstGeom prst="rect">
            <a:avLst/>
          </a:prstGeom>
        </p:spPr>
        <p:txBody>
          <a:bodyPr spcFirstLastPara="1" wrap="square" lIns="0" tIns="0" rIns="0" bIns="0" anchor="b" anchorCtr="0">
            <a:noAutofit/>
          </a:bodyPr>
          <a:lstStyle>
            <a:lvl1pPr lvl="0" algn="r" rtl="0">
              <a:lnSpc>
                <a:spcPct val="100000"/>
              </a:lnSpc>
              <a:spcBef>
                <a:spcPts val="0"/>
              </a:spcBef>
              <a:spcAft>
                <a:spcPts val="0"/>
              </a:spcAft>
              <a:buClr>
                <a:schemeClr val="accent3"/>
              </a:buClr>
              <a:buSzPts val="2100"/>
              <a:buFont typeface="Lexend SemiBold"/>
              <a:buNone/>
              <a:defRPr sz="2500">
                <a:solidFill>
                  <a:schemeClr val="dk2"/>
                </a:solidFill>
                <a:latin typeface="Lexend SemiBold"/>
                <a:ea typeface="Lexend SemiBold"/>
                <a:cs typeface="Lexend SemiBold"/>
                <a:sym typeface="Lexend SemiBold"/>
              </a:defRPr>
            </a:lvl1pPr>
            <a:lvl2pPr lvl="1"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2pPr>
            <a:lvl3pPr lvl="2"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3pPr>
            <a:lvl4pPr lvl="3"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4pPr>
            <a:lvl5pPr lvl="4"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5pPr>
            <a:lvl6pPr lvl="5"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6pPr>
            <a:lvl7pPr lvl="6"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7pPr>
            <a:lvl8pPr lvl="7"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8pPr>
            <a:lvl9pPr lvl="8"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9pPr>
          </a:lstStyle>
          <a:p>
            <a:endParaRPr/>
          </a:p>
        </p:txBody>
      </p:sp>
      <p:sp>
        <p:nvSpPr>
          <p:cNvPr id="480" name="Google Shape;480;p17"/>
          <p:cNvSpPr txBox="1">
            <a:spLocks noGrp="1"/>
          </p:cNvSpPr>
          <p:nvPr>
            <p:ph type="subTitle" idx="5"/>
          </p:nvPr>
        </p:nvSpPr>
        <p:spPr>
          <a:xfrm>
            <a:off x="2102198" y="3642485"/>
            <a:ext cx="2119200" cy="5469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accent1"/>
              </a:buClr>
              <a:buSzPts val="1600"/>
              <a:buFont typeface="Open Sans"/>
              <a:buNone/>
              <a:defRPr sz="1600"/>
            </a:lvl1pPr>
            <a:lvl2pPr lvl="1"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a:endParaRPr/>
          </a:p>
        </p:txBody>
      </p:sp>
      <p:sp>
        <p:nvSpPr>
          <p:cNvPr id="481" name="Google Shape;481;p17"/>
          <p:cNvSpPr txBox="1">
            <a:spLocks noGrp="1"/>
          </p:cNvSpPr>
          <p:nvPr>
            <p:ph type="subTitle" idx="6"/>
          </p:nvPr>
        </p:nvSpPr>
        <p:spPr>
          <a:xfrm>
            <a:off x="2102193" y="3171388"/>
            <a:ext cx="2121300" cy="355800"/>
          </a:xfrm>
          <a:prstGeom prst="rect">
            <a:avLst/>
          </a:prstGeom>
        </p:spPr>
        <p:txBody>
          <a:bodyPr spcFirstLastPara="1" wrap="square" lIns="0" tIns="0" rIns="0" bIns="0" anchor="b" anchorCtr="0">
            <a:noAutofit/>
          </a:bodyPr>
          <a:lstStyle>
            <a:lvl1pPr lvl="0" rtl="0">
              <a:lnSpc>
                <a:spcPct val="100000"/>
              </a:lnSpc>
              <a:spcBef>
                <a:spcPts val="0"/>
              </a:spcBef>
              <a:spcAft>
                <a:spcPts val="0"/>
              </a:spcAft>
              <a:buClr>
                <a:schemeClr val="accent3"/>
              </a:buClr>
              <a:buSzPts val="2100"/>
              <a:buFont typeface="Lexend SemiBold"/>
              <a:buNone/>
              <a:defRPr sz="2500">
                <a:solidFill>
                  <a:schemeClr val="dk2"/>
                </a:solidFill>
                <a:latin typeface="Lexend SemiBold"/>
                <a:ea typeface="Lexend SemiBold"/>
                <a:cs typeface="Lexend SemiBold"/>
                <a:sym typeface="Lexend SemiBold"/>
              </a:defRPr>
            </a:lvl1pPr>
            <a:lvl2pPr lvl="1"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2pPr>
            <a:lvl3pPr lvl="2"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3pPr>
            <a:lvl4pPr lvl="3"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4pPr>
            <a:lvl5pPr lvl="4"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5pPr>
            <a:lvl6pPr lvl="5"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6pPr>
            <a:lvl7pPr lvl="6"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7pPr>
            <a:lvl8pPr lvl="7"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8pPr>
            <a:lvl9pPr lvl="8"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9pPr>
          </a:lstStyle>
          <a:p>
            <a:endParaRPr/>
          </a:p>
        </p:txBody>
      </p:sp>
      <p:sp>
        <p:nvSpPr>
          <p:cNvPr id="482" name="Google Shape;482;p17"/>
          <p:cNvSpPr txBox="1">
            <a:spLocks noGrp="1"/>
          </p:cNvSpPr>
          <p:nvPr>
            <p:ph type="subTitle" idx="7"/>
          </p:nvPr>
        </p:nvSpPr>
        <p:spPr>
          <a:xfrm>
            <a:off x="4865252" y="3640667"/>
            <a:ext cx="2121300" cy="5487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Clr>
                <a:schemeClr val="accent1"/>
              </a:buClr>
              <a:buSzPts val="1600"/>
              <a:buFont typeface="Open Sans"/>
              <a:buNone/>
              <a:defRPr sz="1600"/>
            </a:lvl1pPr>
            <a:lvl2pPr lvl="1"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a:endParaRPr/>
          </a:p>
        </p:txBody>
      </p:sp>
      <p:sp>
        <p:nvSpPr>
          <p:cNvPr id="483" name="Google Shape;483;p17"/>
          <p:cNvSpPr txBox="1">
            <a:spLocks noGrp="1"/>
          </p:cNvSpPr>
          <p:nvPr>
            <p:ph type="subTitle" idx="8"/>
          </p:nvPr>
        </p:nvSpPr>
        <p:spPr>
          <a:xfrm>
            <a:off x="4865252" y="3170513"/>
            <a:ext cx="2121300" cy="355800"/>
          </a:xfrm>
          <a:prstGeom prst="rect">
            <a:avLst/>
          </a:prstGeom>
        </p:spPr>
        <p:txBody>
          <a:bodyPr spcFirstLastPara="1" wrap="square" lIns="0" tIns="0" rIns="0" bIns="0" anchor="b" anchorCtr="0">
            <a:noAutofit/>
          </a:bodyPr>
          <a:lstStyle>
            <a:lvl1pPr lvl="0" algn="r" rtl="0">
              <a:lnSpc>
                <a:spcPct val="100000"/>
              </a:lnSpc>
              <a:spcBef>
                <a:spcPts val="0"/>
              </a:spcBef>
              <a:spcAft>
                <a:spcPts val="0"/>
              </a:spcAft>
              <a:buClr>
                <a:schemeClr val="accent3"/>
              </a:buClr>
              <a:buSzPts val="2100"/>
              <a:buFont typeface="Lexend SemiBold"/>
              <a:buNone/>
              <a:defRPr sz="2500">
                <a:solidFill>
                  <a:schemeClr val="dk2"/>
                </a:solidFill>
                <a:latin typeface="Lexend SemiBold"/>
                <a:ea typeface="Lexend SemiBold"/>
                <a:cs typeface="Lexend SemiBold"/>
                <a:sym typeface="Lexend SemiBold"/>
              </a:defRPr>
            </a:lvl1pPr>
            <a:lvl2pPr lvl="1"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2pPr>
            <a:lvl3pPr lvl="2"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3pPr>
            <a:lvl4pPr lvl="3"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4pPr>
            <a:lvl5pPr lvl="4"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5pPr>
            <a:lvl6pPr lvl="5"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6pPr>
            <a:lvl7pPr lvl="6"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7pPr>
            <a:lvl8pPr lvl="7"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8pPr>
            <a:lvl9pPr lvl="8"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1">
  <p:cSld name="CUSTOM_11">
    <p:spTree>
      <p:nvGrpSpPr>
        <p:cNvPr id="1" name="Shape 686"/>
        <p:cNvGrpSpPr/>
        <p:nvPr/>
      </p:nvGrpSpPr>
      <p:grpSpPr>
        <a:xfrm>
          <a:off x="0" y="0"/>
          <a:ext cx="0" cy="0"/>
          <a:chOff x="0" y="0"/>
          <a:chExt cx="0" cy="0"/>
        </a:xfrm>
      </p:grpSpPr>
      <p:grpSp>
        <p:nvGrpSpPr>
          <p:cNvPr id="687" name="Google Shape;687;p23"/>
          <p:cNvGrpSpPr/>
          <p:nvPr/>
        </p:nvGrpSpPr>
        <p:grpSpPr>
          <a:xfrm>
            <a:off x="6493735" y="3057200"/>
            <a:ext cx="3585731" cy="2819199"/>
            <a:chOff x="6451063" y="-3"/>
            <a:chExt cx="2230626" cy="1753778"/>
          </a:xfrm>
        </p:grpSpPr>
        <p:sp>
          <p:nvSpPr>
            <p:cNvPr id="688" name="Google Shape;688;p23"/>
            <p:cNvSpPr/>
            <p:nvPr/>
          </p:nvSpPr>
          <p:spPr>
            <a:xfrm>
              <a:off x="7215845" y="23907"/>
              <a:ext cx="94475" cy="126136"/>
            </a:xfrm>
            <a:custGeom>
              <a:avLst/>
              <a:gdLst/>
              <a:ahLst/>
              <a:cxnLst/>
              <a:rect l="l" t="t" r="r" b="b"/>
              <a:pathLst>
                <a:path w="2596" h="3466" extrusionOk="0">
                  <a:moveTo>
                    <a:pt x="1298" y="1"/>
                  </a:moveTo>
                  <a:cubicBezTo>
                    <a:pt x="1280" y="1"/>
                    <a:pt x="1262" y="7"/>
                    <a:pt x="1262" y="19"/>
                  </a:cubicBezTo>
                  <a:cubicBezTo>
                    <a:pt x="1107" y="912"/>
                    <a:pt x="667" y="1602"/>
                    <a:pt x="12" y="1721"/>
                  </a:cubicBezTo>
                  <a:lnTo>
                    <a:pt x="0" y="1733"/>
                  </a:lnTo>
                  <a:lnTo>
                    <a:pt x="0" y="1745"/>
                  </a:lnTo>
                  <a:lnTo>
                    <a:pt x="12" y="1745"/>
                  </a:lnTo>
                  <a:cubicBezTo>
                    <a:pt x="667" y="1864"/>
                    <a:pt x="1107" y="2555"/>
                    <a:pt x="1262" y="3448"/>
                  </a:cubicBezTo>
                  <a:cubicBezTo>
                    <a:pt x="1262" y="3460"/>
                    <a:pt x="1280" y="3466"/>
                    <a:pt x="1298" y="3466"/>
                  </a:cubicBezTo>
                  <a:cubicBezTo>
                    <a:pt x="1316" y="3466"/>
                    <a:pt x="1334" y="3460"/>
                    <a:pt x="1334" y="3448"/>
                  </a:cubicBezTo>
                  <a:cubicBezTo>
                    <a:pt x="1488" y="2555"/>
                    <a:pt x="1929" y="1864"/>
                    <a:pt x="2584" y="1745"/>
                  </a:cubicBezTo>
                  <a:lnTo>
                    <a:pt x="2596" y="1745"/>
                  </a:lnTo>
                  <a:cubicBezTo>
                    <a:pt x="2596" y="1733"/>
                    <a:pt x="2584" y="1733"/>
                    <a:pt x="2584" y="1721"/>
                  </a:cubicBezTo>
                  <a:cubicBezTo>
                    <a:pt x="1929" y="1602"/>
                    <a:pt x="1488" y="912"/>
                    <a:pt x="1334" y="19"/>
                  </a:cubicBezTo>
                  <a:cubicBezTo>
                    <a:pt x="1334" y="7"/>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3"/>
            <p:cNvSpPr/>
            <p:nvPr/>
          </p:nvSpPr>
          <p:spPr>
            <a:xfrm>
              <a:off x="7420333" y="171114"/>
              <a:ext cx="61139" cy="80864"/>
            </a:xfrm>
            <a:custGeom>
              <a:avLst/>
              <a:gdLst/>
              <a:ahLst/>
              <a:cxnLst/>
              <a:rect l="l" t="t" r="r" b="b"/>
              <a:pathLst>
                <a:path w="1680" h="2222" extrusionOk="0">
                  <a:moveTo>
                    <a:pt x="846" y="1"/>
                  </a:moveTo>
                  <a:cubicBezTo>
                    <a:pt x="834" y="1"/>
                    <a:pt x="822" y="4"/>
                    <a:pt x="822" y="10"/>
                  </a:cubicBezTo>
                  <a:cubicBezTo>
                    <a:pt x="715" y="569"/>
                    <a:pt x="429" y="1022"/>
                    <a:pt x="13" y="1093"/>
                  </a:cubicBezTo>
                  <a:lnTo>
                    <a:pt x="1" y="1105"/>
                  </a:lnTo>
                  <a:lnTo>
                    <a:pt x="1" y="1129"/>
                  </a:lnTo>
                  <a:lnTo>
                    <a:pt x="13" y="1129"/>
                  </a:lnTo>
                  <a:cubicBezTo>
                    <a:pt x="429" y="1201"/>
                    <a:pt x="727" y="1641"/>
                    <a:pt x="822" y="2213"/>
                  </a:cubicBezTo>
                  <a:cubicBezTo>
                    <a:pt x="822" y="2219"/>
                    <a:pt x="834" y="2221"/>
                    <a:pt x="846" y="2221"/>
                  </a:cubicBezTo>
                  <a:cubicBezTo>
                    <a:pt x="858" y="2221"/>
                    <a:pt x="870" y="2219"/>
                    <a:pt x="870" y="2213"/>
                  </a:cubicBezTo>
                  <a:cubicBezTo>
                    <a:pt x="965" y="1641"/>
                    <a:pt x="1251" y="1201"/>
                    <a:pt x="1680" y="1129"/>
                  </a:cubicBezTo>
                  <a:cubicBezTo>
                    <a:pt x="1680" y="1105"/>
                    <a:pt x="1680" y="1105"/>
                    <a:pt x="1668" y="1093"/>
                  </a:cubicBezTo>
                  <a:cubicBezTo>
                    <a:pt x="1251" y="1022"/>
                    <a:pt x="953" y="569"/>
                    <a:pt x="870" y="10"/>
                  </a:cubicBezTo>
                  <a:cubicBezTo>
                    <a:pt x="870" y="4"/>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3"/>
            <p:cNvSpPr/>
            <p:nvPr/>
          </p:nvSpPr>
          <p:spPr>
            <a:xfrm>
              <a:off x="8056869" y="93562"/>
              <a:ext cx="61321" cy="80864"/>
            </a:xfrm>
            <a:custGeom>
              <a:avLst/>
              <a:gdLst/>
              <a:ahLst/>
              <a:cxnLst/>
              <a:rect l="l" t="t" r="r" b="b"/>
              <a:pathLst>
                <a:path w="1685" h="2222" extrusionOk="0">
                  <a:moveTo>
                    <a:pt x="1683" y="1120"/>
                  </a:moveTo>
                  <a:cubicBezTo>
                    <a:pt x="1682" y="1120"/>
                    <a:pt x="1679" y="1123"/>
                    <a:pt x="1679" y="1129"/>
                  </a:cubicBezTo>
                  <a:cubicBezTo>
                    <a:pt x="1685" y="1123"/>
                    <a:pt x="1685" y="1120"/>
                    <a:pt x="1683" y="1120"/>
                  </a:cubicBezTo>
                  <a:close/>
                  <a:moveTo>
                    <a:pt x="839" y="1"/>
                  </a:moveTo>
                  <a:cubicBezTo>
                    <a:pt x="831" y="1"/>
                    <a:pt x="822" y="4"/>
                    <a:pt x="822" y="10"/>
                  </a:cubicBezTo>
                  <a:cubicBezTo>
                    <a:pt x="714" y="581"/>
                    <a:pt x="429" y="1022"/>
                    <a:pt x="12" y="1093"/>
                  </a:cubicBezTo>
                  <a:lnTo>
                    <a:pt x="0" y="1117"/>
                  </a:lnTo>
                  <a:lnTo>
                    <a:pt x="0" y="1129"/>
                  </a:lnTo>
                  <a:lnTo>
                    <a:pt x="12" y="1129"/>
                  </a:lnTo>
                  <a:cubicBezTo>
                    <a:pt x="429" y="1200"/>
                    <a:pt x="726" y="1653"/>
                    <a:pt x="822" y="2212"/>
                  </a:cubicBezTo>
                  <a:cubicBezTo>
                    <a:pt x="822" y="2218"/>
                    <a:pt x="831" y="2221"/>
                    <a:pt x="839" y="2221"/>
                  </a:cubicBezTo>
                  <a:cubicBezTo>
                    <a:pt x="848" y="2221"/>
                    <a:pt x="857" y="2218"/>
                    <a:pt x="857" y="2212"/>
                  </a:cubicBezTo>
                  <a:cubicBezTo>
                    <a:pt x="965" y="1653"/>
                    <a:pt x="1250" y="1200"/>
                    <a:pt x="1679" y="1129"/>
                  </a:cubicBezTo>
                  <a:cubicBezTo>
                    <a:pt x="1679" y="1117"/>
                    <a:pt x="1679" y="1117"/>
                    <a:pt x="1667" y="1093"/>
                  </a:cubicBezTo>
                  <a:cubicBezTo>
                    <a:pt x="1250" y="1022"/>
                    <a:pt x="953" y="581"/>
                    <a:pt x="857" y="10"/>
                  </a:cubicBezTo>
                  <a:cubicBezTo>
                    <a:pt x="857" y="4"/>
                    <a:pt x="848" y="1"/>
                    <a:pt x="8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3"/>
            <p:cNvSpPr/>
            <p:nvPr/>
          </p:nvSpPr>
          <p:spPr>
            <a:xfrm>
              <a:off x="8244908" y="1312228"/>
              <a:ext cx="94475" cy="126318"/>
            </a:xfrm>
            <a:custGeom>
              <a:avLst/>
              <a:gdLst/>
              <a:ahLst/>
              <a:cxnLst/>
              <a:rect l="l" t="t" r="r" b="b"/>
              <a:pathLst>
                <a:path w="2596" h="3471" extrusionOk="0">
                  <a:moveTo>
                    <a:pt x="1298" y="0"/>
                  </a:moveTo>
                  <a:cubicBezTo>
                    <a:pt x="1280" y="0"/>
                    <a:pt x="1262" y="9"/>
                    <a:pt x="1262" y="27"/>
                  </a:cubicBezTo>
                  <a:cubicBezTo>
                    <a:pt x="1108" y="920"/>
                    <a:pt x="667" y="1598"/>
                    <a:pt x="12" y="1717"/>
                  </a:cubicBezTo>
                  <a:lnTo>
                    <a:pt x="0" y="1741"/>
                  </a:lnTo>
                  <a:lnTo>
                    <a:pt x="0" y="1753"/>
                  </a:lnTo>
                  <a:lnTo>
                    <a:pt x="12" y="1753"/>
                  </a:lnTo>
                  <a:cubicBezTo>
                    <a:pt x="667" y="1872"/>
                    <a:pt x="1108" y="2551"/>
                    <a:pt x="1262" y="3444"/>
                  </a:cubicBezTo>
                  <a:cubicBezTo>
                    <a:pt x="1262" y="3462"/>
                    <a:pt x="1280" y="3471"/>
                    <a:pt x="1298" y="3471"/>
                  </a:cubicBezTo>
                  <a:cubicBezTo>
                    <a:pt x="1316" y="3471"/>
                    <a:pt x="1334" y="3462"/>
                    <a:pt x="1334" y="3444"/>
                  </a:cubicBezTo>
                  <a:cubicBezTo>
                    <a:pt x="1489" y="2551"/>
                    <a:pt x="1929" y="1872"/>
                    <a:pt x="2584" y="1753"/>
                  </a:cubicBezTo>
                  <a:lnTo>
                    <a:pt x="2596" y="1753"/>
                  </a:lnTo>
                  <a:cubicBezTo>
                    <a:pt x="2596" y="1741"/>
                    <a:pt x="2596" y="1717"/>
                    <a:pt x="2584" y="1717"/>
                  </a:cubicBezTo>
                  <a:cubicBezTo>
                    <a:pt x="1929" y="1598"/>
                    <a:pt x="1489" y="920"/>
                    <a:pt x="1334" y="27"/>
                  </a:cubicBezTo>
                  <a:cubicBezTo>
                    <a:pt x="1334" y="9"/>
                    <a:pt x="1316" y="0"/>
                    <a:pt x="12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3"/>
            <p:cNvSpPr/>
            <p:nvPr/>
          </p:nvSpPr>
          <p:spPr>
            <a:xfrm>
              <a:off x="8587213" y="679586"/>
              <a:ext cx="94475" cy="126355"/>
            </a:xfrm>
            <a:custGeom>
              <a:avLst/>
              <a:gdLst/>
              <a:ahLst/>
              <a:cxnLst/>
              <a:rect l="l" t="t" r="r" b="b"/>
              <a:pathLst>
                <a:path w="2596" h="3472" extrusionOk="0">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3"/>
            <p:cNvSpPr/>
            <p:nvPr/>
          </p:nvSpPr>
          <p:spPr>
            <a:xfrm>
              <a:off x="8339346" y="1467113"/>
              <a:ext cx="61576" cy="80828"/>
            </a:xfrm>
            <a:custGeom>
              <a:avLst/>
              <a:gdLst/>
              <a:ahLst/>
              <a:cxnLst/>
              <a:rect l="l" t="t" r="r" b="b"/>
              <a:pathLst>
                <a:path w="1692" h="2221" extrusionOk="0">
                  <a:moveTo>
                    <a:pt x="846" y="0"/>
                  </a:moveTo>
                  <a:cubicBezTo>
                    <a:pt x="834" y="0"/>
                    <a:pt x="823" y="3"/>
                    <a:pt x="823" y="9"/>
                  </a:cubicBezTo>
                  <a:cubicBezTo>
                    <a:pt x="715" y="581"/>
                    <a:pt x="442" y="1021"/>
                    <a:pt x="25" y="1093"/>
                  </a:cubicBezTo>
                  <a:lnTo>
                    <a:pt x="1" y="1117"/>
                  </a:lnTo>
                  <a:lnTo>
                    <a:pt x="1" y="1129"/>
                  </a:lnTo>
                  <a:lnTo>
                    <a:pt x="25" y="1129"/>
                  </a:lnTo>
                  <a:cubicBezTo>
                    <a:pt x="442" y="1200"/>
                    <a:pt x="739" y="1652"/>
                    <a:pt x="823" y="2212"/>
                  </a:cubicBezTo>
                  <a:cubicBezTo>
                    <a:pt x="823" y="2218"/>
                    <a:pt x="834" y="2221"/>
                    <a:pt x="846" y="2221"/>
                  </a:cubicBezTo>
                  <a:cubicBezTo>
                    <a:pt x="858" y="2221"/>
                    <a:pt x="870" y="2218"/>
                    <a:pt x="870" y="2212"/>
                  </a:cubicBezTo>
                  <a:cubicBezTo>
                    <a:pt x="977" y="1652"/>
                    <a:pt x="1251" y="1200"/>
                    <a:pt x="1692" y="1129"/>
                  </a:cubicBezTo>
                  <a:cubicBezTo>
                    <a:pt x="1692" y="1117"/>
                    <a:pt x="1668" y="1117"/>
                    <a:pt x="1668"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3"/>
            <p:cNvSpPr/>
            <p:nvPr/>
          </p:nvSpPr>
          <p:spPr>
            <a:xfrm>
              <a:off x="8063784" y="854960"/>
              <a:ext cx="61139" cy="81192"/>
            </a:xfrm>
            <a:custGeom>
              <a:avLst/>
              <a:gdLst/>
              <a:ahLst/>
              <a:cxnLst/>
              <a:rect l="l" t="t" r="r" b="b"/>
              <a:pathLst>
                <a:path w="1680" h="2231" extrusionOk="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3"/>
            <p:cNvSpPr/>
            <p:nvPr/>
          </p:nvSpPr>
          <p:spPr>
            <a:xfrm>
              <a:off x="7989253" y="948124"/>
              <a:ext cx="61139" cy="81192"/>
            </a:xfrm>
            <a:custGeom>
              <a:avLst/>
              <a:gdLst/>
              <a:ahLst/>
              <a:cxnLst/>
              <a:rect l="l" t="t" r="r" b="b"/>
              <a:pathLst>
                <a:path w="1680" h="2231" extrusionOk="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3"/>
            <p:cNvSpPr/>
            <p:nvPr/>
          </p:nvSpPr>
          <p:spPr>
            <a:xfrm>
              <a:off x="7651278" y="1426391"/>
              <a:ext cx="61139" cy="81155"/>
            </a:xfrm>
            <a:custGeom>
              <a:avLst/>
              <a:gdLst/>
              <a:ahLst/>
              <a:cxnLst/>
              <a:rect l="l" t="t" r="r" b="b"/>
              <a:pathLst>
                <a:path w="1680" h="2230" extrusionOk="0">
                  <a:moveTo>
                    <a:pt x="834" y="0"/>
                  </a:moveTo>
                  <a:cubicBezTo>
                    <a:pt x="822" y="0"/>
                    <a:pt x="810" y="3"/>
                    <a:pt x="810" y="9"/>
                  </a:cubicBezTo>
                  <a:cubicBezTo>
                    <a:pt x="715" y="581"/>
                    <a:pt x="429" y="1021"/>
                    <a:pt x="13" y="1105"/>
                  </a:cubicBezTo>
                  <a:lnTo>
                    <a:pt x="1" y="1117"/>
                  </a:lnTo>
                  <a:lnTo>
                    <a:pt x="1" y="1128"/>
                  </a:lnTo>
                  <a:lnTo>
                    <a:pt x="13" y="1128"/>
                  </a:lnTo>
                  <a:cubicBezTo>
                    <a:pt x="429" y="1200"/>
                    <a:pt x="727" y="1652"/>
                    <a:pt x="810" y="2212"/>
                  </a:cubicBezTo>
                  <a:cubicBezTo>
                    <a:pt x="810" y="2224"/>
                    <a:pt x="822" y="2230"/>
                    <a:pt x="834" y="2230"/>
                  </a:cubicBezTo>
                  <a:cubicBezTo>
                    <a:pt x="846" y="2230"/>
                    <a:pt x="858" y="2224"/>
                    <a:pt x="858" y="2212"/>
                  </a:cubicBezTo>
                  <a:cubicBezTo>
                    <a:pt x="965" y="1652"/>
                    <a:pt x="1251" y="1200"/>
                    <a:pt x="1680" y="1128"/>
                  </a:cubicBezTo>
                  <a:cubicBezTo>
                    <a:pt x="1680" y="1117"/>
                    <a:pt x="1680" y="1117"/>
                    <a:pt x="1668" y="1105"/>
                  </a:cubicBezTo>
                  <a:cubicBezTo>
                    <a:pt x="1251" y="1021"/>
                    <a:pt x="953" y="581"/>
                    <a:pt x="858" y="9"/>
                  </a:cubicBezTo>
                  <a:cubicBezTo>
                    <a:pt x="858" y="3"/>
                    <a:pt x="846" y="0"/>
                    <a:pt x="8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3"/>
            <p:cNvSpPr/>
            <p:nvPr/>
          </p:nvSpPr>
          <p:spPr>
            <a:xfrm>
              <a:off x="6451063" y="860928"/>
              <a:ext cx="61139" cy="81192"/>
            </a:xfrm>
            <a:custGeom>
              <a:avLst/>
              <a:gdLst/>
              <a:ahLst/>
              <a:cxnLst/>
              <a:rect l="l" t="t" r="r" b="b"/>
              <a:pathLst>
                <a:path w="1680" h="2231" extrusionOk="0">
                  <a:moveTo>
                    <a:pt x="834" y="1"/>
                  </a:moveTo>
                  <a:cubicBezTo>
                    <a:pt x="822" y="1"/>
                    <a:pt x="810" y="4"/>
                    <a:pt x="810" y="10"/>
                  </a:cubicBezTo>
                  <a:cubicBezTo>
                    <a:pt x="715" y="581"/>
                    <a:pt x="429" y="1022"/>
                    <a:pt x="12" y="1105"/>
                  </a:cubicBezTo>
                  <a:lnTo>
                    <a:pt x="1" y="1117"/>
                  </a:lnTo>
                  <a:lnTo>
                    <a:pt x="1" y="1129"/>
                  </a:lnTo>
                  <a:lnTo>
                    <a:pt x="12" y="1129"/>
                  </a:lnTo>
                  <a:cubicBezTo>
                    <a:pt x="429" y="1200"/>
                    <a:pt x="727" y="1653"/>
                    <a:pt x="810" y="2212"/>
                  </a:cubicBezTo>
                  <a:cubicBezTo>
                    <a:pt x="810" y="2224"/>
                    <a:pt x="822" y="2230"/>
                    <a:pt x="834" y="2230"/>
                  </a:cubicBezTo>
                  <a:cubicBezTo>
                    <a:pt x="846" y="2230"/>
                    <a:pt x="858" y="2224"/>
                    <a:pt x="858" y="2212"/>
                  </a:cubicBezTo>
                  <a:cubicBezTo>
                    <a:pt x="965" y="1653"/>
                    <a:pt x="1251" y="1200"/>
                    <a:pt x="1679" y="1129"/>
                  </a:cubicBezTo>
                  <a:cubicBezTo>
                    <a:pt x="1679" y="1117"/>
                    <a:pt x="1679" y="1117"/>
                    <a:pt x="1667" y="1105"/>
                  </a:cubicBez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3"/>
            <p:cNvSpPr/>
            <p:nvPr/>
          </p:nvSpPr>
          <p:spPr>
            <a:xfrm>
              <a:off x="8087621" y="1560278"/>
              <a:ext cx="61139" cy="80828"/>
            </a:xfrm>
            <a:custGeom>
              <a:avLst/>
              <a:gdLst/>
              <a:ahLst/>
              <a:cxnLst/>
              <a:rect l="l" t="t" r="r" b="b"/>
              <a:pathLst>
                <a:path w="1680" h="2221" extrusionOk="0">
                  <a:moveTo>
                    <a:pt x="846" y="0"/>
                  </a:moveTo>
                  <a:cubicBezTo>
                    <a:pt x="834" y="0"/>
                    <a:pt x="822" y="3"/>
                    <a:pt x="822" y="9"/>
                  </a:cubicBezTo>
                  <a:cubicBezTo>
                    <a:pt x="715" y="581"/>
                    <a:pt x="429" y="1021"/>
                    <a:pt x="12" y="1093"/>
                  </a:cubicBezTo>
                  <a:lnTo>
                    <a:pt x="0" y="1117"/>
                  </a:lnTo>
                  <a:lnTo>
                    <a:pt x="0" y="1128"/>
                  </a:lnTo>
                  <a:lnTo>
                    <a:pt x="12" y="1128"/>
                  </a:lnTo>
                  <a:cubicBezTo>
                    <a:pt x="429" y="1200"/>
                    <a:pt x="727" y="1652"/>
                    <a:pt x="822" y="2212"/>
                  </a:cubicBezTo>
                  <a:cubicBezTo>
                    <a:pt x="822" y="2218"/>
                    <a:pt x="834" y="2221"/>
                    <a:pt x="846" y="2221"/>
                  </a:cubicBezTo>
                  <a:cubicBezTo>
                    <a:pt x="858" y="2221"/>
                    <a:pt x="870" y="2218"/>
                    <a:pt x="870" y="2212"/>
                  </a:cubicBezTo>
                  <a:cubicBezTo>
                    <a:pt x="965" y="1652"/>
                    <a:pt x="1251" y="1200"/>
                    <a:pt x="1679" y="1128"/>
                  </a:cubicBezTo>
                  <a:cubicBezTo>
                    <a:pt x="1679" y="1117"/>
                    <a:pt x="1667" y="1117"/>
                    <a:pt x="1667"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3"/>
            <p:cNvSpPr/>
            <p:nvPr/>
          </p:nvSpPr>
          <p:spPr>
            <a:xfrm>
              <a:off x="6893010" y="1186129"/>
              <a:ext cx="94511" cy="126318"/>
            </a:xfrm>
            <a:custGeom>
              <a:avLst/>
              <a:gdLst/>
              <a:ahLst/>
              <a:cxnLst/>
              <a:rect l="l" t="t" r="r" b="b"/>
              <a:pathLst>
                <a:path w="2597" h="3471" extrusionOk="0">
                  <a:moveTo>
                    <a:pt x="1299" y="0"/>
                  </a:moveTo>
                  <a:cubicBezTo>
                    <a:pt x="1281" y="0"/>
                    <a:pt x="1263" y="9"/>
                    <a:pt x="1263" y="27"/>
                  </a:cubicBezTo>
                  <a:cubicBezTo>
                    <a:pt x="1108" y="920"/>
                    <a:pt x="668" y="1599"/>
                    <a:pt x="13" y="1718"/>
                  </a:cubicBezTo>
                  <a:lnTo>
                    <a:pt x="1" y="1718"/>
                  </a:lnTo>
                  <a:cubicBezTo>
                    <a:pt x="1" y="1730"/>
                    <a:pt x="13" y="1753"/>
                    <a:pt x="13" y="1753"/>
                  </a:cubicBezTo>
                  <a:cubicBezTo>
                    <a:pt x="668" y="1873"/>
                    <a:pt x="1108" y="2551"/>
                    <a:pt x="1263" y="3444"/>
                  </a:cubicBezTo>
                  <a:cubicBezTo>
                    <a:pt x="1263" y="3462"/>
                    <a:pt x="1281" y="3471"/>
                    <a:pt x="1299" y="3471"/>
                  </a:cubicBezTo>
                  <a:cubicBezTo>
                    <a:pt x="1317" y="3471"/>
                    <a:pt x="1334" y="3462"/>
                    <a:pt x="1334" y="3444"/>
                  </a:cubicBezTo>
                  <a:cubicBezTo>
                    <a:pt x="1489" y="2551"/>
                    <a:pt x="1930" y="1873"/>
                    <a:pt x="2585" y="1753"/>
                  </a:cubicBezTo>
                  <a:lnTo>
                    <a:pt x="2596" y="1730"/>
                  </a:lnTo>
                  <a:lnTo>
                    <a:pt x="2596" y="1718"/>
                  </a:lnTo>
                  <a:lnTo>
                    <a:pt x="2585" y="1718"/>
                  </a:lnTo>
                  <a:cubicBezTo>
                    <a:pt x="1930" y="1599"/>
                    <a:pt x="1489" y="920"/>
                    <a:pt x="1334" y="27"/>
                  </a:cubicBezTo>
                  <a:cubicBezTo>
                    <a:pt x="1334" y="9"/>
                    <a:pt x="1317" y="0"/>
                    <a:pt x="12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3"/>
            <p:cNvSpPr/>
            <p:nvPr/>
          </p:nvSpPr>
          <p:spPr>
            <a:xfrm>
              <a:off x="7167298" y="771767"/>
              <a:ext cx="94948" cy="126136"/>
            </a:xfrm>
            <a:custGeom>
              <a:avLst/>
              <a:gdLst/>
              <a:ahLst/>
              <a:cxnLst/>
              <a:rect l="l" t="t" r="r" b="b"/>
              <a:pathLst>
                <a:path w="2609" h="3466" extrusionOk="0">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3"/>
            <p:cNvSpPr/>
            <p:nvPr/>
          </p:nvSpPr>
          <p:spPr>
            <a:xfrm>
              <a:off x="6831944" y="1076698"/>
              <a:ext cx="61540" cy="80864"/>
            </a:xfrm>
            <a:custGeom>
              <a:avLst/>
              <a:gdLst/>
              <a:ahLst/>
              <a:cxnLst/>
              <a:rect l="l" t="t" r="r" b="b"/>
              <a:pathLst>
                <a:path w="1691" h="2222" extrusionOk="0">
                  <a:moveTo>
                    <a:pt x="12" y="1093"/>
                  </a:moveTo>
                  <a:lnTo>
                    <a:pt x="12" y="1093"/>
                  </a:lnTo>
                  <a:cubicBezTo>
                    <a:pt x="0" y="1099"/>
                    <a:pt x="0" y="1102"/>
                    <a:pt x="3" y="1102"/>
                  </a:cubicBezTo>
                  <a:cubicBezTo>
                    <a:pt x="6" y="1102"/>
                    <a:pt x="12" y="1099"/>
                    <a:pt x="12" y="1093"/>
                  </a:cubicBezTo>
                  <a:close/>
                  <a:moveTo>
                    <a:pt x="845" y="1"/>
                  </a:moveTo>
                  <a:cubicBezTo>
                    <a:pt x="834" y="1"/>
                    <a:pt x="822" y="4"/>
                    <a:pt x="822" y="10"/>
                  </a:cubicBezTo>
                  <a:cubicBezTo>
                    <a:pt x="726" y="570"/>
                    <a:pt x="441" y="1022"/>
                    <a:pt x="12" y="1093"/>
                  </a:cubicBezTo>
                  <a:cubicBezTo>
                    <a:pt x="12" y="1105"/>
                    <a:pt x="12" y="1129"/>
                    <a:pt x="24" y="1129"/>
                  </a:cubicBezTo>
                  <a:cubicBezTo>
                    <a:pt x="441" y="1201"/>
                    <a:pt x="738" y="1641"/>
                    <a:pt x="822" y="2213"/>
                  </a:cubicBezTo>
                  <a:cubicBezTo>
                    <a:pt x="822" y="2219"/>
                    <a:pt x="834" y="2221"/>
                    <a:pt x="845" y="2221"/>
                  </a:cubicBezTo>
                  <a:cubicBezTo>
                    <a:pt x="857" y="2221"/>
                    <a:pt x="869" y="2219"/>
                    <a:pt x="869" y="2213"/>
                  </a:cubicBezTo>
                  <a:cubicBezTo>
                    <a:pt x="976" y="1641"/>
                    <a:pt x="1262" y="1201"/>
                    <a:pt x="1679" y="1129"/>
                  </a:cubicBezTo>
                  <a:lnTo>
                    <a:pt x="1691" y="1105"/>
                  </a:lnTo>
                  <a:lnTo>
                    <a:pt x="1691" y="1093"/>
                  </a:lnTo>
                  <a:lnTo>
                    <a:pt x="1679" y="1093"/>
                  </a:lnTo>
                  <a:cubicBezTo>
                    <a:pt x="1262" y="1022"/>
                    <a:pt x="965" y="570"/>
                    <a:pt x="869" y="10"/>
                  </a:cubicBezTo>
                  <a:cubicBezTo>
                    <a:pt x="869" y="4"/>
                    <a:pt x="857" y="1"/>
                    <a:pt x="8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3"/>
            <p:cNvSpPr/>
            <p:nvPr/>
          </p:nvSpPr>
          <p:spPr>
            <a:xfrm>
              <a:off x="7103175" y="1672911"/>
              <a:ext cx="61139" cy="80864"/>
            </a:xfrm>
            <a:custGeom>
              <a:avLst/>
              <a:gdLst/>
              <a:ahLst/>
              <a:cxnLst/>
              <a:rect l="l" t="t" r="r" b="b"/>
              <a:pathLst>
                <a:path w="1680" h="2222" extrusionOk="0">
                  <a:moveTo>
                    <a:pt x="834" y="1"/>
                  </a:moveTo>
                  <a:cubicBezTo>
                    <a:pt x="822" y="1"/>
                    <a:pt x="810" y="4"/>
                    <a:pt x="810" y="10"/>
                  </a:cubicBezTo>
                  <a:cubicBezTo>
                    <a:pt x="715" y="581"/>
                    <a:pt x="429" y="1022"/>
                    <a:pt x="0" y="1093"/>
                  </a:cubicBezTo>
                  <a:cubicBezTo>
                    <a:pt x="0" y="1117"/>
                    <a:pt x="0" y="1117"/>
                    <a:pt x="12" y="1129"/>
                  </a:cubicBezTo>
                  <a:cubicBezTo>
                    <a:pt x="429" y="1201"/>
                    <a:pt x="727" y="1653"/>
                    <a:pt x="810" y="2213"/>
                  </a:cubicBezTo>
                  <a:cubicBezTo>
                    <a:pt x="810" y="2218"/>
                    <a:pt x="822" y="2221"/>
                    <a:pt x="834" y="2221"/>
                  </a:cubicBezTo>
                  <a:cubicBezTo>
                    <a:pt x="846" y="2221"/>
                    <a:pt x="858" y="2218"/>
                    <a:pt x="858" y="2213"/>
                  </a:cubicBezTo>
                  <a:cubicBezTo>
                    <a:pt x="965" y="1653"/>
                    <a:pt x="1251" y="1201"/>
                    <a:pt x="1667" y="1129"/>
                  </a:cubicBezTo>
                  <a:lnTo>
                    <a:pt x="1679" y="1117"/>
                  </a:lnTo>
                  <a:lnTo>
                    <a:pt x="1679" y="1093"/>
                  </a:lnTo>
                  <a:lnTo>
                    <a:pt x="1667" y="1093"/>
                  </a:ln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3"/>
            <p:cNvSpPr/>
            <p:nvPr/>
          </p:nvSpPr>
          <p:spPr>
            <a:xfrm>
              <a:off x="8111458" y="-3"/>
              <a:ext cx="61139" cy="80828"/>
            </a:xfrm>
            <a:custGeom>
              <a:avLst/>
              <a:gdLst/>
              <a:ahLst/>
              <a:cxnLst/>
              <a:rect l="l" t="t" r="r" b="b"/>
              <a:pathLst>
                <a:path w="1680" h="2221" extrusionOk="0">
                  <a:moveTo>
                    <a:pt x="846" y="0"/>
                  </a:moveTo>
                  <a:cubicBezTo>
                    <a:pt x="834" y="0"/>
                    <a:pt x="822" y="3"/>
                    <a:pt x="822" y="9"/>
                  </a:cubicBezTo>
                  <a:cubicBezTo>
                    <a:pt x="715" y="569"/>
                    <a:pt x="429" y="1021"/>
                    <a:pt x="12" y="1092"/>
                  </a:cubicBezTo>
                  <a:lnTo>
                    <a:pt x="0" y="1104"/>
                  </a:lnTo>
                  <a:lnTo>
                    <a:pt x="0" y="1128"/>
                  </a:lnTo>
                  <a:lnTo>
                    <a:pt x="12" y="1128"/>
                  </a:lnTo>
                  <a:cubicBezTo>
                    <a:pt x="429" y="1200"/>
                    <a:pt x="727" y="1640"/>
                    <a:pt x="822" y="2212"/>
                  </a:cubicBezTo>
                  <a:cubicBezTo>
                    <a:pt x="822" y="2218"/>
                    <a:pt x="834" y="2221"/>
                    <a:pt x="846" y="2221"/>
                  </a:cubicBezTo>
                  <a:cubicBezTo>
                    <a:pt x="858" y="2221"/>
                    <a:pt x="869" y="2218"/>
                    <a:pt x="869" y="2212"/>
                  </a:cubicBezTo>
                  <a:cubicBezTo>
                    <a:pt x="965" y="1640"/>
                    <a:pt x="1250" y="1200"/>
                    <a:pt x="1679" y="1128"/>
                  </a:cubicBezTo>
                  <a:cubicBezTo>
                    <a:pt x="1679" y="1104"/>
                    <a:pt x="1679" y="1104"/>
                    <a:pt x="1667" y="1092"/>
                  </a:cubicBezTo>
                  <a:cubicBezTo>
                    <a:pt x="1250" y="1021"/>
                    <a:pt x="953" y="569"/>
                    <a:pt x="869" y="9"/>
                  </a:cubicBezTo>
                  <a:cubicBezTo>
                    <a:pt x="869"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4" name="Google Shape;704;p23"/>
          <p:cNvSpPr/>
          <p:nvPr/>
        </p:nvSpPr>
        <p:spPr>
          <a:xfrm>
            <a:off x="6835825" y="-681602"/>
            <a:ext cx="3384001" cy="1279939"/>
          </a:xfrm>
          <a:custGeom>
            <a:avLst/>
            <a:gdLst/>
            <a:ahLst/>
            <a:cxnLst/>
            <a:rect l="l" t="t" r="r" b="b"/>
            <a:pathLst>
              <a:path w="53924" h="20395" extrusionOk="0">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3"/>
          <p:cNvSpPr/>
          <p:nvPr/>
        </p:nvSpPr>
        <p:spPr>
          <a:xfrm>
            <a:off x="-1137450" y="4220873"/>
            <a:ext cx="3384001" cy="1279939"/>
          </a:xfrm>
          <a:custGeom>
            <a:avLst/>
            <a:gdLst/>
            <a:ahLst/>
            <a:cxnLst/>
            <a:rect l="l" t="t" r="r" b="b"/>
            <a:pathLst>
              <a:path w="53924" h="20395" extrusionOk="0">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3"/>
          <p:cNvSpPr/>
          <p:nvPr/>
        </p:nvSpPr>
        <p:spPr>
          <a:xfrm>
            <a:off x="-1467750" y="-3547847"/>
            <a:ext cx="4965199" cy="7017485"/>
          </a:xfrm>
          <a:custGeom>
            <a:avLst/>
            <a:gdLst/>
            <a:ahLst/>
            <a:cxnLst/>
            <a:rect l="l" t="t" r="r" b="b"/>
            <a:pathLst>
              <a:path w="30958" h="43754" extrusionOk="0">
                <a:moveTo>
                  <a:pt x="25505" y="0"/>
                </a:moveTo>
                <a:cubicBezTo>
                  <a:pt x="22516" y="0"/>
                  <a:pt x="18306" y="1000"/>
                  <a:pt x="17086" y="3611"/>
                </a:cubicBezTo>
                <a:cubicBezTo>
                  <a:pt x="16003" y="6171"/>
                  <a:pt x="18051" y="9326"/>
                  <a:pt x="17955" y="12196"/>
                </a:cubicBezTo>
                <a:cubicBezTo>
                  <a:pt x="17813" y="15482"/>
                  <a:pt x="14943" y="17685"/>
                  <a:pt x="13812" y="20673"/>
                </a:cubicBezTo>
                <a:cubicBezTo>
                  <a:pt x="11967" y="27364"/>
                  <a:pt x="15991" y="35175"/>
                  <a:pt x="6823" y="37568"/>
                </a:cubicBezTo>
                <a:cubicBezTo>
                  <a:pt x="4442" y="37842"/>
                  <a:pt x="1" y="37425"/>
                  <a:pt x="1763" y="41271"/>
                </a:cubicBezTo>
                <a:cubicBezTo>
                  <a:pt x="2736" y="42928"/>
                  <a:pt x="4703" y="43754"/>
                  <a:pt x="6526" y="43754"/>
                </a:cubicBezTo>
                <a:cubicBezTo>
                  <a:pt x="7113" y="43754"/>
                  <a:pt x="7685" y="43668"/>
                  <a:pt x="8204" y="43497"/>
                </a:cubicBezTo>
                <a:cubicBezTo>
                  <a:pt x="11169" y="42021"/>
                  <a:pt x="13693" y="38937"/>
                  <a:pt x="14455" y="35639"/>
                </a:cubicBezTo>
                <a:cubicBezTo>
                  <a:pt x="15253" y="28614"/>
                  <a:pt x="11740" y="22792"/>
                  <a:pt x="18872" y="18197"/>
                </a:cubicBezTo>
                <a:cubicBezTo>
                  <a:pt x="22682" y="15482"/>
                  <a:pt x="27873" y="13791"/>
                  <a:pt x="29707" y="9124"/>
                </a:cubicBezTo>
                <a:cubicBezTo>
                  <a:pt x="30957" y="6147"/>
                  <a:pt x="29636" y="885"/>
                  <a:pt x="25814" y="4"/>
                </a:cubicBezTo>
                <a:cubicBezTo>
                  <a:pt x="25712" y="1"/>
                  <a:pt x="25610" y="0"/>
                  <a:pt x="255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3"/>
          <p:cNvSpPr/>
          <p:nvPr/>
        </p:nvSpPr>
        <p:spPr>
          <a:xfrm>
            <a:off x="-1106725" y="-2797089"/>
            <a:ext cx="2194227" cy="5116923"/>
          </a:xfrm>
          <a:custGeom>
            <a:avLst/>
            <a:gdLst/>
            <a:ahLst/>
            <a:cxnLst/>
            <a:rect l="l" t="t" r="r" b="b"/>
            <a:pathLst>
              <a:path w="13681" h="31904" extrusionOk="0">
                <a:moveTo>
                  <a:pt x="10573" y="1"/>
                </a:moveTo>
                <a:cubicBezTo>
                  <a:pt x="8635" y="1"/>
                  <a:pt x="10182" y="5975"/>
                  <a:pt x="10418" y="7146"/>
                </a:cubicBezTo>
                <a:cubicBezTo>
                  <a:pt x="10513" y="8694"/>
                  <a:pt x="11025" y="10194"/>
                  <a:pt x="10811" y="11694"/>
                </a:cubicBezTo>
                <a:cubicBezTo>
                  <a:pt x="10299" y="14075"/>
                  <a:pt x="8132" y="15552"/>
                  <a:pt x="7442" y="17814"/>
                </a:cubicBezTo>
                <a:cubicBezTo>
                  <a:pt x="5929" y="22148"/>
                  <a:pt x="12299" y="25731"/>
                  <a:pt x="6560" y="28756"/>
                </a:cubicBezTo>
                <a:cubicBezTo>
                  <a:pt x="4870" y="29589"/>
                  <a:pt x="2739" y="29303"/>
                  <a:pt x="941" y="29863"/>
                </a:cubicBezTo>
                <a:cubicBezTo>
                  <a:pt x="155" y="30160"/>
                  <a:pt x="0" y="31399"/>
                  <a:pt x="953" y="31708"/>
                </a:cubicBezTo>
                <a:cubicBezTo>
                  <a:pt x="1501" y="31841"/>
                  <a:pt x="2042" y="31904"/>
                  <a:pt x="2573" y="31904"/>
                </a:cubicBezTo>
                <a:cubicBezTo>
                  <a:pt x="5935" y="31904"/>
                  <a:pt x="8827" y="29388"/>
                  <a:pt x="9835" y="26374"/>
                </a:cubicBezTo>
                <a:cubicBezTo>
                  <a:pt x="10454" y="24826"/>
                  <a:pt x="10013" y="23064"/>
                  <a:pt x="9859" y="21374"/>
                </a:cubicBezTo>
                <a:cubicBezTo>
                  <a:pt x="9680" y="19481"/>
                  <a:pt x="9751" y="17635"/>
                  <a:pt x="10073" y="15813"/>
                </a:cubicBezTo>
                <a:cubicBezTo>
                  <a:pt x="10430" y="13908"/>
                  <a:pt x="12037" y="12634"/>
                  <a:pt x="12752" y="10872"/>
                </a:cubicBezTo>
                <a:cubicBezTo>
                  <a:pt x="13645" y="8705"/>
                  <a:pt x="13680" y="6312"/>
                  <a:pt x="13204" y="3883"/>
                </a:cubicBezTo>
                <a:cubicBezTo>
                  <a:pt x="12918" y="2467"/>
                  <a:pt x="12156" y="966"/>
                  <a:pt x="10942" y="62"/>
                </a:cubicBezTo>
                <a:cubicBezTo>
                  <a:pt x="10807" y="20"/>
                  <a:pt x="10684" y="1"/>
                  <a:pt x="105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3"/>
          <p:cNvSpPr/>
          <p:nvPr/>
        </p:nvSpPr>
        <p:spPr>
          <a:xfrm rot="1368521">
            <a:off x="-2533791" y="-3192493"/>
            <a:ext cx="4984359" cy="8677487"/>
          </a:xfrm>
          <a:custGeom>
            <a:avLst/>
            <a:gdLst/>
            <a:ahLst/>
            <a:cxnLst/>
            <a:rect l="l" t="t" r="r" b="b"/>
            <a:pathLst>
              <a:path w="15182" h="26431" extrusionOk="0">
                <a:moveTo>
                  <a:pt x="14660" y="1"/>
                </a:moveTo>
                <a:cubicBezTo>
                  <a:pt x="14608" y="1"/>
                  <a:pt x="14551" y="4"/>
                  <a:pt x="14491" y="10"/>
                </a:cubicBezTo>
                <a:cubicBezTo>
                  <a:pt x="11371" y="463"/>
                  <a:pt x="8811" y="3285"/>
                  <a:pt x="8668" y="6464"/>
                </a:cubicBezTo>
                <a:cubicBezTo>
                  <a:pt x="8645" y="6940"/>
                  <a:pt x="8668" y="7416"/>
                  <a:pt x="8692" y="7892"/>
                </a:cubicBezTo>
                <a:cubicBezTo>
                  <a:pt x="8728" y="8869"/>
                  <a:pt x="8776" y="9881"/>
                  <a:pt x="8395" y="10774"/>
                </a:cubicBezTo>
                <a:cubicBezTo>
                  <a:pt x="7776" y="12143"/>
                  <a:pt x="6442" y="12857"/>
                  <a:pt x="5156" y="13548"/>
                </a:cubicBezTo>
                <a:cubicBezTo>
                  <a:pt x="4073" y="14107"/>
                  <a:pt x="2953" y="14715"/>
                  <a:pt x="2239" y="15703"/>
                </a:cubicBezTo>
                <a:cubicBezTo>
                  <a:pt x="1" y="19156"/>
                  <a:pt x="2763" y="22739"/>
                  <a:pt x="5001" y="25633"/>
                </a:cubicBezTo>
                <a:cubicBezTo>
                  <a:pt x="5204" y="25895"/>
                  <a:pt x="5418" y="26180"/>
                  <a:pt x="5609" y="26430"/>
                </a:cubicBezTo>
                <a:lnTo>
                  <a:pt x="5728" y="26371"/>
                </a:lnTo>
                <a:cubicBezTo>
                  <a:pt x="5513" y="26121"/>
                  <a:pt x="5311" y="25847"/>
                  <a:pt x="5097" y="25573"/>
                </a:cubicBezTo>
                <a:cubicBezTo>
                  <a:pt x="2894" y="22716"/>
                  <a:pt x="144" y="19156"/>
                  <a:pt x="2346" y="15762"/>
                </a:cubicBezTo>
                <a:cubicBezTo>
                  <a:pt x="3025" y="14798"/>
                  <a:pt x="4144" y="14203"/>
                  <a:pt x="5216" y="13631"/>
                </a:cubicBezTo>
                <a:cubicBezTo>
                  <a:pt x="6513" y="12929"/>
                  <a:pt x="7871" y="12214"/>
                  <a:pt x="8490" y="10821"/>
                </a:cubicBezTo>
                <a:cubicBezTo>
                  <a:pt x="8895" y="9893"/>
                  <a:pt x="8847" y="8881"/>
                  <a:pt x="8799" y="7892"/>
                </a:cubicBezTo>
                <a:cubicBezTo>
                  <a:pt x="8788" y="7428"/>
                  <a:pt x="8764" y="6940"/>
                  <a:pt x="8788" y="6475"/>
                </a:cubicBezTo>
                <a:cubicBezTo>
                  <a:pt x="8907" y="3344"/>
                  <a:pt x="11443" y="570"/>
                  <a:pt x="14514" y="129"/>
                </a:cubicBezTo>
                <a:cubicBezTo>
                  <a:pt x="14553" y="126"/>
                  <a:pt x="14600" y="124"/>
                  <a:pt x="14650" y="124"/>
                </a:cubicBezTo>
                <a:cubicBezTo>
                  <a:pt x="14799" y="124"/>
                  <a:pt x="14976" y="150"/>
                  <a:pt x="15038" y="284"/>
                </a:cubicBezTo>
                <a:cubicBezTo>
                  <a:pt x="15050" y="332"/>
                  <a:pt x="15074" y="356"/>
                  <a:pt x="15050" y="403"/>
                </a:cubicBezTo>
                <a:cubicBezTo>
                  <a:pt x="15003" y="546"/>
                  <a:pt x="14645" y="713"/>
                  <a:pt x="14193" y="927"/>
                </a:cubicBezTo>
                <a:cubicBezTo>
                  <a:pt x="13288" y="1320"/>
                  <a:pt x="11907" y="1951"/>
                  <a:pt x="11145" y="3368"/>
                </a:cubicBezTo>
                <a:cubicBezTo>
                  <a:pt x="9847" y="5404"/>
                  <a:pt x="10216" y="6976"/>
                  <a:pt x="10621" y="8631"/>
                </a:cubicBezTo>
                <a:cubicBezTo>
                  <a:pt x="10835" y="9500"/>
                  <a:pt x="11038" y="10369"/>
                  <a:pt x="11038" y="11357"/>
                </a:cubicBezTo>
                <a:cubicBezTo>
                  <a:pt x="10907" y="12488"/>
                  <a:pt x="10192" y="13441"/>
                  <a:pt x="9490" y="14345"/>
                </a:cubicBezTo>
                <a:cubicBezTo>
                  <a:pt x="9288" y="14631"/>
                  <a:pt x="9061" y="14929"/>
                  <a:pt x="8847" y="15227"/>
                </a:cubicBezTo>
                <a:cubicBezTo>
                  <a:pt x="6728" y="18334"/>
                  <a:pt x="6513" y="22620"/>
                  <a:pt x="8347" y="25906"/>
                </a:cubicBezTo>
                <a:lnTo>
                  <a:pt x="8454" y="25847"/>
                </a:lnTo>
                <a:cubicBezTo>
                  <a:pt x="6633" y="22597"/>
                  <a:pt x="6847" y="18346"/>
                  <a:pt x="8942" y="15286"/>
                </a:cubicBezTo>
                <a:cubicBezTo>
                  <a:pt x="9145" y="14988"/>
                  <a:pt x="9359" y="14691"/>
                  <a:pt x="9585" y="14405"/>
                </a:cubicBezTo>
                <a:cubicBezTo>
                  <a:pt x="10276" y="13464"/>
                  <a:pt x="11014" y="12512"/>
                  <a:pt x="11145" y="11357"/>
                </a:cubicBezTo>
                <a:cubicBezTo>
                  <a:pt x="11145" y="10345"/>
                  <a:pt x="10931" y="9464"/>
                  <a:pt x="10728" y="8607"/>
                </a:cubicBezTo>
                <a:cubicBezTo>
                  <a:pt x="10323" y="6964"/>
                  <a:pt x="9966" y="5428"/>
                  <a:pt x="11228" y="3427"/>
                </a:cubicBezTo>
                <a:cubicBezTo>
                  <a:pt x="11978" y="2034"/>
                  <a:pt x="13348" y="1427"/>
                  <a:pt x="14241" y="1022"/>
                </a:cubicBezTo>
                <a:cubicBezTo>
                  <a:pt x="14764" y="784"/>
                  <a:pt x="15086" y="641"/>
                  <a:pt x="15157" y="427"/>
                </a:cubicBezTo>
                <a:cubicBezTo>
                  <a:pt x="15181" y="356"/>
                  <a:pt x="15181" y="296"/>
                  <a:pt x="15134" y="225"/>
                </a:cubicBezTo>
                <a:cubicBezTo>
                  <a:pt x="15056" y="69"/>
                  <a:pt x="14898" y="1"/>
                  <a:pt x="14660" y="1"/>
                </a:cubicBezTo>
                <a:close/>
              </a:path>
            </a:pathLst>
          </a:custGeom>
          <a:solidFill>
            <a:schemeClr val="lt1"/>
          </a:solid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3"/>
          <p:cNvSpPr txBox="1">
            <a:spLocks noGrp="1"/>
          </p:cNvSpPr>
          <p:nvPr>
            <p:ph type="title"/>
          </p:nvPr>
        </p:nvSpPr>
        <p:spPr>
          <a:xfrm>
            <a:off x="713225" y="445025"/>
            <a:ext cx="7717500" cy="572700"/>
          </a:xfrm>
          <a:prstGeom prst="rect">
            <a:avLst/>
          </a:prstGeom>
        </p:spPr>
        <p:txBody>
          <a:bodyPr spcFirstLastPara="1" wrap="square" lIns="0" tIns="0" rIns="0" bIns="0" anchor="b" anchorCtr="0">
            <a:noAutofit/>
          </a:bodyPr>
          <a:lstStyle>
            <a:lvl1pPr lvl="0"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2">
  <p:cSld name="CUSTOM_11_1">
    <p:spTree>
      <p:nvGrpSpPr>
        <p:cNvPr id="1" name="Shape 710"/>
        <p:cNvGrpSpPr/>
        <p:nvPr/>
      </p:nvGrpSpPr>
      <p:grpSpPr>
        <a:xfrm>
          <a:off x="0" y="0"/>
          <a:ext cx="0" cy="0"/>
          <a:chOff x="0" y="0"/>
          <a:chExt cx="0" cy="0"/>
        </a:xfrm>
      </p:grpSpPr>
      <p:sp>
        <p:nvSpPr>
          <p:cNvPr id="711" name="Google Shape;711;p24"/>
          <p:cNvSpPr/>
          <p:nvPr/>
        </p:nvSpPr>
        <p:spPr>
          <a:xfrm flipH="1">
            <a:off x="5987703" y="-3286047"/>
            <a:ext cx="4965199" cy="7017485"/>
          </a:xfrm>
          <a:custGeom>
            <a:avLst/>
            <a:gdLst/>
            <a:ahLst/>
            <a:cxnLst/>
            <a:rect l="l" t="t" r="r" b="b"/>
            <a:pathLst>
              <a:path w="30958" h="43754" extrusionOk="0">
                <a:moveTo>
                  <a:pt x="25505" y="0"/>
                </a:moveTo>
                <a:cubicBezTo>
                  <a:pt x="22516" y="0"/>
                  <a:pt x="18306" y="1000"/>
                  <a:pt x="17086" y="3611"/>
                </a:cubicBezTo>
                <a:cubicBezTo>
                  <a:pt x="16003" y="6171"/>
                  <a:pt x="18051" y="9326"/>
                  <a:pt x="17955" y="12196"/>
                </a:cubicBezTo>
                <a:cubicBezTo>
                  <a:pt x="17813" y="15482"/>
                  <a:pt x="14943" y="17685"/>
                  <a:pt x="13812" y="20673"/>
                </a:cubicBezTo>
                <a:cubicBezTo>
                  <a:pt x="11967" y="27364"/>
                  <a:pt x="15991" y="35175"/>
                  <a:pt x="6823" y="37568"/>
                </a:cubicBezTo>
                <a:cubicBezTo>
                  <a:pt x="4442" y="37842"/>
                  <a:pt x="1" y="37425"/>
                  <a:pt x="1763" y="41271"/>
                </a:cubicBezTo>
                <a:cubicBezTo>
                  <a:pt x="2736" y="42928"/>
                  <a:pt x="4703" y="43754"/>
                  <a:pt x="6526" y="43754"/>
                </a:cubicBezTo>
                <a:cubicBezTo>
                  <a:pt x="7113" y="43754"/>
                  <a:pt x="7685" y="43668"/>
                  <a:pt x="8204" y="43497"/>
                </a:cubicBezTo>
                <a:cubicBezTo>
                  <a:pt x="11169" y="42021"/>
                  <a:pt x="13693" y="38937"/>
                  <a:pt x="14455" y="35639"/>
                </a:cubicBezTo>
                <a:cubicBezTo>
                  <a:pt x="15253" y="28614"/>
                  <a:pt x="11740" y="22792"/>
                  <a:pt x="18872" y="18197"/>
                </a:cubicBezTo>
                <a:cubicBezTo>
                  <a:pt x="22682" y="15482"/>
                  <a:pt x="27873" y="13791"/>
                  <a:pt x="29707" y="9124"/>
                </a:cubicBezTo>
                <a:cubicBezTo>
                  <a:pt x="30957" y="6147"/>
                  <a:pt x="29636" y="885"/>
                  <a:pt x="25814" y="4"/>
                </a:cubicBezTo>
                <a:cubicBezTo>
                  <a:pt x="25712" y="1"/>
                  <a:pt x="25610" y="0"/>
                  <a:pt x="255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4"/>
          <p:cNvSpPr/>
          <p:nvPr/>
        </p:nvSpPr>
        <p:spPr>
          <a:xfrm flipH="1">
            <a:off x="8397650" y="-2534414"/>
            <a:ext cx="2194227" cy="5116923"/>
          </a:xfrm>
          <a:custGeom>
            <a:avLst/>
            <a:gdLst/>
            <a:ahLst/>
            <a:cxnLst/>
            <a:rect l="l" t="t" r="r" b="b"/>
            <a:pathLst>
              <a:path w="13681" h="31904" extrusionOk="0">
                <a:moveTo>
                  <a:pt x="10573" y="1"/>
                </a:moveTo>
                <a:cubicBezTo>
                  <a:pt x="8635" y="1"/>
                  <a:pt x="10182" y="5975"/>
                  <a:pt x="10418" y="7146"/>
                </a:cubicBezTo>
                <a:cubicBezTo>
                  <a:pt x="10513" y="8694"/>
                  <a:pt x="11025" y="10194"/>
                  <a:pt x="10811" y="11694"/>
                </a:cubicBezTo>
                <a:cubicBezTo>
                  <a:pt x="10299" y="14075"/>
                  <a:pt x="8132" y="15552"/>
                  <a:pt x="7442" y="17814"/>
                </a:cubicBezTo>
                <a:cubicBezTo>
                  <a:pt x="5929" y="22148"/>
                  <a:pt x="12299" y="25731"/>
                  <a:pt x="6560" y="28756"/>
                </a:cubicBezTo>
                <a:cubicBezTo>
                  <a:pt x="4870" y="29589"/>
                  <a:pt x="2739" y="29303"/>
                  <a:pt x="941" y="29863"/>
                </a:cubicBezTo>
                <a:cubicBezTo>
                  <a:pt x="155" y="30160"/>
                  <a:pt x="0" y="31399"/>
                  <a:pt x="953" y="31708"/>
                </a:cubicBezTo>
                <a:cubicBezTo>
                  <a:pt x="1501" y="31841"/>
                  <a:pt x="2042" y="31904"/>
                  <a:pt x="2573" y="31904"/>
                </a:cubicBezTo>
                <a:cubicBezTo>
                  <a:pt x="5935" y="31904"/>
                  <a:pt x="8827" y="29388"/>
                  <a:pt x="9835" y="26374"/>
                </a:cubicBezTo>
                <a:cubicBezTo>
                  <a:pt x="10454" y="24826"/>
                  <a:pt x="10013" y="23064"/>
                  <a:pt x="9859" y="21374"/>
                </a:cubicBezTo>
                <a:cubicBezTo>
                  <a:pt x="9680" y="19481"/>
                  <a:pt x="9751" y="17635"/>
                  <a:pt x="10073" y="15813"/>
                </a:cubicBezTo>
                <a:cubicBezTo>
                  <a:pt x="10430" y="13908"/>
                  <a:pt x="12037" y="12634"/>
                  <a:pt x="12752" y="10872"/>
                </a:cubicBezTo>
                <a:cubicBezTo>
                  <a:pt x="13645" y="8705"/>
                  <a:pt x="13680" y="6312"/>
                  <a:pt x="13204" y="3883"/>
                </a:cubicBezTo>
                <a:cubicBezTo>
                  <a:pt x="12918" y="2467"/>
                  <a:pt x="12156" y="966"/>
                  <a:pt x="10942" y="62"/>
                </a:cubicBezTo>
                <a:cubicBezTo>
                  <a:pt x="10807" y="20"/>
                  <a:pt x="10684" y="1"/>
                  <a:pt x="105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4"/>
          <p:cNvSpPr/>
          <p:nvPr/>
        </p:nvSpPr>
        <p:spPr>
          <a:xfrm rot="-1368521" flipH="1">
            <a:off x="7034584" y="-2929818"/>
            <a:ext cx="4984359" cy="8677487"/>
          </a:xfrm>
          <a:custGeom>
            <a:avLst/>
            <a:gdLst/>
            <a:ahLst/>
            <a:cxnLst/>
            <a:rect l="l" t="t" r="r" b="b"/>
            <a:pathLst>
              <a:path w="15182" h="26431" extrusionOk="0">
                <a:moveTo>
                  <a:pt x="14660" y="1"/>
                </a:moveTo>
                <a:cubicBezTo>
                  <a:pt x="14608" y="1"/>
                  <a:pt x="14551" y="4"/>
                  <a:pt x="14491" y="10"/>
                </a:cubicBezTo>
                <a:cubicBezTo>
                  <a:pt x="11371" y="463"/>
                  <a:pt x="8811" y="3285"/>
                  <a:pt x="8668" y="6464"/>
                </a:cubicBezTo>
                <a:cubicBezTo>
                  <a:pt x="8645" y="6940"/>
                  <a:pt x="8668" y="7416"/>
                  <a:pt x="8692" y="7892"/>
                </a:cubicBezTo>
                <a:cubicBezTo>
                  <a:pt x="8728" y="8869"/>
                  <a:pt x="8776" y="9881"/>
                  <a:pt x="8395" y="10774"/>
                </a:cubicBezTo>
                <a:cubicBezTo>
                  <a:pt x="7776" y="12143"/>
                  <a:pt x="6442" y="12857"/>
                  <a:pt x="5156" y="13548"/>
                </a:cubicBezTo>
                <a:cubicBezTo>
                  <a:pt x="4073" y="14107"/>
                  <a:pt x="2953" y="14715"/>
                  <a:pt x="2239" y="15703"/>
                </a:cubicBezTo>
                <a:cubicBezTo>
                  <a:pt x="1" y="19156"/>
                  <a:pt x="2763" y="22739"/>
                  <a:pt x="5001" y="25633"/>
                </a:cubicBezTo>
                <a:cubicBezTo>
                  <a:pt x="5204" y="25895"/>
                  <a:pt x="5418" y="26180"/>
                  <a:pt x="5609" y="26430"/>
                </a:cubicBezTo>
                <a:lnTo>
                  <a:pt x="5728" y="26371"/>
                </a:lnTo>
                <a:cubicBezTo>
                  <a:pt x="5513" y="26121"/>
                  <a:pt x="5311" y="25847"/>
                  <a:pt x="5097" y="25573"/>
                </a:cubicBezTo>
                <a:cubicBezTo>
                  <a:pt x="2894" y="22716"/>
                  <a:pt x="144" y="19156"/>
                  <a:pt x="2346" y="15762"/>
                </a:cubicBezTo>
                <a:cubicBezTo>
                  <a:pt x="3025" y="14798"/>
                  <a:pt x="4144" y="14203"/>
                  <a:pt x="5216" y="13631"/>
                </a:cubicBezTo>
                <a:cubicBezTo>
                  <a:pt x="6513" y="12929"/>
                  <a:pt x="7871" y="12214"/>
                  <a:pt x="8490" y="10821"/>
                </a:cubicBezTo>
                <a:cubicBezTo>
                  <a:pt x="8895" y="9893"/>
                  <a:pt x="8847" y="8881"/>
                  <a:pt x="8799" y="7892"/>
                </a:cubicBezTo>
                <a:cubicBezTo>
                  <a:pt x="8788" y="7428"/>
                  <a:pt x="8764" y="6940"/>
                  <a:pt x="8788" y="6475"/>
                </a:cubicBezTo>
                <a:cubicBezTo>
                  <a:pt x="8907" y="3344"/>
                  <a:pt x="11443" y="570"/>
                  <a:pt x="14514" y="129"/>
                </a:cubicBezTo>
                <a:cubicBezTo>
                  <a:pt x="14553" y="126"/>
                  <a:pt x="14600" y="124"/>
                  <a:pt x="14650" y="124"/>
                </a:cubicBezTo>
                <a:cubicBezTo>
                  <a:pt x="14799" y="124"/>
                  <a:pt x="14976" y="150"/>
                  <a:pt x="15038" y="284"/>
                </a:cubicBezTo>
                <a:cubicBezTo>
                  <a:pt x="15050" y="332"/>
                  <a:pt x="15074" y="356"/>
                  <a:pt x="15050" y="403"/>
                </a:cubicBezTo>
                <a:cubicBezTo>
                  <a:pt x="15003" y="546"/>
                  <a:pt x="14645" y="713"/>
                  <a:pt x="14193" y="927"/>
                </a:cubicBezTo>
                <a:cubicBezTo>
                  <a:pt x="13288" y="1320"/>
                  <a:pt x="11907" y="1951"/>
                  <a:pt x="11145" y="3368"/>
                </a:cubicBezTo>
                <a:cubicBezTo>
                  <a:pt x="9847" y="5404"/>
                  <a:pt x="10216" y="6976"/>
                  <a:pt x="10621" y="8631"/>
                </a:cubicBezTo>
                <a:cubicBezTo>
                  <a:pt x="10835" y="9500"/>
                  <a:pt x="11038" y="10369"/>
                  <a:pt x="11038" y="11357"/>
                </a:cubicBezTo>
                <a:cubicBezTo>
                  <a:pt x="10907" y="12488"/>
                  <a:pt x="10192" y="13441"/>
                  <a:pt x="9490" y="14345"/>
                </a:cubicBezTo>
                <a:cubicBezTo>
                  <a:pt x="9288" y="14631"/>
                  <a:pt x="9061" y="14929"/>
                  <a:pt x="8847" y="15227"/>
                </a:cubicBezTo>
                <a:cubicBezTo>
                  <a:pt x="6728" y="18334"/>
                  <a:pt x="6513" y="22620"/>
                  <a:pt x="8347" y="25906"/>
                </a:cubicBezTo>
                <a:lnTo>
                  <a:pt x="8454" y="25847"/>
                </a:lnTo>
                <a:cubicBezTo>
                  <a:pt x="6633" y="22597"/>
                  <a:pt x="6847" y="18346"/>
                  <a:pt x="8942" y="15286"/>
                </a:cubicBezTo>
                <a:cubicBezTo>
                  <a:pt x="9145" y="14988"/>
                  <a:pt x="9359" y="14691"/>
                  <a:pt x="9585" y="14405"/>
                </a:cubicBezTo>
                <a:cubicBezTo>
                  <a:pt x="10276" y="13464"/>
                  <a:pt x="11014" y="12512"/>
                  <a:pt x="11145" y="11357"/>
                </a:cubicBezTo>
                <a:cubicBezTo>
                  <a:pt x="11145" y="10345"/>
                  <a:pt x="10931" y="9464"/>
                  <a:pt x="10728" y="8607"/>
                </a:cubicBezTo>
                <a:cubicBezTo>
                  <a:pt x="10323" y="6964"/>
                  <a:pt x="9966" y="5428"/>
                  <a:pt x="11228" y="3427"/>
                </a:cubicBezTo>
                <a:cubicBezTo>
                  <a:pt x="11978" y="2034"/>
                  <a:pt x="13348" y="1427"/>
                  <a:pt x="14241" y="1022"/>
                </a:cubicBezTo>
                <a:cubicBezTo>
                  <a:pt x="14764" y="784"/>
                  <a:pt x="15086" y="641"/>
                  <a:pt x="15157" y="427"/>
                </a:cubicBezTo>
                <a:cubicBezTo>
                  <a:pt x="15181" y="356"/>
                  <a:pt x="15181" y="296"/>
                  <a:pt x="15134" y="225"/>
                </a:cubicBezTo>
                <a:cubicBezTo>
                  <a:pt x="15056" y="69"/>
                  <a:pt x="14898" y="1"/>
                  <a:pt x="14660" y="1"/>
                </a:cubicBezTo>
                <a:close/>
              </a:path>
            </a:pathLst>
          </a:custGeom>
          <a:solidFill>
            <a:schemeClr val="lt1"/>
          </a:solid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4" name="Google Shape;714;p24"/>
          <p:cNvGrpSpPr/>
          <p:nvPr/>
        </p:nvGrpSpPr>
        <p:grpSpPr>
          <a:xfrm>
            <a:off x="7006147" y="-338300"/>
            <a:ext cx="3585731" cy="2819199"/>
            <a:chOff x="6451063" y="-3"/>
            <a:chExt cx="2230626" cy="1753778"/>
          </a:xfrm>
        </p:grpSpPr>
        <p:sp>
          <p:nvSpPr>
            <p:cNvPr id="715" name="Google Shape;715;p24"/>
            <p:cNvSpPr/>
            <p:nvPr/>
          </p:nvSpPr>
          <p:spPr>
            <a:xfrm>
              <a:off x="7215845" y="23907"/>
              <a:ext cx="94475" cy="126136"/>
            </a:xfrm>
            <a:custGeom>
              <a:avLst/>
              <a:gdLst/>
              <a:ahLst/>
              <a:cxnLst/>
              <a:rect l="l" t="t" r="r" b="b"/>
              <a:pathLst>
                <a:path w="2596" h="3466" extrusionOk="0">
                  <a:moveTo>
                    <a:pt x="1298" y="1"/>
                  </a:moveTo>
                  <a:cubicBezTo>
                    <a:pt x="1280" y="1"/>
                    <a:pt x="1262" y="7"/>
                    <a:pt x="1262" y="19"/>
                  </a:cubicBezTo>
                  <a:cubicBezTo>
                    <a:pt x="1107" y="912"/>
                    <a:pt x="667" y="1602"/>
                    <a:pt x="12" y="1721"/>
                  </a:cubicBezTo>
                  <a:lnTo>
                    <a:pt x="0" y="1733"/>
                  </a:lnTo>
                  <a:lnTo>
                    <a:pt x="0" y="1745"/>
                  </a:lnTo>
                  <a:lnTo>
                    <a:pt x="12" y="1745"/>
                  </a:lnTo>
                  <a:cubicBezTo>
                    <a:pt x="667" y="1864"/>
                    <a:pt x="1107" y="2555"/>
                    <a:pt x="1262" y="3448"/>
                  </a:cubicBezTo>
                  <a:cubicBezTo>
                    <a:pt x="1262" y="3460"/>
                    <a:pt x="1280" y="3466"/>
                    <a:pt x="1298" y="3466"/>
                  </a:cubicBezTo>
                  <a:cubicBezTo>
                    <a:pt x="1316" y="3466"/>
                    <a:pt x="1334" y="3460"/>
                    <a:pt x="1334" y="3448"/>
                  </a:cubicBezTo>
                  <a:cubicBezTo>
                    <a:pt x="1488" y="2555"/>
                    <a:pt x="1929" y="1864"/>
                    <a:pt x="2584" y="1745"/>
                  </a:cubicBezTo>
                  <a:lnTo>
                    <a:pt x="2596" y="1745"/>
                  </a:lnTo>
                  <a:cubicBezTo>
                    <a:pt x="2596" y="1733"/>
                    <a:pt x="2584" y="1733"/>
                    <a:pt x="2584" y="1721"/>
                  </a:cubicBezTo>
                  <a:cubicBezTo>
                    <a:pt x="1929" y="1602"/>
                    <a:pt x="1488" y="912"/>
                    <a:pt x="1334" y="19"/>
                  </a:cubicBezTo>
                  <a:cubicBezTo>
                    <a:pt x="1334" y="7"/>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4"/>
            <p:cNvSpPr/>
            <p:nvPr/>
          </p:nvSpPr>
          <p:spPr>
            <a:xfrm>
              <a:off x="7420333" y="171114"/>
              <a:ext cx="61139" cy="80864"/>
            </a:xfrm>
            <a:custGeom>
              <a:avLst/>
              <a:gdLst/>
              <a:ahLst/>
              <a:cxnLst/>
              <a:rect l="l" t="t" r="r" b="b"/>
              <a:pathLst>
                <a:path w="1680" h="2222" extrusionOk="0">
                  <a:moveTo>
                    <a:pt x="846" y="1"/>
                  </a:moveTo>
                  <a:cubicBezTo>
                    <a:pt x="834" y="1"/>
                    <a:pt x="822" y="4"/>
                    <a:pt x="822" y="10"/>
                  </a:cubicBezTo>
                  <a:cubicBezTo>
                    <a:pt x="715" y="569"/>
                    <a:pt x="429" y="1022"/>
                    <a:pt x="13" y="1093"/>
                  </a:cubicBezTo>
                  <a:lnTo>
                    <a:pt x="1" y="1105"/>
                  </a:lnTo>
                  <a:lnTo>
                    <a:pt x="1" y="1129"/>
                  </a:lnTo>
                  <a:lnTo>
                    <a:pt x="13" y="1129"/>
                  </a:lnTo>
                  <a:cubicBezTo>
                    <a:pt x="429" y="1201"/>
                    <a:pt x="727" y="1641"/>
                    <a:pt x="822" y="2213"/>
                  </a:cubicBezTo>
                  <a:cubicBezTo>
                    <a:pt x="822" y="2219"/>
                    <a:pt x="834" y="2221"/>
                    <a:pt x="846" y="2221"/>
                  </a:cubicBezTo>
                  <a:cubicBezTo>
                    <a:pt x="858" y="2221"/>
                    <a:pt x="870" y="2219"/>
                    <a:pt x="870" y="2213"/>
                  </a:cubicBezTo>
                  <a:cubicBezTo>
                    <a:pt x="965" y="1641"/>
                    <a:pt x="1251" y="1201"/>
                    <a:pt x="1680" y="1129"/>
                  </a:cubicBezTo>
                  <a:cubicBezTo>
                    <a:pt x="1680" y="1105"/>
                    <a:pt x="1680" y="1105"/>
                    <a:pt x="1668" y="1093"/>
                  </a:cubicBezTo>
                  <a:cubicBezTo>
                    <a:pt x="1251" y="1022"/>
                    <a:pt x="953" y="569"/>
                    <a:pt x="870" y="10"/>
                  </a:cubicBezTo>
                  <a:cubicBezTo>
                    <a:pt x="870" y="4"/>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4"/>
            <p:cNvSpPr/>
            <p:nvPr/>
          </p:nvSpPr>
          <p:spPr>
            <a:xfrm>
              <a:off x="8056869" y="93562"/>
              <a:ext cx="61321" cy="80864"/>
            </a:xfrm>
            <a:custGeom>
              <a:avLst/>
              <a:gdLst/>
              <a:ahLst/>
              <a:cxnLst/>
              <a:rect l="l" t="t" r="r" b="b"/>
              <a:pathLst>
                <a:path w="1685" h="2222" extrusionOk="0">
                  <a:moveTo>
                    <a:pt x="1683" y="1120"/>
                  </a:moveTo>
                  <a:cubicBezTo>
                    <a:pt x="1682" y="1120"/>
                    <a:pt x="1679" y="1123"/>
                    <a:pt x="1679" y="1129"/>
                  </a:cubicBezTo>
                  <a:cubicBezTo>
                    <a:pt x="1685" y="1123"/>
                    <a:pt x="1685" y="1120"/>
                    <a:pt x="1683" y="1120"/>
                  </a:cubicBezTo>
                  <a:close/>
                  <a:moveTo>
                    <a:pt x="839" y="1"/>
                  </a:moveTo>
                  <a:cubicBezTo>
                    <a:pt x="831" y="1"/>
                    <a:pt x="822" y="4"/>
                    <a:pt x="822" y="10"/>
                  </a:cubicBezTo>
                  <a:cubicBezTo>
                    <a:pt x="714" y="581"/>
                    <a:pt x="429" y="1022"/>
                    <a:pt x="12" y="1093"/>
                  </a:cubicBezTo>
                  <a:lnTo>
                    <a:pt x="0" y="1117"/>
                  </a:lnTo>
                  <a:lnTo>
                    <a:pt x="0" y="1129"/>
                  </a:lnTo>
                  <a:lnTo>
                    <a:pt x="12" y="1129"/>
                  </a:lnTo>
                  <a:cubicBezTo>
                    <a:pt x="429" y="1200"/>
                    <a:pt x="726" y="1653"/>
                    <a:pt x="822" y="2212"/>
                  </a:cubicBezTo>
                  <a:cubicBezTo>
                    <a:pt x="822" y="2218"/>
                    <a:pt x="831" y="2221"/>
                    <a:pt x="839" y="2221"/>
                  </a:cubicBezTo>
                  <a:cubicBezTo>
                    <a:pt x="848" y="2221"/>
                    <a:pt x="857" y="2218"/>
                    <a:pt x="857" y="2212"/>
                  </a:cubicBezTo>
                  <a:cubicBezTo>
                    <a:pt x="965" y="1653"/>
                    <a:pt x="1250" y="1200"/>
                    <a:pt x="1679" y="1129"/>
                  </a:cubicBezTo>
                  <a:cubicBezTo>
                    <a:pt x="1679" y="1117"/>
                    <a:pt x="1679" y="1117"/>
                    <a:pt x="1667" y="1093"/>
                  </a:cubicBezTo>
                  <a:cubicBezTo>
                    <a:pt x="1250" y="1022"/>
                    <a:pt x="953" y="581"/>
                    <a:pt x="857" y="10"/>
                  </a:cubicBezTo>
                  <a:cubicBezTo>
                    <a:pt x="857" y="4"/>
                    <a:pt x="848" y="1"/>
                    <a:pt x="8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4"/>
            <p:cNvSpPr/>
            <p:nvPr/>
          </p:nvSpPr>
          <p:spPr>
            <a:xfrm>
              <a:off x="8244908" y="1312228"/>
              <a:ext cx="94475" cy="126318"/>
            </a:xfrm>
            <a:custGeom>
              <a:avLst/>
              <a:gdLst/>
              <a:ahLst/>
              <a:cxnLst/>
              <a:rect l="l" t="t" r="r" b="b"/>
              <a:pathLst>
                <a:path w="2596" h="3471" extrusionOk="0">
                  <a:moveTo>
                    <a:pt x="1298" y="0"/>
                  </a:moveTo>
                  <a:cubicBezTo>
                    <a:pt x="1280" y="0"/>
                    <a:pt x="1262" y="9"/>
                    <a:pt x="1262" y="27"/>
                  </a:cubicBezTo>
                  <a:cubicBezTo>
                    <a:pt x="1108" y="920"/>
                    <a:pt x="667" y="1598"/>
                    <a:pt x="12" y="1717"/>
                  </a:cubicBezTo>
                  <a:lnTo>
                    <a:pt x="0" y="1741"/>
                  </a:lnTo>
                  <a:lnTo>
                    <a:pt x="0" y="1753"/>
                  </a:lnTo>
                  <a:lnTo>
                    <a:pt x="12" y="1753"/>
                  </a:lnTo>
                  <a:cubicBezTo>
                    <a:pt x="667" y="1872"/>
                    <a:pt x="1108" y="2551"/>
                    <a:pt x="1262" y="3444"/>
                  </a:cubicBezTo>
                  <a:cubicBezTo>
                    <a:pt x="1262" y="3462"/>
                    <a:pt x="1280" y="3471"/>
                    <a:pt x="1298" y="3471"/>
                  </a:cubicBezTo>
                  <a:cubicBezTo>
                    <a:pt x="1316" y="3471"/>
                    <a:pt x="1334" y="3462"/>
                    <a:pt x="1334" y="3444"/>
                  </a:cubicBezTo>
                  <a:cubicBezTo>
                    <a:pt x="1489" y="2551"/>
                    <a:pt x="1929" y="1872"/>
                    <a:pt x="2584" y="1753"/>
                  </a:cubicBezTo>
                  <a:lnTo>
                    <a:pt x="2596" y="1753"/>
                  </a:lnTo>
                  <a:cubicBezTo>
                    <a:pt x="2596" y="1741"/>
                    <a:pt x="2596" y="1717"/>
                    <a:pt x="2584" y="1717"/>
                  </a:cubicBezTo>
                  <a:cubicBezTo>
                    <a:pt x="1929" y="1598"/>
                    <a:pt x="1489" y="920"/>
                    <a:pt x="1334" y="27"/>
                  </a:cubicBezTo>
                  <a:cubicBezTo>
                    <a:pt x="1334" y="9"/>
                    <a:pt x="1316" y="0"/>
                    <a:pt x="12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4"/>
            <p:cNvSpPr/>
            <p:nvPr/>
          </p:nvSpPr>
          <p:spPr>
            <a:xfrm>
              <a:off x="8587213" y="679586"/>
              <a:ext cx="94475" cy="126355"/>
            </a:xfrm>
            <a:custGeom>
              <a:avLst/>
              <a:gdLst/>
              <a:ahLst/>
              <a:cxnLst/>
              <a:rect l="l" t="t" r="r" b="b"/>
              <a:pathLst>
                <a:path w="2596" h="3472" extrusionOk="0">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4"/>
            <p:cNvSpPr/>
            <p:nvPr/>
          </p:nvSpPr>
          <p:spPr>
            <a:xfrm>
              <a:off x="8339346" y="1467113"/>
              <a:ext cx="61576" cy="80828"/>
            </a:xfrm>
            <a:custGeom>
              <a:avLst/>
              <a:gdLst/>
              <a:ahLst/>
              <a:cxnLst/>
              <a:rect l="l" t="t" r="r" b="b"/>
              <a:pathLst>
                <a:path w="1692" h="2221" extrusionOk="0">
                  <a:moveTo>
                    <a:pt x="846" y="0"/>
                  </a:moveTo>
                  <a:cubicBezTo>
                    <a:pt x="834" y="0"/>
                    <a:pt x="823" y="3"/>
                    <a:pt x="823" y="9"/>
                  </a:cubicBezTo>
                  <a:cubicBezTo>
                    <a:pt x="715" y="581"/>
                    <a:pt x="442" y="1021"/>
                    <a:pt x="25" y="1093"/>
                  </a:cubicBezTo>
                  <a:lnTo>
                    <a:pt x="1" y="1117"/>
                  </a:lnTo>
                  <a:lnTo>
                    <a:pt x="1" y="1129"/>
                  </a:lnTo>
                  <a:lnTo>
                    <a:pt x="25" y="1129"/>
                  </a:lnTo>
                  <a:cubicBezTo>
                    <a:pt x="442" y="1200"/>
                    <a:pt x="739" y="1652"/>
                    <a:pt x="823" y="2212"/>
                  </a:cubicBezTo>
                  <a:cubicBezTo>
                    <a:pt x="823" y="2218"/>
                    <a:pt x="834" y="2221"/>
                    <a:pt x="846" y="2221"/>
                  </a:cubicBezTo>
                  <a:cubicBezTo>
                    <a:pt x="858" y="2221"/>
                    <a:pt x="870" y="2218"/>
                    <a:pt x="870" y="2212"/>
                  </a:cubicBezTo>
                  <a:cubicBezTo>
                    <a:pt x="977" y="1652"/>
                    <a:pt x="1251" y="1200"/>
                    <a:pt x="1692" y="1129"/>
                  </a:cubicBezTo>
                  <a:cubicBezTo>
                    <a:pt x="1692" y="1117"/>
                    <a:pt x="1668" y="1117"/>
                    <a:pt x="1668"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4"/>
            <p:cNvSpPr/>
            <p:nvPr/>
          </p:nvSpPr>
          <p:spPr>
            <a:xfrm>
              <a:off x="8063784" y="854960"/>
              <a:ext cx="61139" cy="81192"/>
            </a:xfrm>
            <a:custGeom>
              <a:avLst/>
              <a:gdLst/>
              <a:ahLst/>
              <a:cxnLst/>
              <a:rect l="l" t="t" r="r" b="b"/>
              <a:pathLst>
                <a:path w="1680" h="2231" extrusionOk="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4"/>
            <p:cNvSpPr/>
            <p:nvPr/>
          </p:nvSpPr>
          <p:spPr>
            <a:xfrm>
              <a:off x="7989253" y="948124"/>
              <a:ext cx="61139" cy="81192"/>
            </a:xfrm>
            <a:custGeom>
              <a:avLst/>
              <a:gdLst/>
              <a:ahLst/>
              <a:cxnLst/>
              <a:rect l="l" t="t" r="r" b="b"/>
              <a:pathLst>
                <a:path w="1680" h="2231" extrusionOk="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4"/>
            <p:cNvSpPr/>
            <p:nvPr/>
          </p:nvSpPr>
          <p:spPr>
            <a:xfrm>
              <a:off x="7651278" y="1426391"/>
              <a:ext cx="61139" cy="81155"/>
            </a:xfrm>
            <a:custGeom>
              <a:avLst/>
              <a:gdLst/>
              <a:ahLst/>
              <a:cxnLst/>
              <a:rect l="l" t="t" r="r" b="b"/>
              <a:pathLst>
                <a:path w="1680" h="2230" extrusionOk="0">
                  <a:moveTo>
                    <a:pt x="834" y="0"/>
                  </a:moveTo>
                  <a:cubicBezTo>
                    <a:pt x="822" y="0"/>
                    <a:pt x="810" y="3"/>
                    <a:pt x="810" y="9"/>
                  </a:cubicBezTo>
                  <a:cubicBezTo>
                    <a:pt x="715" y="581"/>
                    <a:pt x="429" y="1021"/>
                    <a:pt x="13" y="1105"/>
                  </a:cubicBezTo>
                  <a:lnTo>
                    <a:pt x="1" y="1117"/>
                  </a:lnTo>
                  <a:lnTo>
                    <a:pt x="1" y="1128"/>
                  </a:lnTo>
                  <a:lnTo>
                    <a:pt x="13" y="1128"/>
                  </a:lnTo>
                  <a:cubicBezTo>
                    <a:pt x="429" y="1200"/>
                    <a:pt x="727" y="1652"/>
                    <a:pt x="810" y="2212"/>
                  </a:cubicBezTo>
                  <a:cubicBezTo>
                    <a:pt x="810" y="2224"/>
                    <a:pt x="822" y="2230"/>
                    <a:pt x="834" y="2230"/>
                  </a:cubicBezTo>
                  <a:cubicBezTo>
                    <a:pt x="846" y="2230"/>
                    <a:pt x="858" y="2224"/>
                    <a:pt x="858" y="2212"/>
                  </a:cubicBezTo>
                  <a:cubicBezTo>
                    <a:pt x="965" y="1652"/>
                    <a:pt x="1251" y="1200"/>
                    <a:pt x="1680" y="1128"/>
                  </a:cubicBezTo>
                  <a:cubicBezTo>
                    <a:pt x="1680" y="1117"/>
                    <a:pt x="1680" y="1117"/>
                    <a:pt x="1668" y="1105"/>
                  </a:cubicBezTo>
                  <a:cubicBezTo>
                    <a:pt x="1251" y="1021"/>
                    <a:pt x="953" y="581"/>
                    <a:pt x="858" y="9"/>
                  </a:cubicBezTo>
                  <a:cubicBezTo>
                    <a:pt x="858" y="3"/>
                    <a:pt x="846" y="0"/>
                    <a:pt x="8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4"/>
            <p:cNvSpPr/>
            <p:nvPr/>
          </p:nvSpPr>
          <p:spPr>
            <a:xfrm>
              <a:off x="6451063" y="860928"/>
              <a:ext cx="61139" cy="81192"/>
            </a:xfrm>
            <a:custGeom>
              <a:avLst/>
              <a:gdLst/>
              <a:ahLst/>
              <a:cxnLst/>
              <a:rect l="l" t="t" r="r" b="b"/>
              <a:pathLst>
                <a:path w="1680" h="2231" extrusionOk="0">
                  <a:moveTo>
                    <a:pt x="834" y="1"/>
                  </a:moveTo>
                  <a:cubicBezTo>
                    <a:pt x="822" y="1"/>
                    <a:pt x="810" y="4"/>
                    <a:pt x="810" y="10"/>
                  </a:cubicBezTo>
                  <a:cubicBezTo>
                    <a:pt x="715" y="581"/>
                    <a:pt x="429" y="1022"/>
                    <a:pt x="12" y="1105"/>
                  </a:cubicBezTo>
                  <a:lnTo>
                    <a:pt x="1" y="1117"/>
                  </a:lnTo>
                  <a:lnTo>
                    <a:pt x="1" y="1129"/>
                  </a:lnTo>
                  <a:lnTo>
                    <a:pt x="12" y="1129"/>
                  </a:lnTo>
                  <a:cubicBezTo>
                    <a:pt x="429" y="1200"/>
                    <a:pt x="727" y="1653"/>
                    <a:pt x="810" y="2212"/>
                  </a:cubicBezTo>
                  <a:cubicBezTo>
                    <a:pt x="810" y="2224"/>
                    <a:pt x="822" y="2230"/>
                    <a:pt x="834" y="2230"/>
                  </a:cubicBezTo>
                  <a:cubicBezTo>
                    <a:pt x="846" y="2230"/>
                    <a:pt x="858" y="2224"/>
                    <a:pt x="858" y="2212"/>
                  </a:cubicBezTo>
                  <a:cubicBezTo>
                    <a:pt x="965" y="1653"/>
                    <a:pt x="1251" y="1200"/>
                    <a:pt x="1679" y="1129"/>
                  </a:cubicBezTo>
                  <a:cubicBezTo>
                    <a:pt x="1679" y="1117"/>
                    <a:pt x="1679" y="1117"/>
                    <a:pt x="1667" y="1105"/>
                  </a:cubicBez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4"/>
            <p:cNvSpPr/>
            <p:nvPr/>
          </p:nvSpPr>
          <p:spPr>
            <a:xfrm>
              <a:off x="8087621" y="1560278"/>
              <a:ext cx="61139" cy="80828"/>
            </a:xfrm>
            <a:custGeom>
              <a:avLst/>
              <a:gdLst/>
              <a:ahLst/>
              <a:cxnLst/>
              <a:rect l="l" t="t" r="r" b="b"/>
              <a:pathLst>
                <a:path w="1680" h="2221" extrusionOk="0">
                  <a:moveTo>
                    <a:pt x="846" y="0"/>
                  </a:moveTo>
                  <a:cubicBezTo>
                    <a:pt x="834" y="0"/>
                    <a:pt x="822" y="3"/>
                    <a:pt x="822" y="9"/>
                  </a:cubicBezTo>
                  <a:cubicBezTo>
                    <a:pt x="715" y="581"/>
                    <a:pt x="429" y="1021"/>
                    <a:pt x="12" y="1093"/>
                  </a:cubicBezTo>
                  <a:lnTo>
                    <a:pt x="0" y="1117"/>
                  </a:lnTo>
                  <a:lnTo>
                    <a:pt x="0" y="1128"/>
                  </a:lnTo>
                  <a:lnTo>
                    <a:pt x="12" y="1128"/>
                  </a:lnTo>
                  <a:cubicBezTo>
                    <a:pt x="429" y="1200"/>
                    <a:pt x="727" y="1652"/>
                    <a:pt x="822" y="2212"/>
                  </a:cubicBezTo>
                  <a:cubicBezTo>
                    <a:pt x="822" y="2218"/>
                    <a:pt x="834" y="2221"/>
                    <a:pt x="846" y="2221"/>
                  </a:cubicBezTo>
                  <a:cubicBezTo>
                    <a:pt x="858" y="2221"/>
                    <a:pt x="870" y="2218"/>
                    <a:pt x="870" y="2212"/>
                  </a:cubicBezTo>
                  <a:cubicBezTo>
                    <a:pt x="965" y="1652"/>
                    <a:pt x="1251" y="1200"/>
                    <a:pt x="1679" y="1128"/>
                  </a:cubicBezTo>
                  <a:cubicBezTo>
                    <a:pt x="1679" y="1117"/>
                    <a:pt x="1667" y="1117"/>
                    <a:pt x="1667"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4"/>
            <p:cNvSpPr/>
            <p:nvPr/>
          </p:nvSpPr>
          <p:spPr>
            <a:xfrm>
              <a:off x="6893010" y="1186129"/>
              <a:ext cx="94511" cy="126318"/>
            </a:xfrm>
            <a:custGeom>
              <a:avLst/>
              <a:gdLst/>
              <a:ahLst/>
              <a:cxnLst/>
              <a:rect l="l" t="t" r="r" b="b"/>
              <a:pathLst>
                <a:path w="2597" h="3471" extrusionOk="0">
                  <a:moveTo>
                    <a:pt x="1299" y="0"/>
                  </a:moveTo>
                  <a:cubicBezTo>
                    <a:pt x="1281" y="0"/>
                    <a:pt x="1263" y="9"/>
                    <a:pt x="1263" y="27"/>
                  </a:cubicBezTo>
                  <a:cubicBezTo>
                    <a:pt x="1108" y="920"/>
                    <a:pt x="668" y="1599"/>
                    <a:pt x="13" y="1718"/>
                  </a:cubicBezTo>
                  <a:lnTo>
                    <a:pt x="1" y="1718"/>
                  </a:lnTo>
                  <a:cubicBezTo>
                    <a:pt x="1" y="1730"/>
                    <a:pt x="13" y="1753"/>
                    <a:pt x="13" y="1753"/>
                  </a:cubicBezTo>
                  <a:cubicBezTo>
                    <a:pt x="668" y="1873"/>
                    <a:pt x="1108" y="2551"/>
                    <a:pt x="1263" y="3444"/>
                  </a:cubicBezTo>
                  <a:cubicBezTo>
                    <a:pt x="1263" y="3462"/>
                    <a:pt x="1281" y="3471"/>
                    <a:pt x="1299" y="3471"/>
                  </a:cubicBezTo>
                  <a:cubicBezTo>
                    <a:pt x="1317" y="3471"/>
                    <a:pt x="1334" y="3462"/>
                    <a:pt x="1334" y="3444"/>
                  </a:cubicBezTo>
                  <a:cubicBezTo>
                    <a:pt x="1489" y="2551"/>
                    <a:pt x="1930" y="1873"/>
                    <a:pt x="2585" y="1753"/>
                  </a:cubicBezTo>
                  <a:lnTo>
                    <a:pt x="2596" y="1730"/>
                  </a:lnTo>
                  <a:lnTo>
                    <a:pt x="2596" y="1718"/>
                  </a:lnTo>
                  <a:lnTo>
                    <a:pt x="2585" y="1718"/>
                  </a:lnTo>
                  <a:cubicBezTo>
                    <a:pt x="1930" y="1599"/>
                    <a:pt x="1489" y="920"/>
                    <a:pt x="1334" y="27"/>
                  </a:cubicBezTo>
                  <a:cubicBezTo>
                    <a:pt x="1334" y="9"/>
                    <a:pt x="1317" y="0"/>
                    <a:pt x="12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4"/>
            <p:cNvSpPr/>
            <p:nvPr/>
          </p:nvSpPr>
          <p:spPr>
            <a:xfrm>
              <a:off x="7167298" y="771767"/>
              <a:ext cx="94948" cy="126136"/>
            </a:xfrm>
            <a:custGeom>
              <a:avLst/>
              <a:gdLst/>
              <a:ahLst/>
              <a:cxnLst/>
              <a:rect l="l" t="t" r="r" b="b"/>
              <a:pathLst>
                <a:path w="2609" h="3466" extrusionOk="0">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4"/>
            <p:cNvSpPr/>
            <p:nvPr/>
          </p:nvSpPr>
          <p:spPr>
            <a:xfrm>
              <a:off x="6831944" y="1076698"/>
              <a:ext cx="61540" cy="80864"/>
            </a:xfrm>
            <a:custGeom>
              <a:avLst/>
              <a:gdLst/>
              <a:ahLst/>
              <a:cxnLst/>
              <a:rect l="l" t="t" r="r" b="b"/>
              <a:pathLst>
                <a:path w="1691" h="2222" extrusionOk="0">
                  <a:moveTo>
                    <a:pt x="12" y="1093"/>
                  </a:moveTo>
                  <a:lnTo>
                    <a:pt x="12" y="1093"/>
                  </a:lnTo>
                  <a:cubicBezTo>
                    <a:pt x="0" y="1099"/>
                    <a:pt x="0" y="1102"/>
                    <a:pt x="3" y="1102"/>
                  </a:cubicBezTo>
                  <a:cubicBezTo>
                    <a:pt x="6" y="1102"/>
                    <a:pt x="12" y="1099"/>
                    <a:pt x="12" y="1093"/>
                  </a:cubicBezTo>
                  <a:close/>
                  <a:moveTo>
                    <a:pt x="845" y="1"/>
                  </a:moveTo>
                  <a:cubicBezTo>
                    <a:pt x="834" y="1"/>
                    <a:pt x="822" y="4"/>
                    <a:pt x="822" y="10"/>
                  </a:cubicBezTo>
                  <a:cubicBezTo>
                    <a:pt x="726" y="570"/>
                    <a:pt x="441" y="1022"/>
                    <a:pt x="12" y="1093"/>
                  </a:cubicBezTo>
                  <a:cubicBezTo>
                    <a:pt x="12" y="1105"/>
                    <a:pt x="12" y="1129"/>
                    <a:pt x="24" y="1129"/>
                  </a:cubicBezTo>
                  <a:cubicBezTo>
                    <a:pt x="441" y="1201"/>
                    <a:pt x="738" y="1641"/>
                    <a:pt x="822" y="2213"/>
                  </a:cubicBezTo>
                  <a:cubicBezTo>
                    <a:pt x="822" y="2219"/>
                    <a:pt x="834" y="2221"/>
                    <a:pt x="845" y="2221"/>
                  </a:cubicBezTo>
                  <a:cubicBezTo>
                    <a:pt x="857" y="2221"/>
                    <a:pt x="869" y="2219"/>
                    <a:pt x="869" y="2213"/>
                  </a:cubicBezTo>
                  <a:cubicBezTo>
                    <a:pt x="976" y="1641"/>
                    <a:pt x="1262" y="1201"/>
                    <a:pt x="1679" y="1129"/>
                  </a:cubicBezTo>
                  <a:lnTo>
                    <a:pt x="1691" y="1105"/>
                  </a:lnTo>
                  <a:lnTo>
                    <a:pt x="1691" y="1093"/>
                  </a:lnTo>
                  <a:lnTo>
                    <a:pt x="1679" y="1093"/>
                  </a:lnTo>
                  <a:cubicBezTo>
                    <a:pt x="1262" y="1022"/>
                    <a:pt x="965" y="570"/>
                    <a:pt x="869" y="10"/>
                  </a:cubicBezTo>
                  <a:cubicBezTo>
                    <a:pt x="869" y="4"/>
                    <a:pt x="857" y="1"/>
                    <a:pt x="8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4"/>
            <p:cNvSpPr/>
            <p:nvPr/>
          </p:nvSpPr>
          <p:spPr>
            <a:xfrm>
              <a:off x="7103175" y="1672911"/>
              <a:ext cx="61139" cy="80864"/>
            </a:xfrm>
            <a:custGeom>
              <a:avLst/>
              <a:gdLst/>
              <a:ahLst/>
              <a:cxnLst/>
              <a:rect l="l" t="t" r="r" b="b"/>
              <a:pathLst>
                <a:path w="1680" h="2222" extrusionOk="0">
                  <a:moveTo>
                    <a:pt x="834" y="1"/>
                  </a:moveTo>
                  <a:cubicBezTo>
                    <a:pt x="822" y="1"/>
                    <a:pt x="810" y="4"/>
                    <a:pt x="810" y="10"/>
                  </a:cubicBezTo>
                  <a:cubicBezTo>
                    <a:pt x="715" y="581"/>
                    <a:pt x="429" y="1022"/>
                    <a:pt x="0" y="1093"/>
                  </a:cubicBezTo>
                  <a:cubicBezTo>
                    <a:pt x="0" y="1117"/>
                    <a:pt x="0" y="1117"/>
                    <a:pt x="12" y="1129"/>
                  </a:cubicBezTo>
                  <a:cubicBezTo>
                    <a:pt x="429" y="1201"/>
                    <a:pt x="727" y="1653"/>
                    <a:pt x="810" y="2213"/>
                  </a:cubicBezTo>
                  <a:cubicBezTo>
                    <a:pt x="810" y="2218"/>
                    <a:pt x="822" y="2221"/>
                    <a:pt x="834" y="2221"/>
                  </a:cubicBezTo>
                  <a:cubicBezTo>
                    <a:pt x="846" y="2221"/>
                    <a:pt x="858" y="2218"/>
                    <a:pt x="858" y="2213"/>
                  </a:cubicBezTo>
                  <a:cubicBezTo>
                    <a:pt x="965" y="1653"/>
                    <a:pt x="1251" y="1201"/>
                    <a:pt x="1667" y="1129"/>
                  </a:cubicBezTo>
                  <a:lnTo>
                    <a:pt x="1679" y="1117"/>
                  </a:lnTo>
                  <a:lnTo>
                    <a:pt x="1679" y="1093"/>
                  </a:lnTo>
                  <a:lnTo>
                    <a:pt x="1667" y="1093"/>
                  </a:ln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4"/>
            <p:cNvSpPr/>
            <p:nvPr/>
          </p:nvSpPr>
          <p:spPr>
            <a:xfrm>
              <a:off x="8111458" y="-3"/>
              <a:ext cx="61139" cy="80828"/>
            </a:xfrm>
            <a:custGeom>
              <a:avLst/>
              <a:gdLst/>
              <a:ahLst/>
              <a:cxnLst/>
              <a:rect l="l" t="t" r="r" b="b"/>
              <a:pathLst>
                <a:path w="1680" h="2221" extrusionOk="0">
                  <a:moveTo>
                    <a:pt x="846" y="0"/>
                  </a:moveTo>
                  <a:cubicBezTo>
                    <a:pt x="834" y="0"/>
                    <a:pt x="822" y="3"/>
                    <a:pt x="822" y="9"/>
                  </a:cubicBezTo>
                  <a:cubicBezTo>
                    <a:pt x="715" y="569"/>
                    <a:pt x="429" y="1021"/>
                    <a:pt x="12" y="1092"/>
                  </a:cubicBezTo>
                  <a:lnTo>
                    <a:pt x="0" y="1104"/>
                  </a:lnTo>
                  <a:lnTo>
                    <a:pt x="0" y="1128"/>
                  </a:lnTo>
                  <a:lnTo>
                    <a:pt x="12" y="1128"/>
                  </a:lnTo>
                  <a:cubicBezTo>
                    <a:pt x="429" y="1200"/>
                    <a:pt x="727" y="1640"/>
                    <a:pt x="822" y="2212"/>
                  </a:cubicBezTo>
                  <a:cubicBezTo>
                    <a:pt x="822" y="2218"/>
                    <a:pt x="834" y="2221"/>
                    <a:pt x="846" y="2221"/>
                  </a:cubicBezTo>
                  <a:cubicBezTo>
                    <a:pt x="858" y="2221"/>
                    <a:pt x="869" y="2218"/>
                    <a:pt x="869" y="2212"/>
                  </a:cubicBezTo>
                  <a:cubicBezTo>
                    <a:pt x="965" y="1640"/>
                    <a:pt x="1250" y="1200"/>
                    <a:pt x="1679" y="1128"/>
                  </a:cubicBezTo>
                  <a:cubicBezTo>
                    <a:pt x="1679" y="1104"/>
                    <a:pt x="1679" y="1104"/>
                    <a:pt x="1667" y="1092"/>
                  </a:cubicBezTo>
                  <a:cubicBezTo>
                    <a:pt x="1250" y="1021"/>
                    <a:pt x="953" y="569"/>
                    <a:pt x="869" y="9"/>
                  </a:cubicBezTo>
                  <a:cubicBezTo>
                    <a:pt x="869"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1" name="Google Shape;731;p24"/>
          <p:cNvSpPr txBox="1">
            <a:spLocks noGrp="1"/>
          </p:cNvSpPr>
          <p:nvPr>
            <p:ph type="title"/>
          </p:nvPr>
        </p:nvSpPr>
        <p:spPr>
          <a:xfrm>
            <a:off x="713225" y="445025"/>
            <a:ext cx="7717500" cy="572700"/>
          </a:xfrm>
          <a:prstGeom prst="rect">
            <a:avLst/>
          </a:prstGeom>
        </p:spPr>
        <p:txBody>
          <a:bodyPr spcFirstLastPara="1" wrap="square" lIns="0" tIns="0" rIns="0" bIns="0" anchor="b" anchorCtr="0">
            <a:noAutofit/>
          </a:bodyPr>
          <a:lstStyle>
            <a:lvl1pPr lvl="0"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26" Type="http://schemas.openxmlformats.org/officeDocument/2006/relationships/slideLayout" Target="../slideLayouts/slideLayout40.xml"/><Relationship Id="rId3" Type="http://schemas.openxmlformats.org/officeDocument/2006/relationships/slideLayout" Target="../slideLayouts/slideLayout17.xml"/><Relationship Id="rId21" Type="http://schemas.openxmlformats.org/officeDocument/2006/relationships/slideLayout" Target="../slideLayouts/slideLayout35.xml"/><Relationship Id="rId34" Type="http://schemas.openxmlformats.org/officeDocument/2006/relationships/slideLayout" Target="../slideLayouts/slideLayout48.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slideLayout" Target="../slideLayouts/slideLayout39.xml"/><Relationship Id="rId33" Type="http://schemas.openxmlformats.org/officeDocument/2006/relationships/slideLayout" Target="../slideLayouts/slideLayout47.xml"/><Relationship Id="rId38" Type="http://schemas.openxmlformats.org/officeDocument/2006/relationships/theme" Target="../theme/theme2.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29" Type="http://schemas.openxmlformats.org/officeDocument/2006/relationships/slideLayout" Target="../slideLayouts/slideLayout43.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slideLayout" Target="../slideLayouts/slideLayout38.xml"/><Relationship Id="rId32" Type="http://schemas.openxmlformats.org/officeDocument/2006/relationships/slideLayout" Target="../slideLayouts/slideLayout46.xml"/><Relationship Id="rId37" Type="http://schemas.openxmlformats.org/officeDocument/2006/relationships/slideLayout" Target="../slideLayouts/slideLayout51.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slideLayout" Target="../slideLayouts/slideLayout37.xml"/><Relationship Id="rId28" Type="http://schemas.openxmlformats.org/officeDocument/2006/relationships/slideLayout" Target="../slideLayouts/slideLayout42.xml"/><Relationship Id="rId36" Type="http://schemas.openxmlformats.org/officeDocument/2006/relationships/slideLayout" Target="../slideLayouts/slideLayout50.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31" Type="http://schemas.openxmlformats.org/officeDocument/2006/relationships/slideLayout" Target="../slideLayouts/slideLayout45.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 Id="rId27" Type="http://schemas.openxmlformats.org/officeDocument/2006/relationships/slideLayout" Target="../slideLayouts/slideLayout41.xml"/><Relationship Id="rId30" Type="http://schemas.openxmlformats.org/officeDocument/2006/relationships/slideLayout" Target="../slideLayouts/slideLayout44.xml"/><Relationship Id="rId35"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5"/>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0" tIns="0" rIns="0" bIns="0" anchor="b" anchorCtr="0">
            <a:noAutofit/>
          </a:bodyPr>
          <a:lstStyle>
            <a:lvl1pPr lvl="0" algn="ctr">
              <a:spcBef>
                <a:spcPts val="0"/>
              </a:spcBef>
              <a:spcAft>
                <a:spcPts val="0"/>
              </a:spcAft>
              <a:buClr>
                <a:schemeClr val="dk2"/>
              </a:buClr>
              <a:buSzPts val="3600"/>
              <a:buFont typeface="Lexend"/>
              <a:buNone/>
              <a:defRPr sz="3600" b="1">
                <a:solidFill>
                  <a:schemeClr val="dk2"/>
                </a:solidFill>
                <a:latin typeface="Lexend"/>
                <a:ea typeface="Lexend"/>
                <a:cs typeface="Lexend"/>
                <a:sym typeface="Lexend"/>
              </a:defRPr>
            </a:lvl1pPr>
            <a:lvl2pPr lvl="1">
              <a:spcBef>
                <a:spcPts val="0"/>
              </a:spcBef>
              <a:spcAft>
                <a:spcPts val="0"/>
              </a:spcAft>
              <a:buClr>
                <a:schemeClr val="dk2"/>
              </a:buClr>
              <a:buSzPts val="2800"/>
              <a:buFont typeface="Lexend"/>
              <a:buNone/>
              <a:defRPr sz="2800" b="1">
                <a:solidFill>
                  <a:schemeClr val="dk2"/>
                </a:solidFill>
                <a:latin typeface="Lexend"/>
                <a:ea typeface="Lexend"/>
                <a:cs typeface="Lexend"/>
                <a:sym typeface="Lexend"/>
              </a:defRPr>
            </a:lvl2pPr>
            <a:lvl3pPr lvl="2">
              <a:spcBef>
                <a:spcPts val="0"/>
              </a:spcBef>
              <a:spcAft>
                <a:spcPts val="0"/>
              </a:spcAft>
              <a:buClr>
                <a:schemeClr val="dk2"/>
              </a:buClr>
              <a:buSzPts val="2800"/>
              <a:buFont typeface="Lexend"/>
              <a:buNone/>
              <a:defRPr sz="2800" b="1">
                <a:solidFill>
                  <a:schemeClr val="dk2"/>
                </a:solidFill>
                <a:latin typeface="Lexend"/>
                <a:ea typeface="Lexend"/>
                <a:cs typeface="Lexend"/>
                <a:sym typeface="Lexend"/>
              </a:defRPr>
            </a:lvl3pPr>
            <a:lvl4pPr lvl="3">
              <a:spcBef>
                <a:spcPts val="0"/>
              </a:spcBef>
              <a:spcAft>
                <a:spcPts val="0"/>
              </a:spcAft>
              <a:buClr>
                <a:schemeClr val="dk2"/>
              </a:buClr>
              <a:buSzPts val="2800"/>
              <a:buFont typeface="Lexend"/>
              <a:buNone/>
              <a:defRPr sz="2800" b="1">
                <a:solidFill>
                  <a:schemeClr val="dk2"/>
                </a:solidFill>
                <a:latin typeface="Lexend"/>
                <a:ea typeface="Lexend"/>
                <a:cs typeface="Lexend"/>
                <a:sym typeface="Lexend"/>
              </a:defRPr>
            </a:lvl4pPr>
            <a:lvl5pPr lvl="4">
              <a:spcBef>
                <a:spcPts val="0"/>
              </a:spcBef>
              <a:spcAft>
                <a:spcPts val="0"/>
              </a:spcAft>
              <a:buClr>
                <a:schemeClr val="dk2"/>
              </a:buClr>
              <a:buSzPts val="2800"/>
              <a:buFont typeface="Lexend"/>
              <a:buNone/>
              <a:defRPr sz="2800" b="1">
                <a:solidFill>
                  <a:schemeClr val="dk2"/>
                </a:solidFill>
                <a:latin typeface="Lexend"/>
                <a:ea typeface="Lexend"/>
                <a:cs typeface="Lexend"/>
                <a:sym typeface="Lexend"/>
              </a:defRPr>
            </a:lvl5pPr>
            <a:lvl6pPr lvl="5">
              <a:spcBef>
                <a:spcPts val="0"/>
              </a:spcBef>
              <a:spcAft>
                <a:spcPts val="0"/>
              </a:spcAft>
              <a:buClr>
                <a:schemeClr val="dk2"/>
              </a:buClr>
              <a:buSzPts val="2800"/>
              <a:buFont typeface="Lexend"/>
              <a:buNone/>
              <a:defRPr sz="2800" b="1">
                <a:solidFill>
                  <a:schemeClr val="dk2"/>
                </a:solidFill>
                <a:latin typeface="Lexend"/>
                <a:ea typeface="Lexend"/>
                <a:cs typeface="Lexend"/>
                <a:sym typeface="Lexend"/>
              </a:defRPr>
            </a:lvl6pPr>
            <a:lvl7pPr lvl="6">
              <a:spcBef>
                <a:spcPts val="0"/>
              </a:spcBef>
              <a:spcAft>
                <a:spcPts val="0"/>
              </a:spcAft>
              <a:buClr>
                <a:schemeClr val="dk2"/>
              </a:buClr>
              <a:buSzPts val="2800"/>
              <a:buFont typeface="Lexend"/>
              <a:buNone/>
              <a:defRPr sz="2800" b="1">
                <a:solidFill>
                  <a:schemeClr val="dk2"/>
                </a:solidFill>
                <a:latin typeface="Lexend"/>
                <a:ea typeface="Lexend"/>
                <a:cs typeface="Lexend"/>
                <a:sym typeface="Lexend"/>
              </a:defRPr>
            </a:lvl7pPr>
            <a:lvl8pPr lvl="7">
              <a:spcBef>
                <a:spcPts val="0"/>
              </a:spcBef>
              <a:spcAft>
                <a:spcPts val="0"/>
              </a:spcAft>
              <a:buClr>
                <a:schemeClr val="dk2"/>
              </a:buClr>
              <a:buSzPts val="2800"/>
              <a:buFont typeface="Lexend"/>
              <a:buNone/>
              <a:defRPr sz="2800" b="1">
                <a:solidFill>
                  <a:schemeClr val="dk2"/>
                </a:solidFill>
                <a:latin typeface="Lexend"/>
                <a:ea typeface="Lexend"/>
                <a:cs typeface="Lexend"/>
                <a:sym typeface="Lexend"/>
              </a:defRPr>
            </a:lvl8pPr>
            <a:lvl9pPr lvl="8">
              <a:spcBef>
                <a:spcPts val="0"/>
              </a:spcBef>
              <a:spcAft>
                <a:spcPts val="0"/>
              </a:spcAft>
              <a:buClr>
                <a:schemeClr val="dk2"/>
              </a:buClr>
              <a:buSzPts val="2800"/>
              <a:buFont typeface="Lexend"/>
              <a:buNone/>
              <a:defRPr sz="2800" b="1">
                <a:solidFill>
                  <a:schemeClr val="dk2"/>
                </a:solidFill>
                <a:latin typeface="Lexend"/>
                <a:ea typeface="Lexend"/>
                <a:cs typeface="Lexend"/>
                <a:sym typeface="Lexend"/>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0" tIns="0" rIns="0" bIns="0" anchor="t" anchorCtr="0">
            <a:noAutofit/>
          </a:bodyPr>
          <a:lstStyle>
            <a:lvl1pPr marL="457200" lvl="0" indent="-330200">
              <a:lnSpc>
                <a:spcPct val="100000"/>
              </a:lnSpc>
              <a:spcBef>
                <a:spcPts val="0"/>
              </a:spcBef>
              <a:spcAft>
                <a:spcPts val="0"/>
              </a:spcAft>
              <a:buClr>
                <a:schemeClr val="dk1"/>
              </a:buClr>
              <a:buSzPts val="1600"/>
              <a:buFont typeface="Libre Franklin"/>
              <a:buChar char="●"/>
              <a:defRPr sz="1600">
                <a:solidFill>
                  <a:schemeClr val="dk1"/>
                </a:solidFill>
                <a:latin typeface="Libre Franklin"/>
                <a:ea typeface="Libre Franklin"/>
                <a:cs typeface="Libre Franklin"/>
                <a:sym typeface="Libre Franklin"/>
              </a:defRPr>
            </a:lvl1pPr>
            <a:lvl2pPr marL="914400" lvl="1" indent="-330200">
              <a:lnSpc>
                <a:spcPct val="115000"/>
              </a:lnSpc>
              <a:spcBef>
                <a:spcPts val="0"/>
              </a:spcBef>
              <a:spcAft>
                <a:spcPts val="0"/>
              </a:spcAft>
              <a:buClr>
                <a:schemeClr val="dk1"/>
              </a:buClr>
              <a:buSzPts val="1600"/>
              <a:buFont typeface="Libre Franklin"/>
              <a:buChar char="○"/>
              <a:defRPr sz="1600">
                <a:solidFill>
                  <a:schemeClr val="dk1"/>
                </a:solidFill>
                <a:latin typeface="Libre Franklin"/>
                <a:ea typeface="Libre Franklin"/>
                <a:cs typeface="Libre Franklin"/>
                <a:sym typeface="Libre Franklin"/>
              </a:defRPr>
            </a:lvl2pPr>
            <a:lvl3pPr marL="1371600" lvl="2" indent="-330200">
              <a:lnSpc>
                <a:spcPct val="115000"/>
              </a:lnSpc>
              <a:spcBef>
                <a:spcPts val="0"/>
              </a:spcBef>
              <a:spcAft>
                <a:spcPts val="0"/>
              </a:spcAft>
              <a:buClr>
                <a:schemeClr val="dk1"/>
              </a:buClr>
              <a:buSzPts val="1600"/>
              <a:buFont typeface="Libre Franklin"/>
              <a:buChar char="■"/>
              <a:defRPr sz="1600">
                <a:solidFill>
                  <a:schemeClr val="dk1"/>
                </a:solidFill>
                <a:latin typeface="Libre Franklin"/>
                <a:ea typeface="Libre Franklin"/>
                <a:cs typeface="Libre Franklin"/>
                <a:sym typeface="Libre Franklin"/>
              </a:defRPr>
            </a:lvl3pPr>
            <a:lvl4pPr marL="1828800" lvl="3" indent="-330200">
              <a:lnSpc>
                <a:spcPct val="115000"/>
              </a:lnSpc>
              <a:spcBef>
                <a:spcPts val="0"/>
              </a:spcBef>
              <a:spcAft>
                <a:spcPts val="0"/>
              </a:spcAft>
              <a:buClr>
                <a:schemeClr val="dk1"/>
              </a:buClr>
              <a:buSzPts val="1600"/>
              <a:buFont typeface="Libre Franklin"/>
              <a:buChar char="●"/>
              <a:defRPr sz="1600">
                <a:solidFill>
                  <a:schemeClr val="dk1"/>
                </a:solidFill>
                <a:latin typeface="Libre Franklin"/>
                <a:ea typeface="Libre Franklin"/>
                <a:cs typeface="Libre Franklin"/>
                <a:sym typeface="Libre Franklin"/>
              </a:defRPr>
            </a:lvl4pPr>
            <a:lvl5pPr marL="2286000" lvl="4" indent="-330200">
              <a:lnSpc>
                <a:spcPct val="115000"/>
              </a:lnSpc>
              <a:spcBef>
                <a:spcPts val="0"/>
              </a:spcBef>
              <a:spcAft>
                <a:spcPts val="0"/>
              </a:spcAft>
              <a:buClr>
                <a:schemeClr val="dk1"/>
              </a:buClr>
              <a:buSzPts val="1600"/>
              <a:buFont typeface="Libre Franklin"/>
              <a:buChar char="○"/>
              <a:defRPr sz="1600">
                <a:solidFill>
                  <a:schemeClr val="dk1"/>
                </a:solidFill>
                <a:latin typeface="Libre Franklin"/>
                <a:ea typeface="Libre Franklin"/>
                <a:cs typeface="Libre Franklin"/>
                <a:sym typeface="Libre Franklin"/>
              </a:defRPr>
            </a:lvl5pPr>
            <a:lvl6pPr marL="2743200" lvl="5" indent="-330200">
              <a:lnSpc>
                <a:spcPct val="115000"/>
              </a:lnSpc>
              <a:spcBef>
                <a:spcPts val="0"/>
              </a:spcBef>
              <a:spcAft>
                <a:spcPts val="0"/>
              </a:spcAft>
              <a:buClr>
                <a:schemeClr val="dk1"/>
              </a:buClr>
              <a:buSzPts val="1600"/>
              <a:buFont typeface="Libre Franklin"/>
              <a:buChar char="■"/>
              <a:defRPr sz="1600">
                <a:solidFill>
                  <a:schemeClr val="dk1"/>
                </a:solidFill>
                <a:latin typeface="Libre Franklin"/>
                <a:ea typeface="Libre Franklin"/>
                <a:cs typeface="Libre Franklin"/>
                <a:sym typeface="Libre Franklin"/>
              </a:defRPr>
            </a:lvl6pPr>
            <a:lvl7pPr marL="3200400" lvl="6" indent="-330200">
              <a:lnSpc>
                <a:spcPct val="115000"/>
              </a:lnSpc>
              <a:spcBef>
                <a:spcPts val="0"/>
              </a:spcBef>
              <a:spcAft>
                <a:spcPts val="0"/>
              </a:spcAft>
              <a:buClr>
                <a:schemeClr val="dk1"/>
              </a:buClr>
              <a:buSzPts val="1600"/>
              <a:buFont typeface="Libre Franklin"/>
              <a:buChar char="●"/>
              <a:defRPr sz="1600">
                <a:solidFill>
                  <a:schemeClr val="dk1"/>
                </a:solidFill>
                <a:latin typeface="Libre Franklin"/>
                <a:ea typeface="Libre Franklin"/>
                <a:cs typeface="Libre Franklin"/>
                <a:sym typeface="Libre Franklin"/>
              </a:defRPr>
            </a:lvl7pPr>
            <a:lvl8pPr marL="3657600" lvl="7" indent="-330200">
              <a:lnSpc>
                <a:spcPct val="115000"/>
              </a:lnSpc>
              <a:spcBef>
                <a:spcPts val="0"/>
              </a:spcBef>
              <a:spcAft>
                <a:spcPts val="0"/>
              </a:spcAft>
              <a:buClr>
                <a:schemeClr val="dk1"/>
              </a:buClr>
              <a:buSzPts val="1600"/>
              <a:buFont typeface="Libre Franklin"/>
              <a:buChar char="○"/>
              <a:defRPr sz="1600">
                <a:solidFill>
                  <a:schemeClr val="dk1"/>
                </a:solidFill>
                <a:latin typeface="Libre Franklin"/>
                <a:ea typeface="Libre Franklin"/>
                <a:cs typeface="Libre Franklin"/>
                <a:sym typeface="Libre Franklin"/>
              </a:defRPr>
            </a:lvl8pPr>
            <a:lvl9pPr marL="4114800" lvl="8" indent="-330200">
              <a:lnSpc>
                <a:spcPct val="115000"/>
              </a:lnSpc>
              <a:spcBef>
                <a:spcPts val="0"/>
              </a:spcBef>
              <a:spcAft>
                <a:spcPts val="0"/>
              </a:spcAft>
              <a:buClr>
                <a:schemeClr val="dk1"/>
              </a:buClr>
              <a:buSzPts val="1600"/>
              <a:buFont typeface="Libre Franklin"/>
              <a:buChar char="■"/>
              <a:defRPr sz="1600">
                <a:solidFill>
                  <a:schemeClr val="dk1"/>
                </a:solidFill>
                <a:latin typeface="Libre Franklin"/>
                <a:ea typeface="Libre Franklin"/>
                <a:cs typeface="Libre Franklin"/>
                <a:sym typeface="Libre Franklin"/>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3" r:id="rId3"/>
    <p:sldLayoutId id="2147483656" r:id="rId4"/>
    <p:sldLayoutId id="2147483658" r:id="rId5"/>
    <p:sldLayoutId id="2147483659" r:id="rId6"/>
    <p:sldLayoutId id="2147483663" r:id="rId7"/>
    <p:sldLayoutId id="2147483669" r:id="rId8"/>
    <p:sldLayoutId id="2147483670" r:id="rId9"/>
    <p:sldLayoutId id="2147483675" r:id="rId10"/>
    <p:sldLayoutId id="2147483676" r:id="rId11"/>
    <p:sldLayoutId id="2147483680" r:id="rId12"/>
    <p:sldLayoutId id="2147483683" r:id="rId13"/>
    <p:sldLayoutId id="2147483684"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0" tIns="0" rIns="0" bIns="0" anchor="b" anchorCtr="0">
            <a:noAutofit/>
          </a:bodyPr>
          <a:lstStyle>
            <a:lvl1pPr lvl="0" algn="ctr">
              <a:spcBef>
                <a:spcPts val="0"/>
              </a:spcBef>
              <a:spcAft>
                <a:spcPts val="0"/>
              </a:spcAft>
              <a:buClr>
                <a:schemeClr val="dk2"/>
              </a:buClr>
              <a:buSzPts val="3600"/>
              <a:buFont typeface="Lexend"/>
              <a:buNone/>
              <a:defRPr sz="3600" b="1">
                <a:solidFill>
                  <a:schemeClr val="dk2"/>
                </a:solidFill>
                <a:latin typeface="Lexend"/>
                <a:ea typeface="Lexend"/>
                <a:cs typeface="Lexend"/>
                <a:sym typeface="Lexend"/>
              </a:defRPr>
            </a:lvl1pPr>
            <a:lvl2pPr lvl="1">
              <a:spcBef>
                <a:spcPts val="0"/>
              </a:spcBef>
              <a:spcAft>
                <a:spcPts val="0"/>
              </a:spcAft>
              <a:buClr>
                <a:schemeClr val="dk2"/>
              </a:buClr>
              <a:buSzPts val="2800"/>
              <a:buFont typeface="Lexend"/>
              <a:buNone/>
              <a:defRPr sz="2800" b="1">
                <a:solidFill>
                  <a:schemeClr val="dk2"/>
                </a:solidFill>
                <a:latin typeface="Lexend"/>
                <a:ea typeface="Lexend"/>
                <a:cs typeface="Lexend"/>
                <a:sym typeface="Lexend"/>
              </a:defRPr>
            </a:lvl2pPr>
            <a:lvl3pPr lvl="2">
              <a:spcBef>
                <a:spcPts val="0"/>
              </a:spcBef>
              <a:spcAft>
                <a:spcPts val="0"/>
              </a:spcAft>
              <a:buClr>
                <a:schemeClr val="dk2"/>
              </a:buClr>
              <a:buSzPts val="2800"/>
              <a:buFont typeface="Lexend"/>
              <a:buNone/>
              <a:defRPr sz="2800" b="1">
                <a:solidFill>
                  <a:schemeClr val="dk2"/>
                </a:solidFill>
                <a:latin typeface="Lexend"/>
                <a:ea typeface="Lexend"/>
                <a:cs typeface="Lexend"/>
                <a:sym typeface="Lexend"/>
              </a:defRPr>
            </a:lvl3pPr>
            <a:lvl4pPr lvl="3">
              <a:spcBef>
                <a:spcPts val="0"/>
              </a:spcBef>
              <a:spcAft>
                <a:spcPts val="0"/>
              </a:spcAft>
              <a:buClr>
                <a:schemeClr val="dk2"/>
              </a:buClr>
              <a:buSzPts val="2800"/>
              <a:buFont typeface="Lexend"/>
              <a:buNone/>
              <a:defRPr sz="2800" b="1">
                <a:solidFill>
                  <a:schemeClr val="dk2"/>
                </a:solidFill>
                <a:latin typeface="Lexend"/>
                <a:ea typeface="Lexend"/>
                <a:cs typeface="Lexend"/>
                <a:sym typeface="Lexend"/>
              </a:defRPr>
            </a:lvl4pPr>
            <a:lvl5pPr lvl="4">
              <a:spcBef>
                <a:spcPts val="0"/>
              </a:spcBef>
              <a:spcAft>
                <a:spcPts val="0"/>
              </a:spcAft>
              <a:buClr>
                <a:schemeClr val="dk2"/>
              </a:buClr>
              <a:buSzPts val="2800"/>
              <a:buFont typeface="Lexend"/>
              <a:buNone/>
              <a:defRPr sz="2800" b="1">
                <a:solidFill>
                  <a:schemeClr val="dk2"/>
                </a:solidFill>
                <a:latin typeface="Lexend"/>
                <a:ea typeface="Lexend"/>
                <a:cs typeface="Lexend"/>
                <a:sym typeface="Lexend"/>
              </a:defRPr>
            </a:lvl5pPr>
            <a:lvl6pPr lvl="5">
              <a:spcBef>
                <a:spcPts val="0"/>
              </a:spcBef>
              <a:spcAft>
                <a:spcPts val="0"/>
              </a:spcAft>
              <a:buClr>
                <a:schemeClr val="dk2"/>
              </a:buClr>
              <a:buSzPts val="2800"/>
              <a:buFont typeface="Lexend"/>
              <a:buNone/>
              <a:defRPr sz="2800" b="1">
                <a:solidFill>
                  <a:schemeClr val="dk2"/>
                </a:solidFill>
                <a:latin typeface="Lexend"/>
                <a:ea typeface="Lexend"/>
                <a:cs typeface="Lexend"/>
                <a:sym typeface="Lexend"/>
              </a:defRPr>
            </a:lvl6pPr>
            <a:lvl7pPr lvl="6">
              <a:spcBef>
                <a:spcPts val="0"/>
              </a:spcBef>
              <a:spcAft>
                <a:spcPts val="0"/>
              </a:spcAft>
              <a:buClr>
                <a:schemeClr val="dk2"/>
              </a:buClr>
              <a:buSzPts val="2800"/>
              <a:buFont typeface="Lexend"/>
              <a:buNone/>
              <a:defRPr sz="2800" b="1">
                <a:solidFill>
                  <a:schemeClr val="dk2"/>
                </a:solidFill>
                <a:latin typeface="Lexend"/>
                <a:ea typeface="Lexend"/>
                <a:cs typeface="Lexend"/>
                <a:sym typeface="Lexend"/>
              </a:defRPr>
            </a:lvl7pPr>
            <a:lvl8pPr lvl="7">
              <a:spcBef>
                <a:spcPts val="0"/>
              </a:spcBef>
              <a:spcAft>
                <a:spcPts val="0"/>
              </a:spcAft>
              <a:buClr>
                <a:schemeClr val="dk2"/>
              </a:buClr>
              <a:buSzPts val="2800"/>
              <a:buFont typeface="Lexend"/>
              <a:buNone/>
              <a:defRPr sz="2800" b="1">
                <a:solidFill>
                  <a:schemeClr val="dk2"/>
                </a:solidFill>
                <a:latin typeface="Lexend"/>
                <a:ea typeface="Lexend"/>
                <a:cs typeface="Lexend"/>
                <a:sym typeface="Lexend"/>
              </a:defRPr>
            </a:lvl8pPr>
            <a:lvl9pPr lvl="8">
              <a:spcBef>
                <a:spcPts val="0"/>
              </a:spcBef>
              <a:spcAft>
                <a:spcPts val="0"/>
              </a:spcAft>
              <a:buClr>
                <a:schemeClr val="dk2"/>
              </a:buClr>
              <a:buSzPts val="2800"/>
              <a:buFont typeface="Lexend"/>
              <a:buNone/>
              <a:defRPr sz="2800" b="1">
                <a:solidFill>
                  <a:schemeClr val="dk2"/>
                </a:solidFill>
                <a:latin typeface="Lexend"/>
                <a:ea typeface="Lexend"/>
                <a:cs typeface="Lexend"/>
                <a:sym typeface="Lexend"/>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0" tIns="0" rIns="0" bIns="0" anchor="t" anchorCtr="0">
            <a:noAutofit/>
          </a:bodyPr>
          <a:lstStyle>
            <a:lvl1pPr marL="457200" lvl="0" indent="-330200">
              <a:lnSpc>
                <a:spcPct val="100000"/>
              </a:lnSpc>
              <a:spcBef>
                <a:spcPts val="0"/>
              </a:spcBef>
              <a:spcAft>
                <a:spcPts val="0"/>
              </a:spcAft>
              <a:buClr>
                <a:schemeClr val="dk1"/>
              </a:buClr>
              <a:buSzPts val="1600"/>
              <a:buFont typeface="Libre Franklin"/>
              <a:buChar char="●"/>
              <a:defRPr sz="1600">
                <a:solidFill>
                  <a:schemeClr val="dk1"/>
                </a:solidFill>
                <a:latin typeface="Libre Franklin"/>
                <a:ea typeface="Libre Franklin"/>
                <a:cs typeface="Libre Franklin"/>
                <a:sym typeface="Libre Franklin"/>
              </a:defRPr>
            </a:lvl1pPr>
            <a:lvl2pPr marL="914400" lvl="1" indent="-330200">
              <a:lnSpc>
                <a:spcPct val="115000"/>
              </a:lnSpc>
              <a:spcBef>
                <a:spcPts val="0"/>
              </a:spcBef>
              <a:spcAft>
                <a:spcPts val="0"/>
              </a:spcAft>
              <a:buClr>
                <a:schemeClr val="dk1"/>
              </a:buClr>
              <a:buSzPts val="1600"/>
              <a:buFont typeface="Libre Franklin"/>
              <a:buChar char="○"/>
              <a:defRPr sz="1600">
                <a:solidFill>
                  <a:schemeClr val="dk1"/>
                </a:solidFill>
                <a:latin typeface="Libre Franklin"/>
                <a:ea typeface="Libre Franklin"/>
                <a:cs typeface="Libre Franklin"/>
                <a:sym typeface="Libre Franklin"/>
              </a:defRPr>
            </a:lvl2pPr>
            <a:lvl3pPr marL="1371600" lvl="2" indent="-330200">
              <a:lnSpc>
                <a:spcPct val="115000"/>
              </a:lnSpc>
              <a:spcBef>
                <a:spcPts val="0"/>
              </a:spcBef>
              <a:spcAft>
                <a:spcPts val="0"/>
              </a:spcAft>
              <a:buClr>
                <a:schemeClr val="dk1"/>
              </a:buClr>
              <a:buSzPts val="1600"/>
              <a:buFont typeface="Libre Franklin"/>
              <a:buChar char="■"/>
              <a:defRPr sz="1600">
                <a:solidFill>
                  <a:schemeClr val="dk1"/>
                </a:solidFill>
                <a:latin typeface="Libre Franklin"/>
                <a:ea typeface="Libre Franklin"/>
                <a:cs typeface="Libre Franklin"/>
                <a:sym typeface="Libre Franklin"/>
              </a:defRPr>
            </a:lvl3pPr>
            <a:lvl4pPr marL="1828800" lvl="3" indent="-330200">
              <a:lnSpc>
                <a:spcPct val="115000"/>
              </a:lnSpc>
              <a:spcBef>
                <a:spcPts val="0"/>
              </a:spcBef>
              <a:spcAft>
                <a:spcPts val="0"/>
              </a:spcAft>
              <a:buClr>
                <a:schemeClr val="dk1"/>
              </a:buClr>
              <a:buSzPts val="1600"/>
              <a:buFont typeface="Libre Franklin"/>
              <a:buChar char="●"/>
              <a:defRPr sz="1600">
                <a:solidFill>
                  <a:schemeClr val="dk1"/>
                </a:solidFill>
                <a:latin typeface="Libre Franklin"/>
                <a:ea typeface="Libre Franklin"/>
                <a:cs typeface="Libre Franklin"/>
                <a:sym typeface="Libre Franklin"/>
              </a:defRPr>
            </a:lvl4pPr>
            <a:lvl5pPr marL="2286000" lvl="4" indent="-330200">
              <a:lnSpc>
                <a:spcPct val="115000"/>
              </a:lnSpc>
              <a:spcBef>
                <a:spcPts val="0"/>
              </a:spcBef>
              <a:spcAft>
                <a:spcPts val="0"/>
              </a:spcAft>
              <a:buClr>
                <a:schemeClr val="dk1"/>
              </a:buClr>
              <a:buSzPts val="1600"/>
              <a:buFont typeface="Libre Franklin"/>
              <a:buChar char="○"/>
              <a:defRPr sz="1600">
                <a:solidFill>
                  <a:schemeClr val="dk1"/>
                </a:solidFill>
                <a:latin typeface="Libre Franklin"/>
                <a:ea typeface="Libre Franklin"/>
                <a:cs typeface="Libre Franklin"/>
                <a:sym typeface="Libre Franklin"/>
              </a:defRPr>
            </a:lvl5pPr>
            <a:lvl6pPr marL="2743200" lvl="5" indent="-330200">
              <a:lnSpc>
                <a:spcPct val="115000"/>
              </a:lnSpc>
              <a:spcBef>
                <a:spcPts val="0"/>
              </a:spcBef>
              <a:spcAft>
                <a:spcPts val="0"/>
              </a:spcAft>
              <a:buClr>
                <a:schemeClr val="dk1"/>
              </a:buClr>
              <a:buSzPts val="1600"/>
              <a:buFont typeface="Libre Franklin"/>
              <a:buChar char="■"/>
              <a:defRPr sz="1600">
                <a:solidFill>
                  <a:schemeClr val="dk1"/>
                </a:solidFill>
                <a:latin typeface="Libre Franklin"/>
                <a:ea typeface="Libre Franklin"/>
                <a:cs typeface="Libre Franklin"/>
                <a:sym typeface="Libre Franklin"/>
              </a:defRPr>
            </a:lvl6pPr>
            <a:lvl7pPr marL="3200400" lvl="6" indent="-330200">
              <a:lnSpc>
                <a:spcPct val="115000"/>
              </a:lnSpc>
              <a:spcBef>
                <a:spcPts val="0"/>
              </a:spcBef>
              <a:spcAft>
                <a:spcPts val="0"/>
              </a:spcAft>
              <a:buClr>
                <a:schemeClr val="dk1"/>
              </a:buClr>
              <a:buSzPts val="1600"/>
              <a:buFont typeface="Libre Franklin"/>
              <a:buChar char="●"/>
              <a:defRPr sz="1600">
                <a:solidFill>
                  <a:schemeClr val="dk1"/>
                </a:solidFill>
                <a:latin typeface="Libre Franklin"/>
                <a:ea typeface="Libre Franklin"/>
                <a:cs typeface="Libre Franklin"/>
                <a:sym typeface="Libre Franklin"/>
              </a:defRPr>
            </a:lvl7pPr>
            <a:lvl8pPr marL="3657600" lvl="7" indent="-330200">
              <a:lnSpc>
                <a:spcPct val="115000"/>
              </a:lnSpc>
              <a:spcBef>
                <a:spcPts val="0"/>
              </a:spcBef>
              <a:spcAft>
                <a:spcPts val="0"/>
              </a:spcAft>
              <a:buClr>
                <a:schemeClr val="dk1"/>
              </a:buClr>
              <a:buSzPts val="1600"/>
              <a:buFont typeface="Libre Franklin"/>
              <a:buChar char="○"/>
              <a:defRPr sz="1600">
                <a:solidFill>
                  <a:schemeClr val="dk1"/>
                </a:solidFill>
                <a:latin typeface="Libre Franklin"/>
                <a:ea typeface="Libre Franklin"/>
                <a:cs typeface="Libre Franklin"/>
                <a:sym typeface="Libre Franklin"/>
              </a:defRPr>
            </a:lvl8pPr>
            <a:lvl9pPr marL="4114800" lvl="8" indent="-330200">
              <a:lnSpc>
                <a:spcPct val="115000"/>
              </a:lnSpc>
              <a:spcBef>
                <a:spcPts val="0"/>
              </a:spcBef>
              <a:spcAft>
                <a:spcPts val="0"/>
              </a:spcAft>
              <a:buClr>
                <a:schemeClr val="dk1"/>
              </a:buClr>
              <a:buSzPts val="1600"/>
              <a:buFont typeface="Libre Franklin"/>
              <a:buChar char="■"/>
              <a:defRPr sz="1600">
                <a:solidFill>
                  <a:schemeClr val="dk1"/>
                </a:solidFill>
                <a:latin typeface="Libre Franklin"/>
                <a:ea typeface="Libre Franklin"/>
                <a:cs typeface="Libre Franklin"/>
                <a:sym typeface="Libre Franklin"/>
              </a:defRPr>
            </a:lvl9pPr>
          </a:lstStyle>
          <a:p>
            <a:endParaRPr/>
          </a:p>
        </p:txBody>
      </p:sp>
    </p:spTree>
    <p:extLst>
      <p:ext uri="{BB962C8B-B14F-4D97-AF65-F5344CB8AC3E}">
        <p14:creationId xmlns:p14="http://schemas.microsoft.com/office/powerpoint/2010/main" val="3433373912"/>
      </p:ext>
    </p:extLst>
  </p:cSld>
  <p:clrMap bg1="lt1" tx1="dk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 id="2147483708" r:id="rId21"/>
    <p:sldLayoutId id="2147483709" r:id="rId22"/>
    <p:sldLayoutId id="2147483710" r:id="rId23"/>
    <p:sldLayoutId id="2147483711" r:id="rId24"/>
    <p:sldLayoutId id="2147483712" r:id="rId25"/>
    <p:sldLayoutId id="2147483713" r:id="rId26"/>
    <p:sldLayoutId id="2147483714" r:id="rId27"/>
    <p:sldLayoutId id="2147483715" r:id="rId28"/>
    <p:sldLayoutId id="2147483716" r:id="rId29"/>
    <p:sldLayoutId id="2147483717" r:id="rId30"/>
    <p:sldLayoutId id="2147483718" r:id="rId31"/>
    <p:sldLayoutId id="2147483719" r:id="rId32"/>
    <p:sldLayoutId id="2147483720" r:id="rId33"/>
    <p:sldLayoutId id="2147483721" r:id="rId34"/>
    <p:sldLayoutId id="2147483722" r:id="rId35"/>
    <p:sldLayoutId id="2147483723" r:id="rId36"/>
    <p:sldLayoutId id="2147483724" r:id="rId3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8.xml"/><Relationship Id="rId6" Type="http://schemas.microsoft.com/office/2007/relationships/hdphoto" Target="../media/hdphoto7.wdp"/><Relationship Id="rId5" Type="http://schemas.openxmlformats.org/officeDocument/2006/relationships/image" Target="../media/image19.png"/><Relationship Id="rId4" Type="http://schemas.microsoft.com/office/2007/relationships/hdphoto" Target="../media/hdphoto6.wdp"/></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5.png"/><Relationship Id="rId1" Type="http://schemas.openxmlformats.org/officeDocument/2006/relationships/slideLayout" Target="../slideLayouts/slideLayout9.xml"/><Relationship Id="rId5" Type="http://schemas.microsoft.com/office/2007/relationships/hdphoto" Target="../media/hdphoto9.wdp"/><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5.png"/><Relationship Id="rId1" Type="http://schemas.openxmlformats.org/officeDocument/2006/relationships/slideLayout" Target="../slideLayouts/slideLayout23.xml"/><Relationship Id="rId5" Type="http://schemas.microsoft.com/office/2007/relationships/hdphoto" Target="../media/hdphoto9.wdp"/><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microsoft.com/office/2007/relationships/hdphoto" Target="../media/hdphoto10.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5.xml"/><Relationship Id="rId6" Type="http://schemas.microsoft.com/office/2007/relationships/hdphoto" Target="../media/hdphoto2.wdp"/><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9.xml"/><Relationship Id="rId6" Type="http://schemas.microsoft.com/office/2007/relationships/hdphoto" Target="../media/hdphoto2.wdp"/><Relationship Id="rId5" Type="http://schemas.openxmlformats.org/officeDocument/2006/relationships/image" Target="../media/image14.png"/><Relationship Id="rId10" Type="http://schemas.microsoft.com/office/2007/relationships/hdphoto" Target="../media/hdphoto5.wdp"/><Relationship Id="rId4" Type="http://schemas.microsoft.com/office/2007/relationships/hdphoto" Target="../media/hdphoto3.wdp"/><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7" Type="http://schemas.microsoft.com/office/2007/relationships/hdphoto" Target="../media/hdphoto6.wdp"/><Relationship Id="rId2" Type="http://schemas.openxmlformats.org/officeDocument/2006/relationships/image" Target="../media/image15.png"/><Relationship Id="rId1" Type="http://schemas.openxmlformats.org/officeDocument/2006/relationships/slideLayout" Target="../slideLayouts/slideLayout9.xml"/><Relationship Id="rId6" Type="http://schemas.openxmlformats.org/officeDocument/2006/relationships/image" Target="../media/image17.png"/><Relationship Id="rId5" Type="http://schemas.microsoft.com/office/2007/relationships/hdphoto" Target="../media/hdphoto5.wdp"/><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06"/>
        <p:cNvGrpSpPr/>
        <p:nvPr/>
      </p:nvGrpSpPr>
      <p:grpSpPr>
        <a:xfrm>
          <a:off x="0" y="0"/>
          <a:ext cx="0" cy="0"/>
          <a:chOff x="0" y="0"/>
          <a:chExt cx="0" cy="0"/>
        </a:xfrm>
      </p:grpSpPr>
      <p:sp>
        <p:nvSpPr>
          <p:cNvPr id="1407" name="Google Shape;1407;p47"/>
          <p:cNvSpPr txBox="1">
            <a:spLocks noGrp="1"/>
          </p:cNvSpPr>
          <p:nvPr>
            <p:ph type="title"/>
          </p:nvPr>
        </p:nvSpPr>
        <p:spPr>
          <a:xfrm>
            <a:off x="3067612" y="1716993"/>
            <a:ext cx="3934078" cy="133402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6000"/>
              <a:t>VẬT LÍ 9</a:t>
            </a:r>
            <a:endParaRPr sz="6000"/>
          </a:p>
        </p:txBody>
      </p:sp>
      <p:grpSp>
        <p:nvGrpSpPr>
          <p:cNvPr id="1408" name="Google Shape;1408;p47"/>
          <p:cNvGrpSpPr/>
          <p:nvPr/>
        </p:nvGrpSpPr>
        <p:grpSpPr>
          <a:xfrm>
            <a:off x="1056625" y="2254325"/>
            <a:ext cx="1237978" cy="2309500"/>
            <a:chOff x="1056625" y="2254325"/>
            <a:chExt cx="1237978" cy="2309500"/>
          </a:xfrm>
        </p:grpSpPr>
        <p:sp>
          <p:nvSpPr>
            <p:cNvPr id="1409" name="Google Shape;1409;p47"/>
            <p:cNvSpPr/>
            <p:nvPr/>
          </p:nvSpPr>
          <p:spPr>
            <a:xfrm>
              <a:off x="1056625" y="2254325"/>
              <a:ext cx="882973" cy="823331"/>
            </a:xfrm>
            <a:custGeom>
              <a:avLst/>
              <a:gdLst/>
              <a:ahLst/>
              <a:cxnLst/>
              <a:rect l="l" t="t" r="r" b="b"/>
              <a:pathLst>
                <a:path w="6514" h="6074" extrusionOk="0">
                  <a:moveTo>
                    <a:pt x="3257" y="1"/>
                  </a:moveTo>
                  <a:cubicBezTo>
                    <a:pt x="1781" y="1"/>
                    <a:pt x="478" y="1072"/>
                    <a:pt x="251" y="2583"/>
                  </a:cubicBezTo>
                  <a:cubicBezTo>
                    <a:pt x="1" y="4238"/>
                    <a:pt x="1132" y="5786"/>
                    <a:pt x="2799" y="6036"/>
                  </a:cubicBezTo>
                  <a:cubicBezTo>
                    <a:pt x="2958" y="6061"/>
                    <a:pt x="3116" y="6074"/>
                    <a:pt x="3272" y="6074"/>
                  </a:cubicBezTo>
                  <a:cubicBezTo>
                    <a:pt x="4740" y="6074"/>
                    <a:pt x="6026" y="4996"/>
                    <a:pt x="6252" y="3500"/>
                  </a:cubicBezTo>
                  <a:cubicBezTo>
                    <a:pt x="6514" y="1845"/>
                    <a:pt x="5371" y="286"/>
                    <a:pt x="3716" y="35"/>
                  </a:cubicBezTo>
                  <a:cubicBezTo>
                    <a:pt x="3561" y="12"/>
                    <a:pt x="3408" y="1"/>
                    <a:pt x="32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47"/>
            <p:cNvSpPr/>
            <p:nvPr/>
          </p:nvSpPr>
          <p:spPr>
            <a:xfrm>
              <a:off x="1214811" y="2410479"/>
              <a:ext cx="564972" cy="512379"/>
            </a:xfrm>
            <a:custGeom>
              <a:avLst/>
              <a:gdLst/>
              <a:ahLst/>
              <a:cxnLst/>
              <a:rect l="l" t="t" r="r" b="b"/>
              <a:pathLst>
                <a:path w="4168" h="3780" extrusionOk="0">
                  <a:moveTo>
                    <a:pt x="2082" y="0"/>
                  </a:moveTo>
                  <a:cubicBezTo>
                    <a:pt x="1228" y="0"/>
                    <a:pt x="453" y="588"/>
                    <a:pt x="239" y="1455"/>
                  </a:cubicBezTo>
                  <a:cubicBezTo>
                    <a:pt x="1" y="2467"/>
                    <a:pt x="632" y="3491"/>
                    <a:pt x="1656" y="3729"/>
                  </a:cubicBezTo>
                  <a:cubicBezTo>
                    <a:pt x="1800" y="3763"/>
                    <a:pt x="1944" y="3780"/>
                    <a:pt x="2087" y="3780"/>
                  </a:cubicBezTo>
                  <a:cubicBezTo>
                    <a:pt x="2944" y="3780"/>
                    <a:pt x="3726" y="3190"/>
                    <a:pt x="3930" y="2312"/>
                  </a:cubicBezTo>
                  <a:cubicBezTo>
                    <a:pt x="4168" y="1300"/>
                    <a:pt x="3537" y="288"/>
                    <a:pt x="2513" y="50"/>
                  </a:cubicBezTo>
                  <a:cubicBezTo>
                    <a:pt x="2369" y="16"/>
                    <a:pt x="2224" y="0"/>
                    <a:pt x="20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47"/>
            <p:cNvSpPr/>
            <p:nvPr/>
          </p:nvSpPr>
          <p:spPr>
            <a:xfrm>
              <a:off x="1189057" y="2549553"/>
              <a:ext cx="1105546" cy="1689902"/>
            </a:xfrm>
            <a:custGeom>
              <a:avLst/>
              <a:gdLst/>
              <a:ahLst/>
              <a:cxnLst/>
              <a:rect l="l" t="t" r="r" b="b"/>
              <a:pathLst>
                <a:path w="8156" h="12467" extrusionOk="0">
                  <a:moveTo>
                    <a:pt x="2286" y="1"/>
                  </a:moveTo>
                  <a:cubicBezTo>
                    <a:pt x="1834" y="1"/>
                    <a:pt x="1453" y="370"/>
                    <a:pt x="1453" y="834"/>
                  </a:cubicBezTo>
                  <a:lnTo>
                    <a:pt x="1453" y="6037"/>
                  </a:lnTo>
                  <a:cubicBezTo>
                    <a:pt x="1453" y="6037"/>
                    <a:pt x="262" y="6751"/>
                    <a:pt x="131" y="7323"/>
                  </a:cubicBezTo>
                  <a:cubicBezTo>
                    <a:pt x="0" y="7883"/>
                    <a:pt x="226" y="8645"/>
                    <a:pt x="1143" y="10550"/>
                  </a:cubicBezTo>
                  <a:cubicBezTo>
                    <a:pt x="1905" y="12193"/>
                    <a:pt x="3143" y="12466"/>
                    <a:pt x="3143" y="12466"/>
                  </a:cubicBezTo>
                  <a:lnTo>
                    <a:pt x="7049" y="12466"/>
                  </a:lnTo>
                  <a:cubicBezTo>
                    <a:pt x="7049" y="12466"/>
                    <a:pt x="7989" y="12145"/>
                    <a:pt x="8156" y="11359"/>
                  </a:cubicBezTo>
                  <a:cubicBezTo>
                    <a:pt x="8144" y="11323"/>
                    <a:pt x="8120" y="11264"/>
                    <a:pt x="8108" y="11192"/>
                  </a:cubicBezTo>
                  <a:cubicBezTo>
                    <a:pt x="8120" y="11145"/>
                    <a:pt x="8120" y="11097"/>
                    <a:pt x="8120" y="11038"/>
                  </a:cubicBezTo>
                  <a:lnTo>
                    <a:pt x="8120" y="5382"/>
                  </a:lnTo>
                  <a:cubicBezTo>
                    <a:pt x="8120" y="4918"/>
                    <a:pt x="7751" y="4549"/>
                    <a:pt x="7287" y="4549"/>
                  </a:cubicBezTo>
                  <a:cubicBezTo>
                    <a:pt x="6834" y="4549"/>
                    <a:pt x="6453" y="4918"/>
                    <a:pt x="6453" y="5382"/>
                  </a:cubicBezTo>
                  <a:cubicBezTo>
                    <a:pt x="6453" y="4918"/>
                    <a:pt x="6084" y="4549"/>
                    <a:pt x="5620" y="4549"/>
                  </a:cubicBezTo>
                  <a:cubicBezTo>
                    <a:pt x="5168" y="4549"/>
                    <a:pt x="4787" y="4918"/>
                    <a:pt x="4787" y="5382"/>
                  </a:cubicBezTo>
                  <a:cubicBezTo>
                    <a:pt x="4787" y="4918"/>
                    <a:pt x="4417" y="4549"/>
                    <a:pt x="3953" y="4549"/>
                  </a:cubicBezTo>
                  <a:cubicBezTo>
                    <a:pt x="3501" y="4549"/>
                    <a:pt x="3120" y="4918"/>
                    <a:pt x="3120" y="5382"/>
                  </a:cubicBezTo>
                  <a:lnTo>
                    <a:pt x="3120" y="834"/>
                  </a:lnTo>
                  <a:cubicBezTo>
                    <a:pt x="3120" y="370"/>
                    <a:pt x="2751" y="1"/>
                    <a:pt x="2286" y="1"/>
                  </a:cubicBezTo>
                  <a:close/>
                </a:path>
              </a:pathLst>
            </a:custGeom>
            <a:solidFill>
              <a:srgbClr val="E8B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47"/>
            <p:cNvSpPr/>
            <p:nvPr/>
          </p:nvSpPr>
          <p:spPr>
            <a:xfrm>
              <a:off x="1610210" y="4066628"/>
              <a:ext cx="534338" cy="497197"/>
            </a:xfrm>
            <a:custGeom>
              <a:avLst/>
              <a:gdLst/>
              <a:ahLst/>
              <a:cxnLst/>
              <a:rect l="l" t="t" r="r" b="b"/>
              <a:pathLst>
                <a:path w="3942" h="3668" extrusionOk="0">
                  <a:moveTo>
                    <a:pt x="1060" y="0"/>
                  </a:moveTo>
                  <a:cubicBezTo>
                    <a:pt x="477" y="0"/>
                    <a:pt x="1" y="477"/>
                    <a:pt x="1" y="1048"/>
                  </a:cubicBezTo>
                  <a:lnTo>
                    <a:pt x="1" y="2620"/>
                  </a:lnTo>
                  <a:cubicBezTo>
                    <a:pt x="1" y="3191"/>
                    <a:pt x="477" y="3668"/>
                    <a:pt x="1060" y="3668"/>
                  </a:cubicBezTo>
                  <a:lnTo>
                    <a:pt x="2882" y="3668"/>
                  </a:lnTo>
                  <a:cubicBezTo>
                    <a:pt x="3465" y="3668"/>
                    <a:pt x="3942" y="3191"/>
                    <a:pt x="3942" y="2620"/>
                  </a:cubicBezTo>
                  <a:lnTo>
                    <a:pt x="3942" y="1048"/>
                  </a:lnTo>
                  <a:cubicBezTo>
                    <a:pt x="3942" y="477"/>
                    <a:pt x="3465" y="0"/>
                    <a:pt x="28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47"/>
            <p:cNvSpPr/>
            <p:nvPr/>
          </p:nvSpPr>
          <p:spPr>
            <a:xfrm>
              <a:off x="1432775" y="2607704"/>
              <a:ext cx="129179" cy="129179"/>
            </a:xfrm>
            <a:custGeom>
              <a:avLst/>
              <a:gdLst/>
              <a:ahLst/>
              <a:cxnLst/>
              <a:rect l="l" t="t" r="r" b="b"/>
              <a:pathLst>
                <a:path w="953" h="953" extrusionOk="0">
                  <a:moveTo>
                    <a:pt x="476" y="0"/>
                  </a:moveTo>
                  <a:cubicBezTo>
                    <a:pt x="214" y="0"/>
                    <a:pt x="0" y="203"/>
                    <a:pt x="0" y="476"/>
                  </a:cubicBezTo>
                  <a:cubicBezTo>
                    <a:pt x="0" y="738"/>
                    <a:pt x="226" y="953"/>
                    <a:pt x="476" y="953"/>
                  </a:cubicBezTo>
                  <a:cubicBezTo>
                    <a:pt x="738" y="953"/>
                    <a:pt x="953" y="727"/>
                    <a:pt x="953" y="476"/>
                  </a:cubicBezTo>
                  <a:cubicBezTo>
                    <a:pt x="953" y="226"/>
                    <a:pt x="750" y="12"/>
                    <a:pt x="4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14" name="Google Shape;1414;p47"/>
          <p:cNvSpPr/>
          <p:nvPr/>
        </p:nvSpPr>
        <p:spPr>
          <a:xfrm>
            <a:off x="777198" y="1609634"/>
            <a:ext cx="151868" cy="202764"/>
          </a:xfrm>
          <a:custGeom>
            <a:avLst/>
            <a:gdLst/>
            <a:ahLst/>
            <a:cxnLst/>
            <a:rect l="l" t="t" r="r" b="b"/>
            <a:pathLst>
              <a:path w="2596" h="3466" extrusionOk="0">
                <a:moveTo>
                  <a:pt x="1298" y="1"/>
                </a:moveTo>
                <a:cubicBezTo>
                  <a:pt x="1280" y="1"/>
                  <a:pt x="1262" y="7"/>
                  <a:pt x="1262" y="19"/>
                </a:cubicBezTo>
                <a:cubicBezTo>
                  <a:pt x="1107" y="912"/>
                  <a:pt x="667" y="1602"/>
                  <a:pt x="12" y="1721"/>
                </a:cubicBezTo>
                <a:lnTo>
                  <a:pt x="0" y="1733"/>
                </a:lnTo>
                <a:lnTo>
                  <a:pt x="0" y="1745"/>
                </a:lnTo>
                <a:lnTo>
                  <a:pt x="12" y="1745"/>
                </a:lnTo>
                <a:cubicBezTo>
                  <a:pt x="667" y="1864"/>
                  <a:pt x="1107" y="2555"/>
                  <a:pt x="1262" y="3448"/>
                </a:cubicBezTo>
                <a:cubicBezTo>
                  <a:pt x="1262" y="3460"/>
                  <a:pt x="1280" y="3466"/>
                  <a:pt x="1298" y="3466"/>
                </a:cubicBezTo>
                <a:cubicBezTo>
                  <a:pt x="1316" y="3466"/>
                  <a:pt x="1334" y="3460"/>
                  <a:pt x="1334" y="3448"/>
                </a:cubicBezTo>
                <a:cubicBezTo>
                  <a:pt x="1488" y="2555"/>
                  <a:pt x="1929" y="1864"/>
                  <a:pt x="2584" y="1745"/>
                </a:cubicBezTo>
                <a:lnTo>
                  <a:pt x="2596" y="1745"/>
                </a:lnTo>
                <a:cubicBezTo>
                  <a:pt x="2596" y="1733"/>
                  <a:pt x="2584" y="1733"/>
                  <a:pt x="2584" y="1721"/>
                </a:cubicBezTo>
                <a:cubicBezTo>
                  <a:pt x="1929" y="1602"/>
                  <a:pt x="1488" y="912"/>
                  <a:pt x="1334" y="19"/>
                </a:cubicBezTo>
                <a:cubicBezTo>
                  <a:pt x="1334" y="7"/>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47"/>
          <p:cNvSpPr/>
          <p:nvPr/>
        </p:nvSpPr>
        <p:spPr>
          <a:xfrm>
            <a:off x="1105912" y="1846269"/>
            <a:ext cx="98282" cy="129989"/>
          </a:xfrm>
          <a:custGeom>
            <a:avLst/>
            <a:gdLst/>
            <a:ahLst/>
            <a:cxnLst/>
            <a:rect l="l" t="t" r="r" b="b"/>
            <a:pathLst>
              <a:path w="1680" h="2222" extrusionOk="0">
                <a:moveTo>
                  <a:pt x="846" y="1"/>
                </a:moveTo>
                <a:cubicBezTo>
                  <a:pt x="834" y="1"/>
                  <a:pt x="822" y="4"/>
                  <a:pt x="822" y="10"/>
                </a:cubicBezTo>
                <a:cubicBezTo>
                  <a:pt x="715" y="569"/>
                  <a:pt x="429" y="1022"/>
                  <a:pt x="13" y="1093"/>
                </a:cubicBezTo>
                <a:lnTo>
                  <a:pt x="1" y="1105"/>
                </a:lnTo>
                <a:lnTo>
                  <a:pt x="1" y="1129"/>
                </a:lnTo>
                <a:lnTo>
                  <a:pt x="13" y="1129"/>
                </a:lnTo>
                <a:cubicBezTo>
                  <a:pt x="429" y="1201"/>
                  <a:pt x="727" y="1641"/>
                  <a:pt x="822" y="2213"/>
                </a:cubicBezTo>
                <a:cubicBezTo>
                  <a:pt x="822" y="2219"/>
                  <a:pt x="834" y="2221"/>
                  <a:pt x="846" y="2221"/>
                </a:cubicBezTo>
                <a:cubicBezTo>
                  <a:pt x="858" y="2221"/>
                  <a:pt x="870" y="2219"/>
                  <a:pt x="870" y="2213"/>
                </a:cubicBezTo>
                <a:cubicBezTo>
                  <a:pt x="965" y="1641"/>
                  <a:pt x="1251" y="1201"/>
                  <a:pt x="1680" y="1129"/>
                </a:cubicBezTo>
                <a:cubicBezTo>
                  <a:pt x="1680" y="1105"/>
                  <a:pt x="1680" y="1105"/>
                  <a:pt x="1668" y="1093"/>
                </a:cubicBezTo>
                <a:cubicBezTo>
                  <a:pt x="1251" y="1022"/>
                  <a:pt x="953" y="569"/>
                  <a:pt x="870" y="10"/>
                </a:cubicBezTo>
                <a:cubicBezTo>
                  <a:pt x="870" y="4"/>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47"/>
          <p:cNvSpPr/>
          <p:nvPr/>
        </p:nvSpPr>
        <p:spPr>
          <a:xfrm>
            <a:off x="2129144" y="1721604"/>
            <a:ext cx="98574" cy="129989"/>
          </a:xfrm>
          <a:custGeom>
            <a:avLst/>
            <a:gdLst/>
            <a:ahLst/>
            <a:cxnLst/>
            <a:rect l="l" t="t" r="r" b="b"/>
            <a:pathLst>
              <a:path w="1685" h="2222" extrusionOk="0">
                <a:moveTo>
                  <a:pt x="1683" y="1120"/>
                </a:moveTo>
                <a:cubicBezTo>
                  <a:pt x="1682" y="1120"/>
                  <a:pt x="1679" y="1123"/>
                  <a:pt x="1679" y="1129"/>
                </a:cubicBezTo>
                <a:cubicBezTo>
                  <a:pt x="1685" y="1123"/>
                  <a:pt x="1685" y="1120"/>
                  <a:pt x="1683" y="1120"/>
                </a:cubicBezTo>
                <a:close/>
                <a:moveTo>
                  <a:pt x="839" y="1"/>
                </a:moveTo>
                <a:cubicBezTo>
                  <a:pt x="831" y="1"/>
                  <a:pt x="822" y="4"/>
                  <a:pt x="822" y="10"/>
                </a:cubicBezTo>
                <a:cubicBezTo>
                  <a:pt x="714" y="581"/>
                  <a:pt x="429" y="1022"/>
                  <a:pt x="12" y="1093"/>
                </a:cubicBezTo>
                <a:lnTo>
                  <a:pt x="0" y="1117"/>
                </a:lnTo>
                <a:lnTo>
                  <a:pt x="0" y="1129"/>
                </a:lnTo>
                <a:lnTo>
                  <a:pt x="12" y="1129"/>
                </a:lnTo>
                <a:cubicBezTo>
                  <a:pt x="429" y="1200"/>
                  <a:pt x="726" y="1653"/>
                  <a:pt x="822" y="2212"/>
                </a:cubicBezTo>
                <a:cubicBezTo>
                  <a:pt x="822" y="2218"/>
                  <a:pt x="831" y="2221"/>
                  <a:pt x="839" y="2221"/>
                </a:cubicBezTo>
                <a:cubicBezTo>
                  <a:pt x="848" y="2221"/>
                  <a:pt x="857" y="2218"/>
                  <a:pt x="857" y="2212"/>
                </a:cubicBezTo>
                <a:cubicBezTo>
                  <a:pt x="965" y="1653"/>
                  <a:pt x="1250" y="1200"/>
                  <a:pt x="1679" y="1129"/>
                </a:cubicBezTo>
                <a:cubicBezTo>
                  <a:pt x="1679" y="1117"/>
                  <a:pt x="1679" y="1117"/>
                  <a:pt x="1667" y="1093"/>
                </a:cubicBezTo>
                <a:cubicBezTo>
                  <a:pt x="1250" y="1022"/>
                  <a:pt x="953" y="581"/>
                  <a:pt x="857" y="10"/>
                </a:cubicBezTo>
                <a:cubicBezTo>
                  <a:pt x="857" y="4"/>
                  <a:pt x="848" y="1"/>
                  <a:pt x="8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47"/>
          <p:cNvSpPr/>
          <p:nvPr/>
        </p:nvSpPr>
        <p:spPr>
          <a:xfrm>
            <a:off x="2238472" y="2431614"/>
            <a:ext cx="98280" cy="130513"/>
          </a:xfrm>
          <a:custGeom>
            <a:avLst/>
            <a:gdLst/>
            <a:ahLst/>
            <a:cxnLst/>
            <a:rect l="l" t="t" r="r" b="b"/>
            <a:pathLst>
              <a:path w="1680" h="2231" extrusionOk="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47"/>
          <p:cNvSpPr/>
          <p:nvPr/>
        </p:nvSpPr>
        <p:spPr>
          <a:xfrm>
            <a:off x="2118663" y="2581376"/>
            <a:ext cx="98280" cy="130513"/>
          </a:xfrm>
          <a:custGeom>
            <a:avLst/>
            <a:gdLst/>
            <a:ahLst/>
            <a:cxnLst/>
            <a:rect l="l" t="t" r="r" b="b"/>
            <a:pathLst>
              <a:path w="1680" h="2231" extrusionOk="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47"/>
          <p:cNvSpPr/>
          <p:nvPr/>
        </p:nvSpPr>
        <p:spPr>
          <a:xfrm>
            <a:off x="2432702" y="4436850"/>
            <a:ext cx="98280" cy="129929"/>
          </a:xfrm>
          <a:custGeom>
            <a:avLst/>
            <a:gdLst/>
            <a:ahLst/>
            <a:cxnLst/>
            <a:rect l="l" t="t" r="r" b="b"/>
            <a:pathLst>
              <a:path w="1680" h="2221" extrusionOk="0">
                <a:moveTo>
                  <a:pt x="846" y="0"/>
                </a:moveTo>
                <a:cubicBezTo>
                  <a:pt x="834" y="0"/>
                  <a:pt x="822" y="3"/>
                  <a:pt x="822" y="9"/>
                </a:cubicBezTo>
                <a:cubicBezTo>
                  <a:pt x="715" y="581"/>
                  <a:pt x="429" y="1021"/>
                  <a:pt x="12" y="1093"/>
                </a:cubicBezTo>
                <a:lnTo>
                  <a:pt x="0" y="1117"/>
                </a:lnTo>
                <a:lnTo>
                  <a:pt x="0" y="1128"/>
                </a:lnTo>
                <a:lnTo>
                  <a:pt x="12" y="1128"/>
                </a:lnTo>
                <a:cubicBezTo>
                  <a:pt x="429" y="1200"/>
                  <a:pt x="727" y="1652"/>
                  <a:pt x="822" y="2212"/>
                </a:cubicBezTo>
                <a:cubicBezTo>
                  <a:pt x="822" y="2218"/>
                  <a:pt x="834" y="2221"/>
                  <a:pt x="846" y="2221"/>
                </a:cubicBezTo>
                <a:cubicBezTo>
                  <a:pt x="858" y="2221"/>
                  <a:pt x="870" y="2218"/>
                  <a:pt x="870" y="2212"/>
                </a:cubicBezTo>
                <a:cubicBezTo>
                  <a:pt x="965" y="1652"/>
                  <a:pt x="1251" y="1200"/>
                  <a:pt x="1679" y="1128"/>
                </a:cubicBezTo>
                <a:cubicBezTo>
                  <a:pt x="1679" y="1117"/>
                  <a:pt x="1667" y="1117"/>
                  <a:pt x="1667"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47"/>
          <p:cNvSpPr/>
          <p:nvPr/>
        </p:nvSpPr>
        <p:spPr>
          <a:xfrm>
            <a:off x="699158" y="2811820"/>
            <a:ext cx="152629" cy="202764"/>
          </a:xfrm>
          <a:custGeom>
            <a:avLst/>
            <a:gdLst/>
            <a:ahLst/>
            <a:cxnLst/>
            <a:rect l="l" t="t" r="r" b="b"/>
            <a:pathLst>
              <a:path w="2609" h="3466" extrusionOk="0">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47"/>
          <p:cNvSpPr/>
          <p:nvPr/>
        </p:nvSpPr>
        <p:spPr>
          <a:xfrm>
            <a:off x="160076" y="3301995"/>
            <a:ext cx="98925" cy="129989"/>
          </a:xfrm>
          <a:custGeom>
            <a:avLst/>
            <a:gdLst/>
            <a:ahLst/>
            <a:cxnLst/>
            <a:rect l="l" t="t" r="r" b="b"/>
            <a:pathLst>
              <a:path w="1691" h="2222" extrusionOk="0">
                <a:moveTo>
                  <a:pt x="12" y="1093"/>
                </a:moveTo>
                <a:lnTo>
                  <a:pt x="12" y="1093"/>
                </a:lnTo>
                <a:cubicBezTo>
                  <a:pt x="0" y="1099"/>
                  <a:pt x="0" y="1102"/>
                  <a:pt x="3" y="1102"/>
                </a:cubicBezTo>
                <a:cubicBezTo>
                  <a:pt x="6" y="1102"/>
                  <a:pt x="12" y="1099"/>
                  <a:pt x="12" y="1093"/>
                </a:cubicBezTo>
                <a:close/>
                <a:moveTo>
                  <a:pt x="845" y="1"/>
                </a:moveTo>
                <a:cubicBezTo>
                  <a:pt x="834" y="1"/>
                  <a:pt x="822" y="4"/>
                  <a:pt x="822" y="10"/>
                </a:cubicBezTo>
                <a:cubicBezTo>
                  <a:pt x="726" y="570"/>
                  <a:pt x="441" y="1022"/>
                  <a:pt x="12" y="1093"/>
                </a:cubicBezTo>
                <a:cubicBezTo>
                  <a:pt x="12" y="1105"/>
                  <a:pt x="12" y="1129"/>
                  <a:pt x="24" y="1129"/>
                </a:cubicBezTo>
                <a:cubicBezTo>
                  <a:pt x="441" y="1201"/>
                  <a:pt x="738" y="1641"/>
                  <a:pt x="822" y="2213"/>
                </a:cubicBezTo>
                <a:cubicBezTo>
                  <a:pt x="822" y="2219"/>
                  <a:pt x="834" y="2221"/>
                  <a:pt x="845" y="2221"/>
                </a:cubicBezTo>
                <a:cubicBezTo>
                  <a:pt x="857" y="2221"/>
                  <a:pt x="869" y="2219"/>
                  <a:pt x="869" y="2213"/>
                </a:cubicBezTo>
                <a:cubicBezTo>
                  <a:pt x="976" y="1641"/>
                  <a:pt x="1262" y="1201"/>
                  <a:pt x="1679" y="1129"/>
                </a:cubicBezTo>
                <a:lnTo>
                  <a:pt x="1691" y="1105"/>
                </a:lnTo>
                <a:lnTo>
                  <a:pt x="1691" y="1093"/>
                </a:lnTo>
                <a:lnTo>
                  <a:pt x="1679" y="1093"/>
                </a:lnTo>
                <a:cubicBezTo>
                  <a:pt x="1262" y="1022"/>
                  <a:pt x="965" y="570"/>
                  <a:pt x="869" y="10"/>
                </a:cubicBezTo>
                <a:cubicBezTo>
                  <a:pt x="869" y="4"/>
                  <a:pt x="857" y="1"/>
                  <a:pt x="8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47"/>
          <p:cNvSpPr/>
          <p:nvPr/>
        </p:nvSpPr>
        <p:spPr>
          <a:xfrm>
            <a:off x="1416405" y="4306859"/>
            <a:ext cx="98280" cy="129987"/>
          </a:xfrm>
          <a:custGeom>
            <a:avLst/>
            <a:gdLst/>
            <a:ahLst/>
            <a:cxnLst/>
            <a:rect l="l" t="t" r="r" b="b"/>
            <a:pathLst>
              <a:path w="1680" h="2222" extrusionOk="0">
                <a:moveTo>
                  <a:pt x="834" y="1"/>
                </a:moveTo>
                <a:cubicBezTo>
                  <a:pt x="822" y="1"/>
                  <a:pt x="810" y="4"/>
                  <a:pt x="810" y="10"/>
                </a:cubicBezTo>
                <a:cubicBezTo>
                  <a:pt x="715" y="581"/>
                  <a:pt x="429" y="1022"/>
                  <a:pt x="0" y="1093"/>
                </a:cubicBezTo>
                <a:cubicBezTo>
                  <a:pt x="0" y="1117"/>
                  <a:pt x="0" y="1117"/>
                  <a:pt x="12" y="1129"/>
                </a:cubicBezTo>
                <a:cubicBezTo>
                  <a:pt x="429" y="1201"/>
                  <a:pt x="727" y="1653"/>
                  <a:pt x="810" y="2213"/>
                </a:cubicBezTo>
                <a:cubicBezTo>
                  <a:pt x="810" y="2218"/>
                  <a:pt x="822" y="2221"/>
                  <a:pt x="834" y="2221"/>
                </a:cubicBezTo>
                <a:cubicBezTo>
                  <a:pt x="846" y="2221"/>
                  <a:pt x="858" y="2218"/>
                  <a:pt x="858" y="2213"/>
                </a:cubicBezTo>
                <a:cubicBezTo>
                  <a:pt x="965" y="1653"/>
                  <a:pt x="1251" y="1201"/>
                  <a:pt x="1667" y="1129"/>
                </a:cubicBezTo>
                <a:lnTo>
                  <a:pt x="1679" y="1117"/>
                </a:lnTo>
                <a:lnTo>
                  <a:pt x="1679" y="1093"/>
                </a:lnTo>
                <a:lnTo>
                  <a:pt x="1667" y="1093"/>
                </a:ln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47"/>
          <p:cNvSpPr/>
          <p:nvPr/>
        </p:nvSpPr>
        <p:spPr>
          <a:xfrm>
            <a:off x="2216895" y="1571200"/>
            <a:ext cx="98282" cy="129931"/>
          </a:xfrm>
          <a:custGeom>
            <a:avLst/>
            <a:gdLst/>
            <a:ahLst/>
            <a:cxnLst/>
            <a:rect l="l" t="t" r="r" b="b"/>
            <a:pathLst>
              <a:path w="1680" h="2221" extrusionOk="0">
                <a:moveTo>
                  <a:pt x="846" y="0"/>
                </a:moveTo>
                <a:cubicBezTo>
                  <a:pt x="834" y="0"/>
                  <a:pt x="822" y="3"/>
                  <a:pt x="822" y="9"/>
                </a:cubicBezTo>
                <a:cubicBezTo>
                  <a:pt x="715" y="569"/>
                  <a:pt x="429" y="1021"/>
                  <a:pt x="12" y="1092"/>
                </a:cubicBezTo>
                <a:lnTo>
                  <a:pt x="0" y="1104"/>
                </a:lnTo>
                <a:lnTo>
                  <a:pt x="0" y="1128"/>
                </a:lnTo>
                <a:lnTo>
                  <a:pt x="12" y="1128"/>
                </a:lnTo>
                <a:cubicBezTo>
                  <a:pt x="429" y="1200"/>
                  <a:pt x="727" y="1640"/>
                  <a:pt x="822" y="2212"/>
                </a:cubicBezTo>
                <a:cubicBezTo>
                  <a:pt x="822" y="2218"/>
                  <a:pt x="834" y="2221"/>
                  <a:pt x="846" y="2221"/>
                </a:cubicBezTo>
                <a:cubicBezTo>
                  <a:pt x="858" y="2221"/>
                  <a:pt x="869" y="2218"/>
                  <a:pt x="869" y="2212"/>
                </a:cubicBezTo>
                <a:cubicBezTo>
                  <a:pt x="965" y="1640"/>
                  <a:pt x="1250" y="1200"/>
                  <a:pt x="1679" y="1128"/>
                </a:cubicBezTo>
                <a:cubicBezTo>
                  <a:pt x="1679" y="1104"/>
                  <a:pt x="1679" y="1104"/>
                  <a:pt x="1667" y="1092"/>
                </a:cubicBezTo>
                <a:cubicBezTo>
                  <a:pt x="1250" y="1021"/>
                  <a:pt x="953" y="569"/>
                  <a:pt x="869" y="9"/>
                </a:cubicBezTo>
                <a:cubicBezTo>
                  <a:pt x="869"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261;p43"/>
          <p:cNvSpPr/>
          <p:nvPr/>
        </p:nvSpPr>
        <p:spPr>
          <a:xfrm>
            <a:off x="1432775" y="439509"/>
            <a:ext cx="1532116" cy="579524"/>
          </a:xfrm>
          <a:custGeom>
            <a:avLst/>
            <a:gdLst/>
            <a:ahLst/>
            <a:cxnLst/>
            <a:rect l="l" t="t" r="r" b="b"/>
            <a:pathLst>
              <a:path w="53924" h="20395" extrusionOk="0">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262;p43"/>
          <p:cNvSpPr/>
          <p:nvPr/>
        </p:nvSpPr>
        <p:spPr>
          <a:xfrm>
            <a:off x="5999259" y="895150"/>
            <a:ext cx="1532116" cy="579524"/>
          </a:xfrm>
          <a:custGeom>
            <a:avLst/>
            <a:gdLst/>
            <a:ahLst/>
            <a:cxnLst/>
            <a:rect l="l" t="t" r="r" b="b"/>
            <a:pathLst>
              <a:path w="53924" h="20395" extrusionOk="0">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02545" y="789803"/>
            <a:ext cx="2577950" cy="400110"/>
          </a:xfrm>
          <a:prstGeom prst="rect">
            <a:avLst/>
          </a:prstGeom>
        </p:spPr>
        <p:txBody>
          <a:bodyPr wrap="none">
            <a:spAutoFit/>
          </a:bodyPr>
          <a:lstStyle/>
          <a:p>
            <a:r>
              <a:rPr lang="en-US" sz="2000">
                <a:solidFill>
                  <a:schemeClr val="dk2"/>
                </a:solidFill>
                <a:latin typeface="Lexend SemiBold"/>
                <a:ea typeface="Lexend SemiBold"/>
                <a:cs typeface="Lexend SemiBold"/>
              </a:rPr>
              <a:t>2. Tác dụng quang</a:t>
            </a:r>
          </a:p>
        </p:txBody>
      </p:sp>
      <p:pic>
        <p:nvPicPr>
          <p:cNvPr id="5" name="Picture 4"/>
          <p:cNvPicPr>
            <a:picLocks noChangeAspect="1"/>
          </p:cNvPicPr>
          <p:nvPr/>
        </p:nvPicPr>
        <p:blipFill>
          <a:blip r:embed="rId2"/>
          <a:stretch>
            <a:fillRect/>
          </a:stretch>
        </p:blipFill>
        <p:spPr>
          <a:xfrm>
            <a:off x="795204" y="2798619"/>
            <a:ext cx="2196316" cy="1477895"/>
          </a:xfrm>
          <a:prstGeom prst="rect">
            <a:avLst/>
          </a:prstGeom>
        </p:spPr>
      </p:pic>
      <p:sp>
        <p:nvSpPr>
          <p:cNvPr id="6" name="Rectangle 5"/>
          <p:cNvSpPr/>
          <p:nvPr/>
        </p:nvSpPr>
        <p:spPr>
          <a:xfrm>
            <a:off x="1310150" y="1302888"/>
            <a:ext cx="4800194" cy="1077218"/>
          </a:xfrm>
          <a:prstGeom prst="rect">
            <a:avLst/>
          </a:prstGeom>
        </p:spPr>
        <p:txBody>
          <a:bodyPr wrap="square">
            <a:spAutoFit/>
          </a:bodyPr>
          <a:lstStyle/>
          <a:p>
            <a:pPr algn="just"/>
            <a:r>
              <a:rPr lang="en-US" sz="1600">
                <a:solidFill>
                  <a:schemeClr val="dk1"/>
                </a:solidFill>
                <a:latin typeface="Libre Franklin"/>
                <a:ea typeface="Libre Franklin"/>
                <a:cs typeface="Libre Franklin"/>
              </a:rPr>
              <a:t>Dòng điện xoay chiều có </a:t>
            </a:r>
            <a:r>
              <a:rPr lang="en-US" sz="1600" b="1">
                <a:solidFill>
                  <a:srgbClr val="C00000"/>
                </a:solidFill>
                <a:latin typeface="Libre Franklin"/>
                <a:ea typeface="Libre Franklin"/>
                <a:cs typeface="Libre Franklin"/>
              </a:rPr>
              <a:t>tác dụng quang</a:t>
            </a:r>
            <a:r>
              <a:rPr lang="en-US" sz="1600">
                <a:solidFill>
                  <a:schemeClr val="dk1"/>
                </a:solidFill>
                <a:latin typeface="Libre Franklin"/>
                <a:ea typeface="Libre Franklin"/>
                <a:cs typeface="Libre Franklin"/>
              </a:rPr>
              <a:t> mà một ứng dụng phổ biến trong cuộc sống là thắp sáng các đèn huỳnh quang ống, đèn huỳnh quang compact, đèn sợi đốt,...</a:t>
            </a:r>
          </a:p>
        </p:txBody>
      </p:sp>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backgroundRemoval t="0" b="100000" l="9896" r="89844"/>
                    </a14:imgEffect>
                  </a14:imgLayer>
                </a14:imgProps>
              </a:ext>
            </a:extLst>
          </a:blip>
          <a:stretch>
            <a:fillRect/>
          </a:stretch>
        </p:blipFill>
        <p:spPr>
          <a:xfrm>
            <a:off x="7196680" y="2821018"/>
            <a:ext cx="1197510" cy="1596680"/>
          </a:xfrm>
          <a:prstGeom prst="rect">
            <a:avLst/>
          </a:prstGeom>
        </p:spPr>
      </p:pic>
      <p:pic>
        <p:nvPicPr>
          <p:cNvPr id="11" name="Picture 10"/>
          <p:cNvPicPr>
            <a:picLocks noChangeAspect="1"/>
          </p:cNvPicPr>
          <p:nvPr/>
        </p:nvPicPr>
        <p:blipFill>
          <a:blip r:embed="rId5">
            <a:extLst>
              <a:ext uri="{BEBA8EAE-BF5A-486C-A8C5-ECC9F3942E4B}">
                <a14:imgProps xmlns:a14="http://schemas.microsoft.com/office/drawing/2010/main">
                  <a14:imgLayer r:embed="rId6">
                    <a14:imgEffect>
                      <a14:backgroundRemoval t="1795" b="99744" l="10000" r="90000">
                        <a14:foregroundMark x1="73462" y1="7436" x2="74038" y2="94615"/>
                        <a14:foregroundMark x1="86538" y1="39231" x2="82500" y2="67179"/>
                      </a14:backgroundRemoval>
                    </a14:imgEffect>
                  </a14:imgLayer>
                </a14:imgProps>
              </a:ext>
            </a:extLst>
          </a:blip>
          <a:stretch>
            <a:fillRect/>
          </a:stretch>
        </p:blipFill>
        <p:spPr>
          <a:xfrm>
            <a:off x="6454809" y="966166"/>
            <a:ext cx="1939381" cy="1454536"/>
          </a:xfrm>
          <a:prstGeom prst="rect">
            <a:avLst/>
          </a:prstGeom>
        </p:spPr>
      </p:pic>
      <p:pic>
        <p:nvPicPr>
          <p:cNvPr id="12" name="Picture 11"/>
          <p:cNvPicPr>
            <a:picLocks noChangeAspect="1"/>
          </p:cNvPicPr>
          <p:nvPr/>
        </p:nvPicPr>
        <p:blipFill rotWithShape="1">
          <a:blip r:embed="rId7"/>
          <a:srcRect t="28992" b="27703"/>
          <a:stretch/>
        </p:blipFill>
        <p:spPr>
          <a:xfrm>
            <a:off x="3387715" y="2880411"/>
            <a:ext cx="3412770" cy="1477895"/>
          </a:xfrm>
          <a:prstGeom prst="rect">
            <a:avLst/>
          </a:prstGeom>
        </p:spPr>
      </p:pic>
      <p:sp>
        <p:nvSpPr>
          <p:cNvPr id="13" name="Google Shape;1233;p43"/>
          <p:cNvSpPr txBox="1">
            <a:spLocks/>
          </p:cNvSpPr>
          <p:nvPr/>
        </p:nvSpPr>
        <p:spPr>
          <a:xfrm>
            <a:off x="1310150" y="289498"/>
            <a:ext cx="6454152" cy="363184"/>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000">
                <a:solidFill>
                  <a:schemeClr val="dk2"/>
                </a:solidFill>
                <a:latin typeface="Lexend SemiBold"/>
                <a:ea typeface="Lexend SemiBold"/>
                <a:cs typeface="Lexend SemiBold"/>
                <a:sym typeface="Lexend SemiBold"/>
              </a:rPr>
              <a:t>I - TÁC DỤNG CỦA DÒNG ĐIỆN XOAY CHIỀU</a:t>
            </a:r>
          </a:p>
        </p:txBody>
      </p:sp>
    </p:spTree>
    <p:extLst>
      <p:ext uri="{BB962C8B-B14F-4D97-AF65-F5344CB8AC3E}">
        <p14:creationId xmlns:p14="http://schemas.microsoft.com/office/powerpoint/2010/main" val="20497347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6" presetClass="entr" presetSubtype="21"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par>
                                <p:cTn id="21" presetID="22" presetClass="entr" presetSubtype="1"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up)">
                                      <p:cBhvr>
                                        <p:cTn id="23" dur="500"/>
                                        <p:tgtEl>
                                          <p:spTgt spid="11"/>
                                        </p:tgtEl>
                                      </p:cBhvr>
                                    </p:animEffect>
                                  </p:childTnLst>
                                </p:cTn>
                              </p:par>
                              <p:par>
                                <p:cTn id="24" presetID="14" presetClass="entr" presetSubtype="1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randombar(horizontal)">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5071" y="1174481"/>
            <a:ext cx="4363112" cy="830997"/>
          </a:xfrm>
          <a:prstGeom prst="rect">
            <a:avLst/>
          </a:prstGeom>
        </p:spPr>
        <p:txBody>
          <a:bodyPr wrap="square">
            <a:spAutoFit/>
          </a:bodyPr>
          <a:lstStyle/>
          <a:p>
            <a:pPr marL="285750" indent="-285750" algn="just">
              <a:lnSpc>
                <a:spcPct val="150000"/>
              </a:lnSpc>
              <a:buFont typeface="Wingdings" panose="05000000000000000000" pitchFamily="2" charset="2"/>
              <a:buChar char="§"/>
            </a:pPr>
            <a:r>
              <a:rPr lang="vi-VN" sz="1600">
                <a:latin typeface="Libre Franklin"/>
                <a:ea typeface="Libre Franklin"/>
                <a:cs typeface="Libre Franklin"/>
              </a:rPr>
              <a:t>Các tai nạn về điện giật chứng tỏ dòng điện có </a:t>
            </a:r>
            <a:r>
              <a:rPr lang="vi-VN" sz="1600" b="1">
                <a:solidFill>
                  <a:srgbClr val="C00000"/>
                </a:solidFill>
                <a:latin typeface="Libre Franklin"/>
                <a:ea typeface="Libre Franklin"/>
                <a:cs typeface="Libre Franklin"/>
              </a:rPr>
              <a:t>tác dụng sinh lí. </a:t>
            </a:r>
            <a:endParaRPr lang="en-US" sz="1600" b="1">
              <a:solidFill>
                <a:srgbClr val="C00000"/>
              </a:solidFill>
              <a:latin typeface="Libre Franklin"/>
              <a:ea typeface="Libre Franklin"/>
              <a:cs typeface="Libre Franklin"/>
            </a:endParaRPr>
          </a:p>
        </p:txBody>
      </p:sp>
      <p:sp>
        <p:nvSpPr>
          <p:cNvPr id="6" name="Rectangle 5"/>
          <p:cNvSpPr/>
          <p:nvPr/>
        </p:nvSpPr>
        <p:spPr>
          <a:xfrm>
            <a:off x="486859" y="633032"/>
            <a:ext cx="2504212" cy="400110"/>
          </a:xfrm>
          <a:prstGeom prst="rect">
            <a:avLst/>
          </a:prstGeom>
        </p:spPr>
        <p:txBody>
          <a:bodyPr wrap="none">
            <a:spAutoFit/>
          </a:bodyPr>
          <a:lstStyle/>
          <a:p>
            <a:r>
              <a:rPr lang="en-US" sz="2000">
                <a:solidFill>
                  <a:schemeClr val="dk2"/>
                </a:solidFill>
                <a:latin typeface="Lexend SemiBold"/>
                <a:ea typeface="Lexend SemiBold"/>
                <a:cs typeface="Lexend SemiBold"/>
              </a:rPr>
              <a:t>3. Tác dụng sinh lí</a:t>
            </a:r>
          </a:p>
        </p:txBody>
      </p:sp>
      <p:sp>
        <p:nvSpPr>
          <p:cNvPr id="7" name="Google Shape;1233;p43"/>
          <p:cNvSpPr txBox="1">
            <a:spLocks/>
          </p:cNvSpPr>
          <p:nvPr/>
        </p:nvSpPr>
        <p:spPr>
          <a:xfrm>
            <a:off x="174117" y="160442"/>
            <a:ext cx="6454152" cy="363184"/>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000">
                <a:solidFill>
                  <a:schemeClr val="dk2"/>
                </a:solidFill>
                <a:latin typeface="Lexend SemiBold"/>
                <a:ea typeface="Lexend SemiBold"/>
                <a:cs typeface="Lexend SemiBold"/>
                <a:sym typeface="Lexend SemiBold"/>
              </a:rPr>
              <a:t>I - TÁC DỤNG CỦA DÒNG ĐIỆN XOAY CHIỀU</a:t>
            </a:r>
          </a:p>
        </p:txBody>
      </p:sp>
      <p:sp>
        <p:nvSpPr>
          <p:cNvPr id="2" name="Rectangle 1"/>
          <p:cNvSpPr/>
          <p:nvPr/>
        </p:nvSpPr>
        <p:spPr>
          <a:xfrm>
            <a:off x="705071" y="2626357"/>
            <a:ext cx="4459930" cy="830997"/>
          </a:xfrm>
          <a:prstGeom prst="rect">
            <a:avLst/>
          </a:prstGeom>
        </p:spPr>
        <p:txBody>
          <a:bodyPr wrap="square">
            <a:spAutoFit/>
          </a:bodyPr>
          <a:lstStyle/>
          <a:p>
            <a:pPr marL="285750" indent="-285750">
              <a:lnSpc>
                <a:spcPct val="150000"/>
              </a:lnSpc>
              <a:buFont typeface="Wingdings" panose="05000000000000000000" pitchFamily="2" charset="2"/>
              <a:buChar char="§"/>
            </a:pPr>
            <a:r>
              <a:rPr lang="vi-VN" sz="1600">
                <a:latin typeface="Libre Franklin"/>
                <a:ea typeface="Libre Franklin"/>
                <a:cs typeface="Libre Franklin"/>
              </a:rPr>
              <a:t>Trong y học, người ta cũng sử dụng dòng điện thích hợp để điều trị một số bệnh.</a:t>
            </a:r>
            <a:endParaRPr lang="en-US" sz="1600">
              <a:latin typeface="Libre Franklin"/>
              <a:ea typeface="Libre Franklin"/>
              <a:cs typeface="Libre Franklin"/>
            </a:endParaRPr>
          </a:p>
        </p:txBody>
      </p:sp>
      <p:pic>
        <p:nvPicPr>
          <p:cNvPr id="3" name="Picture 2"/>
          <p:cNvPicPr>
            <a:picLocks noChangeAspect="1"/>
          </p:cNvPicPr>
          <p:nvPr/>
        </p:nvPicPr>
        <p:blipFill>
          <a:blip r:embed="rId2"/>
          <a:stretch>
            <a:fillRect/>
          </a:stretch>
        </p:blipFill>
        <p:spPr>
          <a:xfrm>
            <a:off x="5555763" y="954113"/>
            <a:ext cx="2372624" cy="1482890"/>
          </a:xfrm>
          <a:prstGeom prst="rect">
            <a:avLst/>
          </a:prstGeom>
          <a:ln>
            <a:noFill/>
          </a:ln>
          <a:effectLst>
            <a:outerShdw blurRad="190500" algn="tl" rotWithShape="0">
              <a:srgbClr val="000000">
                <a:alpha val="70000"/>
              </a:srgbClr>
            </a:outerShdw>
          </a:effectLst>
        </p:spPr>
      </p:pic>
      <p:sp>
        <p:nvSpPr>
          <p:cNvPr id="5" name="Rectangle 4"/>
          <p:cNvSpPr/>
          <p:nvPr/>
        </p:nvSpPr>
        <p:spPr>
          <a:xfrm>
            <a:off x="586737" y="3972142"/>
            <a:ext cx="7997865" cy="954107"/>
          </a:xfrm>
          <a:prstGeom prst="rect">
            <a:avLst/>
          </a:prstGeom>
        </p:spPr>
        <p:txBody>
          <a:bodyPr wrap="square">
            <a:spAutoFit/>
          </a:bodyPr>
          <a:lstStyle/>
          <a:p>
            <a:pPr algn="just"/>
            <a:r>
              <a:rPr lang="en-US" sz="2400" b="1">
                <a:solidFill>
                  <a:srgbClr val="C00000"/>
                </a:solidFill>
                <a:latin typeface="Libre Franklin"/>
                <a:ea typeface="Libre Franklin"/>
                <a:cs typeface="Libre Franklin"/>
              </a:rPr>
              <a:t>!</a:t>
            </a:r>
            <a:r>
              <a:rPr lang="en-US" sz="1600" i="1">
                <a:solidFill>
                  <a:schemeClr val="bg2">
                    <a:lumMod val="75000"/>
                  </a:schemeClr>
                </a:solidFill>
                <a:latin typeface="Libre Franklin"/>
                <a:ea typeface="Libre Franklin"/>
                <a:cs typeface="Libre Franklin"/>
              </a:rPr>
              <a:t> </a:t>
            </a:r>
            <a:r>
              <a:rPr lang="vi-VN" sz="1600" i="1">
                <a:solidFill>
                  <a:schemeClr val="bg2">
                    <a:lumMod val="75000"/>
                  </a:schemeClr>
                </a:solidFill>
                <a:latin typeface="Libre Franklin"/>
                <a:ea typeface="Libre Franklin"/>
                <a:cs typeface="Libre Franklin"/>
              </a:rPr>
              <a:t>Hiệu điện thế 220 V của mạng điện xoay chiều trong gia đình có thể gây nguy hiểm lớn tới tính mạng nếu ta chạm vào nơi không được cách điện của đường dây dẫn hay thiết bị điện. Do đó, cần tuân thủ đầy đủ các quy tắc về an toàn điện đã học.</a:t>
            </a:r>
            <a:endParaRPr lang="en-US" sz="1600" i="1">
              <a:solidFill>
                <a:schemeClr val="bg2">
                  <a:lumMod val="75000"/>
                </a:schemeClr>
              </a:solidFill>
              <a:latin typeface="Libre Franklin"/>
              <a:ea typeface="Libre Franklin"/>
              <a:cs typeface="Libre Franklin"/>
            </a:endParaRPr>
          </a:p>
        </p:txBody>
      </p:sp>
      <p:pic>
        <p:nvPicPr>
          <p:cNvPr id="11" name="Picture 10"/>
          <p:cNvPicPr>
            <a:picLocks noChangeAspect="1"/>
          </p:cNvPicPr>
          <p:nvPr/>
        </p:nvPicPr>
        <p:blipFill>
          <a:blip r:embed="rId3"/>
          <a:stretch>
            <a:fillRect/>
          </a:stretch>
        </p:blipFill>
        <p:spPr>
          <a:xfrm>
            <a:off x="5555762" y="2535819"/>
            <a:ext cx="2372625" cy="133237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1704260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par>
                                <p:cTn id="21" presetID="10"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2"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236;p43"/>
          <p:cNvSpPr txBox="1">
            <a:spLocks/>
          </p:cNvSpPr>
          <p:nvPr/>
        </p:nvSpPr>
        <p:spPr>
          <a:xfrm>
            <a:off x="1602437" y="116706"/>
            <a:ext cx="6756255" cy="54775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000">
                <a:solidFill>
                  <a:schemeClr val="dk2"/>
                </a:solidFill>
                <a:latin typeface="Lexend SemiBold"/>
                <a:ea typeface="Lexend SemiBold"/>
                <a:cs typeface="Lexend SemiBold"/>
              </a:rPr>
              <a:t>II - TÁC DỤNG TỪ CỦA DÒNG ĐIỆN XOAY CHIỀU</a:t>
            </a:r>
          </a:p>
        </p:txBody>
      </p:sp>
      <p:sp>
        <p:nvSpPr>
          <p:cNvPr id="7" name="Rectangle 6"/>
          <p:cNvSpPr/>
          <p:nvPr/>
        </p:nvSpPr>
        <p:spPr>
          <a:xfrm>
            <a:off x="905759" y="2914162"/>
            <a:ext cx="4368138" cy="1323439"/>
          </a:xfrm>
          <a:prstGeom prst="rect">
            <a:avLst/>
          </a:prstGeom>
        </p:spPr>
        <p:txBody>
          <a:bodyPr wrap="square">
            <a:spAutoFit/>
          </a:bodyPr>
          <a:lstStyle/>
          <a:p>
            <a:pPr algn="just"/>
            <a:r>
              <a:rPr lang="en-US" sz="1600">
                <a:latin typeface="Libre Franklin"/>
                <a:ea typeface="Libre Franklin"/>
                <a:cs typeface="Libre Franklin"/>
              </a:rPr>
              <a:t>Làm lại </a:t>
            </a:r>
            <a:r>
              <a:rPr lang="vi-VN" sz="1600">
                <a:latin typeface="Libre Franklin"/>
                <a:ea typeface="Libre Franklin"/>
                <a:cs typeface="Libre Franklin"/>
              </a:rPr>
              <a:t>thí nghiệm nhưng cho </a:t>
            </a:r>
            <a:r>
              <a:rPr lang="vi-VN" sz="1600" b="1">
                <a:solidFill>
                  <a:srgbClr val="C00000"/>
                </a:solidFill>
                <a:latin typeface="Libre Franklin"/>
                <a:ea typeface="Libre Franklin"/>
                <a:cs typeface="Libre Franklin"/>
              </a:rPr>
              <a:t>dòng điện xoay chiều</a:t>
            </a:r>
            <a:r>
              <a:rPr lang="vi-VN" sz="1600">
                <a:latin typeface="Libre Franklin"/>
                <a:ea typeface="Libre Franklin"/>
                <a:cs typeface="Libre Franklin"/>
              </a:rPr>
              <a:t> đi vào nam châm, thấy nam châm điện hút được thanh nam châm vĩnh cửu đặt gần nó, chúng tỏ dòng điện xoay chiều có </a:t>
            </a:r>
            <a:r>
              <a:rPr lang="vi-VN" sz="1600" b="1">
                <a:solidFill>
                  <a:srgbClr val="C00000"/>
                </a:solidFill>
                <a:latin typeface="Libre Franklin"/>
                <a:ea typeface="Libre Franklin"/>
                <a:cs typeface="Libre Franklin"/>
              </a:rPr>
              <a:t>tác dụng từ.</a:t>
            </a:r>
            <a:endParaRPr lang="en-US" sz="1600" b="1">
              <a:solidFill>
                <a:srgbClr val="C00000"/>
              </a:solidFill>
              <a:latin typeface="Libre Franklin"/>
              <a:ea typeface="Libre Franklin"/>
              <a:cs typeface="Libre Franklin"/>
            </a:endParaRPr>
          </a:p>
        </p:txBody>
      </p:sp>
      <p:sp>
        <p:nvSpPr>
          <p:cNvPr id="8" name="Rectangle 7"/>
          <p:cNvSpPr/>
          <p:nvPr/>
        </p:nvSpPr>
        <p:spPr>
          <a:xfrm>
            <a:off x="938145" y="2940039"/>
            <a:ext cx="4303366" cy="1569660"/>
          </a:xfrm>
          <a:prstGeom prst="rect">
            <a:avLst/>
          </a:prstGeom>
        </p:spPr>
        <p:txBody>
          <a:bodyPr wrap="square">
            <a:spAutoFit/>
          </a:bodyPr>
          <a:lstStyle/>
          <a:p>
            <a:pPr algn="just"/>
            <a:r>
              <a:rPr lang="en-US" sz="1600">
                <a:latin typeface="Libre Franklin"/>
                <a:ea typeface="Libre Franklin"/>
                <a:cs typeface="Libre Franklin"/>
              </a:rPr>
              <a:t>Khi dòng điện luân phiên đổi chiều, cực từ ở một đầu nam châm cũng luân phiên thay đổi tên từ Nam sang Bắc rồi từ Bắc sang Nam. Cực Bắc của nam châm lần lượt bị hút, đẩy tùy theo chiều dòng điện vào thời điểm đó.</a:t>
            </a:r>
          </a:p>
        </p:txBody>
      </p:sp>
      <p:pic>
        <p:nvPicPr>
          <p:cNvPr id="9" name="Picture 8"/>
          <p:cNvPicPr>
            <a:picLocks noChangeAspect="1"/>
          </p:cNvPicPr>
          <p:nvPr/>
        </p:nvPicPr>
        <p:blipFill>
          <a:blip r:embed="rId2"/>
          <a:stretch>
            <a:fillRect/>
          </a:stretch>
        </p:blipFill>
        <p:spPr>
          <a:xfrm>
            <a:off x="5588428" y="977191"/>
            <a:ext cx="2657475" cy="1724025"/>
          </a:xfrm>
          <a:prstGeom prst="rect">
            <a:avLst/>
          </a:prstGeom>
        </p:spPr>
      </p:pic>
      <p:pic>
        <p:nvPicPr>
          <p:cNvPr id="10" name="Picture 9"/>
          <p:cNvPicPr>
            <a:picLocks noChangeAspect="1"/>
          </p:cNvPicPr>
          <p:nvPr/>
        </p:nvPicPr>
        <p:blipFill>
          <a:blip r:embed="rId3"/>
          <a:stretch>
            <a:fillRect/>
          </a:stretch>
        </p:blipFill>
        <p:spPr>
          <a:xfrm>
            <a:off x="5588427" y="2848777"/>
            <a:ext cx="2657475" cy="1660922"/>
          </a:xfrm>
          <a:prstGeom prst="rect">
            <a:avLst/>
          </a:prstGeom>
        </p:spPr>
      </p:pic>
      <p:sp>
        <p:nvSpPr>
          <p:cNvPr id="12" name="Rectangle 11"/>
          <p:cNvSpPr/>
          <p:nvPr/>
        </p:nvSpPr>
        <p:spPr>
          <a:xfrm>
            <a:off x="1001716" y="1440769"/>
            <a:ext cx="4273562" cy="830997"/>
          </a:xfrm>
          <a:prstGeom prst="rect">
            <a:avLst/>
          </a:prstGeom>
        </p:spPr>
        <p:txBody>
          <a:bodyPr wrap="square">
            <a:spAutoFit/>
          </a:bodyPr>
          <a:lstStyle/>
          <a:p>
            <a:pPr algn="just"/>
            <a:r>
              <a:rPr lang="en-US" sz="1600" b="1">
                <a:solidFill>
                  <a:srgbClr val="C00000"/>
                </a:solidFill>
                <a:latin typeface="Libre Franklin"/>
                <a:ea typeface="Libre Franklin"/>
                <a:cs typeface="Libre Franklin"/>
              </a:rPr>
              <a:t>C2. </a:t>
            </a:r>
            <a:r>
              <a:rPr lang="en-US" sz="1600">
                <a:latin typeface="Libre Franklin"/>
                <a:ea typeface="Libre Franklin"/>
                <a:cs typeface="Libre Franklin"/>
              </a:rPr>
              <a:t>Làm thí nghiệm với nam châm điện bằng nguồn điện một chiều. Hiện tượng gì xảy ra khi ta đổi chiều dòng điện ?</a:t>
            </a:r>
          </a:p>
        </p:txBody>
      </p:sp>
      <p:sp>
        <p:nvSpPr>
          <p:cNvPr id="11" name="Rectangle 10"/>
          <p:cNvSpPr/>
          <p:nvPr/>
        </p:nvSpPr>
        <p:spPr>
          <a:xfrm>
            <a:off x="1000335" y="1600660"/>
            <a:ext cx="4273562" cy="830997"/>
          </a:xfrm>
          <a:prstGeom prst="rect">
            <a:avLst/>
          </a:prstGeom>
        </p:spPr>
        <p:txBody>
          <a:bodyPr wrap="square">
            <a:spAutoFit/>
          </a:bodyPr>
          <a:lstStyle/>
          <a:p>
            <a:pPr algn="just"/>
            <a:r>
              <a:rPr lang="en-US" sz="1600" i="1">
                <a:solidFill>
                  <a:srgbClr val="3B6894"/>
                </a:solidFill>
                <a:latin typeface="Libre Franklin"/>
                <a:ea typeface="Libre Franklin"/>
                <a:cs typeface="Libre Franklin"/>
              </a:rPr>
              <a:t>Khi </a:t>
            </a:r>
            <a:r>
              <a:rPr lang="vi-VN" sz="1600" i="1">
                <a:solidFill>
                  <a:srgbClr val="3B6894"/>
                </a:solidFill>
                <a:latin typeface="Libre Franklin"/>
                <a:ea typeface="Libre Franklin"/>
                <a:cs typeface="Libre Franklin"/>
              </a:rPr>
              <a:t>sử dụng dòng điện không đổi, nếu lúc đầu cực N của thanh nam châm bị hút thì khi đổi chiều nó sẽ bị đẩy và ngược lại.</a:t>
            </a:r>
            <a:endParaRPr lang="en-US" sz="1600" i="1">
              <a:solidFill>
                <a:srgbClr val="3B6894"/>
              </a:solidFill>
              <a:latin typeface="Libre Franklin"/>
              <a:ea typeface="Libre Franklin"/>
              <a:cs typeface="Libre Franklin"/>
            </a:endParaRPr>
          </a:p>
        </p:txBody>
      </p:sp>
      <p:sp>
        <p:nvSpPr>
          <p:cNvPr id="14" name="Rectangle 13"/>
          <p:cNvSpPr/>
          <p:nvPr/>
        </p:nvSpPr>
        <p:spPr>
          <a:xfrm>
            <a:off x="1602437" y="808038"/>
            <a:ext cx="1901483" cy="400110"/>
          </a:xfrm>
          <a:prstGeom prst="rect">
            <a:avLst/>
          </a:prstGeom>
        </p:spPr>
        <p:txBody>
          <a:bodyPr wrap="none">
            <a:spAutoFit/>
          </a:bodyPr>
          <a:lstStyle/>
          <a:p>
            <a:r>
              <a:rPr lang="en-US" sz="2000">
                <a:solidFill>
                  <a:schemeClr val="dk2"/>
                </a:solidFill>
                <a:latin typeface="Lexend SemiBold"/>
                <a:ea typeface="Lexend SemiBold"/>
                <a:cs typeface="Lexend SemiBold"/>
              </a:rPr>
              <a:t>1. Thí nghiệm</a:t>
            </a:r>
          </a:p>
        </p:txBody>
      </p:sp>
    </p:spTree>
    <p:extLst>
      <p:ext uri="{BB962C8B-B14F-4D97-AF65-F5344CB8AC3E}">
        <p14:creationId xmlns:p14="http://schemas.microsoft.com/office/powerpoint/2010/main" val="12159655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1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10"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6" presetClass="entr" presetSubtype="21"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arn(inVertical)">
                                      <p:cBhvr>
                                        <p:cTn id="33" dur="500"/>
                                        <p:tgtEl>
                                          <p:spTgt spid="7"/>
                                        </p:tgtEl>
                                      </p:cBhvr>
                                    </p:animEffect>
                                  </p:childTnLst>
                                </p:cTn>
                              </p:par>
                              <p:par>
                                <p:cTn id="34" presetID="16" presetClass="entr" presetSubtype="21"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arn(inVertical)">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1" nodeType="clickEffect">
                                  <p:stCondLst>
                                    <p:cond delay="0"/>
                                  </p:stCondLst>
                                  <p:childTnLst>
                                    <p:animEffect transition="out" filter="fade">
                                      <p:cBhvr>
                                        <p:cTn id="40" dur="500"/>
                                        <p:tgtEl>
                                          <p:spTgt spid="7"/>
                                        </p:tgtEl>
                                      </p:cBhvr>
                                    </p:animEffect>
                                    <p:set>
                                      <p:cBhvr>
                                        <p:cTn id="41" dur="1" fill="hold">
                                          <p:stCondLst>
                                            <p:cond delay="499"/>
                                          </p:stCondLst>
                                        </p:cTn>
                                        <p:tgtEl>
                                          <p:spTgt spid="7"/>
                                        </p:tgtEl>
                                        <p:attrNameLst>
                                          <p:attrName>style.visibility</p:attrName>
                                        </p:attrNameLst>
                                      </p:cBhvr>
                                      <p:to>
                                        <p:strVal val="hidden"/>
                                      </p:to>
                                    </p:set>
                                  </p:childTnLst>
                                </p:cTn>
                              </p:par>
                              <p:par>
                                <p:cTn id="42" presetID="2" presetClass="entr" presetSubtype="4" fill="hold" grpId="0" nodeType="with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ppt_x"/>
                                          </p:val>
                                        </p:tav>
                                        <p:tav tm="100000">
                                          <p:val>
                                            <p:strVal val="#ppt_x"/>
                                          </p:val>
                                        </p:tav>
                                      </p:tavLst>
                                    </p:anim>
                                    <p:anim calcmode="lin" valueType="num">
                                      <p:cBhvr additive="base">
                                        <p:cTn id="4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7" grpId="1"/>
      <p:bldP spid="8" grpId="0"/>
      <p:bldP spid="12" grpId="0"/>
      <p:bldP spid="12" grpId="1"/>
      <p:bldP spid="11"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236;p43"/>
          <p:cNvSpPr txBox="1">
            <a:spLocks/>
          </p:cNvSpPr>
          <p:nvPr/>
        </p:nvSpPr>
        <p:spPr>
          <a:xfrm>
            <a:off x="1602437" y="116706"/>
            <a:ext cx="6756255" cy="54775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000">
                <a:solidFill>
                  <a:schemeClr val="dk2"/>
                </a:solidFill>
                <a:latin typeface="Lexend SemiBold"/>
                <a:ea typeface="Lexend SemiBold"/>
                <a:cs typeface="Lexend SemiBold"/>
              </a:rPr>
              <a:t>II - TÁC DỤNG TỪ CỦA DÒNG ĐIỆN XOAY CHIỀU</a:t>
            </a:r>
          </a:p>
        </p:txBody>
      </p:sp>
      <p:pic>
        <p:nvPicPr>
          <p:cNvPr id="9" name="Picture 8"/>
          <p:cNvPicPr>
            <a:picLocks noChangeAspect="1"/>
          </p:cNvPicPr>
          <p:nvPr/>
        </p:nvPicPr>
        <p:blipFill>
          <a:blip r:embed="rId2"/>
          <a:stretch>
            <a:fillRect/>
          </a:stretch>
        </p:blipFill>
        <p:spPr>
          <a:xfrm>
            <a:off x="1602437" y="1490521"/>
            <a:ext cx="2657475" cy="1724025"/>
          </a:xfrm>
          <a:prstGeom prst="rect">
            <a:avLst/>
          </a:prstGeom>
        </p:spPr>
      </p:pic>
      <p:pic>
        <p:nvPicPr>
          <p:cNvPr id="10" name="Picture 9"/>
          <p:cNvPicPr>
            <a:picLocks noChangeAspect="1"/>
          </p:cNvPicPr>
          <p:nvPr/>
        </p:nvPicPr>
        <p:blipFill>
          <a:blip r:embed="rId3"/>
          <a:stretch>
            <a:fillRect/>
          </a:stretch>
        </p:blipFill>
        <p:spPr>
          <a:xfrm>
            <a:off x="4980564" y="1490520"/>
            <a:ext cx="2758440" cy="1724025"/>
          </a:xfrm>
          <a:prstGeom prst="rect">
            <a:avLst/>
          </a:prstGeom>
        </p:spPr>
      </p:pic>
      <p:sp>
        <p:nvSpPr>
          <p:cNvPr id="14" name="Rectangle 13"/>
          <p:cNvSpPr/>
          <p:nvPr/>
        </p:nvSpPr>
        <p:spPr>
          <a:xfrm>
            <a:off x="1602437" y="808038"/>
            <a:ext cx="1550424" cy="400110"/>
          </a:xfrm>
          <a:prstGeom prst="rect">
            <a:avLst/>
          </a:prstGeom>
        </p:spPr>
        <p:txBody>
          <a:bodyPr wrap="none">
            <a:spAutoFit/>
          </a:bodyPr>
          <a:lstStyle/>
          <a:p>
            <a:r>
              <a:rPr lang="en-US" sz="2000">
                <a:solidFill>
                  <a:schemeClr val="dk2"/>
                </a:solidFill>
                <a:latin typeface="Lexend SemiBold"/>
                <a:ea typeface="Lexend SemiBold"/>
                <a:cs typeface="Lexend SemiBold"/>
              </a:rPr>
              <a:t>2. Kết luận</a:t>
            </a:r>
          </a:p>
        </p:txBody>
      </p:sp>
      <p:sp>
        <p:nvSpPr>
          <p:cNvPr id="13" name="Rectangle 12"/>
          <p:cNvSpPr/>
          <p:nvPr/>
        </p:nvSpPr>
        <p:spPr>
          <a:xfrm>
            <a:off x="1767734" y="3496919"/>
            <a:ext cx="5875739" cy="830997"/>
          </a:xfrm>
          <a:prstGeom prst="rect">
            <a:avLst/>
          </a:prstGeom>
          <a:ln w="19050">
            <a:solidFill>
              <a:schemeClr val="bg2">
                <a:lumMod val="75000"/>
              </a:schemeClr>
            </a:solidFill>
            <a:prstDash val="dash"/>
          </a:ln>
        </p:spPr>
        <p:txBody>
          <a:bodyPr wrap="square">
            <a:spAutoFit/>
          </a:bodyPr>
          <a:lstStyle/>
          <a:p>
            <a:pPr marL="285750" indent="-285750" algn="just">
              <a:lnSpc>
                <a:spcPct val="150000"/>
              </a:lnSpc>
              <a:buFont typeface="Wingdings" panose="05000000000000000000" pitchFamily="2" charset="2"/>
              <a:buChar char="v"/>
            </a:pPr>
            <a:r>
              <a:rPr lang="en-US" sz="1600" i="1">
                <a:solidFill>
                  <a:srgbClr val="3B6894"/>
                </a:solidFill>
                <a:latin typeface="Libre Franklin"/>
                <a:ea typeface="Libre Franklin"/>
                <a:cs typeface="Libre Franklin"/>
              </a:rPr>
              <a:t>Khi dòng điện đổi chiều thì lực từ của dòng điện tác dụng lên nam châm cũng đổi chiều.</a:t>
            </a:r>
          </a:p>
        </p:txBody>
      </p:sp>
    </p:spTree>
    <p:extLst>
      <p:ext uri="{BB962C8B-B14F-4D97-AF65-F5344CB8AC3E}">
        <p14:creationId xmlns:p14="http://schemas.microsoft.com/office/powerpoint/2010/main" val="34917885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239;p43"/>
          <p:cNvSpPr txBox="1">
            <a:spLocks/>
          </p:cNvSpPr>
          <p:nvPr/>
        </p:nvSpPr>
        <p:spPr>
          <a:xfrm>
            <a:off x="485341" y="0"/>
            <a:ext cx="6862132" cy="786195"/>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000">
                <a:solidFill>
                  <a:schemeClr val="dk2"/>
                </a:solidFill>
                <a:latin typeface="Lexend SemiBold"/>
                <a:ea typeface="Lexend SemiBold"/>
                <a:cs typeface="Lexend SemiBold"/>
              </a:rPr>
              <a:t>III - </a:t>
            </a:r>
            <a:r>
              <a:rPr lang="vi-VN" sz="2000">
                <a:solidFill>
                  <a:schemeClr val="dk2"/>
                </a:solidFill>
                <a:latin typeface="Lexend SemiBold"/>
                <a:ea typeface="Lexend SemiBold"/>
                <a:cs typeface="Lexend SemiBold"/>
              </a:rPr>
              <a:t>ĐO CƯỜNG ĐỘ DÒNG ĐIỆN VÀ HIỆU ĐIỆN THẾ CỦA MẠCH ĐIỆN XOAY CHIỀU</a:t>
            </a:r>
          </a:p>
        </p:txBody>
      </p:sp>
      <p:sp>
        <p:nvSpPr>
          <p:cNvPr id="6" name="Rectangle 5"/>
          <p:cNvSpPr/>
          <p:nvPr/>
        </p:nvSpPr>
        <p:spPr>
          <a:xfrm>
            <a:off x="991983" y="896309"/>
            <a:ext cx="5848847" cy="830997"/>
          </a:xfrm>
          <a:prstGeom prst="rect">
            <a:avLst/>
          </a:prstGeom>
        </p:spPr>
        <p:txBody>
          <a:bodyPr wrap="square">
            <a:spAutoFit/>
          </a:bodyPr>
          <a:lstStyle/>
          <a:p>
            <a:pPr marL="285750" indent="-285750" algn="just">
              <a:lnSpc>
                <a:spcPct val="150000"/>
              </a:lnSpc>
              <a:buFont typeface="Wingdings" panose="05000000000000000000" pitchFamily="2" charset="2"/>
              <a:buChar char="§"/>
            </a:pPr>
            <a:r>
              <a:rPr lang="en-US" sz="1600">
                <a:latin typeface="Libre Franklin"/>
                <a:ea typeface="Libre Franklin"/>
                <a:cs typeface="Libre Franklin"/>
              </a:rPr>
              <a:t>Đ</a:t>
            </a:r>
            <a:r>
              <a:rPr lang="vi-VN" sz="1600">
                <a:latin typeface="Libre Franklin"/>
                <a:ea typeface="Libre Franklin"/>
                <a:cs typeface="Libre Franklin"/>
              </a:rPr>
              <a:t>o hiệu điện thế và cường độ dòng điện xoay chiều </a:t>
            </a:r>
            <a:r>
              <a:rPr lang="en-US" sz="1600">
                <a:latin typeface="Libre Franklin"/>
                <a:ea typeface="Libre Franklin"/>
                <a:cs typeface="Libre Franklin"/>
              </a:rPr>
              <a:t>bằng</a:t>
            </a:r>
            <a:r>
              <a:rPr lang="vi-VN" sz="1600">
                <a:latin typeface="Libre Franklin"/>
                <a:ea typeface="Libre Franklin"/>
                <a:cs typeface="Libre Franklin"/>
              </a:rPr>
              <a:t> vôn kế</a:t>
            </a:r>
            <a:r>
              <a:rPr lang="en-US" sz="1600">
                <a:latin typeface="Libre Franklin"/>
                <a:ea typeface="Libre Franklin"/>
                <a:cs typeface="Libre Franklin"/>
              </a:rPr>
              <a:t> và</a:t>
            </a:r>
            <a:r>
              <a:rPr lang="vi-VN" sz="1600">
                <a:latin typeface="Libre Franklin"/>
                <a:ea typeface="Libre Franklin"/>
                <a:cs typeface="Libre Franklin"/>
              </a:rPr>
              <a:t> ampe kế xoay chiều (kí hiệu </a:t>
            </a:r>
            <a:r>
              <a:rPr lang="vi-VN" sz="1600" b="1">
                <a:solidFill>
                  <a:srgbClr val="C00000"/>
                </a:solidFill>
                <a:latin typeface="Libre Franklin"/>
                <a:ea typeface="Libre Franklin"/>
                <a:cs typeface="Libre Franklin"/>
              </a:rPr>
              <a:t>AC</a:t>
            </a:r>
            <a:r>
              <a:rPr lang="vi-VN" sz="1600">
                <a:latin typeface="Libre Franklin"/>
                <a:ea typeface="Libre Franklin"/>
                <a:cs typeface="Libre Franklin"/>
              </a:rPr>
              <a:t> hoặc </a:t>
            </a:r>
            <a:r>
              <a:rPr lang="vi-VN" sz="1600" b="1">
                <a:solidFill>
                  <a:srgbClr val="C00000"/>
                </a:solidFill>
                <a:latin typeface="Libre Franklin"/>
                <a:ea typeface="Libre Franklin"/>
                <a:cs typeface="Libre Franklin"/>
              </a:rPr>
              <a:t>∼</a:t>
            </a:r>
            <a:r>
              <a:rPr lang="vi-VN" sz="1600">
                <a:latin typeface="Libre Franklin"/>
                <a:ea typeface="Libre Franklin"/>
                <a:cs typeface="Libre Franklin"/>
              </a:rPr>
              <a:t>)</a:t>
            </a:r>
            <a:endParaRPr lang="en-US" sz="1600">
              <a:latin typeface="Libre Franklin"/>
              <a:ea typeface="Libre Franklin"/>
              <a:cs typeface="Libre Franklin"/>
            </a:endParaRPr>
          </a:p>
        </p:txBody>
      </p:sp>
      <p:pic>
        <p:nvPicPr>
          <p:cNvPr id="9218" name="Picture 2" descr="ampe kế"/>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750" b="94000" l="2000" r="93250"/>
                    </a14:imgEffect>
                  </a14:imgLayer>
                </a14:imgProps>
              </a:ext>
              <a:ext uri="{28A0092B-C50C-407E-A947-70E740481C1C}">
                <a14:useLocalDpi xmlns:a14="http://schemas.microsoft.com/office/drawing/2010/main" val="0"/>
              </a:ext>
            </a:extLst>
          </a:blip>
          <a:srcRect/>
          <a:stretch>
            <a:fillRect/>
          </a:stretch>
        </p:blipFill>
        <p:spPr bwMode="auto">
          <a:xfrm>
            <a:off x="4722910" y="1837419"/>
            <a:ext cx="2785608" cy="2785608"/>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vôn kế"/>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6000" l="3250" r="96250"/>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070671" y="1837419"/>
            <a:ext cx="2629960" cy="262996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396098" y="4438058"/>
            <a:ext cx="1957587" cy="338554"/>
          </a:xfrm>
          <a:prstGeom prst="rect">
            <a:avLst/>
          </a:prstGeom>
        </p:spPr>
        <p:txBody>
          <a:bodyPr wrap="none">
            <a:spAutoFit/>
          </a:bodyPr>
          <a:lstStyle/>
          <a:p>
            <a:r>
              <a:rPr lang="en-US" sz="1600" b="1" i="1">
                <a:solidFill>
                  <a:schemeClr val="accent5">
                    <a:lumMod val="50000"/>
                  </a:schemeClr>
                </a:solidFill>
                <a:latin typeface="Libre Franklin"/>
                <a:ea typeface="Libre Franklin"/>
                <a:cs typeface="Libre Franklin"/>
              </a:rPr>
              <a:t>Vôn kế xoay chiều</a:t>
            </a:r>
          </a:p>
        </p:txBody>
      </p:sp>
      <p:sp>
        <p:nvSpPr>
          <p:cNvPr id="12" name="Rectangle 11"/>
          <p:cNvSpPr/>
          <p:nvPr/>
        </p:nvSpPr>
        <p:spPr>
          <a:xfrm>
            <a:off x="5048339" y="4427300"/>
            <a:ext cx="2154757" cy="338554"/>
          </a:xfrm>
          <a:prstGeom prst="rect">
            <a:avLst/>
          </a:prstGeom>
        </p:spPr>
        <p:txBody>
          <a:bodyPr wrap="none">
            <a:spAutoFit/>
          </a:bodyPr>
          <a:lstStyle/>
          <a:p>
            <a:r>
              <a:rPr lang="en-US" sz="1600" b="1" i="1">
                <a:solidFill>
                  <a:schemeClr val="accent5">
                    <a:lumMod val="50000"/>
                  </a:schemeClr>
                </a:solidFill>
                <a:latin typeface="Libre Franklin"/>
                <a:ea typeface="Libre Franklin"/>
                <a:cs typeface="Libre Franklin"/>
              </a:rPr>
              <a:t>Ampe kế xoay chiều</a:t>
            </a:r>
          </a:p>
        </p:txBody>
      </p:sp>
    </p:spTree>
    <p:extLst>
      <p:ext uri="{BB962C8B-B14F-4D97-AF65-F5344CB8AC3E}">
        <p14:creationId xmlns:p14="http://schemas.microsoft.com/office/powerpoint/2010/main" val="389726119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20"/>
                                        </p:tgtEl>
                                        <p:attrNameLst>
                                          <p:attrName>style.visibility</p:attrName>
                                        </p:attrNameLst>
                                      </p:cBhvr>
                                      <p:to>
                                        <p:strVal val="visible"/>
                                      </p:to>
                                    </p:set>
                                    <p:animEffect transition="in" filter="fade">
                                      <p:cBhvr>
                                        <p:cTn id="17" dur="500"/>
                                        <p:tgtEl>
                                          <p:spTgt spid="922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9218"/>
                                        </p:tgtEl>
                                        <p:attrNameLst>
                                          <p:attrName>style.visibility</p:attrName>
                                        </p:attrNameLst>
                                      </p:cBhvr>
                                      <p:to>
                                        <p:strVal val="visible"/>
                                      </p:to>
                                    </p:set>
                                    <p:animEffect transition="in" filter="randombar(horizontal)">
                                      <p:cBhvr>
                                        <p:cTn id="25" dur="500"/>
                                        <p:tgtEl>
                                          <p:spTgt spid="9218"/>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randombar(horizontal)">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ampe kế"/>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750" b="94000" l="2000" r="93250"/>
                    </a14:imgEffect>
                  </a14:imgLayer>
                </a14:imgProps>
              </a:ext>
              <a:ext uri="{28A0092B-C50C-407E-A947-70E740481C1C}">
                <a14:useLocalDpi xmlns:a14="http://schemas.microsoft.com/office/drawing/2010/main" val="0"/>
              </a:ext>
            </a:extLst>
          </a:blip>
          <a:srcRect/>
          <a:stretch>
            <a:fillRect/>
          </a:stretch>
        </p:blipFill>
        <p:spPr bwMode="auto">
          <a:xfrm>
            <a:off x="5173643" y="94680"/>
            <a:ext cx="2282760" cy="228276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vôn kế"/>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6000" l="3250" r="96250"/>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952799" y="94680"/>
            <a:ext cx="2282760" cy="228276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115385" y="2346007"/>
            <a:ext cx="1957587" cy="338554"/>
          </a:xfrm>
          <a:prstGeom prst="rect">
            <a:avLst/>
          </a:prstGeom>
        </p:spPr>
        <p:txBody>
          <a:bodyPr wrap="none">
            <a:spAutoFit/>
          </a:bodyPr>
          <a:lstStyle/>
          <a:p>
            <a:r>
              <a:rPr lang="en-US" sz="1600" b="1" i="1">
                <a:solidFill>
                  <a:schemeClr val="accent5">
                    <a:lumMod val="50000"/>
                  </a:schemeClr>
                </a:solidFill>
                <a:latin typeface="Libre Franklin"/>
                <a:ea typeface="Libre Franklin"/>
                <a:cs typeface="Libre Franklin"/>
              </a:rPr>
              <a:t>Vôn kế xoay chiều</a:t>
            </a:r>
          </a:p>
        </p:txBody>
      </p:sp>
      <p:sp>
        <p:nvSpPr>
          <p:cNvPr id="9" name="Rectangle 8"/>
          <p:cNvSpPr/>
          <p:nvPr/>
        </p:nvSpPr>
        <p:spPr>
          <a:xfrm>
            <a:off x="5173643" y="2346007"/>
            <a:ext cx="2154757" cy="338554"/>
          </a:xfrm>
          <a:prstGeom prst="rect">
            <a:avLst/>
          </a:prstGeom>
        </p:spPr>
        <p:txBody>
          <a:bodyPr wrap="none">
            <a:spAutoFit/>
          </a:bodyPr>
          <a:lstStyle/>
          <a:p>
            <a:r>
              <a:rPr lang="en-US" sz="1600" b="1" i="1">
                <a:solidFill>
                  <a:schemeClr val="accent5">
                    <a:lumMod val="50000"/>
                  </a:schemeClr>
                </a:solidFill>
                <a:latin typeface="Libre Franklin"/>
                <a:ea typeface="Libre Franklin"/>
                <a:cs typeface="Libre Franklin"/>
              </a:rPr>
              <a:t>Ampe kế xoay chiều</a:t>
            </a:r>
          </a:p>
        </p:txBody>
      </p:sp>
      <p:sp>
        <p:nvSpPr>
          <p:cNvPr id="10" name="Rectangle 9"/>
          <p:cNvSpPr/>
          <p:nvPr/>
        </p:nvSpPr>
        <p:spPr>
          <a:xfrm>
            <a:off x="1489933" y="2955018"/>
            <a:ext cx="6287845" cy="830997"/>
          </a:xfrm>
          <a:prstGeom prst="rect">
            <a:avLst/>
          </a:prstGeom>
        </p:spPr>
        <p:txBody>
          <a:bodyPr wrap="square">
            <a:spAutoFit/>
          </a:bodyPr>
          <a:lstStyle/>
          <a:p>
            <a:pPr marL="285750" indent="-285750" algn="just">
              <a:lnSpc>
                <a:spcPct val="150000"/>
              </a:lnSpc>
              <a:buFont typeface="Wingdings" panose="05000000000000000000" pitchFamily="2" charset="2"/>
              <a:buChar char="§"/>
            </a:pPr>
            <a:r>
              <a:rPr lang="vi-VN" sz="1600">
                <a:latin typeface="Libre Franklin"/>
                <a:ea typeface="Libre Franklin"/>
                <a:cs typeface="Libre Franklin"/>
              </a:rPr>
              <a:t>Số chỉ của vôn kế, ampe kế xoay chiều cho biết </a:t>
            </a:r>
            <a:r>
              <a:rPr lang="vi-VN" sz="1600" b="1">
                <a:solidFill>
                  <a:schemeClr val="accent5">
                    <a:lumMod val="50000"/>
                  </a:schemeClr>
                </a:solidFill>
                <a:latin typeface="Libre Franklin"/>
                <a:ea typeface="Libre Franklin"/>
                <a:cs typeface="Libre Franklin"/>
              </a:rPr>
              <a:t>giá trị hiệu dụng</a:t>
            </a:r>
            <a:r>
              <a:rPr lang="vi-VN" sz="1600">
                <a:latin typeface="Libre Franklin"/>
                <a:ea typeface="Libre Franklin"/>
                <a:cs typeface="Libre Franklin"/>
              </a:rPr>
              <a:t> của hiệu điện thế và cường độ dòng điện xoay chiều.</a:t>
            </a:r>
          </a:p>
        </p:txBody>
      </p:sp>
      <p:sp>
        <p:nvSpPr>
          <p:cNvPr id="11" name="Rectangle 10"/>
          <p:cNvSpPr/>
          <p:nvPr/>
        </p:nvSpPr>
        <p:spPr>
          <a:xfrm>
            <a:off x="1489932" y="3777942"/>
            <a:ext cx="6287845" cy="830997"/>
          </a:xfrm>
          <a:prstGeom prst="rect">
            <a:avLst/>
          </a:prstGeom>
        </p:spPr>
        <p:txBody>
          <a:bodyPr wrap="square">
            <a:spAutoFit/>
          </a:bodyPr>
          <a:lstStyle/>
          <a:p>
            <a:pPr marL="285750" lvl="0" indent="-285750" algn="just">
              <a:lnSpc>
                <a:spcPct val="150000"/>
              </a:lnSpc>
              <a:buFont typeface="Wingdings" panose="05000000000000000000" pitchFamily="2" charset="2"/>
              <a:buChar char="§"/>
            </a:pPr>
            <a:r>
              <a:rPr lang="vi-VN" sz="1600" b="1">
                <a:solidFill>
                  <a:srgbClr val="C00000"/>
                </a:solidFill>
                <a:latin typeface="Libre Franklin"/>
                <a:ea typeface="Libre Franklin"/>
                <a:cs typeface="Libre Franklin"/>
              </a:rPr>
              <a:t>Lưu ý:</a:t>
            </a:r>
            <a:r>
              <a:rPr lang="vi-VN" sz="1600">
                <a:latin typeface="Libre Franklin"/>
                <a:ea typeface="Libre Franklin"/>
                <a:cs typeface="Libre Franklin"/>
              </a:rPr>
              <a:t> </a:t>
            </a:r>
            <a:r>
              <a:rPr lang="en-US" sz="1600">
                <a:latin typeface="Libre Franklin"/>
                <a:ea typeface="Libre Franklin"/>
                <a:cs typeface="Libre Franklin"/>
              </a:rPr>
              <a:t>Kết quả đo không thay đổi khi ta đổi chỗ hai chốt của phích cắm vào ổ lấy điện.</a:t>
            </a:r>
            <a:endParaRPr lang="vi-VN" sz="1600">
              <a:latin typeface="Libre Franklin"/>
              <a:ea typeface="Libre Franklin"/>
              <a:cs typeface="Libre Franklin"/>
            </a:endParaRPr>
          </a:p>
        </p:txBody>
      </p:sp>
    </p:spTree>
    <p:extLst>
      <p:ext uri="{BB962C8B-B14F-4D97-AF65-F5344CB8AC3E}">
        <p14:creationId xmlns:p14="http://schemas.microsoft.com/office/powerpoint/2010/main" val="566051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18795" y="290456"/>
            <a:ext cx="817581" cy="730475"/>
          </a:xfrm>
          <a:prstGeom prst="rect">
            <a:avLst/>
          </a:prstGeom>
          <a:solidFill>
            <a:srgbClr val="E6EE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296705" y="4219604"/>
            <a:ext cx="2608406" cy="338554"/>
          </a:xfrm>
          <a:prstGeom prst="rect">
            <a:avLst/>
          </a:prstGeom>
        </p:spPr>
        <p:txBody>
          <a:bodyPr wrap="none">
            <a:spAutoFit/>
          </a:bodyPr>
          <a:lstStyle/>
          <a:p>
            <a:r>
              <a:rPr lang="en-US" sz="1600" b="1" i="1">
                <a:solidFill>
                  <a:schemeClr val="accent5">
                    <a:lumMod val="50000"/>
                  </a:schemeClr>
                </a:solidFill>
                <a:latin typeface="Libre Franklin"/>
                <a:ea typeface="Libre Franklin"/>
                <a:cs typeface="Libre Franklin"/>
              </a:rPr>
              <a:t>Đồng hồ đo điện đa năng </a:t>
            </a:r>
          </a:p>
        </p:txBody>
      </p:sp>
      <p:pic>
        <p:nvPicPr>
          <p:cNvPr id="6" name="Picture 5"/>
          <p:cNvPicPr>
            <a:picLocks noChangeAspect="1"/>
          </p:cNvPicPr>
          <p:nvPr/>
        </p:nvPicPr>
        <p:blipFill>
          <a:blip r:embed="rId2"/>
          <a:stretch>
            <a:fillRect/>
          </a:stretch>
        </p:blipFill>
        <p:spPr>
          <a:xfrm>
            <a:off x="5098074" y="1020931"/>
            <a:ext cx="3005669" cy="3081284"/>
          </a:xfrm>
          <a:prstGeom prst="rect">
            <a:avLst/>
          </a:prstGeom>
        </p:spPr>
      </p:pic>
      <p:sp>
        <p:nvSpPr>
          <p:cNvPr id="7" name="Rectangle 6"/>
          <p:cNvSpPr/>
          <p:nvPr/>
        </p:nvSpPr>
        <p:spPr>
          <a:xfrm>
            <a:off x="688489" y="1615378"/>
            <a:ext cx="4184725" cy="1569660"/>
          </a:xfrm>
          <a:prstGeom prst="rect">
            <a:avLst/>
          </a:prstGeom>
        </p:spPr>
        <p:txBody>
          <a:bodyPr wrap="square">
            <a:spAutoFit/>
          </a:bodyPr>
          <a:lstStyle/>
          <a:p>
            <a:pPr marL="285750" indent="-285750" algn="just">
              <a:lnSpc>
                <a:spcPct val="150000"/>
              </a:lnSpc>
              <a:buFont typeface="Wingdings" panose="05000000000000000000" pitchFamily="2" charset="2"/>
              <a:buChar char="§"/>
            </a:pPr>
            <a:r>
              <a:rPr lang="vi-VN" sz="1600">
                <a:latin typeface="Libre Franklin"/>
                <a:ea typeface="Libre Franklin"/>
                <a:cs typeface="Libre Franklin"/>
              </a:rPr>
              <a:t>Có thể dùng đồng hồ đo điện đa năng để đo hiệu điện thế trong mạch điện xoay chiều nhưng phải đặt thang đo đúng vị trí.</a:t>
            </a:r>
            <a:endParaRPr lang="en-US" sz="1600">
              <a:latin typeface="Libre Franklin"/>
              <a:ea typeface="Libre Franklin"/>
              <a:cs typeface="Libre Franklin"/>
            </a:endParaRPr>
          </a:p>
        </p:txBody>
      </p:sp>
      <p:sp>
        <p:nvSpPr>
          <p:cNvPr id="8" name="Google Shape;1239;p43"/>
          <p:cNvSpPr txBox="1">
            <a:spLocks/>
          </p:cNvSpPr>
          <p:nvPr/>
        </p:nvSpPr>
        <p:spPr>
          <a:xfrm>
            <a:off x="1042979" y="117347"/>
            <a:ext cx="6862132" cy="786195"/>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000">
                <a:solidFill>
                  <a:schemeClr val="dk2"/>
                </a:solidFill>
                <a:latin typeface="Lexend SemiBold"/>
                <a:ea typeface="Lexend SemiBold"/>
                <a:cs typeface="Lexend SemiBold"/>
              </a:rPr>
              <a:t>III - </a:t>
            </a:r>
            <a:r>
              <a:rPr lang="vi-VN" sz="2000">
                <a:solidFill>
                  <a:schemeClr val="dk2"/>
                </a:solidFill>
                <a:latin typeface="Lexend SemiBold"/>
                <a:ea typeface="Lexend SemiBold"/>
                <a:cs typeface="Lexend SemiBold"/>
              </a:rPr>
              <a:t>ĐO CƯỜNG ĐỘ DÒNG ĐIỆN VÀ HIỆU ĐIỆN THẾ CỦA MẠCH ĐIỆN XOAY CHIỀU</a:t>
            </a:r>
          </a:p>
        </p:txBody>
      </p:sp>
    </p:spTree>
    <p:extLst>
      <p:ext uri="{BB962C8B-B14F-4D97-AF65-F5344CB8AC3E}">
        <p14:creationId xmlns:p14="http://schemas.microsoft.com/office/powerpoint/2010/main" val="167675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8125" y="790704"/>
            <a:ext cx="8003445" cy="2308324"/>
          </a:xfrm>
          <a:prstGeom prst="rect">
            <a:avLst/>
          </a:prstGeom>
        </p:spPr>
        <p:txBody>
          <a:bodyPr wrap="square">
            <a:spAutoFit/>
          </a:bodyPr>
          <a:lstStyle/>
          <a:p>
            <a:pPr algn="just">
              <a:lnSpc>
                <a:spcPct val="150000"/>
              </a:lnSpc>
            </a:pPr>
            <a:r>
              <a:rPr lang="en-US" sz="1600" b="1">
                <a:solidFill>
                  <a:srgbClr val="C00000"/>
                </a:solidFill>
                <a:latin typeface="Libre Franklin"/>
                <a:ea typeface="Libre Franklin"/>
                <a:cs typeface="Libre Franklin"/>
              </a:rPr>
              <a:t>C3.</a:t>
            </a:r>
            <a:r>
              <a:rPr lang="en-US" sz="1600">
                <a:latin typeface="Libre Franklin"/>
                <a:ea typeface="Libre Franklin"/>
                <a:cs typeface="Libre Franklin"/>
              </a:rPr>
              <a:t> </a:t>
            </a:r>
            <a:r>
              <a:rPr lang="vi-VN" sz="1600">
                <a:latin typeface="Libre Franklin"/>
                <a:ea typeface="Libre Franklin"/>
                <a:cs typeface="Libre Franklin"/>
              </a:rPr>
              <a:t>Một bóng đèn có ghi </a:t>
            </a:r>
            <a:r>
              <a:rPr lang="en-US" sz="1600">
                <a:latin typeface="Libre Franklin"/>
                <a:ea typeface="Libre Franklin"/>
                <a:cs typeface="Libre Franklin"/>
              </a:rPr>
              <a:t>6</a:t>
            </a:r>
            <a:r>
              <a:rPr lang="vi-VN" sz="1600">
                <a:latin typeface="Libre Franklin"/>
                <a:ea typeface="Libre Franklin"/>
                <a:cs typeface="Libre Franklin"/>
              </a:rPr>
              <a:t>V - </a:t>
            </a:r>
            <a:r>
              <a:rPr lang="en-US" sz="1600">
                <a:latin typeface="Libre Franklin"/>
                <a:ea typeface="Libre Franklin"/>
                <a:cs typeface="Libre Franklin"/>
              </a:rPr>
              <a:t>3</a:t>
            </a:r>
            <a:r>
              <a:rPr lang="vi-VN" sz="1600">
                <a:latin typeface="Libre Franklin"/>
                <a:ea typeface="Libre Franklin"/>
                <a:cs typeface="Libre Franklin"/>
              </a:rPr>
              <a:t>W. Lần lượt mắc vào mạch điện một chiều rồi mạch điện xoay chiều có cùng hiệu điện thế </a:t>
            </a:r>
            <a:r>
              <a:rPr lang="en-US" sz="1600">
                <a:latin typeface="Libre Franklin"/>
                <a:ea typeface="Libre Franklin"/>
                <a:cs typeface="Libre Franklin"/>
              </a:rPr>
              <a:t>6</a:t>
            </a:r>
            <a:r>
              <a:rPr lang="vi-VN" sz="1600">
                <a:latin typeface="Libre Franklin"/>
                <a:ea typeface="Libre Franklin"/>
                <a:cs typeface="Libre Franklin"/>
              </a:rPr>
              <a:t>V. Trường hợp nào đèn sáng hơn? Vì sao?</a:t>
            </a:r>
          </a:p>
          <a:p>
            <a:pPr algn="just">
              <a:lnSpc>
                <a:spcPct val="150000"/>
              </a:lnSpc>
            </a:pPr>
            <a:r>
              <a:rPr lang="en-US" sz="1600">
                <a:latin typeface="Libre Franklin"/>
                <a:ea typeface="Libre Franklin"/>
                <a:cs typeface="Libre Franklin"/>
              </a:rPr>
              <a:t>A. </a:t>
            </a:r>
            <a:r>
              <a:rPr lang="vi-VN" sz="1600">
                <a:latin typeface="Libre Franklin"/>
                <a:ea typeface="Libre Franklin"/>
                <a:cs typeface="Libre Franklin"/>
              </a:rPr>
              <a:t>Mắc vào mạch điện một chiều thì đèn sáng hơn.</a:t>
            </a:r>
          </a:p>
          <a:p>
            <a:pPr algn="just">
              <a:lnSpc>
                <a:spcPct val="150000"/>
              </a:lnSpc>
            </a:pPr>
            <a:r>
              <a:rPr lang="en-US" sz="1600">
                <a:latin typeface="Libre Franklin"/>
                <a:ea typeface="Libre Franklin"/>
                <a:cs typeface="Libre Franklin"/>
              </a:rPr>
              <a:t>B. </a:t>
            </a:r>
            <a:r>
              <a:rPr lang="vi-VN" sz="1600">
                <a:latin typeface="Libre Franklin"/>
                <a:ea typeface="Libre Franklin"/>
                <a:cs typeface="Libre Franklin"/>
              </a:rPr>
              <a:t>Chưa đủ dữ kiện để kết luận.</a:t>
            </a:r>
          </a:p>
          <a:p>
            <a:pPr algn="just">
              <a:lnSpc>
                <a:spcPct val="150000"/>
              </a:lnSpc>
            </a:pPr>
            <a:r>
              <a:rPr lang="en-US" sz="1600">
                <a:latin typeface="Libre Franklin"/>
                <a:ea typeface="Libre Franklin"/>
                <a:cs typeface="Libre Franklin"/>
              </a:rPr>
              <a:t>C. </a:t>
            </a:r>
            <a:r>
              <a:rPr lang="vi-VN" sz="1600">
                <a:latin typeface="Libre Franklin"/>
                <a:ea typeface="Libre Franklin"/>
                <a:cs typeface="Libre Franklin"/>
              </a:rPr>
              <a:t>Mắc vào mạch điện xoay chiều thì đèn sáng hơn.</a:t>
            </a:r>
          </a:p>
          <a:p>
            <a:pPr algn="just">
              <a:lnSpc>
                <a:spcPct val="150000"/>
              </a:lnSpc>
            </a:pPr>
            <a:r>
              <a:rPr lang="en-US" sz="1600">
                <a:latin typeface="Libre Franklin"/>
                <a:ea typeface="Libre Franklin"/>
                <a:cs typeface="Libre Franklin"/>
              </a:rPr>
              <a:t>D. </a:t>
            </a:r>
            <a:r>
              <a:rPr lang="vi-VN" sz="1600">
                <a:latin typeface="Libre Franklin"/>
                <a:ea typeface="Libre Franklin"/>
                <a:cs typeface="Libre Franklin"/>
              </a:rPr>
              <a:t>Cả hai trường hợp đèn đều sáng như nhau.</a:t>
            </a:r>
          </a:p>
        </p:txBody>
      </p:sp>
      <p:sp>
        <p:nvSpPr>
          <p:cNvPr id="9" name="Google Shape;1233;p43"/>
          <p:cNvSpPr txBox="1">
            <a:spLocks/>
          </p:cNvSpPr>
          <p:nvPr/>
        </p:nvSpPr>
        <p:spPr>
          <a:xfrm>
            <a:off x="0" y="231156"/>
            <a:ext cx="2949878" cy="363184"/>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000">
                <a:solidFill>
                  <a:schemeClr val="dk2"/>
                </a:solidFill>
                <a:latin typeface="Lexend SemiBold"/>
                <a:ea typeface="Lexend SemiBold"/>
                <a:cs typeface="Lexend SemiBold"/>
                <a:sym typeface="Lexend SemiBold"/>
              </a:rPr>
              <a:t>IV - VẬN DỤNG</a:t>
            </a:r>
          </a:p>
        </p:txBody>
      </p:sp>
      <p:sp>
        <p:nvSpPr>
          <p:cNvPr id="11" name="Google Shape;1274;p44"/>
          <p:cNvSpPr/>
          <p:nvPr/>
        </p:nvSpPr>
        <p:spPr>
          <a:xfrm>
            <a:off x="4136187" y="3931307"/>
            <a:ext cx="6440630" cy="1222951"/>
          </a:xfrm>
          <a:custGeom>
            <a:avLst/>
            <a:gdLst/>
            <a:ahLst/>
            <a:cxnLst/>
            <a:rect l="l" t="t" r="r" b="b"/>
            <a:pathLst>
              <a:path w="250426" h="74297" extrusionOk="0">
                <a:moveTo>
                  <a:pt x="250152" y="42293"/>
                </a:moveTo>
                <a:cubicBezTo>
                  <a:pt x="252003" y="34887"/>
                  <a:pt x="241780" y="25664"/>
                  <a:pt x="234150" y="25910"/>
                </a:cubicBezTo>
                <a:cubicBezTo>
                  <a:pt x="224297" y="26228"/>
                  <a:pt x="214518" y="30931"/>
                  <a:pt x="206718" y="36959"/>
                </a:cubicBezTo>
                <a:cubicBezTo>
                  <a:pt x="178889" y="58463"/>
                  <a:pt x="143208" y="74297"/>
                  <a:pt x="108039" y="74297"/>
                </a:cubicBezTo>
                <a:cubicBezTo>
                  <a:pt x="71733" y="74297"/>
                  <a:pt x="26258" y="68903"/>
                  <a:pt x="4788" y="39626"/>
                </a:cubicBezTo>
                <a:cubicBezTo>
                  <a:pt x="-1982" y="30395"/>
                  <a:pt x="-1658" y="13166"/>
                  <a:pt x="6693" y="5336"/>
                </a:cubicBezTo>
                <a:cubicBezTo>
                  <a:pt x="14830" y="-2292"/>
                  <a:pt x="28686" y="764"/>
                  <a:pt x="39840" y="764"/>
                </a:cubicBezTo>
              </a:path>
            </a:pathLst>
          </a:custGeom>
          <a:noFill/>
          <a:ln w="28575" cap="flat" cmpd="sng">
            <a:solidFill>
              <a:schemeClr val="lt1"/>
            </a:solidFill>
            <a:prstDash val="solid"/>
            <a:round/>
            <a:headEnd type="none" w="med" len="med"/>
            <a:tailEnd type="none" w="med" len="med"/>
          </a:ln>
        </p:spPr>
      </p:sp>
      <p:sp>
        <p:nvSpPr>
          <p:cNvPr id="12" name="Google Shape;1289;p44"/>
          <p:cNvSpPr/>
          <p:nvPr/>
        </p:nvSpPr>
        <p:spPr>
          <a:xfrm>
            <a:off x="5143343" y="2944485"/>
            <a:ext cx="2202401" cy="1190625"/>
          </a:xfrm>
          <a:custGeom>
            <a:avLst/>
            <a:gdLst/>
            <a:ahLst/>
            <a:cxnLst/>
            <a:rect l="l" t="t" r="r" b="b"/>
            <a:pathLst>
              <a:path w="65616" h="47625" extrusionOk="0">
                <a:moveTo>
                  <a:pt x="0" y="39624"/>
                </a:moveTo>
                <a:cubicBezTo>
                  <a:pt x="14203" y="44358"/>
                  <a:pt x="29225" y="47625"/>
                  <a:pt x="44196" y="47625"/>
                </a:cubicBezTo>
                <a:cubicBezTo>
                  <a:pt x="49710" y="47625"/>
                  <a:pt x="56167" y="47196"/>
                  <a:pt x="60198" y="43434"/>
                </a:cubicBezTo>
                <a:cubicBezTo>
                  <a:pt x="65679" y="38318"/>
                  <a:pt x="66683" y="28474"/>
                  <a:pt x="64389" y="21336"/>
                </a:cubicBezTo>
                <a:cubicBezTo>
                  <a:pt x="61863" y="13477"/>
                  <a:pt x="51816" y="8255"/>
                  <a:pt x="51816" y="0"/>
                </a:cubicBezTo>
              </a:path>
            </a:pathLst>
          </a:custGeom>
          <a:noFill/>
          <a:ln w="28575" cap="flat" cmpd="sng">
            <a:solidFill>
              <a:schemeClr val="lt1"/>
            </a:solidFill>
            <a:prstDash val="solid"/>
            <a:round/>
            <a:headEnd type="none" w="med" len="med"/>
            <a:tailEnd type="none" w="med" len="med"/>
          </a:ln>
        </p:spPr>
      </p:sp>
      <p:grpSp>
        <p:nvGrpSpPr>
          <p:cNvPr id="13" name="Google Shape;1306;p44"/>
          <p:cNvGrpSpPr/>
          <p:nvPr/>
        </p:nvGrpSpPr>
        <p:grpSpPr>
          <a:xfrm rot="-743781">
            <a:off x="5861429" y="1654219"/>
            <a:ext cx="1047900" cy="1376745"/>
            <a:chOff x="6835336" y="2503331"/>
            <a:chExt cx="1595431" cy="2096098"/>
          </a:xfrm>
        </p:grpSpPr>
        <p:sp>
          <p:nvSpPr>
            <p:cNvPr id="14" name="Google Shape;1307;p44"/>
            <p:cNvSpPr/>
            <p:nvPr/>
          </p:nvSpPr>
          <p:spPr>
            <a:xfrm flipH="1">
              <a:off x="7228198" y="2847374"/>
              <a:ext cx="1188845" cy="1452218"/>
            </a:xfrm>
            <a:custGeom>
              <a:avLst/>
              <a:gdLst/>
              <a:ahLst/>
              <a:cxnLst/>
              <a:rect l="l" t="t" r="r" b="b"/>
              <a:pathLst>
                <a:path w="11348" h="13862" extrusionOk="0">
                  <a:moveTo>
                    <a:pt x="5815" y="0"/>
                  </a:moveTo>
                  <a:cubicBezTo>
                    <a:pt x="3450" y="0"/>
                    <a:pt x="1239" y="1604"/>
                    <a:pt x="477" y="4063"/>
                  </a:cubicBezTo>
                  <a:cubicBezTo>
                    <a:pt x="1" y="5622"/>
                    <a:pt x="239" y="6718"/>
                    <a:pt x="608" y="7777"/>
                  </a:cubicBezTo>
                  <a:cubicBezTo>
                    <a:pt x="1072" y="9135"/>
                    <a:pt x="1739" y="10432"/>
                    <a:pt x="1382" y="12635"/>
                  </a:cubicBezTo>
                  <a:lnTo>
                    <a:pt x="5013" y="13861"/>
                  </a:lnTo>
                  <a:cubicBezTo>
                    <a:pt x="6882" y="10373"/>
                    <a:pt x="9633" y="11123"/>
                    <a:pt x="10942" y="7611"/>
                  </a:cubicBezTo>
                  <a:cubicBezTo>
                    <a:pt x="11180" y="6956"/>
                    <a:pt x="11311" y="6289"/>
                    <a:pt x="11311" y="5634"/>
                  </a:cubicBezTo>
                  <a:cubicBezTo>
                    <a:pt x="11347" y="3265"/>
                    <a:pt x="9930" y="1050"/>
                    <a:pt x="7597" y="312"/>
                  </a:cubicBezTo>
                  <a:cubicBezTo>
                    <a:pt x="7007" y="100"/>
                    <a:pt x="6406" y="0"/>
                    <a:pt x="58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308;p44"/>
            <p:cNvSpPr/>
            <p:nvPr/>
          </p:nvSpPr>
          <p:spPr>
            <a:xfrm flipH="1">
              <a:off x="7228198" y="2845488"/>
              <a:ext cx="1188845" cy="993672"/>
            </a:xfrm>
            <a:custGeom>
              <a:avLst/>
              <a:gdLst/>
              <a:ahLst/>
              <a:cxnLst/>
              <a:rect l="l" t="t" r="r" b="b"/>
              <a:pathLst>
                <a:path w="11348" h="9485" extrusionOk="0">
                  <a:moveTo>
                    <a:pt x="5828" y="0"/>
                  </a:moveTo>
                  <a:cubicBezTo>
                    <a:pt x="3458" y="0"/>
                    <a:pt x="1240" y="1604"/>
                    <a:pt x="477" y="4057"/>
                  </a:cubicBezTo>
                  <a:cubicBezTo>
                    <a:pt x="1" y="5640"/>
                    <a:pt x="239" y="6736"/>
                    <a:pt x="608" y="7795"/>
                  </a:cubicBezTo>
                  <a:cubicBezTo>
                    <a:pt x="870" y="8045"/>
                    <a:pt x="1144" y="8272"/>
                    <a:pt x="1441" y="8462"/>
                  </a:cubicBezTo>
                  <a:cubicBezTo>
                    <a:pt x="2156" y="8926"/>
                    <a:pt x="2989" y="9236"/>
                    <a:pt x="3822" y="9379"/>
                  </a:cubicBezTo>
                  <a:cubicBezTo>
                    <a:pt x="3882" y="9391"/>
                    <a:pt x="3941" y="9391"/>
                    <a:pt x="4001" y="9403"/>
                  </a:cubicBezTo>
                  <a:cubicBezTo>
                    <a:pt x="4406" y="9455"/>
                    <a:pt x="4847" y="9484"/>
                    <a:pt x="5304" y="9484"/>
                  </a:cubicBezTo>
                  <a:cubicBezTo>
                    <a:pt x="7036" y="9484"/>
                    <a:pt x="9005" y="9063"/>
                    <a:pt x="10192" y="7867"/>
                  </a:cubicBezTo>
                  <a:cubicBezTo>
                    <a:pt x="10418" y="7652"/>
                    <a:pt x="10609" y="7414"/>
                    <a:pt x="10776" y="7129"/>
                  </a:cubicBezTo>
                  <a:cubicBezTo>
                    <a:pt x="11061" y="6640"/>
                    <a:pt x="11240" y="6140"/>
                    <a:pt x="11311" y="5640"/>
                  </a:cubicBezTo>
                  <a:cubicBezTo>
                    <a:pt x="11347" y="3271"/>
                    <a:pt x="9930" y="1056"/>
                    <a:pt x="7597" y="306"/>
                  </a:cubicBezTo>
                  <a:cubicBezTo>
                    <a:pt x="7011" y="98"/>
                    <a:pt x="6415" y="0"/>
                    <a:pt x="5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309;p44"/>
            <p:cNvSpPr/>
            <p:nvPr/>
          </p:nvSpPr>
          <p:spPr>
            <a:xfrm flipH="1">
              <a:off x="7293046" y="3182406"/>
              <a:ext cx="1059358" cy="804366"/>
            </a:xfrm>
            <a:custGeom>
              <a:avLst/>
              <a:gdLst/>
              <a:ahLst/>
              <a:cxnLst/>
              <a:rect l="l" t="t" r="r" b="b"/>
              <a:pathLst>
                <a:path w="10112" h="7678" extrusionOk="0">
                  <a:moveTo>
                    <a:pt x="4875" y="0"/>
                  </a:moveTo>
                  <a:cubicBezTo>
                    <a:pt x="2796" y="0"/>
                    <a:pt x="999" y="1773"/>
                    <a:pt x="634" y="3567"/>
                  </a:cubicBezTo>
                  <a:cubicBezTo>
                    <a:pt x="0" y="6223"/>
                    <a:pt x="2317" y="7678"/>
                    <a:pt x="4717" y="7678"/>
                  </a:cubicBezTo>
                  <a:cubicBezTo>
                    <a:pt x="6331" y="7678"/>
                    <a:pt x="7983" y="7020"/>
                    <a:pt x="8801" y="5627"/>
                  </a:cubicBezTo>
                  <a:cubicBezTo>
                    <a:pt x="10111" y="3043"/>
                    <a:pt x="7718" y="353"/>
                    <a:pt x="5349" y="31"/>
                  </a:cubicBezTo>
                  <a:cubicBezTo>
                    <a:pt x="5189" y="10"/>
                    <a:pt x="5031" y="0"/>
                    <a:pt x="4875" y="0"/>
                  </a:cubicBezTo>
                  <a:close/>
                </a:path>
              </a:pathLst>
            </a:cu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310;p44"/>
            <p:cNvSpPr/>
            <p:nvPr/>
          </p:nvSpPr>
          <p:spPr>
            <a:xfrm flipH="1">
              <a:off x="7505190" y="2898708"/>
              <a:ext cx="682109" cy="247135"/>
            </a:xfrm>
            <a:custGeom>
              <a:avLst/>
              <a:gdLst/>
              <a:ahLst/>
              <a:cxnLst/>
              <a:rect l="l" t="t" r="r" b="b"/>
              <a:pathLst>
                <a:path w="6511" h="2359" extrusionOk="0">
                  <a:moveTo>
                    <a:pt x="3713" y="1"/>
                  </a:moveTo>
                  <a:cubicBezTo>
                    <a:pt x="2320" y="1"/>
                    <a:pt x="903" y="655"/>
                    <a:pt x="522" y="1263"/>
                  </a:cubicBezTo>
                  <a:cubicBezTo>
                    <a:pt x="0" y="2001"/>
                    <a:pt x="1029" y="2358"/>
                    <a:pt x="2333" y="2358"/>
                  </a:cubicBezTo>
                  <a:cubicBezTo>
                    <a:pt x="3469" y="2358"/>
                    <a:pt x="4813" y="2087"/>
                    <a:pt x="5523" y="1560"/>
                  </a:cubicBezTo>
                  <a:cubicBezTo>
                    <a:pt x="6511" y="727"/>
                    <a:pt x="5189" y="13"/>
                    <a:pt x="3713" y="1"/>
                  </a:cubicBezTo>
                  <a:close/>
                </a:path>
              </a:pathLst>
            </a:cu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311;p44"/>
            <p:cNvSpPr/>
            <p:nvPr/>
          </p:nvSpPr>
          <p:spPr>
            <a:xfrm flipH="1">
              <a:off x="8131251" y="3131072"/>
              <a:ext cx="166049" cy="156201"/>
            </a:xfrm>
            <a:custGeom>
              <a:avLst/>
              <a:gdLst/>
              <a:ahLst/>
              <a:cxnLst/>
              <a:rect l="l" t="t" r="r" b="b"/>
              <a:pathLst>
                <a:path w="1585" h="1491" extrusionOk="0">
                  <a:moveTo>
                    <a:pt x="922" y="0"/>
                  </a:moveTo>
                  <a:cubicBezTo>
                    <a:pt x="796" y="0"/>
                    <a:pt x="669" y="28"/>
                    <a:pt x="560" y="81"/>
                  </a:cubicBezTo>
                  <a:cubicBezTo>
                    <a:pt x="167" y="283"/>
                    <a:pt x="1" y="783"/>
                    <a:pt x="108" y="1116"/>
                  </a:cubicBezTo>
                  <a:cubicBezTo>
                    <a:pt x="180" y="1382"/>
                    <a:pt x="368" y="1491"/>
                    <a:pt x="586" y="1491"/>
                  </a:cubicBezTo>
                  <a:cubicBezTo>
                    <a:pt x="1014" y="1491"/>
                    <a:pt x="1560" y="1070"/>
                    <a:pt x="1584" y="581"/>
                  </a:cubicBezTo>
                  <a:cubicBezTo>
                    <a:pt x="1575" y="185"/>
                    <a:pt x="1250" y="0"/>
                    <a:pt x="922" y="0"/>
                  </a:cubicBezTo>
                  <a:close/>
                </a:path>
              </a:pathLst>
            </a:cu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312;p44"/>
            <p:cNvSpPr/>
            <p:nvPr/>
          </p:nvSpPr>
          <p:spPr>
            <a:xfrm flipH="1">
              <a:off x="7729696" y="3732308"/>
              <a:ext cx="449117" cy="268716"/>
            </a:xfrm>
            <a:custGeom>
              <a:avLst/>
              <a:gdLst/>
              <a:ahLst/>
              <a:cxnLst/>
              <a:rect l="l" t="t" r="r" b="b"/>
              <a:pathLst>
                <a:path w="4287" h="2565" extrusionOk="0">
                  <a:moveTo>
                    <a:pt x="1406" y="342"/>
                  </a:moveTo>
                  <a:cubicBezTo>
                    <a:pt x="1477" y="390"/>
                    <a:pt x="1537" y="426"/>
                    <a:pt x="1596" y="473"/>
                  </a:cubicBezTo>
                  <a:cubicBezTo>
                    <a:pt x="1727" y="592"/>
                    <a:pt x="1787" y="747"/>
                    <a:pt x="1787" y="878"/>
                  </a:cubicBezTo>
                  <a:cubicBezTo>
                    <a:pt x="1787" y="997"/>
                    <a:pt x="1751" y="1104"/>
                    <a:pt x="1656" y="1176"/>
                  </a:cubicBezTo>
                  <a:cubicBezTo>
                    <a:pt x="1595" y="1226"/>
                    <a:pt x="1501" y="1276"/>
                    <a:pt x="1401" y="1276"/>
                  </a:cubicBezTo>
                  <a:cubicBezTo>
                    <a:pt x="1383" y="1276"/>
                    <a:pt x="1364" y="1275"/>
                    <a:pt x="1346" y="1271"/>
                  </a:cubicBezTo>
                  <a:cubicBezTo>
                    <a:pt x="1215" y="1235"/>
                    <a:pt x="1132" y="1128"/>
                    <a:pt x="1108" y="1092"/>
                  </a:cubicBezTo>
                  <a:cubicBezTo>
                    <a:pt x="1036" y="949"/>
                    <a:pt x="1013" y="819"/>
                    <a:pt x="1060" y="688"/>
                  </a:cubicBezTo>
                  <a:cubicBezTo>
                    <a:pt x="1120" y="557"/>
                    <a:pt x="1239" y="414"/>
                    <a:pt x="1406" y="342"/>
                  </a:cubicBezTo>
                  <a:close/>
                  <a:moveTo>
                    <a:pt x="3013" y="854"/>
                  </a:moveTo>
                  <a:cubicBezTo>
                    <a:pt x="3156" y="1092"/>
                    <a:pt x="3203" y="1354"/>
                    <a:pt x="3096" y="1592"/>
                  </a:cubicBezTo>
                  <a:cubicBezTo>
                    <a:pt x="3043" y="1730"/>
                    <a:pt x="2925" y="1848"/>
                    <a:pt x="2766" y="1848"/>
                  </a:cubicBezTo>
                  <a:cubicBezTo>
                    <a:pt x="2746" y="1848"/>
                    <a:pt x="2725" y="1846"/>
                    <a:pt x="2703" y="1842"/>
                  </a:cubicBezTo>
                  <a:cubicBezTo>
                    <a:pt x="2584" y="1831"/>
                    <a:pt x="2489" y="1747"/>
                    <a:pt x="2441" y="1664"/>
                  </a:cubicBezTo>
                  <a:cubicBezTo>
                    <a:pt x="2406" y="1592"/>
                    <a:pt x="2406" y="1509"/>
                    <a:pt x="2418" y="1390"/>
                  </a:cubicBezTo>
                  <a:cubicBezTo>
                    <a:pt x="2441" y="1271"/>
                    <a:pt x="2537" y="914"/>
                    <a:pt x="2918" y="854"/>
                  </a:cubicBezTo>
                  <a:close/>
                  <a:moveTo>
                    <a:pt x="872" y="0"/>
                  </a:moveTo>
                  <a:cubicBezTo>
                    <a:pt x="631" y="0"/>
                    <a:pt x="401" y="67"/>
                    <a:pt x="239" y="223"/>
                  </a:cubicBezTo>
                  <a:cubicBezTo>
                    <a:pt x="84" y="390"/>
                    <a:pt x="1" y="628"/>
                    <a:pt x="48" y="890"/>
                  </a:cubicBezTo>
                  <a:cubicBezTo>
                    <a:pt x="84" y="1116"/>
                    <a:pt x="203" y="1342"/>
                    <a:pt x="322" y="1545"/>
                  </a:cubicBezTo>
                  <a:cubicBezTo>
                    <a:pt x="330" y="1577"/>
                    <a:pt x="359" y="1592"/>
                    <a:pt x="392" y="1592"/>
                  </a:cubicBezTo>
                  <a:cubicBezTo>
                    <a:pt x="408" y="1592"/>
                    <a:pt x="425" y="1588"/>
                    <a:pt x="441" y="1581"/>
                  </a:cubicBezTo>
                  <a:cubicBezTo>
                    <a:pt x="477" y="1557"/>
                    <a:pt x="501" y="1497"/>
                    <a:pt x="465" y="1461"/>
                  </a:cubicBezTo>
                  <a:cubicBezTo>
                    <a:pt x="346" y="1259"/>
                    <a:pt x="239" y="1069"/>
                    <a:pt x="215" y="866"/>
                  </a:cubicBezTo>
                  <a:cubicBezTo>
                    <a:pt x="203" y="747"/>
                    <a:pt x="179" y="521"/>
                    <a:pt x="358" y="342"/>
                  </a:cubicBezTo>
                  <a:cubicBezTo>
                    <a:pt x="489" y="226"/>
                    <a:pt x="673" y="172"/>
                    <a:pt x="868" y="172"/>
                  </a:cubicBezTo>
                  <a:cubicBezTo>
                    <a:pt x="991" y="172"/>
                    <a:pt x="1119" y="193"/>
                    <a:pt x="1239" y="235"/>
                  </a:cubicBezTo>
                  <a:cubicBezTo>
                    <a:pt x="1096" y="330"/>
                    <a:pt x="989" y="461"/>
                    <a:pt x="929" y="604"/>
                  </a:cubicBezTo>
                  <a:cubicBezTo>
                    <a:pt x="858" y="807"/>
                    <a:pt x="882" y="997"/>
                    <a:pt x="989" y="1176"/>
                  </a:cubicBezTo>
                  <a:cubicBezTo>
                    <a:pt x="1036" y="1247"/>
                    <a:pt x="1132" y="1378"/>
                    <a:pt x="1334" y="1426"/>
                  </a:cubicBezTo>
                  <a:cubicBezTo>
                    <a:pt x="1368" y="1434"/>
                    <a:pt x="1402" y="1437"/>
                    <a:pt x="1436" y="1437"/>
                  </a:cubicBezTo>
                  <a:cubicBezTo>
                    <a:pt x="1560" y="1437"/>
                    <a:pt x="1684" y="1388"/>
                    <a:pt x="1787" y="1295"/>
                  </a:cubicBezTo>
                  <a:cubicBezTo>
                    <a:pt x="1906" y="1176"/>
                    <a:pt x="1989" y="1021"/>
                    <a:pt x="1989" y="866"/>
                  </a:cubicBezTo>
                  <a:cubicBezTo>
                    <a:pt x="2001" y="664"/>
                    <a:pt x="1906" y="473"/>
                    <a:pt x="1751" y="330"/>
                  </a:cubicBezTo>
                  <a:cubicBezTo>
                    <a:pt x="1715" y="295"/>
                    <a:pt x="1691" y="283"/>
                    <a:pt x="1656" y="247"/>
                  </a:cubicBezTo>
                  <a:cubicBezTo>
                    <a:pt x="1727" y="234"/>
                    <a:pt x="1801" y="228"/>
                    <a:pt x="1877" y="228"/>
                  </a:cubicBezTo>
                  <a:cubicBezTo>
                    <a:pt x="2220" y="228"/>
                    <a:pt x="2593" y="356"/>
                    <a:pt x="2846" y="580"/>
                  </a:cubicBezTo>
                  <a:lnTo>
                    <a:pt x="2906" y="640"/>
                  </a:lnTo>
                  <a:cubicBezTo>
                    <a:pt x="2501" y="699"/>
                    <a:pt x="2310" y="1021"/>
                    <a:pt x="2263" y="1319"/>
                  </a:cubicBezTo>
                  <a:cubicBezTo>
                    <a:pt x="2251" y="1426"/>
                    <a:pt x="2239" y="1581"/>
                    <a:pt x="2310" y="1711"/>
                  </a:cubicBezTo>
                  <a:cubicBezTo>
                    <a:pt x="2382" y="1854"/>
                    <a:pt x="2537" y="1962"/>
                    <a:pt x="2703" y="1997"/>
                  </a:cubicBezTo>
                  <a:cubicBezTo>
                    <a:pt x="2726" y="2000"/>
                    <a:pt x="2748" y="2002"/>
                    <a:pt x="2770" y="2002"/>
                  </a:cubicBezTo>
                  <a:cubicBezTo>
                    <a:pt x="3013" y="2002"/>
                    <a:pt x="3211" y="1826"/>
                    <a:pt x="3299" y="1640"/>
                  </a:cubicBezTo>
                  <a:cubicBezTo>
                    <a:pt x="3394" y="1378"/>
                    <a:pt x="3382" y="1116"/>
                    <a:pt x="3263" y="866"/>
                  </a:cubicBezTo>
                  <a:lnTo>
                    <a:pt x="3263" y="866"/>
                  </a:lnTo>
                  <a:cubicBezTo>
                    <a:pt x="3453" y="926"/>
                    <a:pt x="3656" y="1045"/>
                    <a:pt x="3775" y="1176"/>
                  </a:cubicBezTo>
                  <a:cubicBezTo>
                    <a:pt x="3977" y="1402"/>
                    <a:pt x="4084" y="1640"/>
                    <a:pt x="4049" y="1866"/>
                  </a:cubicBezTo>
                  <a:cubicBezTo>
                    <a:pt x="4025" y="2104"/>
                    <a:pt x="3846" y="2295"/>
                    <a:pt x="3572" y="2378"/>
                  </a:cubicBezTo>
                  <a:cubicBezTo>
                    <a:pt x="3537" y="2402"/>
                    <a:pt x="3501" y="2462"/>
                    <a:pt x="3513" y="2497"/>
                  </a:cubicBezTo>
                  <a:cubicBezTo>
                    <a:pt x="3513" y="2534"/>
                    <a:pt x="3542" y="2564"/>
                    <a:pt x="3600" y="2564"/>
                  </a:cubicBezTo>
                  <a:cubicBezTo>
                    <a:pt x="3616" y="2564"/>
                    <a:pt x="3635" y="2562"/>
                    <a:pt x="3656" y="2557"/>
                  </a:cubicBezTo>
                  <a:lnTo>
                    <a:pt x="3668" y="2557"/>
                  </a:lnTo>
                  <a:cubicBezTo>
                    <a:pt x="3989" y="2438"/>
                    <a:pt x="4215" y="2188"/>
                    <a:pt x="4263" y="1890"/>
                  </a:cubicBezTo>
                  <a:cubicBezTo>
                    <a:pt x="4287" y="1604"/>
                    <a:pt x="4168" y="1307"/>
                    <a:pt x="3930" y="1057"/>
                  </a:cubicBezTo>
                  <a:cubicBezTo>
                    <a:pt x="3775" y="878"/>
                    <a:pt x="3489" y="699"/>
                    <a:pt x="3180" y="652"/>
                  </a:cubicBezTo>
                  <a:cubicBezTo>
                    <a:pt x="3132" y="580"/>
                    <a:pt x="3072" y="521"/>
                    <a:pt x="3001" y="461"/>
                  </a:cubicBezTo>
                  <a:cubicBezTo>
                    <a:pt x="2706" y="211"/>
                    <a:pt x="2269" y="68"/>
                    <a:pt x="1879" y="68"/>
                  </a:cubicBezTo>
                  <a:cubicBezTo>
                    <a:pt x="1749" y="68"/>
                    <a:pt x="1625" y="84"/>
                    <a:pt x="1513" y="116"/>
                  </a:cubicBezTo>
                  <a:cubicBezTo>
                    <a:pt x="1489" y="116"/>
                    <a:pt x="1477" y="128"/>
                    <a:pt x="1465" y="128"/>
                  </a:cubicBezTo>
                  <a:cubicBezTo>
                    <a:pt x="1281" y="47"/>
                    <a:pt x="1072" y="0"/>
                    <a:pt x="8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313;p44"/>
            <p:cNvSpPr/>
            <p:nvPr/>
          </p:nvSpPr>
          <p:spPr>
            <a:xfrm flipH="1">
              <a:off x="8209928" y="3619688"/>
              <a:ext cx="21267" cy="567603"/>
            </a:xfrm>
            <a:custGeom>
              <a:avLst/>
              <a:gdLst/>
              <a:ahLst/>
              <a:cxnLst/>
              <a:rect l="l" t="t" r="r" b="b"/>
              <a:pathLst>
                <a:path w="203" h="5418" extrusionOk="0">
                  <a:moveTo>
                    <a:pt x="48" y="0"/>
                  </a:moveTo>
                  <a:cubicBezTo>
                    <a:pt x="12" y="0"/>
                    <a:pt x="1" y="24"/>
                    <a:pt x="1" y="48"/>
                  </a:cubicBezTo>
                  <a:lnTo>
                    <a:pt x="120" y="5382"/>
                  </a:lnTo>
                  <a:cubicBezTo>
                    <a:pt x="120" y="5406"/>
                    <a:pt x="132" y="5418"/>
                    <a:pt x="167" y="5418"/>
                  </a:cubicBezTo>
                  <a:cubicBezTo>
                    <a:pt x="191" y="5418"/>
                    <a:pt x="203" y="5394"/>
                    <a:pt x="203" y="5382"/>
                  </a:cubicBezTo>
                  <a:lnTo>
                    <a:pt x="84" y="48"/>
                  </a:lnTo>
                  <a:cubicBezTo>
                    <a:pt x="84" y="24"/>
                    <a:pt x="72" y="0"/>
                    <a:pt x="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314;p44"/>
            <p:cNvSpPr/>
            <p:nvPr/>
          </p:nvSpPr>
          <p:spPr>
            <a:xfrm flipH="1">
              <a:off x="7593715" y="3834557"/>
              <a:ext cx="360593" cy="443774"/>
            </a:xfrm>
            <a:custGeom>
              <a:avLst/>
              <a:gdLst/>
              <a:ahLst/>
              <a:cxnLst/>
              <a:rect l="l" t="t" r="r" b="b"/>
              <a:pathLst>
                <a:path w="3442" h="4236" extrusionOk="0">
                  <a:moveTo>
                    <a:pt x="3400" y="0"/>
                  </a:moveTo>
                  <a:cubicBezTo>
                    <a:pt x="3388" y="0"/>
                    <a:pt x="3376" y="3"/>
                    <a:pt x="3370" y="9"/>
                  </a:cubicBezTo>
                  <a:lnTo>
                    <a:pt x="25" y="4164"/>
                  </a:lnTo>
                  <a:cubicBezTo>
                    <a:pt x="1" y="4176"/>
                    <a:pt x="1" y="4200"/>
                    <a:pt x="25" y="4224"/>
                  </a:cubicBezTo>
                  <a:cubicBezTo>
                    <a:pt x="25" y="4236"/>
                    <a:pt x="36" y="4236"/>
                    <a:pt x="48" y="4236"/>
                  </a:cubicBezTo>
                  <a:cubicBezTo>
                    <a:pt x="60" y="4236"/>
                    <a:pt x="84" y="4236"/>
                    <a:pt x="84" y="4224"/>
                  </a:cubicBezTo>
                  <a:lnTo>
                    <a:pt x="3430" y="69"/>
                  </a:lnTo>
                  <a:cubicBezTo>
                    <a:pt x="3442" y="57"/>
                    <a:pt x="3442" y="21"/>
                    <a:pt x="3430" y="9"/>
                  </a:cubicBezTo>
                  <a:cubicBezTo>
                    <a:pt x="3424" y="3"/>
                    <a:pt x="3412" y="0"/>
                    <a:pt x="34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315;p44"/>
            <p:cNvSpPr/>
            <p:nvPr/>
          </p:nvSpPr>
          <p:spPr>
            <a:xfrm flipH="1">
              <a:off x="7900564" y="4174723"/>
              <a:ext cx="410459" cy="424707"/>
            </a:xfrm>
            <a:custGeom>
              <a:avLst/>
              <a:gdLst/>
              <a:ahLst/>
              <a:cxnLst/>
              <a:rect l="l" t="t" r="r" b="b"/>
              <a:pathLst>
                <a:path w="3918" h="4054" extrusionOk="0">
                  <a:moveTo>
                    <a:pt x="417" y="1"/>
                  </a:moveTo>
                  <a:lnTo>
                    <a:pt x="60" y="2763"/>
                  </a:lnTo>
                  <a:cubicBezTo>
                    <a:pt x="1" y="3215"/>
                    <a:pt x="393" y="3727"/>
                    <a:pt x="965" y="3954"/>
                  </a:cubicBezTo>
                  <a:cubicBezTo>
                    <a:pt x="989" y="3965"/>
                    <a:pt x="1001" y="3965"/>
                    <a:pt x="1013" y="3965"/>
                  </a:cubicBezTo>
                  <a:cubicBezTo>
                    <a:pt x="1192" y="4025"/>
                    <a:pt x="1374" y="4054"/>
                    <a:pt x="1548" y="4054"/>
                  </a:cubicBezTo>
                  <a:cubicBezTo>
                    <a:pt x="1965" y="4054"/>
                    <a:pt x="2336" y="3890"/>
                    <a:pt x="2513" y="3596"/>
                  </a:cubicBezTo>
                  <a:lnTo>
                    <a:pt x="3918" y="1191"/>
                  </a:lnTo>
                  <a:lnTo>
                    <a:pt x="2203" y="620"/>
                  </a:lnTo>
                  <a:lnTo>
                    <a:pt x="41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316;p44"/>
            <p:cNvSpPr/>
            <p:nvPr/>
          </p:nvSpPr>
          <p:spPr>
            <a:xfrm flipH="1">
              <a:off x="8080127" y="4174723"/>
              <a:ext cx="230897" cy="414231"/>
            </a:xfrm>
            <a:custGeom>
              <a:avLst/>
              <a:gdLst/>
              <a:ahLst/>
              <a:cxnLst/>
              <a:rect l="l" t="t" r="r" b="b"/>
              <a:pathLst>
                <a:path w="2204" h="3954" extrusionOk="0">
                  <a:moveTo>
                    <a:pt x="417" y="1"/>
                  </a:moveTo>
                  <a:lnTo>
                    <a:pt x="60" y="2763"/>
                  </a:lnTo>
                  <a:cubicBezTo>
                    <a:pt x="1" y="3215"/>
                    <a:pt x="393" y="3727"/>
                    <a:pt x="965" y="3954"/>
                  </a:cubicBezTo>
                  <a:lnTo>
                    <a:pt x="2203" y="620"/>
                  </a:lnTo>
                  <a:lnTo>
                    <a:pt x="41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317;p44"/>
            <p:cNvSpPr/>
            <p:nvPr/>
          </p:nvSpPr>
          <p:spPr>
            <a:xfrm flipH="1">
              <a:off x="7845668" y="4137322"/>
              <a:ext cx="470384" cy="187106"/>
            </a:xfrm>
            <a:custGeom>
              <a:avLst/>
              <a:gdLst/>
              <a:ahLst/>
              <a:cxnLst/>
              <a:rect l="l" t="t" r="r" b="b"/>
              <a:pathLst>
                <a:path w="4490" h="1786" extrusionOk="0">
                  <a:moveTo>
                    <a:pt x="276" y="1"/>
                  </a:moveTo>
                  <a:cubicBezTo>
                    <a:pt x="164" y="1"/>
                    <a:pt x="71" y="56"/>
                    <a:pt x="37" y="143"/>
                  </a:cubicBezTo>
                  <a:cubicBezTo>
                    <a:pt x="1" y="179"/>
                    <a:pt x="1" y="215"/>
                    <a:pt x="25" y="227"/>
                  </a:cubicBezTo>
                  <a:cubicBezTo>
                    <a:pt x="37" y="334"/>
                    <a:pt x="120" y="417"/>
                    <a:pt x="263" y="465"/>
                  </a:cubicBezTo>
                  <a:lnTo>
                    <a:pt x="1811" y="989"/>
                  </a:lnTo>
                  <a:lnTo>
                    <a:pt x="4097" y="1763"/>
                  </a:lnTo>
                  <a:cubicBezTo>
                    <a:pt x="4141" y="1779"/>
                    <a:pt x="4186" y="1786"/>
                    <a:pt x="4228" y="1786"/>
                  </a:cubicBezTo>
                  <a:cubicBezTo>
                    <a:pt x="4343" y="1786"/>
                    <a:pt x="4440" y="1731"/>
                    <a:pt x="4466" y="1644"/>
                  </a:cubicBezTo>
                  <a:cubicBezTo>
                    <a:pt x="4490" y="1608"/>
                    <a:pt x="4490" y="1596"/>
                    <a:pt x="4490" y="1572"/>
                  </a:cubicBezTo>
                  <a:cubicBezTo>
                    <a:pt x="4466" y="1465"/>
                    <a:pt x="4382" y="1370"/>
                    <a:pt x="4251" y="1334"/>
                  </a:cubicBezTo>
                  <a:lnTo>
                    <a:pt x="1965" y="560"/>
                  </a:lnTo>
                  <a:lnTo>
                    <a:pt x="406" y="24"/>
                  </a:lnTo>
                  <a:cubicBezTo>
                    <a:pt x="361" y="8"/>
                    <a:pt x="317" y="1"/>
                    <a:pt x="2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318;p44"/>
            <p:cNvSpPr/>
            <p:nvPr/>
          </p:nvSpPr>
          <p:spPr>
            <a:xfrm flipH="1">
              <a:off x="7894278" y="4230876"/>
              <a:ext cx="431726" cy="174639"/>
            </a:xfrm>
            <a:custGeom>
              <a:avLst/>
              <a:gdLst/>
              <a:ahLst/>
              <a:cxnLst/>
              <a:rect l="l" t="t" r="r" b="b"/>
              <a:pathLst>
                <a:path w="4121" h="1667" extrusionOk="0">
                  <a:moveTo>
                    <a:pt x="252" y="1"/>
                  </a:moveTo>
                  <a:cubicBezTo>
                    <a:pt x="140" y="1"/>
                    <a:pt x="47" y="56"/>
                    <a:pt x="13" y="143"/>
                  </a:cubicBezTo>
                  <a:cubicBezTo>
                    <a:pt x="1" y="155"/>
                    <a:pt x="1" y="179"/>
                    <a:pt x="1" y="215"/>
                  </a:cubicBezTo>
                  <a:cubicBezTo>
                    <a:pt x="13" y="322"/>
                    <a:pt x="96" y="405"/>
                    <a:pt x="239" y="453"/>
                  </a:cubicBezTo>
                  <a:lnTo>
                    <a:pt x="1584" y="917"/>
                  </a:lnTo>
                  <a:lnTo>
                    <a:pt x="3727" y="1644"/>
                  </a:lnTo>
                  <a:cubicBezTo>
                    <a:pt x="3772" y="1659"/>
                    <a:pt x="3817" y="1667"/>
                    <a:pt x="3859" y="1667"/>
                  </a:cubicBezTo>
                  <a:cubicBezTo>
                    <a:pt x="3975" y="1667"/>
                    <a:pt x="4073" y="1612"/>
                    <a:pt x="4108" y="1524"/>
                  </a:cubicBezTo>
                  <a:cubicBezTo>
                    <a:pt x="4120" y="1489"/>
                    <a:pt x="4120" y="1477"/>
                    <a:pt x="4120" y="1453"/>
                  </a:cubicBezTo>
                  <a:cubicBezTo>
                    <a:pt x="4108" y="1346"/>
                    <a:pt x="4013" y="1251"/>
                    <a:pt x="3882" y="1215"/>
                  </a:cubicBezTo>
                  <a:lnTo>
                    <a:pt x="1751" y="477"/>
                  </a:lnTo>
                  <a:lnTo>
                    <a:pt x="382" y="24"/>
                  </a:lnTo>
                  <a:cubicBezTo>
                    <a:pt x="337" y="8"/>
                    <a:pt x="293" y="1"/>
                    <a:pt x="2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319;p44"/>
            <p:cNvSpPr/>
            <p:nvPr/>
          </p:nvSpPr>
          <p:spPr>
            <a:xfrm flipH="1">
              <a:off x="7941736" y="4324429"/>
              <a:ext cx="395478" cy="162172"/>
            </a:xfrm>
            <a:custGeom>
              <a:avLst/>
              <a:gdLst/>
              <a:ahLst/>
              <a:cxnLst/>
              <a:rect l="l" t="t" r="r" b="b"/>
              <a:pathLst>
                <a:path w="3775" h="1548" extrusionOk="0">
                  <a:moveTo>
                    <a:pt x="257" y="1"/>
                  </a:moveTo>
                  <a:cubicBezTo>
                    <a:pt x="146" y="1"/>
                    <a:pt x="47" y="56"/>
                    <a:pt x="12" y="143"/>
                  </a:cubicBezTo>
                  <a:cubicBezTo>
                    <a:pt x="1" y="143"/>
                    <a:pt x="1" y="167"/>
                    <a:pt x="1" y="203"/>
                  </a:cubicBezTo>
                  <a:cubicBezTo>
                    <a:pt x="12" y="298"/>
                    <a:pt x="108" y="393"/>
                    <a:pt x="239" y="441"/>
                  </a:cubicBezTo>
                  <a:lnTo>
                    <a:pt x="1394" y="834"/>
                  </a:lnTo>
                  <a:lnTo>
                    <a:pt x="3394" y="1524"/>
                  </a:lnTo>
                  <a:cubicBezTo>
                    <a:pt x="3438" y="1540"/>
                    <a:pt x="3482" y="1548"/>
                    <a:pt x="3523" y="1548"/>
                  </a:cubicBezTo>
                  <a:cubicBezTo>
                    <a:pt x="3636" y="1548"/>
                    <a:pt x="3728" y="1493"/>
                    <a:pt x="3763" y="1405"/>
                  </a:cubicBezTo>
                  <a:cubicBezTo>
                    <a:pt x="3775" y="1370"/>
                    <a:pt x="3775" y="1358"/>
                    <a:pt x="3775" y="1334"/>
                  </a:cubicBezTo>
                  <a:cubicBezTo>
                    <a:pt x="3763" y="1227"/>
                    <a:pt x="3680" y="1132"/>
                    <a:pt x="3537" y="1096"/>
                  </a:cubicBezTo>
                  <a:lnTo>
                    <a:pt x="1560" y="417"/>
                  </a:lnTo>
                  <a:lnTo>
                    <a:pt x="382" y="24"/>
                  </a:lnTo>
                  <a:cubicBezTo>
                    <a:pt x="340" y="8"/>
                    <a:pt x="298" y="1"/>
                    <a:pt x="2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320;p44"/>
            <p:cNvSpPr/>
            <p:nvPr/>
          </p:nvSpPr>
          <p:spPr>
            <a:xfrm flipH="1">
              <a:off x="7987831" y="4413059"/>
              <a:ext cx="360593" cy="149706"/>
            </a:xfrm>
            <a:custGeom>
              <a:avLst/>
              <a:gdLst/>
              <a:ahLst/>
              <a:cxnLst/>
              <a:rect l="l" t="t" r="r" b="b"/>
              <a:pathLst>
                <a:path w="3442" h="1429" extrusionOk="0">
                  <a:moveTo>
                    <a:pt x="262" y="0"/>
                  </a:moveTo>
                  <a:cubicBezTo>
                    <a:pt x="146" y="0"/>
                    <a:pt x="47" y="56"/>
                    <a:pt x="12" y="143"/>
                  </a:cubicBezTo>
                  <a:cubicBezTo>
                    <a:pt x="0" y="166"/>
                    <a:pt x="0" y="202"/>
                    <a:pt x="0" y="214"/>
                  </a:cubicBezTo>
                  <a:cubicBezTo>
                    <a:pt x="12" y="321"/>
                    <a:pt x="108" y="405"/>
                    <a:pt x="238" y="452"/>
                  </a:cubicBezTo>
                  <a:lnTo>
                    <a:pt x="1203" y="786"/>
                  </a:lnTo>
                  <a:lnTo>
                    <a:pt x="3048" y="1405"/>
                  </a:lnTo>
                  <a:cubicBezTo>
                    <a:pt x="3093" y="1421"/>
                    <a:pt x="3138" y="1428"/>
                    <a:pt x="3180" y="1428"/>
                  </a:cubicBezTo>
                  <a:cubicBezTo>
                    <a:pt x="3296" y="1428"/>
                    <a:pt x="3394" y="1373"/>
                    <a:pt x="3429" y="1286"/>
                  </a:cubicBezTo>
                  <a:cubicBezTo>
                    <a:pt x="3441" y="1262"/>
                    <a:pt x="3441" y="1238"/>
                    <a:pt x="3441" y="1214"/>
                  </a:cubicBezTo>
                  <a:cubicBezTo>
                    <a:pt x="3429" y="1107"/>
                    <a:pt x="3334" y="1024"/>
                    <a:pt x="3203" y="976"/>
                  </a:cubicBezTo>
                  <a:lnTo>
                    <a:pt x="1370" y="345"/>
                  </a:lnTo>
                  <a:lnTo>
                    <a:pt x="393" y="24"/>
                  </a:lnTo>
                  <a:cubicBezTo>
                    <a:pt x="349" y="8"/>
                    <a:pt x="304" y="0"/>
                    <a:pt x="2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321;p44"/>
            <p:cNvSpPr/>
            <p:nvPr/>
          </p:nvSpPr>
          <p:spPr>
            <a:xfrm flipH="1">
              <a:off x="8111346" y="4138579"/>
              <a:ext cx="204706" cy="103610"/>
            </a:xfrm>
            <a:custGeom>
              <a:avLst/>
              <a:gdLst/>
              <a:ahLst/>
              <a:cxnLst/>
              <a:rect l="l" t="t" r="r" b="b"/>
              <a:pathLst>
                <a:path w="1954" h="989" extrusionOk="0">
                  <a:moveTo>
                    <a:pt x="262" y="1"/>
                  </a:moveTo>
                  <a:cubicBezTo>
                    <a:pt x="147" y="1"/>
                    <a:pt x="51" y="56"/>
                    <a:pt x="25" y="143"/>
                  </a:cubicBezTo>
                  <a:cubicBezTo>
                    <a:pt x="1" y="167"/>
                    <a:pt x="1" y="191"/>
                    <a:pt x="1" y="215"/>
                  </a:cubicBezTo>
                  <a:cubicBezTo>
                    <a:pt x="25" y="322"/>
                    <a:pt x="108" y="429"/>
                    <a:pt x="239" y="465"/>
                  </a:cubicBezTo>
                  <a:lnTo>
                    <a:pt x="1787" y="989"/>
                  </a:lnTo>
                  <a:lnTo>
                    <a:pt x="1954" y="560"/>
                  </a:lnTo>
                  <a:lnTo>
                    <a:pt x="394" y="24"/>
                  </a:lnTo>
                  <a:cubicBezTo>
                    <a:pt x="349" y="8"/>
                    <a:pt x="304" y="1"/>
                    <a:pt x="2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322;p44"/>
            <p:cNvSpPr/>
            <p:nvPr/>
          </p:nvSpPr>
          <p:spPr>
            <a:xfrm flipH="1">
              <a:off x="8142565" y="4230876"/>
              <a:ext cx="183439" cy="96172"/>
            </a:xfrm>
            <a:custGeom>
              <a:avLst/>
              <a:gdLst/>
              <a:ahLst/>
              <a:cxnLst/>
              <a:rect l="l" t="t" r="r" b="b"/>
              <a:pathLst>
                <a:path w="1751" h="918" extrusionOk="0">
                  <a:moveTo>
                    <a:pt x="252" y="1"/>
                  </a:moveTo>
                  <a:cubicBezTo>
                    <a:pt x="140" y="1"/>
                    <a:pt x="47" y="56"/>
                    <a:pt x="13" y="143"/>
                  </a:cubicBezTo>
                  <a:cubicBezTo>
                    <a:pt x="1" y="167"/>
                    <a:pt x="1" y="179"/>
                    <a:pt x="1" y="215"/>
                  </a:cubicBezTo>
                  <a:cubicBezTo>
                    <a:pt x="13" y="322"/>
                    <a:pt x="96" y="405"/>
                    <a:pt x="239" y="453"/>
                  </a:cubicBezTo>
                  <a:lnTo>
                    <a:pt x="1584" y="917"/>
                  </a:lnTo>
                  <a:lnTo>
                    <a:pt x="1751" y="477"/>
                  </a:lnTo>
                  <a:lnTo>
                    <a:pt x="382" y="24"/>
                  </a:lnTo>
                  <a:cubicBezTo>
                    <a:pt x="337" y="8"/>
                    <a:pt x="293" y="1"/>
                    <a:pt x="2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323;p44"/>
            <p:cNvSpPr/>
            <p:nvPr/>
          </p:nvSpPr>
          <p:spPr>
            <a:xfrm flipH="1">
              <a:off x="8173680" y="4322020"/>
              <a:ext cx="163534" cy="89781"/>
            </a:xfrm>
            <a:custGeom>
              <a:avLst/>
              <a:gdLst/>
              <a:ahLst/>
              <a:cxnLst/>
              <a:rect l="l" t="t" r="r" b="b"/>
              <a:pathLst>
                <a:path w="1561" h="857" extrusionOk="0">
                  <a:moveTo>
                    <a:pt x="257" y="0"/>
                  </a:moveTo>
                  <a:cubicBezTo>
                    <a:pt x="146" y="0"/>
                    <a:pt x="47" y="55"/>
                    <a:pt x="12" y="143"/>
                  </a:cubicBezTo>
                  <a:cubicBezTo>
                    <a:pt x="1" y="178"/>
                    <a:pt x="1" y="190"/>
                    <a:pt x="1" y="226"/>
                  </a:cubicBezTo>
                  <a:cubicBezTo>
                    <a:pt x="12" y="309"/>
                    <a:pt x="108" y="416"/>
                    <a:pt x="239" y="464"/>
                  </a:cubicBezTo>
                  <a:lnTo>
                    <a:pt x="1394" y="857"/>
                  </a:lnTo>
                  <a:lnTo>
                    <a:pt x="1560" y="428"/>
                  </a:lnTo>
                  <a:lnTo>
                    <a:pt x="382" y="23"/>
                  </a:lnTo>
                  <a:cubicBezTo>
                    <a:pt x="340" y="8"/>
                    <a:pt x="298" y="0"/>
                    <a:pt x="2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324;p44"/>
            <p:cNvSpPr/>
            <p:nvPr/>
          </p:nvSpPr>
          <p:spPr>
            <a:xfrm flipH="1">
              <a:off x="8204899" y="4413059"/>
              <a:ext cx="143525" cy="82343"/>
            </a:xfrm>
            <a:custGeom>
              <a:avLst/>
              <a:gdLst/>
              <a:ahLst/>
              <a:cxnLst/>
              <a:rect l="l" t="t" r="r" b="b"/>
              <a:pathLst>
                <a:path w="1370" h="786" extrusionOk="0">
                  <a:moveTo>
                    <a:pt x="262" y="0"/>
                  </a:moveTo>
                  <a:cubicBezTo>
                    <a:pt x="146" y="0"/>
                    <a:pt x="47" y="56"/>
                    <a:pt x="12" y="143"/>
                  </a:cubicBezTo>
                  <a:cubicBezTo>
                    <a:pt x="0" y="166"/>
                    <a:pt x="0" y="202"/>
                    <a:pt x="0" y="214"/>
                  </a:cubicBezTo>
                  <a:cubicBezTo>
                    <a:pt x="12" y="321"/>
                    <a:pt x="108" y="405"/>
                    <a:pt x="238" y="452"/>
                  </a:cubicBezTo>
                  <a:lnTo>
                    <a:pt x="1203" y="786"/>
                  </a:lnTo>
                  <a:lnTo>
                    <a:pt x="1370" y="345"/>
                  </a:lnTo>
                  <a:lnTo>
                    <a:pt x="393" y="24"/>
                  </a:lnTo>
                  <a:cubicBezTo>
                    <a:pt x="349" y="8"/>
                    <a:pt x="304" y="0"/>
                    <a:pt x="2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 name="Google Shape;1325;p44"/>
            <p:cNvGrpSpPr/>
            <p:nvPr/>
          </p:nvGrpSpPr>
          <p:grpSpPr>
            <a:xfrm flipH="1">
              <a:off x="6835336" y="2503331"/>
              <a:ext cx="1595431" cy="1513094"/>
              <a:chOff x="844375" y="2446900"/>
              <a:chExt cx="1476977" cy="1400754"/>
            </a:xfrm>
          </p:grpSpPr>
          <p:sp>
            <p:nvSpPr>
              <p:cNvPr id="33" name="Google Shape;1326;p44"/>
              <p:cNvSpPr/>
              <p:nvPr/>
            </p:nvSpPr>
            <p:spPr>
              <a:xfrm>
                <a:off x="1643429" y="2446900"/>
                <a:ext cx="205608" cy="321117"/>
              </a:xfrm>
              <a:custGeom>
                <a:avLst/>
                <a:gdLst/>
                <a:ahLst/>
                <a:cxnLst/>
                <a:rect l="l" t="t" r="r" b="b"/>
                <a:pathLst>
                  <a:path w="2120" h="3311" extrusionOk="0">
                    <a:moveTo>
                      <a:pt x="1" y="0"/>
                    </a:moveTo>
                    <a:lnTo>
                      <a:pt x="155" y="3191"/>
                    </a:lnTo>
                    <a:lnTo>
                      <a:pt x="584" y="3310"/>
                    </a:lnTo>
                    <a:lnTo>
                      <a:pt x="2120" y="84"/>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327;p44"/>
              <p:cNvSpPr/>
              <p:nvPr/>
            </p:nvSpPr>
            <p:spPr>
              <a:xfrm>
                <a:off x="1969103" y="3593553"/>
                <a:ext cx="352250" cy="254101"/>
              </a:xfrm>
              <a:custGeom>
                <a:avLst/>
                <a:gdLst/>
                <a:ahLst/>
                <a:cxnLst/>
                <a:rect l="l" t="t" r="r" b="b"/>
                <a:pathLst>
                  <a:path w="3632" h="2620" extrusionOk="0">
                    <a:moveTo>
                      <a:pt x="191" y="0"/>
                    </a:moveTo>
                    <a:lnTo>
                      <a:pt x="0" y="417"/>
                    </a:lnTo>
                    <a:lnTo>
                      <a:pt x="2286" y="2620"/>
                    </a:lnTo>
                    <a:lnTo>
                      <a:pt x="3632" y="1000"/>
                    </a:lnTo>
                    <a:lnTo>
                      <a:pt x="19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328;p44"/>
              <p:cNvSpPr/>
              <p:nvPr/>
            </p:nvSpPr>
            <p:spPr>
              <a:xfrm>
                <a:off x="1957562" y="2874119"/>
                <a:ext cx="311807" cy="201050"/>
              </a:xfrm>
              <a:custGeom>
                <a:avLst/>
                <a:gdLst/>
                <a:ahLst/>
                <a:cxnLst/>
                <a:rect l="l" t="t" r="r" b="b"/>
                <a:pathLst>
                  <a:path w="3215" h="2073" extrusionOk="0">
                    <a:moveTo>
                      <a:pt x="3120" y="1"/>
                    </a:moveTo>
                    <a:lnTo>
                      <a:pt x="0" y="1691"/>
                    </a:lnTo>
                    <a:lnTo>
                      <a:pt x="143" y="2072"/>
                    </a:lnTo>
                    <a:lnTo>
                      <a:pt x="3215" y="1239"/>
                    </a:lnTo>
                    <a:lnTo>
                      <a:pt x="312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329;p44"/>
              <p:cNvSpPr/>
              <p:nvPr/>
            </p:nvSpPr>
            <p:spPr>
              <a:xfrm>
                <a:off x="1758938" y="2614296"/>
                <a:ext cx="219477" cy="221805"/>
              </a:xfrm>
              <a:custGeom>
                <a:avLst/>
                <a:gdLst/>
                <a:ahLst/>
                <a:cxnLst/>
                <a:rect l="l" t="t" r="r" b="b"/>
                <a:pathLst>
                  <a:path w="2263" h="2287" extrusionOk="0">
                    <a:moveTo>
                      <a:pt x="1822" y="1"/>
                    </a:moveTo>
                    <a:lnTo>
                      <a:pt x="0" y="1965"/>
                    </a:lnTo>
                    <a:lnTo>
                      <a:pt x="274" y="2287"/>
                    </a:lnTo>
                    <a:lnTo>
                      <a:pt x="2262" y="1168"/>
                    </a:lnTo>
                    <a:lnTo>
                      <a:pt x="182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330;p44"/>
              <p:cNvSpPr/>
              <p:nvPr/>
            </p:nvSpPr>
            <p:spPr>
              <a:xfrm>
                <a:off x="844375" y="2498884"/>
                <a:ext cx="252937" cy="303757"/>
              </a:xfrm>
              <a:custGeom>
                <a:avLst/>
                <a:gdLst/>
                <a:ahLst/>
                <a:cxnLst/>
                <a:rect l="l" t="t" r="r" b="b"/>
                <a:pathLst>
                  <a:path w="2608" h="3132" extrusionOk="0">
                    <a:moveTo>
                      <a:pt x="1501" y="0"/>
                    </a:moveTo>
                    <a:lnTo>
                      <a:pt x="1" y="453"/>
                    </a:lnTo>
                    <a:lnTo>
                      <a:pt x="2251" y="3131"/>
                    </a:lnTo>
                    <a:lnTo>
                      <a:pt x="2608" y="2941"/>
                    </a:lnTo>
                    <a:lnTo>
                      <a:pt x="150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8" name="Oval 37"/>
          <p:cNvSpPr/>
          <p:nvPr/>
        </p:nvSpPr>
        <p:spPr>
          <a:xfrm>
            <a:off x="441306" y="2670530"/>
            <a:ext cx="397790" cy="418247"/>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150807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2670" y="796935"/>
            <a:ext cx="4539485" cy="1938992"/>
          </a:xfrm>
          <a:prstGeom prst="rect">
            <a:avLst/>
          </a:prstGeom>
        </p:spPr>
        <p:txBody>
          <a:bodyPr wrap="square">
            <a:spAutoFit/>
          </a:bodyPr>
          <a:lstStyle/>
          <a:p>
            <a:pPr algn="just">
              <a:lnSpc>
                <a:spcPct val="150000"/>
              </a:lnSpc>
            </a:pPr>
            <a:r>
              <a:rPr lang="en-US" sz="1600" b="1">
                <a:solidFill>
                  <a:srgbClr val="C00000"/>
                </a:solidFill>
                <a:latin typeface="Libre Franklin"/>
                <a:ea typeface="Libre Franklin"/>
                <a:cs typeface="Libre Franklin"/>
              </a:rPr>
              <a:t>C4.</a:t>
            </a:r>
            <a:r>
              <a:rPr lang="en-US" sz="1600">
                <a:latin typeface="Libre Franklin"/>
                <a:ea typeface="Libre Franklin"/>
                <a:cs typeface="Libre Franklin"/>
              </a:rPr>
              <a:t> </a:t>
            </a:r>
            <a:r>
              <a:rPr lang="vi-VN" sz="1600">
                <a:latin typeface="Libre Franklin"/>
                <a:ea typeface="Libre Franklin"/>
                <a:cs typeface="Libre Franklin"/>
              </a:rPr>
              <a:t>Đặt 1 nam châm điện A có dòng điện xoay chiều chạy qua trước 1 cuộn dây dẫn kín B như hình </a:t>
            </a:r>
            <a:r>
              <a:rPr lang="en-US" sz="1600">
                <a:latin typeface="Libre Franklin"/>
                <a:ea typeface="Libre Franklin"/>
                <a:cs typeface="Libre Franklin"/>
              </a:rPr>
              <a:t>vẽ</a:t>
            </a:r>
            <a:r>
              <a:rPr lang="vi-VN" sz="1600">
                <a:latin typeface="Libre Franklin"/>
                <a:ea typeface="Libre Franklin"/>
                <a:cs typeface="Libre Franklin"/>
              </a:rPr>
              <a:t>. Sau khi công tắc K đóng thì trong cuộn dây dẫn B </a:t>
            </a:r>
            <a:r>
              <a:rPr lang="en-US" sz="1600">
                <a:latin typeface="Libre Franklin"/>
                <a:ea typeface="Libre Franklin"/>
                <a:cs typeface="Libre Franklin"/>
              </a:rPr>
              <a:t>c</a:t>
            </a:r>
            <a:r>
              <a:rPr lang="vi-VN" sz="1600">
                <a:latin typeface="Libre Franklin"/>
                <a:ea typeface="Libre Franklin"/>
                <a:cs typeface="Libre Franklin"/>
              </a:rPr>
              <a:t>ó xuất hiện dòng điện cảm ứng không? Tại sao?</a:t>
            </a:r>
            <a:r>
              <a:rPr lang="en-US" sz="1600">
                <a:latin typeface="Libre Franklin"/>
                <a:ea typeface="Libre Franklin"/>
                <a:cs typeface="Libre Franklin"/>
              </a:rPr>
              <a:t> </a:t>
            </a:r>
            <a:endParaRPr lang="vi-VN" sz="1600">
              <a:latin typeface="Libre Franklin"/>
              <a:ea typeface="Libre Franklin"/>
              <a:cs typeface="Libre Franklin"/>
            </a:endParaRPr>
          </a:p>
        </p:txBody>
      </p:sp>
      <p:sp>
        <p:nvSpPr>
          <p:cNvPr id="9" name="Google Shape;1233;p43"/>
          <p:cNvSpPr txBox="1">
            <a:spLocks/>
          </p:cNvSpPr>
          <p:nvPr/>
        </p:nvSpPr>
        <p:spPr>
          <a:xfrm>
            <a:off x="0" y="231156"/>
            <a:ext cx="2949878" cy="363184"/>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000">
                <a:solidFill>
                  <a:schemeClr val="dk2"/>
                </a:solidFill>
                <a:latin typeface="Lexend SemiBold"/>
                <a:ea typeface="Lexend SemiBold"/>
                <a:cs typeface="Lexend SemiBold"/>
                <a:sym typeface="Lexend SemiBold"/>
              </a:rPr>
              <a:t>IV - VẬN DỤNG</a:t>
            </a:r>
          </a:p>
        </p:txBody>
      </p:sp>
      <p:sp>
        <p:nvSpPr>
          <p:cNvPr id="3" name="AutoShape 2" descr="Giải bài tập Vật lý lớp 9"/>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2"/>
          <a:stretch>
            <a:fillRect/>
          </a:stretch>
        </p:blipFill>
        <p:spPr>
          <a:xfrm>
            <a:off x="5416419" y="993324"/>
            <a:ext cx="3437125" cy="1546214"/>
          </a:xfrm>
          <a:prstGeom prst="rect">
            <a:avLst/>
          </a:prstGeom>
        </p:spPr>
      </p:pic>
      <p:sp>
        <p:nvSpPr>
          <p:cNvPr id="5" name="Rectangle 4"/>
          <p:cNvSpPr/>
          <p:nvPr/>
        </p:nvSpPr>
        <p:spPr>
          <a:xfrm>
            <a:off x="758415" y="2854573"/>
            <a:ext cx="5244352" cy="1896609"/>
          </a:xfrm>
          <a:prstGeom prst="rect">
            <a:avLst/>
          </a:prstGeom>
        </p:spPr>
        <p:txBody>
          <a:bodyPr wrap="square">
            <a:spAutoFit/>
          </a:bodyPr>
          <a:lstStyle/>
          <a:p>
            <a:pPr marL="285750" lvl="0" indent="-285750" algn="just">
              <a:lnSpc>
                <a:spcPct val="150000"/>
              </a:lnSpc>
              <a:buFont typeface="Wingdings" panose="05000000000000000000" pitchFamily="2" charset="2"/>
              <a:buChar char="Ø"/>
            </a:pPr>
            <a:r>
              <a:rPr lang="en-US" sz="1600" i="1">
                <a:solidFill>
                  <a:srgbClr val="3B6894"/>
                </a:solidFill>
                <a:latin typeface="Libre Franklin"/>
                <a:ea typeface="Libre Franklin"/>
                <a:cs typeface="Libre Franklin"/>
              </a:rPr>
              <a:t>T</a:t>
            </a:r>
            <a:r>
              <a:rPr lang="vi-VN" sz="1600" i="1">
                <a:solidFill>
                  <a:srgbClr val="3B6894"/>
                </a:solidFill>
                <a:latin typeface="Libre Franklin"/>
                <a:ea typeface="Libre Franklin"/>
                <a:cs typeface="Libre Franklin"/>
              </a:rPr>
              <a:t>rong cuộn dây B </a:t>
            </a:r>
            <a:r>
              <a:rPr lang="en-US" sz="1600" i="1">
                <a:solidFill>
                  <a:srgbClr val="3B6894"/>
                </a:solidFill>
                <a:latin typeface="Libre Franklin"/>
                <a:ea typeface="Libre Franklin"/>
                <a:cs typeface="Libre Franklin"/>
              </a:rPr>
              <a:t>có </a:t>
            </a:r>
            <a:r>
              <a:rPr lang="vi-VN" sz="1600" i="1">
                <a:solidFill>
                  <a:srgbClr val="3B6894"/>
                </a:solidFill>
                <a:latin typeface="Libre Franklin"/>
                <a:ea typeface="Libre Franklin"/>
                <a:cs typeface="Libre Franklin"/>
              </a:rPr>
              <a:t>xuất hiện dòng điện cảm ứng.</a:t>
            </a:r>
            <a:r>
              <a:rPr lang="en-US" sz="1600" i="1">
                <a:solidFill>
                  <a:srgbClr val="3B6894"/>
                </a:solidFill>
                <a:latin typeface="Libre Franklin"/>
                <a:ea typeface="Libre Franklin"/>
                <a:cs typeface="Libre Franklin"/>
              </a:rPr>
              <a:t> </a:t>
            </a:r>
            <a:r>
              <a:rPr lang="vi-VN" sz="1600" i="1">
                <a:solidFill>
                  <a:srgbClr val="3B6894"/>
                </a:solidFill>
                <a:latin typeface="Libre Franklin"/>
                <a:ea typeface="Libre Franklin"/>
                <a:cs typeface="Libre Franklin"/>
              </a:rPr>
              <a:t>Vì dòng điện xoay chiều chạy vào cuộn dây của nam châm điện tạo ra một từ trường biến đổi. Các đường sức từ của từ trường trên xuyên qua tiết diện S của cuộn dây B biến đổi. </a:t>
            </a:r>
          </a:p>
        </p:txBody>
      </p:sp>
    </p:spTree>
    <p:extLst>
      <p:ext uri="{BB962C8B-B14F-4D97-AF65-F5344CB8AC3E}">
        <p14:creationId xmlns:p14="http://schemas.microsoft.com/office/powerpoint/2010/main" val="45804809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16"/>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5244110" y="1804292"/>
            <a:ext cx="3091143" cy="1717302"/>
          </a:xfrm>
          <a:prstGeom prst="rect">
            <a:avLst/>
          </a:prstGeom>
        </p:spPr>
      </p:pic>
      <p:sp>
        <p:nvSpPr>
          <p:cNvPr id="14" name="Rectangle 13"/>
          <p:cNvSpPr/>
          <p:nvPr/>
        </p:nvSpPr>
        <p:spPr>
          <a:xfrm>
            <a:off x="607807" y="814682"/>
            <a:ext cx="4572000" cy="2677656"/>
          </a:xfrm>
          <a:prstGeom prst="rect">
            <a:avLst/>
          </a:prstGeom>
        </p:spPr>
        <p:txBody>
          <a:bodyPr>
            <a:spAutoFit/>
          </a:bodyPr>
          <a:lstStyle/>
          <a:p>
            <a:pPr algn="just">
              <a:lnSpc>
                <a:spcPct val="150000"/>
              </a:lnSpc>
            </a:pPr>
            <a:r>
              <a:rPr lang="en-US" sz="1600" b="1">
                <a:solidFill>
                  <a:srgbClr val="C00000"/>
                </a:solidFill>
                <a:latin typeface="Libre Franklin"/>
                <a:ea typeface="Libre Franklin"/>
                <a:cs typeface="Libre Franklin"/>
              </a:rPr>
              <a:t>35.1.</a:t>
            </a:r>
            <a:r>
              <a:rPr lang="en-US" sz="1600">
                <a:latin typeface="Libre Franklin"/>
                <a:ea typeface="Libre Franklin"/>
                <a:cs typeface="Libre Franklin"/>
              </a:rPr>
              <a:t> </a:t>
            </a:r>
            <a:r>
              <a:rPr lang="vi-VN" sz="1600">
                <a:latin typeface="Libre Franklin"/>
                <a:ea typeface="Libre Franklin"/>
                <a:cs typeface="Libre Franklin"/>
              </a:rPr>
              <a:t>Trong thí nghiệm ở hình 35.1, có hiện tượng gì xảy ra với kim nam châm khi ta đổi chiều dòng điện chạy vào nam châm điện?</a:t>
            </a:r>
            <a:endParaRPr lang="en-US" sz="1600">
              <a:latin typeface="Libre Franklin"/>
              <a:ea typeface="Libre Franklin"/>
              <a:cs typeface="Libre Franklin"/>
            </a:endParaRPr>
          </a:p>
          <a:p>
            <a:pPr algn="just">
              <a:lnSpc>
                <a:spcPct val="150000"/>
              </a:lnSpc>
            </a:pPr>
            <a:r>
              <a:rPr lang="vi-VN" sz="1600">
                <a:latin typeface="Libre Franklin"/>
                <a:ea typeface="Libre Franklin"/>
                <a:cs typeface="Libre Franklin"/>
              </a:rPr>
              <a:t>A. Kim nam châm vẫn đứng yên.</a:t>
            </a:r>
          </a:p>
          <a:p>
            <a:pPr algn="just">
              <a:lnSpc>
                <a:spcPct val="150000"/>
              </a:lnSpc>
            </a:pPr>
            <a:r>
              <a:rPr lang="vi-VN" sz="1600">
                <a:latin typeface="Libre Franklin"/>
                <a:ea typeface="Libre Franklin"/>
                <a:cs typeface="Libre Franklin"/>
              </a:rPr>
              <a:t>B. Kim nam châm quay một góc 90</a:t>
            </a:r>
            <a:r>
              <a:rPr lang="en-US" sz="1600" baseline="30000">
                <a:latin typeface="Libre Franklin"/>
                <a:ea typeface="Libre Franklin"/>
                <a:cs typeface="Libre Franklin"/>
              </a:rPr>
              <a:t>0</a:t>
            </a:r>
            <a:r>
              <a:rPr lang="en-US" sz="1600">
                <a:latin typeface="Libre Franklin"/>
                <a:ea typeface="Libre Franklin"/>
                <a:cs typeface="Libre Franklin"/>
              </a:rPr>
              <a:t>.</a:t>
            </a:r>
            <a:endParaRPr lang="vi-VN" sz="1600">
              <a:latin typeface="Libre Franklin"/>
              <a:ea typeface="Libre Franklin"/>
              <a:cs typeface="Libre Franklin"/>
            </a:endParaRPr>
          </a:p>
          <a:p>
            <a:pPr algn="just">
              <a:lnSpc>
                <a:spcPct val="150000"/>
              </a:lnSpc>
            </a:pPr>
            <a:r>
              <a:rPr lang="vi-VN" sz="1600">
                <a:latin typeface="Libre Franklin"/>
                <a:ea typeface="Libre Franklin"/>
                <a:cs typeface="Libre Franklin"/>
              </a:rPr>
              <a:t>C. Kim nam châm quay ngược lại.</a:t>
            </a:r>
          </a:p>
          <a:p>
            <a:pPr algn="just">
              <a:lnSpc>
                <a:spcPct val="150000"/>
              </a:lnSpc>
            </a:pPr>
            <a:r>
              <a:rPr lang="vi-VN" sz="1600">
                <a:latin typeface="Libre Franklin"/>
                <a:ea typeface="Libre Franklin"/>
                <a:cs typeface="Libre Franklin"/>
              </a:rPr>
              <a:t>D. Kim nam châm bị đẩy ra.</a:t>
            </a:r>
          </a:p>
        </p:txBody>
      </p:sp>
      <p:sp>
        <p:nvSpPr>
          <p:cNvPr id="57" name="Google Shape;1233;p43"/>
          <p:cNvSpPr txBox="1">
            <a:spLocks/>
          </p:cNvSpPr>
          <p:nvPr/>
        </p:nvSpPr>
        <p:spPr>
          <a:xfrm>
            <a:off x="3248809" y="133286"/>
            <a:ext cx="2949878" cy="363184"/>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000">
                <a:solidFill>
                  <a:schemeClr val="dk2"/>
                </a:solidFill>
                <a:latin typeface="Lexend SemiBold"/>
                <a:ea typeface="Lexend SemiBold"/>
                <a:cs typeface="Lexend SemiBold"/>
                <a:sym typeface="Lexend SemiBold"/>
              </a:rPr>
              <a:t>BÀI TẬP</a:t>
            </a:r>
          </a:p>
        </p:txBody>
      </p:sp>
      <p:sp>
        <p:nvSpPr>
          <p:cNvPr id="60" name="Oval 59"/>
          <p:cNvSpPr/>
          <p:nvPr/>
        </p:nvSpPr>
        <p:spPr>
          <a:xfrm>
            <a:off x="543504" y="2662943"/>
            <a:ext cx="397790" cy="418247"/>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13"/>
        <p:cNvGrpSpPr/>
        <p:nvPr/>
      </p:nvGrpSpPr>
      <p:grpSpPr>
        <a:xfrm>
          <a:off x="0" y="0"/>
          <a:ext cx="0" cy="0"/>
          <a:chOff x="0" y="0"/>
          <a:chExt cx="0" cy="0"/>
        </a:xfrm>
      </p:grpSpPr>
      <p:grpSp>
        <p:nvGrpSpPr>
          <p:cNvPr id="2592" name="Google Shape;2592;p75"/>
          <p:cNvGrpSpPr/>
          <p:nvPr/>
        </p:nvGrpSpPr>
        <p:grpSpPr>
          <a:xfrm>
            <a:off x="667122" y="228863"/>
            <a:ext cx="3585731" cy="2819199"/>
            <a:chOff x="6451063" y="-3"/>
            <a:chExt cx="2230626" cy="1753778"/>
          </a:xfrm>
        </p:grpSpPr>
        <p:sp>
          <p:nvSpPr>
            <p:cNvPr id="2593" name="Google Shape;2593;p75"/>
            <p:cNvSpPr/>
            <p:nvPr/>
          </p:nvSpPr>
          <p:spPr>
            <a:xfrm>
              <a:off x="7215845" y="23907"/>
              <a:ext cx="94475" cy="126136"/>
            </a:xfrm>
            <a:custGeom>
              <a:avLst/>
              <a:gdLst/>
              <a:ahLst/>
              <a:cxnLst/>
              <a:rect l="l" t="t" r="r" b="b"/>
              <a:pathLst>
                <a:path w="2596" h="3466" extrusionOk="0">
                  <a:moveTo>
                    <a:pt x="1298" y="1"/>
                  </a:moveTo>
                  <a:cubicBezTo>
                    <a:pt x="1280" y="1"/>
                    <a:pt x="1262" y="7"/>
                    <a:pt x="1262" y="19"/>
                  </a:cubicBezTo>
                  <a:cubicBezTo>
                    <a:pt x="1107" y="912"/>
                    <a:pt x="667" y="1602"/>
                    <a:pt x="12" y="1721"/>
                  </a:cubicBezTo>
                  <a:lnTo>
                    <a:pt x="0" y="1733"/>
                  </a:lnTo>
                  <a:lnTo>
                    <a:pt x="0" y="1745"/>
                  </a:lnTo>
                  <a:lnTo>
                    <a:pt x="12" y="1745"/>
                  </a:lnTo>
                  <a:cubicBezTo>
                    <a:pt x="667" y="1864"/>
                    <a:pt x="1107" y="2555"/>
                    <a:pt x="1262" y="3448"/>
                  </a:cubicBezTo>
                  <a:cubicBezTo>
                    <a:pt x="1262" y="3460"/>
                    <a:pt x="1280" y="3466"/>
                    <a:pt x="1298" y="3466"/>
                  </a:cubicBezTo>
                  <a:cubicBezTo>
                    <a:pt x="1316" y="3466"/>
                    <a:pt x="1334" y="3460"/>
                    <a:pt x="1334" y="3448"/>
                  </a:cubicBezTo>
                  <a:cubicBezTo>
                    <a:pt x="1488" y="2555"/>
                    <a:pt x="1929" y="1864"/>
                    <a:pt x="2584" y="1745"/>
                  </a:cubicBezTo>
                  <a:lnTo>
                    <a:pt x="2596" y="1745"/>
                  </a:lnTo>
                  <a:cubicBezTo>
                    <a:pt x="2596" y="1733"/>
                    <a:pt x="2584" y="1733"/>
                    <a:pt x="2584" y="1721"/>
                  </a:cubicBezTo>
                  <a:cubicBezTo>
                    <a:pt x="1929" y="1602"/>
                    <a:pt x="1488" y="912"/>
                    <a:pt x="1334" y="19"/>
                  </a:cubicBezTo>
                  <a:cubicBezTo>
                    <a:pt x="1334" y="7"/>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75"/>
            <p:cNvSpPr/>
            <p:nvPr/>
          </p:nvSpPr>
          <p:spPr>
            <a:xfrm>
              <a:off x="7420333" y="171114"/>
              <a:ext cx="61139" cy="80864"/>
            </a:xfrm>
            <a:custGeom>
              <a:avLst/>
              <a:gdLst/>
              <a:ahLst/>
              <a:cxnLst/>
              <a:rect l="l" t="t" r="r" b="b"/>
              <a:pathLst>
                <a:path w="1680" h="2222" extrusionOk="0">
                  <a:moveTo>
                    <a:pt x="846" y="1"/>
                  </a:moveTo>
                  <a:cubicBezTo>
                    <a:pt x="834" y="1"/>
                    <a:pt x="822" y="4"/>
                    <a:pt x="822" y="10"/>
                  </a:cubicBezTo>
                  <a:cubicBezTo>
                    <a:pt x="715" y="569"/>
                    <a:pt x="429" y="1022"/>
                    <a:pt x="13" y="1093"/>
                  </a:cubicBezTo>
                  <a:lnTo>
                    <a:pt x="1" y="1105"/>
                  </a:lnTo>
                  <a:lnTo>
                    <a:pt x="1" y="1129"/>
                  </a:lnTo>
                  <a:lnTo>
                    <a:pt x="13" y="1129"/>
                  </a:lnTo>
                  <a:cubicBezTo>
                    <a:pt x="429" y="1201"/>
                    <a:pt x="727" y="1641"/>
                    <a:pt x="822" y="2213"/>
                  </a:cubicBezTo>
                  <a:cubicBezTo>
                    <a:pt x="822" y="2219"/>
                    <a:pt x="834" y="2221"/>
                    <a:pt x="846" y="2221"/>
                  </a:cubicBezTo>
                  <a:cubicBezTo>
                    <a:pt x="858" y="2221"/>
                    <a:pt x="870" y="2219"/>
                    <a:pt x="870" y="2213"/>
                  </a:cubicBezTo>
                  <a:cubicBezTo>
                    <a:pt x="965" y="1641"/>
                    <a:pt x="1251" y="1201"/>
                    <a:pt x="1680" y="1129"/>
                  </a:cubicBezTo>
                  <a:cubicBezTo>
                    <a:pt x="1680" y="1105"/>
                    <a:pt x="1680" y="1105"/>
                    <a:pt x="1668" y="1093"/>
                  </a:cubicBezTo>
                  <a:cubicBezTo>
                    <a:pt x="1251" y="1022"/>
                    <a:pt x="953" y="569"/>
                    <a:pt x="870" y="10"/>
                  </a:cubicBezTo>
                  <a:cubicBezTo>
                    <a:pt x="870" y="4"/>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75"/>
            <p:cNvSpPr/>
            <p:nvPr/>
          </p:nvSpPr>
          <p:spPr>
            <a:xfrm>
              <a:off x="8056869" y="93562"/>
              <a:ext cx="61321" cy="80864"/>
            </a:xfrm>
            <a:custGeom>
              <a:avLst/>
              <a:gdLst/>
              <a:ahLst/>
              <a:cxnLst/>
              <a:rect l="l" t="t" r="r" b="b"/>
              <a:pathLst>
                <a:path w="1685" h="2222" extrusionOk="0">
                  <a:moveTo>
                    <a:pt x="1683" y="1120"/>
                  </a:moveTo>
                  <a:cubicBezTo>
                    <a:pt x="1682" y="1120"/>
                    <a:pt x="1679" y="1123"/>
                    <a:pt x="1679" y="1129"/>
                  </a:cubicBezTo>
                  <a:cubicBezTo>
                    <a:pt x="1685" y="1123"/>
                    <a:pt x="1685" y="1120"/>
                    <a:pt x="1683" y="1120"/>
                  </a:cubicBezTo>
                  <a:close/>
                  <a:moveTo>
                    <a:pt x="839" y="1"/>
                  </a:moveTo>
                  <a:cubicBezTo>
                    <a:pt x="831" y="1"/>
                    <a:pt x="822" y="4"/>
                    <a:pt x="822" y="10"/>
                  </a:cubicBezTo>
                  <a:cubicBezTo>
                    <a:pt x="714" y="581"/>
                    <a:pt x="429" y="1022"/>
                    <a:pt x="12" y="1093"/>
                  </a:cubicBezTo>
                  <a:lnTo>
                    <a:pt x="0" y="1117"/>
                  </a:lnTo>
                  <a:lnTo>
                    <a:pt x="0" y="1129"/>
                  </a:lnTo>
                  <a:lnTo>
                    <a:pt x="12" y="1129"/>
                  </a:lnTo>
                  <a:cubicBezTo>
                    <a:pt x="429" y="1200"/>
                    <a:pt x="726" y="1653"/>
                    <a:pt x="822" y="2212"/>
                  </a:cubicBezTo>
                  <a:cubicBezTo>
                    <a:pt x="822" y="2218"/>
                    <a:pt x="831" y="2221"/>
                    <a:pt x="839" y="2221"/>
                  </a:cubicBezTo>
                  <a:cubicBezTo>
                    <a:pt x="848" y="2221"/>
                    <a:pt x="857" y="2218"/>
                    <a:pt x="857" y="2212"/>
                  </a:cubicBezTo>
                  <a:cubicBezTo>
                    <a:pt x="965" y="1653"/>
                    <a:pt x="1250" y="1200"/>
                    <a:pt x="1679" y="1129"/>
                  </a:cubicBezTo>
                  <a:cubicBezTo>
                    <a:pt x="1679" y="1117"/>
                    <a:pt x="1679" y="1117"/>
                    <a:pt x="1667" y="1093"/>
                  </a:cubicBezTo>
                  <a:cubicBezTo>
                    <a:pt x="1250" y="1022"/>
                    <a:pt x="953" y="581"/>
                    <a:pt x="857" y="10"/>
                  </a:cubicBezTo>
                  <a:cubicBezTo>
                    <a:pt x="857" y="4"/>
                    <a:pt x="848" y="1"/>
                    <a:pt x="8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75"/>
            <p:cNvSpPr/>
            <p:nvPr/>
          </p:nvSpPr>
          <p:spPr>
            <a:xfrm>
              <a:off x="8244908" y="1312228"/>
              <a:ext cx="94475" cy="126318"/>
            </a:xfrm>
            <a:custGeom>
              <a:avLst/>
              <a:gdLst/>
              <a:ahLst/>
              <a:cxnLst/>
              <a:rect l="l" t="t" r="r" b="b"/>
              <a:pathLst>
                <a:path w="2596" h="3471" extrusionOk="0">
                  <a:moveTo>
                    <a:pt x="1298" y="0"/>
                  </a:moveTo>
                  <a:cubicBezTo>
                    <a:pt x="1280" y="0"/>
                    <a:pt x="1262" y="9"/>
                    <a:pt x="1262" y="27"/>
                  </a:cubicBezTo>
                  <a:cubicBezTo>
                    <a:pt x="1108" y="920"/>
                    <a:pt x="667" y="1598"/>
                    <a:pt x="12" y="1717"/>
                  </a:cubicBezTo>
                  <a:lnTo>
                    <a:pt x="0" y="1741"/>
                  </a:lnTo>
                  <a:lnTo>
                    <a:pt x="0" y="1753"/>
                  </a:lnTo>
                  <a:lnTo>
                    <a:pt x="12" y="1753"/>
                  </a:lnTo>
                  <a:cubicBezTo>
                    <a:pt x="667" y="1872"/>
                    <a:pt x="1108" y="2551"/>
                    <a:pt x="1262" y="3444"/>
                  </a:cubicBezTo>
                  <a:cubicBezTo>
                    <a:pt x="1262" y="3462"/>
                    <a:pt x="1280" y="3471"/>
                    <a:pt x="1298" y="3471"/>
                  </a:cubicBezTo>
                  <a:cubicBezTo>
                    <a:pt x="1316" y="3471"/>
                    <a:pt x="1334" y="3462"/>
                    <a:pt x="1334" y="3444"/>
                  </a:cubicBezTo>
                  <a:cubicBezTo>
                    <a:pt x="1489" y="2551"/>
                    <a:pt x="1929" y="1872"/>
                    <a:pt x="2584" y="1753"/>
                  </a:cubicBezTo>
                  <a:lnTo>
                    <a:pt x="2596" y="1753"/>
                  </a:lnTo>
                  <a:cubicBezTo>
                    <a:pt x="2596" y="1741"/>
                    <a:pt x="2596" y="1717"/>
                    <a:pt x="2584" y="1717"/>
                  </a:cubicBezTo>
                  <a:cubicBezTo>
                    <a:pt x="1929" y="1598"/>
                    <a:pt x="1489" y="920"/>
                    <a:pt x="1334" y="27"/>
                  </a:cubicBezTo>
                  <a:cubicBezTo>
                    <a:pt x="1334" y="9"/>
                    <a:pt x="1316" y="0"/>
                    <a:pt x="12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75"/>
            <p:cNvSpPr/>
            <p:nvPr/>
          </p:nvSpPr>
          <p:spPr>
            <a:xfrm>
              <a:off x="8587213" y="679586"/>
              <a:ext cx="94475" cy="126355"/>
            </a:xfrm>
            <a:custGeom>
              <a:avLst/>
              <a:gdLst/>
              <a:ahLst/>
              <a:cxnLst/>
              <a:rect l="l" t="t" r="r" b="b"/>
              <a:pathLst>
                <a:path w="2596" h="3472" extrusionOk="0">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75"/>
            <p:cNvSpPr/>
            <p:nvPr/>
          </p:nvSpPr>
          <p:spPr>
            <a:xfrm>
              <a:off x="8339346" y="1467113"/>
              <a:ext cx="61576" cy="80828"/>
            </a:xfrm>
            <a:custGeom>
              <a:avLst/>
              <a:gdLst/>
              <a:ahLst/>
              <a:cxnLst/>
              <a:rect l="l" t="t" r="r" b="b"/>
              <a:pathLst>
                <a:path w="1692" h="2221" extrusionOk="0">
                  <a:moveTo>
                    <a:pt x="846" y="0"/>
                  </a:moveTo>
                  <a:cubicBezTo>
                    <a:pt x="834" y="0"/>
                    <a:pt x="823" y="3"/>
                    <a:pt x="823" y="9"/>
                  </a:cubicBezTo>
                  <a:cubicBezTo>
                    <a:pt x="715" y="581"/>
                    <a:pt x="442" y="1021"/>
                    <a:pt x="25" y="1093"/>
                  </a:cubicBezTo>
                  <a:lnTo>
                    <a:pt x="1" y="1117"/>
                  </a:lnTo>
                  <a:lnTo>
                    <a:pt x="1" y="1129"/>
                  </a:lnTo>
                  <a:lnTo>
                    <a:pt x="25" y="1129"/>
                  </a:lnTo>
                  <a:cubicBezTo>
                    <a:pt x="442" y="1200"/>
                    <a:pt x="739" y="1652"/>
                    <a:pt x="823" y="2212"/>
                  </a:cubicBezTo>
                  <a:cubicBezTo>
                    <a:pt x="823" y="2218"/>
                    <a:pt x="834" y="2221"/>
                    <a:pt x="846" y="2221"/>
                  </a:cubicBezTo>
                  <a:cubicBezTo>
                    <a:pt x="858" y="2221"/>
                    <a:pt x="870" y="2218"/>
                    <a:pt x="870" y="2212"/>
                  </a:cubicBezTo>
                  <a:cubicBezTo>
                    <a:pt x="977" y="1652"/>
                    <a:pt x="1251" y="1200"/>
                    <a:pt x="1692" y="1129"/>
                  </a:cubicBezTo>
                  <a:cubicBezTo>
                    <a:pt x="1692" y="1117"/>
                    <a:pt x="1668" y="1117"/>
                    <a:pt x="1668"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75"/>
            <p:cNvSpPr/>
            <p:nvPr/>
          </p:nvSpPr>
          <p:spPr>
            <a:xfrm>
              <a:off x="8063784" y="854960"/>
              <a:ext cx="61139" cy="81192"/>
            </a:xfrm>
            <a:custGeom>
              <a:avLst/>
              <a:gdLst/>
              <a:ahLst/>
              <a:cxnLst/>
              <a:rect l="l" t="t" r="r" b="b"/>
              <a:pathLst>
                <a:path w="1680" h="2231" extrusionOk="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75"/>
            <p:cNvSpPr/>
            <p:nvPr/>
          </p:nvSpPr>
          <p:spPr>
            <a:xfrm>
              <a:off x="7989253" y="948124"/>
              <a:ext cx="61139" cy="81192"/>
            </a:xfrm>
            <a:custGeom>
              <a:avLst/>
              <a:gdLst/>
              <a:ahLst/>
              <a:cxnLst/>
              <a:rect l="l" t="t" r="r" b="b"/>
              <a:pathLst>
                <a:path w="1680" h="2231" extrusionOk="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75"/>
            <p:cNvSpPr/>
            <p:nvPr/>
          </p:nvSpPr>
          <p:spPr>
            <a:xfrm>
              <a:off x="7651278" y="1426391"/>
              <a:ext cx="61139" cy="81155"/>
            </a:xfrm>
            <a:custGeom>
              <a:avLst/>
              <a:gdLst/>
              <a:ahLst/>
              <a:cxnLst/>
              <a:rect l="l" t="t" r="r" b="b"/>
              <a:pathLst>
                <a:path w="1680" h="2230" extrusionOk="0">
                  <a:moveTo>
                    <a:pt x="834" y="0"/>
                  </a:moveTo>
                  <a:cubicBezTo>
                    <a:pt x="822" y="0"/>
                    <a:pt x="810" y="3"/>
                    <a:pt x="810" y="9"/>
                  </a:cubicBezTo>
                  <a:cubicBezTo>
                    <a:pt x="715" y="581"/>
                    <a:pt x="429" y="1021"/>
                    <a:pt x="13" y="1105"/>
                  </a:cubicBezTo>
                  <a:lnTo>
                    <a:pt x="1" y="1117"/>
                  </a:lnTo>
                  <a:lnTo>
                    <a:pt x="1" y="1128"/>
                  </a:lnTo>
                  <a:lnTo>
                    <a:pt x="13" y="1128"/>
                  </a:lnTo>
                  <a:cubicBezTo>
                    <a:pt x="429" y="1200"/>
                    <a:pt x="727" y="1652"/>
                    <a:pt x="810" y="2212"/>
                  </a:cubicBezTo>
                  <a:cubicBezTo>
                    <a:pt x="810" y="2224"/>
                    <a:pt x="822" y="2230"/>
                    <a:pt x="834" y="2230"/>
                  </a:cubicBezTo>
                  <a:cubicBezTo>
                    <a:pt x="846" y="2230"/>
                    <a:pt x="858" y="2224"/>
                    <a:pt x="858" y="2212"/>
                  </a:cubicBezTo>
                  <a:cubicBezTo>
                    <a:pt x="965" y="1652"/>
                    <a:pt x="1251" y="1200"/>
                    <a:pt x="1680" y="1128"/>
                  </a:cubicBezTo>
                  <a:cubicBezTo>
                    <a:pt x="1680" y="1117"/>
                    <a:pt x="1680" y="1117"/>
                    <a:pt x="1668" y="1105"/>
                  </a:cubicBezTo>
                  <a:cubicBezTo>
                    <a:pt x="1251" y="1021"/>
                    <a:pt x="953" y="581"/>
                    <a:pt x="858" y="9"/>
                  </a:cubicBezTo>
                  <a:cubicBezTo>
                    <a:pt x="858" y="3"/>
                    <a:pt x="846" y="0"/>
                    <a:pt x="8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75"/>
            <p:cNvSpPr/>
            <p:nvPr/>
          </p:nvSpPr>
          <p:spPr>
            <a:xfrm>
              <a:off x="6451063" y="860928"/>
              <a:ext cx="61139" cy="81192"/>
            </a:xfrm>
            <a:custGeom>
              <a:avLst/>
              <a:gdLst/>
              <a:ahLst/>
              <a:cxnLst/>
              <a:rect l="l" t="t" r="r" b="b"/>
              <a:pathLst>
                <a:path w="1680" h="2231" extrusionOk="0">
                  <a:moveTo>
                    <a:pt x="834" y="1"/>
                  </a:moveTo>
                  <a:cubicBezTo>
                    <a:pt x="822" y="1"/>
                    <a:pt x="810" y="4"/>
                    <a:pt x="810" y="10"/>
                  </a:cubicBezTo>
                  <a:cubicBezTo>
                    <a:pt x="715" y="581"/>
                    <a:pt x="429" y="1022"/>
                    <a:pt x="12" y="1105"/>
                  </a:cubicBezTo>
                  <a:lnTo>
                    <a:pt x="1" y="1117"/>
                  </a:lnTo>
                  <a:lnTo>
                    <a:pt x="1" y="1129"/>
                  </a:lnTo>
                  <a:lnTo>
                    <a:pt x="12" y="1129"/>
                  </a:lnTo>
                  <a:cubicBezTo>
                    <a:pt x="429" y="1200"/>
                    <a:pt x="727" y="1653"/>
                    <a:pt x="810" y="2212"/>
                  </a:cubicBezTo>
                  <a:cubicBezTo>
                    <a:pt x="810" y="2224"/>
                    <a:pt x="822" y="2230"/>
                    <a:pt x="834" y="2230"/>
                  </a:cubicBezTo>
                  <a:cubicBezTo>
                    <a:pt x="846" y="2230"/>
                    <a:pt x="858" y="2224"/>
                    <a:pt x="858" y="2212"/>
                  </a:cubicBezTo>
                  <a:cubicBezTo>
                    <a:pt x="965" y="1653"/>
                    <a:pt x="1251" y="1200"/>
                    <a:pt x="1679" y="1129"/>
                  </a:cubicBezTo>
                  <a:cubicBezTo>
                    <a:pt x="1679" y="1117"/>
                    <a:pt x="1679" y="1117"/>
                    <a:pt x="1667" y="1105"/>
                  </a:cubicBez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75"/>
            <p:cNvSpPr/>
            <p:nvPr/>
          </p:nvSpPr>
          <p:spPr>
            <a:xfrm>
              <a:off x="8087621" y="1560278"/>
              <a:ext cx="61139" cy="80828"/>
            </a:xfrm>
            <a:custGeom>
              <a:avLst/>
              <a:gdLst/>
              <a:ahLst/>
              <a:cxnLst/>
              <a:rect l="l" t="t" r="r" b="b"/>
              <a:pathLst>
                <a:path w="1680" h="2221" extrusionOk="0">
                  <a:moveTo>
                    <a:pt x="846" y="0"/>
                  </a:moveTo>
                  <a:cubicBezTo>
                    <a:pt x="834" y="0"/>
                    <a:pt x="822" y="3"/>
                    <a:pt x="822" y="9"/>
                  </a:cubicBezTo>
                  <a:cubicBezTo>
                    <a:pt x="715" y="581"/>
                    <a:pt x="429" y="1021"/>
                    <a:pt x="12" y="1093"/>
                  </a:cubicBezTo>
                  <a:lnTo>
                    <a:pt x="0" y="1117"/>
                  </a:lnTo>
                  <a:lnTo>
                    <a:pt x="0" y="1128"/>
                  </a:lnTo>
                  <a:lnTo>
                    <a:pt x="12" y="1128"/>
                  </a:lnTo>
                  <a:cubicBezTo>
                    <a:pt x="429" y="1200"/>
                    <a:pt x="727" y="1652"/>
                    <a:pt x="822" y="2212"/>
                  </a:cubicBezTo>
                  <a:cubicBezTo>
                    <a:pt x="822" y="2218"/>
                    <a:pt x="834" y="2221"/>
                    <a:pt x="846" y="2221"/>
                  </a:cubicBezTo>
                  <a:cubicBezTo>
                    <a:pt x="858" y="2221"/>
                    <a:pt x="870" y="2218"/>
                    <a:pt x="870" y="2212"/>
                  </a:cubicBezTo>
                  <a:cubicBezTo>
                    <a:pt x="965" y="1652"/>
                    <a:pt x="1251" y="1200"/>
                    <a:pt x="1679" y="1128"/>
                  </a:cubicBezTo>
                  <a:cubicBezTo>
                    <a:pt x="1679" y="1117"/>
                    <a:pt x="1667" y="1117"/>
                    <a:pt x="1667"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75"/>
            <p:cNvSpPr/>
            <p:nvPr/>
          </p:nvSpPr>
          <p:spPr>
            <a:xfrm>
              <a:off x="6893010" y="1186129"/>
              <a:ext cx="94511" cy="126318"/>
            </a:xfrm>
            <a:custGeom>
              <a:avLst/>
              <a:gdLst/>
              <a:ahLst/>
              <a:cxnLst/>
              <a:rect l="l" t="t" r="r" b="b"/>
              <a:pathLst>
                <a:path w="2597" h="3471" extrusionOk="0">
                  <a:moveTo>
                    <a:pt x="1299" y="0"/>
                  </a:moveTo>
                  <a:cubicBezTo>
                    <a:pt x="1281" y="0"/>
                    <a:pt x="1263" y="9"/>
                    <a:pt x="1263" y="27"/>
                  </a:cubicBezTo>
                  <a:cubicBezTo>
                    <a:pt x="1108" y="920"/>
                    <a:pt x="668" y="1599"/>
                    <a:pt x="13" y="1718"/>
                  </a:cubicBezTo>
                  <a:lnTo>
                    <a:pt x="1" y="1718"/>
                  </a:lnTo>
                  <a:cubicBezTo>
                    <a:pt x="1" y="1730"/>
                    <a:pt x="13" y="1753"/>
                    <a:pt x="13" y="1753"/>
                  </a:cubicBezTo>
                  <a:cubicBezTo>
                    <a:pt x="668" y="1873"/>
                    <a:pt x="1108" y="2551"/>
                    <a:pt x="1263" y="3444"/>
                  </a:cubicBezTo>
                  <a:cubicBezTo>
                    <a:pt x="1263" y="3462"/>
                    <a:pt x="1281" y="3471"/>
                    <a:pt x="1299" y="3471"/>
                  </a:cubicBezTo>
                  <a:cubicBezTo>
                    <a:pt x="1317" y="3471"/>
                    <a:pt x="1334" y="3462"/>
                    <a:pt x="1334" y="3444"/>
                  </a:cubicBezTo>
                  <a:cubicBezTo>
                    <a:pt x="1489" y="2551"/>
                    <a:pt x="1930" y="1873"/>
                    <a:pt x="2585" y="1753"/>
                  </a:cubicBezTo>
                  <a:lnTo>
                    <a:pt x="2596" y="1730"/>
                  </a:lnTo>
                  <a:lnTo>
                    <a:pt x="2596" y="1718"/>
                  </a:lnTo>
                  <a:lnTo>
                    <a:pt x="2585" y="1718"/>
                  </a:lnTo>
                  <a:cubicBezTo>
                    <a:pt x="1930" y="1599"/>
                    <a:pt x="1489" y="920"/>
                    <a:pt x="1334" y="27"/>
                  </a:cubicBezTo>
                  <a:cubicBezTo>
                    <a:pt x="1334" y="9"/>
                    <a:pt x="1317" y="0"/>
                    <a:pt x="12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75"/>
            <p:cNvSpPr/>
            <p:nvPr/>
          </p:nvSpPr>
          <p:spPr>
            <a:xfrm>
              <a:off x="7129040" y="925655"/>
              <a:ext cx="94948" cy="126136"/>
            </a:xfrm>
            <a:custGeom>
              <a:avLst/>
              <a:gdLst/>
              <a:ahLst/>
              <a:cxnLst/>
              <a:rect l="l" t="t" r="r" b="b"/>
              <a:pathLst>
                <a:path w="2609" h="3466" extrusionOk="0">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75"/>
            <p:cNvSpPr/>
            <p:nvPr/>
          </p:nvSpPr>
          <p:spPr>
            <a:xfrm>
              <a:off x="6831944" y="1076698"/>
              <a:ext cx="61540" cy="80864"/>
            </a:xfrm>
            <a:custGeom>
              <a:avLst/>
              <a:gdLst/>
              <a:ahLst/>
              <a:cxnLst/>
              <a:rect l="l" t="t" r="r" b="b"/>
              <a:pathLst>
                <a:path w="1691" h="2222" extrusionOk="0">
                  <a:moveTo>
                    <a:pt x="12" y="1093"/>
                  </a:moveTo>
                  <a:lnTo>
                    <a:pt x="12" y="1093"/>
                  </a:lnTo>
                  <a:cubicBezTo>
                    <a:pt x="0" y="1099"/>
                    <a:pt x="0" y="1102"/>
                    <a:pt x="3" y="1102"/>
                  </a:cubicBezTo>
                  <a:cubicBezTo>
                    <a:pt x="6" y="1102"/>
                    <a:pt x="12" y="1099"/>
                    <a:pt x="12" y="1093"/>
                  </a:cubicBezTo>
                  <a:close/>
                  <a:moveTo>
                    <a:pt x="845" y="1"/>
                  </a:moveTo>
                  <a:cubicBezTo>
                    <a:pt x="834" y="1"/>
                    <a:pt x="822" y="4"/>
                    <a:pt x="822" y="10"/>
                  </a:cubicBezTo>
                  <a:cubicBezTo>
                    <a:pt x="726" y="570"/>
                    <a:pt x="441" y="1022"/>
                    <a:pt x="12" y="1093"/>
                  </a:cubicBezTo>
                  <a:cubicBezTo>
                    <a:pt x="12" y="1105"/>
                    <a:pt x="12" y="1129"/>
                    <a:pt x="24" y="1129"/>
                  </a:cubicBezTo>
                  <a:cubicBezTo>
                    <a:pt x="441" y="1201"/>
                    <a:pt x="738" y="1641"/>
                    <a:pt x="822" y="2213"/>
                  </a:cubicBezTo>
                  <a:cubicBezTo>
                    <a:pt x="822" y="2219"/>
                    <a:pt x="834" y="2221"/>
                    <a:pt x="845" y="2221"/>
                  </a:cubicBezTo>
                  <a:cubicBezTo>
                    <a:pt x="857" y="2221"/>
                    <a:pt x="869" y="2219"/>
                    <a:pt x="869" y="2213"/>
                  </a:cubicBezTo>
                  <a:cubicBezTo>
                    <a:pt x="976" y="1641"/>
                    <a:pt x="1262" y="1201"/>
                    <a:pt x="1679" y="1129"/>
                  </a:cubicBezTo>
                  <a:lnTo>
                    <a:pt x="1691" y="1105"/>
                  </a:lnTo>
                  <a:lnTo>
                    <a:pt x="1691" y="1093"/>
                  </a:lnTo>
                  <a:lnTo>
                    <a:pt x="1679" y="1093"/>
                  </a:lnTo>
                  <a:cubicBezTo>
                    <a:pt x="1262" y="1022"/>
                    <a:pt x="965" y="570"/>
                    <a:pt x="869" y="10"/>
                  </a:cubicBezTo>
                  <a:cubicBezTo>
                    <a:pt x="869" y="4"/>
                    <a:pt x="857" y="1"/>
                    <a:pt x="8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75"/>
            <p:cNvSpPr/>
            <p:nvPr/>
          </p:nvSpPr>
          <p:spPr>
            <a:xfrm>
              <a:off x="7103175" y="1672911"/>
              <a:ext cx="61139" cy="80864"/>
            </a:xfrm>
            <a:custGeom>
              <a:avLst/>
              <a:gdLst/>
              <a:ahLst/>
              <a:cxnLst/>
              <a:rect l="l" t="t" r="r" b="b"/>
              <a:pathLst>
                <a:path w="1680" h="2222" extrusionOk="0">
                  <a:moveTo>
                    <a:pt x="834" y="1"/>
                  </a:moveTo>
                  <a:cubicBezTo>
                    <a:pt x="822" y="1"/>
                    <a:pt x="810" y="4"/>
                    <a:pt x="810" y="10"/>
                  </a:cubicBezTo>
                  <a:cubicBezTo>
                    <a:pt x="715" y="581"/>
                    <a:pt x="429" y="1022"/>
                    <a:pt x="0" y="1093"/>
                  </a:cubicBezTo>
                  <a:cubicBezTo>
                    <a:pt x="0" y="1117"/>
                    <a:pt x="0" y="1117"/>
                    <a:pt x="12" y="1129"/>
                  </a:cubicBezTo>
                  <a:cubicBezTo>
                    <a:pt x="429" y="1201"/>
                    <a:pt x="727" y="1653"/>
                    <a:pt x="810" y="2213"/>
                  </a:cubicBezTo>
                  <a:cubicBezTo>
                    <a:pt x="810" y="2218"/>
                    <a:pt x="822" y="2221"/>
                    <a:pt x="834" y="2221"/>
                  </a:cubicBezTo>
                  <a:cubicBezTo>
                    <a:pt x="846" y="2221"/>
                    <a:pt x="858" y="2218"/>
                    <a:pt x="858" y="2213"/>
                  </a:cubicBezTo>
                  <a:cubicBezTo>
                    <a:pt x="965" y="1653"/>
                    <a:pt x="1251" y="1201"/>
                    <a:pt x="1667" y="1129"/>
                  </a:cubicBezTo>
                  <a:lnTo>
                    <a:pt x="1679" y="1117"/>
                  </a:lnTo>
                  <a:lnTo>
                    <a:pt x="1679" y="1093"/>
                  </a:lnTo>
                  <a:lnTo>
                    <a:pt x="1667" y="1093"/>
                  </a:ln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75"/>
            <p:cNvSpPr/>
            <p:nvPr/>
          </p:nvSpPr>
          <p:spPr>
            <a:xfrm>
              <a:off x="8111458" y="-3"/>
              <a:ext cx="61139" cy="80828"/>
            </a:xfrm>
            <a:custGeom>
              <a:avLst/>
              <a:gdLst/>
              <a:ahLst/>
              <a:cxnLst/>
              <a:rect l="l" t="t" r="r" b="b"/>
              <a:pathLst>
                <a:path w="1680" h="2221" extrusionOk="0">
                  <a:moveTo>
                    <a:pt x="846" y="0"/>
                  </a:moveTo>
                  <a:cubicBezTo>
                    <a:pt x="834" y="0"/>
                    <a:pt x="822" y="3"/>
                    <a:pt x="822" y="9"/>
                  </a:cubicBezTo>
                  <a:cubicBezTo>
                    <a:pt x="715" y="569"/>
                    <a:pt x="429" y="1021"/>
                    <a:pt x="12" y="1092"/>
                  </a:cubicBezTo>
                  <a:lnTo>
                    <a:pt x="0" y="1104"/>
                  </a:lnTo>
                  <a:lnTo>
                    <a:pt x="0" y="1128"/>
                  </a:lnTo>
                  <a:lnTo>
                    <a:pt x="12" y="1128"/>
                  </a:lnTo>
                  <a:cubicBezTo>
                    <a:pt x="429" y="1200"/>
                    <a:pt x="727" y="1640"/>
                    <a:pt x="822" y="2212"/>
                  </a:cubicBezTo>
                  <a:cubicBezTo>
                    <a:pt x="822" y="2218"/>
                    <a:pt x="834" y="2221"/>
                    <a:pt x="846" y="2221"/>
                  </a:cubicBezTo>
                  <a:cubicBezTo>
                    <a:pt x="858" y="2221"/>
                    <a:pt x="869" y="2218"/>
                    <a:pt x="869" y="2212"/>
                  </a:cubicBezTo>
                  <a:cubicBezTo>
                    <a:pt x="965" y="1640"/>
                    <a:pt x="1250" y="1200"/>
                    <a:pt x="1679" y="1128"/>
                  </a:cubicBezTo>
                  <a:cubicBezTo>
                    <a:pt x="1679" y="1104"/>
                    <a:pt x="1679" y="1104"/>
                    <a:pt x="1667" y="1092"/>
                  </a:cubicBezTo>
                  <a:cubicBezTo>
                    <a:pt x="1250" y="1021"/>
                    <a:pt x="953" y="569"/>
                    <a:pt x="869" y="9"/>
                  </a:cubicBezTo>
                  <a:cubicBezTo>
                    <a:pt x="869"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15" name="Google Shape;2515;p75"/>
          <p:cNvGrpSpPr/>
          <p:nvPr/>
        </p:nvGrpSpPr>
        <p:grpSpPr>
          <a:xfrm>
            <a:off x="4704748" y="1697668"/>
            <a:ext cx="889577" cy="1947649"/>
            <a:chOff x="5357132" y="2442317"/>
            <a:chExt cx="889577" cy="1947649"/>
          </a:xfrm>
        </p:grpSpPr>
        <p:sp>
          <p:nvSpPr>
            <p:cNvPr id="2516" name="Google Shape;2516;p75"/>
            <p:cNvSpPr/>
            <p:nvPr/>
          </p:nvSpPr>
          <p:spPr>
            <a:xfrm>
              <a:off x="5391199" y="3040712"/>
              <a:ext cx="821478" cy="1349254"/>
            </a:xfrm>
            <a:custGeom>
              <a:avLst/>
              <a:gdLst/>
              <a:ahLst/>
              <a:cxnLst/>
              <a:rect l="l" t="t" r="r" b="b"/>
              <a:pathLst>
                <a:path w="22980" h="37744" extrusionOk="0">
                  <a:moveTo>
                    <a:pt x="0" y="1"/>
                  </a:moveTo>
                  <a:lnTo>
                    <a:pt x="0" y="37743"/>
                  </a:lnTo>
                  <a:lnTo>
                    <a:pt x="22980" y="37743"/>
                  </a:lnTo>
                  <a:lnTo>
                    <a:pt x="229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75"/>
            <p:cNvSpPr/>
            <p:nvPr/>
          </p:nvSpPr>
          <p:spPr>
            <a:xfrm>
              <a:off x="5357132" y="3092652"/>
              <a:ext cx="889577" cy="1232610"/>
            </a:xfrm>
            <a:custGeom>
              <a:avLst/>
              <a:gdLst/>
              <a:ahLst/>
              <a:cxnLst/>
              <a:rect l="l" t="t" r="r" b="b"/>
              <a:pathLst>
                <a:path w="24885" h="34481" fill="none" extrusionOk="0">
                  <a:moveTo>
                    <a:pt x="1" y="0"/>
                  </a:moveTo>
                  <a:lnTo>
                    <a:pt x="24885" y="0"/>
                  </a:lnTo>
                  <a:lnTo>
                    <a:pt x="24885" y="34481"/>
                  </a:lnTo>
                  <a:lnTo>
                    <a:pt x="1" y="34481"/>
                  </a:lnTo>
                  <a:close/>
                </a:path>
              </a:pathLst>
            </a:custGeom>
            <a:noFill/>
            <a:ln w="113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75"/>
            <p:cNvSpPr/>
            <p:nvPr/>
          </p:nvSpPr>
          <p:spPr>
            <a:xfrm>
              <a:off x="6131329" y="3172652"/>
              <a:ext cx="34925" cy="795096"/>
            </a:xfrm>
            <a:custGeom>
              <a:avLst/>
              <a:gdLst/>
              <a:ahLst/>
              <a:cxnLst/>
              <a:rect l="l" t="t" r="r" b="b"/>
              <a:pathLst>
                <a:path w="977" h="22242" extrusionOk="0">
                  <a:moveTo>
                    <a:pt x="489" y="1"/>
                  </a:moveTo>
                  <a:cubicBezTo>
                    <a:pt x="215" y="1"/>
                    <a:pt x="0" y="370"/>
                    <a:pt x="0" y="834"/>
                  </a:cubicBezTo>
                  <a:lnTo>
                    <a:pt x="0" y="21408"/>
                  </a:lnTo>
                  <a:cubicBezTo>
                    <a:pt x="0" y="21872"/>
                    <a:pt x="215" y="22241"/>
                    <a:pt x="489" y="22241"/>
                  </a:cubicBezTo>
                  <a:cubicBezTo>
                    <a:pt x="751" y="22241"/>
                    <a:pt x="977" y="21872"/>
                    <a:pt x="977" y="21408"/>
                  </a:cubicBezTo>
                  <a:lnTo>
                    <a:pt x="977" y="834"/>
                  </a:lnTo>
                  <a:cubicBezTo>
                    <a:pt x="977" y="370"/>
                    <a:pt x="751" y="1"/>
                    <a:pt x="4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75"/>
            <p:cNvSpPr/>
            <p:nvPr/>
          </p:nvSpPr>
          <p:spPr>
            <a:xfrm>
              <a:off x="5391199" y="2442317"/>
              <a:ext cx="821478" cy="579717"/>
            </a:xfrm>
            <a:custGeom>
              <a:avLst/>
              <a:gdLst/>
              <a:ahLst/>
              <a:cxnLst/>
              <a:rect l="l" t="t" r="r" b="b"/>
              <a:pathLst>
                <a:path w="22980" h="16217" extrusionOk="0">
                  <a:moveTo>
                    <a:pt x="0" y="0"/>
                  </a:moveTo>
                  <a:lnTo>
                    <a:pt x="0" y="16217"/>
                  </a:lnTo>
                  <a:lnTo>
                    <a:pt x="22980" y="16217"/>
                  </a:lnTo>
                  <a:lnTo>
                    <a:pt x="229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75"/>
            <p:cNvSpPr/>
            <p:nvPr/>
          </p:nvSpPr>
          <p:spPr>
            <a:xfrm>
              <a:off x="6131329" y="2480209"/>
              <a:ext cx="34925" cy="474584"/>
            </a:xfrm>
            <a:custGeom>
              <a:avLst/>
              <a:gdLst/>
              <a:ahLst/>
              <a:cxnLst/>
              <a:rect l="l" t="t" r="r" b="b"/>
              <a:pathLst>
                <a:path w="977" h="13276" extrusionOk="0">
                  <a:moveTo>
                    <a:pt x="489" y="0"/>
                  </a:moveTo>
                  <a:cubicBezTo>
                    <a:pt x="215" y="0"/>
                    <a:pt x="0" y="226"/>
                    <a:pt x="0" y="500"/>
                  </a:cubicBezTo>
                  <a:lnTo>
                    <a:pt x="0" y="12787"/>
                  </a:lnTo>
                  <a:cubicBezTo>
                    <a:pt x="0" y="13061"/>
                    <a:pt x="215" y="13276"/>
                    <a:pt x="489" y="13276"/>
                  </a:cubicBezTo>
                  <a:cubicBezTo>
                    <a:pt x="751" y="13276"/>
                    <a:pt x="977" y="13061"/>
                    <a:pt x="977" y="12787"/>
                  </a:cubicBezTo>
                  <a:lnTo>
                    <a:pt x="977" y="500"/>
                  </a:lnTo>
                  <a:cubicBezTo>
                    <a:pt x="977" y="226"/>
                    <a:pt x="751" y="0"/>
                    <a:pt x="4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1" name="Google Shape;2521;p75"/>
          <p:cNvGrpSpPr/>
          <p:nvPr/>
        </p:nvGrpSpPr>
        <p:grpSpPr>
          <a:xfrm>
            <a:off x="5623647" y="2520801"/>
            <a:ext cx="882356" cy="1124476"/>
            <a:chOff x="6276031" y="3265450"/>
            <a:chExt cx="882356" cy="1124476"/>
          </a:xfrm>
        </p:grpSpPr>
        <p:sp>
          <p:nvSpPr>
            <p:cNvPr id="2522" name="Google Shape;2522;p75"/>
            <p:cNvSpPr/>
            <p:nvPr/>
          </p:nvSpPr>
          <p:spPr>
            <a:xfrm>
              <a:off x="6276031" y="3315245"/>
              <a:ext cx="882356" cy="1052585"/>
            </a:xfrm>
            <a:custGeom>
              <a:avLst/>
              <a:gdLst/>
              <a:ahLst/>
              <a:cxnLst/>
              <a:rect l="l" t="t" r="r" b="b"/>
              <a:pathLst>
                <a:path w="24683" h="29445" extrusionOk="0">
                  <a:moveTo>
                    <a:pt x="1" y="0"/>
                  </a:moveTo>
                  <a:lnTo>
                    <a:pt x="1" y="29444"/>
                  </a:lnTo>
                  <a:lnTo>
                    <a:pt x="24682" y="29444"/>
                  </a:lnTo>
                  <a:lnTo>
                    <a:pt x="24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75"/>
            <p:cNvSpPr/>
            <p:nvPr/>
          </p:nvSpPr>
          <p:spPr>
            <a:xfrm>
              <a:off x="6276031" y="3480786"/>
              <a:ext cx="882356" cy="734218"/>
            </a:xfrm>
            <a:custGeom>
              <a:avLst/>
              <a:gdLst/>
              <a:ahLst/>
              <a:cxnLst/>
              <a:rect l="l" t="t" r="r" b="b"/>
              <a:pathLst>
                <a:path w="24683" h="20539" extrusionOk="0">
                  <a:moveTo>
                    <a:pt x="1" y="1"/>
                  </a:moveTo>
                  <a:lnTo>
                    <a:pt x="1" y="20539"/>
                  </a:lnTo>
                  <a:lnTo>
                    <a:pt x="24682" y="20539"/>
                  </a:lnTo>
                  <a:lnTo>
                    <a:pt x="2468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75"/>
            <p:cNvSpPr/>
            <p:nvPr/>
          </p:nvSpPr>
          <p:spPr>
            <a:xfrm>
              <a:off x="6336907" y="3596569"/>
              <a:ext cx="752092" cy="546937"/>
            </a:xfrm>
            <a:custGeom>
              <a:avLst/>
              <a:gdLst/>
              <a:ahLst/>
              <a:cxnLst/>
              <a:rect l="l" t="t" r="r" b="b"/>
              <a:pathLst>
                <a:path w="21039" h="15300" extrusionOk="0">
                  <a:moveTo>
                    <a:pt x="0" y="0"/>
                  </a:moveTo>
                  <a:lnTo>
                    <a:pt x="0" y="15300"/>
                  </a:lnTo>
                  <a:lnTo>
                    <a:pt x="21038" y="15300"/>
                  </a:lnTo>
                  <a:lnTo>
                    <a:pt x="2103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75"/>
            <p:cNvSpPr/>
            <p:nvPr/>
          </p:nvSpPr>
          <p:spPr>
            <a:xfrm>
              <a:off x="6329650" y="3522502"/>
              <a:ext cx="764889" cy="33245"/>
            </a:xfrm>
            <a:custGeom>
              <a:avLst/>
              <a:gdLst/>
              <a:ahLst/>
              <a:cxnLst/>
              <a:rect l="l" t="t" r="r" b="b"/>
              <a:pathLst>
                <a:path w="21397" h="930" extrusionOk="0">
                  <a:moveTo>
                    <a:pt x="465" y="0"/>
                  </a:moveTo>
                  <a:cubicBezTo>
                    <a:pt x="203" y="0"/>
                    <a:pt x="1" y="215"/>
                    <a:pt x="1" y="465"/>
                  </a:cubicBezTo>
                  <a:cubicBezTo>
                    <a:pt x="1" y="715"/>
                    <a:pt x="203" y="929"/>
                    <a:pt x="465" y="929"/>
                  </a:cubicBezTo>
                  <a:lnTo>
                    <a:pt x="20944" y="929"/>
                  </a:lnTo>
                  <a:cubicBezTo>
                    <a:pt x="21194" y="929"/>
                    <a:pt x="21396" y="715"/>
                    <a:pt x="21396" y="465"/>
                  </a:cubicBezTo>
                  <a:cubicBezTo>
                    <a:pt x="21396" y="215"/>
                    <a:pt x="21194" y="0"/>
                    <a:pt x="209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75"/>
            <p:cNvSpPr/>
            <p:nvPr/>
          </p:nvSpPr>
          <p:spPr>
            <a:xfrm>
              <a:off x="6327112" y="4256662"/>
              <a:ext cx="764854" cy="33245"/>
            </a:xfrm>
            <a:custGeom>
              <a:avLst/>
              <a:gdLst/>
              <a:ahLst/>
              <a:cxnLst/>
              <a:rect l="l" t="t" r="r" b="b"/>
              <a:pathLst>
                <a:path w="21396" h="930" extrusionOk="0">
                  <a:moveTo>
                    <a:pt x="453" y="1"/>
                  </a:moveTo>
                  <a:cubicBezTo>
                    <a:pt x="203" y="1"/>
                    <a:pt x="0" y="215"/>
                    <a:pt x="0" y="465"/>
                  </a:cubicBezTo>
                  <a:cubicBezTo>
                    <a:pt x="0" y="715"/>
                    <a:pt x="203" y="929"/>
                    <a:pt x="453" y="929"/>
                  </a:cubicBezTo>
                  <a:lnTo>
                    <a:pt x="20931" y="929"/>
                  </a:lnTo>
                  <a:cubicBezTo>
                    <a:pt x="21193" y="929"/>
                    <a:pt x="21396" y="715"/>
                    <a:pt x="21396" y="465"/>
                  </a:cubicBezTo>
                  <a:cubicBezTo>
                    <a:pt x="21396" y="215"/>
                    <a:pt x="21205" y="1"/>
                    <a:pt x="209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75"/>
            <p:cNvSpPr/>
            <p:nvPr/>
          </p:nvSpPr>
          <p:spPr>
            <a:xfrm>
              <a:off x="6332224" y="3355674"/>
              <a:ext cx="71531" cy="71102"/>
            </a:xfrm>
            <a:custGeom>
              <a:avLst/>
              <a:gdLst/>
              <a:ahLst/>
              <a:cxnLst/>
              <a:rect l="l" t="t" r="r" b="b"/>
              <a:pathLst>
                <a:path w="2001" h="1989" extrusionOk="0">
                  <a:moveTo>
                    <a:pt x="1000" y="0"/>
                  </a:moveTo>
                  <a:cubicBezTo>
                    <a:pt x="441" y="0"/>
                    <a:pt x="0" y="441"/>
                    <a:pt x="0" y="988"/>
                  </a:cubicBezTo>
                  <a:cubicBezTo>
                    <a:pt x="0" y="1548"/>
                    <a:pt x="441" y="1989"/>
                    <a:pt x="1000" y="1989"/>
                  </a:cubicBezTo>
                  <a:cubicBezTo>
                    <a:pt x="1548" y="1989"/>
                    <a:pt x="2000" y="1548"/>
                    <a:pt x="2000" y="988"/>
                  </a:cubicBezTo>
                  <a:cubicBezTo>
                    <a:pt x="2000" y="441"/>
                    <a:pt x="1548" y="0"/>
                    <a:pt x="10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75"/>
            <p:cNvSpPr/>
            <p:nvPr/>
          </p:nvSpPr>
          <p:spPr>
            <a:xfrm>
              <a:off x="6357747" y="3363324"/>
              <a:ext cx="20483" cy="55373"/>
            </a:xfrm>
            <a:custGeom>
              <a:avLst/>
              <a:gdLst/>
              <a:ahLst/>
              <a:cxnLst/>
              <a:rect l="l" t="t" r="r" b="b"/>
              <a:pathLst>
                <a:path w="573" h="1549" extrusionOk="0">
                  <a:moveTo>
                    <a:pt x="286" y="1"/>
                  </a:moveTo>
                  <a:cubicBezTo>
                    <a:pt x="120" y="1"/>
                    <a:pt x="1" y="167"/>
                    <a:pt x="1" y="358"/>
                  </a:cubicBezTo>
                  <a:lnTo>
                    <a:pt x="1" y="1191"/>
                  </a:lnTo>
                  <a:cubicBezTo>
                    <a:pt x="1" y="1382"/>
                    <a:pt x="132" y="1548"/>
                    <a:pt x="286" y="1548"/>
                  </a:cubicBezTo>
                  <a:cubicBezTo>
                    <a:pt x="453" y="1548"/>
                    <a:pt x="572" y="1394"/>
                    <a:pt x="572" y="1191"/>
                  </a:cubicBezTo>
                  <a:lnTo>
                    <a:pt x="572" y="358"/>
                  </a:lnTo>
                  <a:cubicBezTo>
                    <a:pt x="572" y="167"/>
                    <a:pt x="429" y="1"/>
                    <a:pt x="2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75"/>
            <p:cNvSpPr/>
            <p:nvPr/>
          </p:nvSpPr>
          <p:spPr>
            <a:xfrm>
              <a:off x="6439034" y="3355674"/>
              <a:ext cx="71531" cy="71102"/>
            </a:xfrm>
            <a:custGeom>
              <a:avLst/>
              <a:gdLst/>
              <a:ahLst/>
              <a:cxnLst/>
              <a:rect l="l" t="t" r="r" b="b"/>
              <a:pathLst>
                <a:path w="2001" h="1989" extrusionOk="0">
                  <a:moveTo>
                    <a:pt x="1001" y="0"/>
                  </a:moveTo>
                  <a:cubicBezTo>
                    <a:pt x="453" y="0"/>
                    <a:pt x="1" y="441"/>
                    <a:pt x="1" y="988"/>
                  </a:cubicBezTo>
                  <a:cubicBezTo>
                    <a:pt x="1" y="1548"/>
                    <a:pt x="453" y="1989"/>
                    <a:pt x="1001" y="1989"/>
                  </a:cubicBezTo>
                  <a:cubicBezTo>
                    <a:pt x="1548" y="1989"/>
                    <a:pt x="2001" y="1548"/>
                    <a:pt x="2001" y="988"/>
                  </a:cubicBezTo>
                  <a:cubicBezTo>
                    <a:pt x="2001" y="441"/>
                    <a:pt x="1548" y="0"/>
                    <a:pt x="10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75"/>
            <p:cNvSpPr/>
            <p:nvPr/>
          </p:nvSpPr>
          <p:spPr>
            <a:xfrm>
              <a:off x="6464593" y="3363324"/>
              <a:ext cx="20448" cy="55373"/>
            </a:xfrm>
            <a:custGeom>
              <a:avLst/>
              <a:gdLst/>
              <a:ahLst/>
              <a:cxnLst/>
              <a:rect l="l" t="t" r="r" b="b"/>
              <a:pathLst>
                <a:path w="572" h="1549" extrusionOk="0">
                  <a:moveTo>
                    <a:pt x="286" y="1"/>
                  </a:moveTo>
                  <a:cubicBezTo>
                    <a:pt x="119" y="1"/>
                    <a:pt x="0" y="167"/>
                    <a:pt x="0" y="358"/>
                  </a:cubicBezTo>
                  <a:lnTo>
                    <a:pt x="0" y="1191"/>
                  </a:lnTo>
                  <a:cubicBezTo>
                    <a:pt x="0" y="1382"/>
                    <a:pt x="131" y="1548"/>
                    <a:pt x="286" y="1548"/>
                  </a:cubicBezTo>
                  <a:cubicBezTo>
                    <a:pt x="452" y="1548"/>
                    <a:pt x="572" y="1394"/>
                    <a:pt x="572" y="1191"/>
                  </a:cubicBezTo>
                  <a:lnTo>
                    <a:pt x="572" y="358"/>
                  </a:lnTo>
                  <a:cubicBezTo>
                    <a:pt x="572" y="167"/>
                    <a:pt x="429" y="1"/>
                    <a:pt x="2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75"/>
            <p:cNvSpPr/>
            <p:nvPr/>
          </p:nvSpPr>
          <p:spPr>
            <a:xfrm>
              <a:off x="6546309" y="3355674"/>
              <a:ext cx="71102" cy="71102"/>
            </a:xfrm>
            <a:custGeom>
              <a:avLst/>
              <a:gdLst/>
              <a:ahLst/>
              <a:cxnLst/>
              <a:rect l="l" t="t" r="r" b="b"/>
              <a:pathLst>
                <a:path w="1989" h="1989" extrusionOk="0">
                  <a:moveTo>
                    <a:pt x="988" y="0"/>
                  </a:moveTo>
                  <a:cubicBezTo>
                    <a:pt x="441" y="0"/>
                    <a:pt x="0" y="441"/>
                    <a:pt x="0" y="988"/>
                  </a:cubicBezTo>
                  <a:cubicBezTo>
                    <a:pt x="0" y="1548"/>
                    <a:pt x="441" y="1989"/>
                    <a:pt x="988" y="1989"/>
                  </a:cubicBezTo>
                  <a:cubicBezTo>
                    <a:pt x="1548" y="1989"/>
                    <a:pt x="1988" y="1548"/>
                    <a:pt x="1988" y="988"/>
                  </a:cubicBezTo>
                  <a:cubicBezTo>
                    <a:pt x="1988" y="441"/>
                    <a:pt x="1548" y="0"/>
                    <a:pt x="9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75"/>
            <p:cNvSpPr/>
            <p:nvPr/>
          </p:nvSpPr>
          <p:spPr>
            <a:xfrm>
              <a:off x="6571404" y="3363324"/>
              <a:ext cx="20448" cy="55373"/>
            </a:xfrm>
            <a:custGeom>
              <a:avLst/>
              <a:gdLst/>
              <a:ahLst/>
              <a:cxnLst/>
              <a:rect l="l" t="t" r="r" b="b"/>
              <a:pathLst>
                <a:path w="572" h="1549" extrusionOk="0">
                  <a:moveTo>
                    <a:pt x="286" y="1"/>
                  </a:moveTo>
                  <a:cubicBezTo>
                    <a:pt x="120" y="1"/>
                    <a:pt x="0" y="167"/>
                    <a:pt x="0" y="358"/>
                  </a:cubicBezTo>
                  <a:lnTo>
                    <a:pt x="0" y="1191"/>
                  </a:lnTo>
                  <a:cubicBezTo>
                    <a:pt x="0" y="1382"/>
                    <a:pt x="143" y="1548"/>
                    <a:pt x="286" y="1548"/>
                  </a:cubicBezTo>
                  <a:cubicBezTo>
                    <a:pt x="453" y="1548"/>
                    <a:pt x="572" y="1394"/>
                    <a:pt x="572" y="1191"/>
                  </a:cubicBezTo>
                  <a:lnTo>
                    <a:pt x="572" y="358"/>
                  </a:lnTo>
                  <a:cubicBezTo>
                    <a:pt x="572" y="167"/>
                    <a:pt x="441" y="1"/>
                    <a:pt x="2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75"/>
            <p:cNvSpPr/>
            <p:nvPr/>
          </p:nvSpPr>
          <p:spPr>
            <a:xfrm>
              <a:off x="6816982" y="3355674"/>
              <a:ext cx="71102" cy="71102"/>
            </a:xfrm>
            <a:custGeom>
              <a:avLst/>
              <a:gdLst/>
              <a:ahLst/>
              <a:cxnLst/>
              <a:rect l="l" t="t" r="r" b="b"/>
              <a:pathLst>
                <a:path w="1989" h="1989" extrusionOk="0">
                  <a:moveTo>
                    <a:pt x="989" y="0"/>
                  </a:moveTo>
                  <a:cubicBezTo>
                    <a:pt x="441" y="0"/>
                    <a:pt x="0" y="441"/>
                    <a:pt x="0" y="988"/>
                  </a:cubicBezTo>
                  <a:cubicBezTo>
                    <a:pt x="0" y="1548"/>
                    <a:pt x="441" y="1989"/>
                    <a:pt x="989" y="1989"/>
                  </a:cubicBezTo>
                  <a:cubicBezTo>
                    <a:pt x="1548" y="1989"/>
                    <a:pt x="1989" y="1548"/>
                    <a:pt x="1989" y="988"/>
                  </a:cubicBezTo>
                  <a:cubicBezTo>
                    <a:pt x="1989" y="441"/>
                    <a:pt x="1548" y="0"/>
                    <a:pt x="9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75"/>
            <p:cNvSpPr/>
            <p:nvPr/>
          </p:nvSpPr>
          <p:spPr>
            <a:xfrm>
              <a:off x="6842505" y="3363324"/>
              <a:ext cx="20054" cy="55373"/>
            </a:xfrm>
            <a:custGeom>
              <a:avLst/>
              <a:gdLst/>
              <a:ahLst/>
              <a:cxnLst/>
              <a:rect l="l" t="t" r="r" b="b"/>
              <a:pathLst>
                <a:path w="561" h="1549" extrusionOk="0">
                  <a:moveTo>
                    <a:pt x="275" y="1"/>
                  </a:moveTo>
                  <a:cubicBezTo>
                    <a:pt x="120" y="1"/>
                    <a:pt x="1" y="167"/>
                    <a:pt x="1" y="358"/>
                  </a:cubicBezTo>
                  <a:lnTo>
                    <a:pt x="1" y="1191"/>
                  </a:lnTo>
                  <a:cubicBezTo>
                    <a:pt x="1" y="1382"/>
                    <a:pt x="132" y="1548"/>
                    <a:pt x="275" y="1548"/>
                  </a:cubicBezTo>
                  <a:cubicBezTo>
                    <a:pt x="441" y="1548"/>
                    <a:pt x="560" y="1394"/>
                    <a:pt x="560" y="1191"/>
                  </a:cubicBezTo>
                  <a:lnTo>
                    <a:pt x="560" y="358"/>
                  </a:lnTo>
                  <a:cubicBezTo>
                    <a:pt x="560" y="167"/>
                    <a:pt x="429" y="1"/>
                    <a:pt x="2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75"/>
            <p:cNvSpPr/>
            <p:nvPr/>
          </p:nvSpPr>
          <p:spPr>
            <a:xfrm>
              <a:off x="6923792" y="3355674"/>
              <a:ext cx="71566" cy="71102"/>
            </a:xfrm>
            <a:custGeom>
              <a:avLst/>
              <a:gdLst/>
              <a:ahLst/>
              <a:cxnLst/>
              <a:rect l="l" t="t" r="r" b="b"/>
              <a:pathLst>
                <a:path w="2002" h="1989" extrusionOk="0">
                  <a:moveTo>
                    <a:pt x="1001" y="0"/>
                  </a:moveTo>
                  <a:cubicBezTo>
                    <a:pt x="453" y="0"/>
                    <a:pt x="1" y="441"/>
                    <a:pt x="1" y="988"/>
                  </a:cubicBezTo>
                  <a:cubicBezTo>
                    <a:pt x="1" y="1548"/>
                    <a:pt x="453" y="1989"/>
                    <a:pt x="1001" y="1989"/>
                  </a:cubicBezTo>
                  <a:cubicBezTo>
                    <a:pt x="1549" y="1989"/>
                    <a:pt x="2001" y="1548"/>
                    <a:pt x="2001" y="988"/>
                  </a:cubicBezTo>
                  <a:cubicBezTo>
                    <a:pt x="2001" y="441"/>
                    <a:pt x="1561" y="0"/>
                    <a:pt x="10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75"/>
            <p:cNvSpPr/>
            <p:nvPr/>
          </p:nvSpPr>
          <p:spPr>
            <a:xfrm>
              <a:off x="6949780" y="3363324"/>
              <a:ext cx="20448" cy="55373"/>
            </a:xfrm>
            <a:custGeom>
              <a:avLst/>
              <a:gdLst/>
              <a:ahLst/>
              <a:cxnLst/>
              <a:rect l="l" t="t" r="r" b="b"/>
              <a:pathLst>
                <a:path w="572" h="1549" extrusionOk="0">
                  <a:moveTo>
                    <a:pt x="286" y="1"/>
                  </a:moveTo>
                  <a:cubicBezTo>
                    <a:pt x="119" y="1"/>
                    <a:pt x="0" y="167"/>
                    <a:pt x="0" y="358"/>
                  </a:cubicBezTo>
                  <a:lnTo>
                    <a:pt x="0" y="1191"/>
                  </a:lnTo>
                  <a:cubicBezTo>
                    <a:pt x="0" y="1382"/>
                    <a:pt x="131" y="1548"/>
                    <a:pt x="286" y="1548"/>
                  </a:cubicBezTo>
                  <a:cubicBezTo>
                    <a:pt x="453" y="1548"/>
                    <a:pt x="572" y="1394"/>
                    <a:pt x="572" y="1191"/>
                  </a:cubicBezTo>
                  <a:lnTo>
                    <a:pt x="572" y="358"/>
                  </a:lnTo>
                  <a:cubicBezTo>
                    <a:pt x="572" y="167"/>
                    <a:pt x="429" y="1"/>
                    <a:pt x="2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75"/>
            <p:cNvSpPr/>
            <p:nvPr/>
          </p:nvSpPr>
          <p:spPr>
            <a:xfrm>
              <a:off x="7031496" y="3355674"/>
              <a:ext cx="71102" cy="71102"/>
            </a:xfrm>
            <a:custGeom>
              <a:avLst/>
              <a:gdLst/>
              <a:ahLst/>
              <a:cxnLst/>
              <a:rect l="l" t="t" r="r" b="b"/>
              <a:pathLst>
                <a:path w="1989" h="1989" extrusionOk="0">
                  <a:moveTo>
                    <a:pt x="988" y="0"/>
                  </a:moveTo>
                  <a:cubicBezTo>
                    <a:pt x="441" y="0"/>
                    <a:pt x="0" y="441"/>
                    <a:pt x="0" y="988"/>
                  </a:cubicBezTo>
                  <a:cubicBezTo>
                    <a:pt x="0" y="1548"/>
                    <a:pt x="441" y="1989"/>
                    <a:pt x="988" y="1989"/>
                  </a:cubicBezTo>
                  <a:cubicBezTo>
                    <a:pt x="1548" y="1989"/>
                    <a:pt x="1988" y="1548"/>
                    <a:pt x="1988" y="988"/>
                  </a:cubicBezTo>
                  <a:cubicBezTo>
                    <a:pt x="1988" y="441"/>
                    <a:pt x="1548" y="0"/>
                    <a:pt x="9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75"/>
            <p:cNvSpPr/>
            <p:nvPr/>
          </p:nvSpPr>
          <p:spPr>
            <a:xfrm>
              <a:off x="7056590" y="3363324"/>
              <a:ext cx="20483" cy="55373"/>
            </a:xfrm>
            <a:custGeom>
              <a:avLst/>
              <a:gdLst/>
              <a:ahLst/>
              <a:cxnLst/>
              <a:rect l="l" t="t" r="r" b="b"/>
              <a:pathLst>
                <a:path w="573" h="1549" extrusionOk="0">
                  <a:moveTo>
                    <a:pt x="286" y="1"/>
                  </a:moveTo>
                  <a:cubicBezTo>
                    <a:pt x="120" y="1"/>
                    <a:pt x="1" y="167"/>
                    <a:pt x="1" y="358"/>
                  </a:cubicBezTo>
                  <a:lnTo>
                    <a:pt x="1" y="1191"/>
                  </a:lnTo>
                  <a:cubicBezTo>
                    <a:pt x="1" y="1382"/>
                    <a:pt x="143" y="1548"/>
                    <a:pt x="286" y="1548"/>
                  </a:cubicBezTo>
                  <a:cubicBezTo>
                    <a:pt x="453" y="1548"/>
                    <a:pt x="572" y="1394"/>
                    <a:pt x="572" y="1191"/>
                  </a:cubicBezTo>
                  <a:lnTo>
                    <a:pt x="572" y="358"/>
                  </a:lnTo>
                  <a:cubicBezTo>
                    <a:pt x="572" y="167"/>
                    <a:pt x="441" y="1"/>
                    <a:pt x="2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39" name="Google Shape;2539;p75"/>
            <p:cNvGrpSpPr/>
            <p:nvPr/>
          </p:nvGrpSpPr>
          <p:grpSpPr>
            <a:xfrm>
              <a:off x="6276031" y="3265450"/>
              <a:ext cx="882356" cy="56623"/>
              <a:chOff x="4472739" y="2651750"/>
              <a:chExt cx="882356" cy="56623"/>
            </a:xfrm>
          </p:grpSpPr>
          <p:sp>
            <p:nvSpPr>
              <p:cNvPr id="2540" name="Google Shape;2540;p75"/>
              <p:cNvSpPr/>
              <p:nvPr/>
            </p:nvSpPr>
            <p:spPr>
              <a:xfrm>
                <a:off x="4472739" y="2675128"/>
                <a:ext cx="882356" cy="33245"/>
              </a:xfrm>
              <a:custGeom>
                <a:avLst/>
                <a:gdLst/>
                <a:ahLst/>
                <a:cxnLst/>
                <a:rect l="l" t="t" r="r" b="b"/>
                <a:pathLst>
                  <a:path w="24683" h="930" extrusionOk="0">
                    <a:moveTo>
                      <a:pt x="1" y="1"/>
                    </a:moveTo>
                    <a:lnTo>
                      <a:pt x="1" y="930"/>
                    </a:lnTo>
                    <a:lnTo>
                      <a:pt x="24682" y="930"/>
                    </a:lnTo>
                    <a:lnTo>
                      <a:pt x="246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75"/>
              <p:cNvSpPr/>
              <p:nvPr/>
            </p:nvSpPr>
            <p:spPr>
              <a:xfrm>
                <a:off x="4558710" y="2651750"/>
                <a:ext cx="225174" cy="33209"/>
              </a:xfrm>
              <a:custGeom>
                <a:avLst/>
                <a:gdLst/>
                <a:ahLst/>
                <a:cxnLst/>
                <a:rect l="l" t="t" r="r" b="b"/>
                <a:pathLst>
                  <a:path w="6299" h="929" extrusionOk="0">
                    <a:moveTo>
                      <a:pt x="1" y="0"/>
                    </a:moveTo>
                    <a:lnTo>
                      <a:pt x="1" y="929"/>
                    </a:lnTo>
                    <a:lnTo>
                      <a:pt x="6299" y="929"/>
                    </a:lnTo>
                    <a:lnTo>
                      <a:pt x="629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75"/>
              <p:cNvSpPr/>
              <p:nvPr/>
            </p:nvSpPr>
            <p:spPr>
              <a:xfrm>
                <a:off x="5045612" y="2651750"/>
                <a:ext cx="224745" cy="33209"/>
              </a:xfrm>
              <a:custGeom>
                <a:avLst/>
                <a:gdLst/>
                <a:ahLst/>
                <a:cxnLst/>
                <a:rect l="l" t="t" r="r" b="b"/>
                <a:pathLst>
                  <a:path w="6287" h="929" extrusionOk="0">
                    <a:moveTo>
                      <a:pt x="0" y="0"/>
                    </a:moveTo>
                    <a:lnTo>
                      <a:pt x="0" y="929"/>
                    </a:lnTo>
                    <a:lnTo>
                      <a:pt x="6287" y="929"/>
                    </a:lnTo>
                    <a:lnTo>
                      <a:pt x="628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43" name="Google Shape;2543;p75"/>
            <p:cNvSpPr/>
            <p:nvPr/>
          </p:nvSpPr>
          <p:spPr>
            <a:xfrm>
              <a:off x="6290079" y="4367762"/>
              <a:ext cx="852971" cy="22163"/>
            </a:xfrm>
            <a:custGeom>
              <a:avLst/>
              <a:gdLst/>
              <a:ahLst/>
              <a:cxnLst/>
              <a:rect l="l" t="t" r="r" b="b"/>
              <a:pathLst>
                <a:path w="23861" h="620" extrusionOk="0">
                  <a:moveTo>
                    <a:pt x="0" y="0"/>
                  </a:moveTo>
                  <a:lnTo>
                    <a:pt x="0" y="619"/>
                  </a:lnTo>
                  <a:lnTo>
                    <a:pt x="23861" y="619"/>
                  </a:lnTo>
                  <a:lnTo>
                    <a:pt x="2386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4" name="Google Shape;2544;p75"/>
          <p:cNvGrpSpPr/>
          <p:nvPr/>
        </p:nvGrpSpPr>
        <p:grpSpPr>
          <a:xfrm>
            <a:off x="3705456" y="2457816"/>
            <a:ext cx="959785" cy="1184887"/>
            <a:chOff x="4357840" y="3202465"/>
            <a:chExt cx="959785" cy="1184887"/>
          </a:xfrm>
        </p:grpSpPr>
        <p:sp>
          <p:nvSpPr>
            <p:cNvPr id="2545" name="Google Shape;2545;p75"/>
            <p:cNvSpPr/>
            <p:nvPr/>
          </p:nvSpPr>
          <p:spPr>
            <a:xfrm>
              <a:off x="4357840" y="3218622"/>
              <a:ext cx="959785" cy="1144957"/>
            </a:xfrm>
            <a:custGeom>
              <a:avLst/>
              <a:gdLst/>
              <a:ahLst/>
              <a:cxnLst/>
              <a:rect l="l" t="t" r="r" b="b"/>
              <a:pathLst>
                <a:path w="26849" h="32029" extrusionOk="0">
                  <a:moveTo>
                    <a:pt x="0" y="0"/>
                  </a:moveTo>
                  <a:lnTo>
                    <a:pt x="0" y="32028"/>
                  </a:lnTo>
                  <a:lnTo>
                    <a:pt x="26849" y="32028"/>
                  </a:lnTo>
                  <a:lnTo>
                    <a:pt x="2684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75"/>
            <p:cNvSpPr/>
            <p:nvPr/>
          </p:nvSpPr>
          <p:spPr>
            <a:xfrm>
              <a:off x="4357840" y="3399070"/>
              <a:ext cx="959785" cy="798063"/>
            </a:xfrm>
            <a:custGeom>
              <a:avLst/>
              <a:gdLst/>
              <a:ahLst/>
              <a:cxnLst/>
              <a:rect l="l" t="t" r="r" b="b"/>
              <a:pathLst>
                <a:path w="26849" h="22325" extrusionOk="0">
                  <a:moveTo>
                    <a:pt x="0" y="1"/>
                  </a:moveTo>
                  <a:lnTo>
                    <a:pt x="0" y="22325"/>
                  </a:lnTo>
                  <a:lnTo>
                    <a:pt x="26849" y="22325"/>
                  </a:lnTo>
                  <a:lnTo>
                    <a:pt x="2684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75"/>
            <p:cNvSpPr/>
            <p:nvPr/>
          </p:nvSpPr>
          <p:spPr>
            <a:xfrm>
              <a:off x="4373568" y="4363508"/>
              <a:ext cx="926611" cy="23844"/>
            </a:xfrm>
            <a:custGeom>
              <a:avLst/>
              <a:gdLst/>
              <a:ahLst/>
              <a:cxnLst/>
              <a:rect l="l" t="t" r="r" b="b"/>
              <a:pathLst>
                <a:path w="25921" h="667" extrusionOk="0">
                  <a:moveTo>
                    <a:pt x="1" y="0"/>
                  </a:moveTo>
                  <a:lnTo>
                    <a:pt x="1" y="667"/>
                  </a:lnTo>
                  <a:lnTo>
                    <a:pt x="25921" y="667"/>
                  </a:lnTo>
                  <a:lnTo>
                    <a:pt x="259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75"/>
            <p:cNvSpPr/>
            <p:nvPr/>
          </p:nvSpPr>
          <p:spPr>
            <a:xfrm>
              <a:off x="4470620" y="3424200"/>
              <a:ext cx="736363" cy="736327"/>
            </a:xfrm>
            <a:custGeom>
              <a:avLst/>
              <a:gdLst/>
              <a:ahLst/>
              <a:cxnLst/>
              <a:rect l="l" t="t" r="r" b="b"/>
              <a:pathLst>
                <a:path w="20599" h="20598" extrusionOk="0">
                  <a:moveTo>
                    <a:pt x="10299" y="0"/>
                  </a:moveTo>
                  <a:cubicBezTo>
                    <a:pt x="4620" y="0"/>
                    <a:pt x="0" y="4608"/>
                    <a:pt x="0" y="10299"/>
                  </a:cubicBezTo>
                  <a:cubicBezTo>
                    <a:pt x="0" y="15978"/>
                    <a:pt x="4620" y="20598"/>
                    <a:pt x="10299" y="20598"/>
                  </a:cubicBezTo>
                  <a:cubicBezTo>
                    <a:pt x="15990" y="20598"/>
                    <a:pt x="20598" y="15978"/>
                    <a:pt x="20598" y="10299"/>
                  </a:cubicBezTo>
                  <a:cubicBezTo>
                    <a:pt x="20598" y="4608"/>
                    <a:pt x="15990" y="0"/>
                    <a:pt x="102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75"/>
            <p:cNvSpPr/>
            <p:nvPr/>
          </p:nvSpPr>
          <p:spPr>
            <a:xfrm>
              <a:off x="4470620" y="3424200"/>
              <a:ext cx="736363" cy="736327"/>
            </a:xfrm>
            <a:custGeom>
              <a:avLst/>
              <a:gdLst/>
              <a:ahLst/>
              <a:cxnLst/>
              <a:rect l="l" t="t" r="r" b="b"/>
              <a:pathLst>
                <a:path w="20599" h="20598" extrusionOk="0">
                  <a:moveTo>
                    <a:pt x="10299" y="1036"/>
                  </a:moveTo>
                  <a:cubicBezTo>
                    <a:pt x="15407" y="1036"/>
                    <a:pt x="19562" y="5191"/>
                    <a:pt x="19562" y="10299"/>
                  </a:cubicBezTo>
                  <a:cubicBezTo>
                    <a:pt x="19562" y="15407"/>
                    <a:pt x="15407" y="19550"/>
                    <a:pt x="10299" y="19550"/>
                  </a:cubicBezTo>
                  <a:cubicBezTo>
                    <a:pt x="5203" y="19550"/>
                    <a:pt x="1048" y="15407"/>
                    <a:pt x="1048" y="10299"/>
                  </a:cubicBezTo>
                  <a:cubicBezTo>
                    <a:pt x="1048" y="5191"/>
                    <a:pt x="5203" y="1036"/>
                    <a:pt x="10299" y="1036"/>
                  </a:cubicBezTo>
                  <a:close/>
                  <a:moveTo>
                    <a:pt x="10299" y="0"/>
                  </a:moveTo>
                  <a:cubicBezTo>
                    <a:pt x="4620" y="0"/>
                    <a:pt x="0" y="4608"/>
                    <a:pt x="0" y="10299"/>
                  </a:cubicBezTo>
                  <a:cubicBezTo>
                    <a:pt x="0" y="15978"/>
                    <a:pt x="4620" y="20598"/>
                    <a:pt x="10299" y="20598"/>
                  </a:cubicBezTo>
                  <a:cubicBezTo>
                    <a:pt x="15990" y="20598"/>
                    <a:pt x="20598" y="15978"/>
                    <a:pt x="20598" y="10299"/>
                  </a:cubicBezTo>
                  <a:cubicBezTo>
                    <a:pt x="20598" y="4608"/>
                    <a:pt x="16002" y="0"/>
                    <a:pt x="102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75"/>
            <p:cNvSpPr/>
            <p:nvPr/>
          </p:nvSpPr>
          <p:spPr>
            <a:xfrm>
              <a:off x="4389762" y="3202465"/>
              <a:ext cx="340531" cy="171123"/>
            </a:xfrm>
            <a:custGeom>
              <a:avLst/>
              <a:gdLst/>
              <a:ahLst/>
              <a:cxnLst/>
              <a:rect l="l" t="t" r="r" b="b"/>
              <a:pathLst>
                <a:path w="9526" h="4787" extrusionOk="0">
                  <a:moveTo>
                    <a:pt x="0" y="0"/>
                  </a:moveTo>
                  <a:lnTo>
                    <a:pt x="0" y="1786"/>
                  </a:lnTo>
                  <a:lnTo>
                    <a:pt x="0" y="3000"/>
                  </a:lnTo>
                  <a:cubicBezTo>
                    <a:pt x="0" y="3989"/>
                    <a:pt x="810" y="4786"/>
                    <a:pt x="1786" y="4786"/>
                  </a:cubicBezTo>
                  <a:lnTo>
                    <a:pt x="7739" y="4786"/>
                  </a:lnTo>
                  <a:cubicBezTo>
                    <a:pt x="8727" y="4786"/>
                    <a:pt x="9525" y="3989"/>
                    <a:pt x="9525" y="3000"/>
                  </a:cubicBezTo>
                  <a:lnTo>
                    <a:pt x="9525" y="1786"/>
                  </a:lnTo>
                  <a:lnTo>
                    <a:pt x="952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75"/>
            <p:cNvSpPr/>
            <p:nvPr/>
          </p:nvSpPr>
          <p:spPr>
            <a:xfrm>
              <a:off x="4419538" y="3265021"/>
              <a:ext cx="63023" cy="63023"/>
            </a:xfrm>
            <a:custGeom>
              <a:avLst/>
              <a:gdLst/>
              <a:ahLst/>
              <a:cxnLst/>
              <a:rect l="l" t="t" r="r" b="b"/>
              <a:pathLst>
                <a:path w="1763" h="1763" extrusionOk="0">
                  <a:moveTo>
                    <a:pt x="882" y="0"/>
                  </a:moveTo>
                  <a:cubicBezTo>
                    <a:pt x="393" y="0"/>
                    <a:pt x="0" y="393"/>
                    <a:pt x="0" y="881"/>
                  </a:cubicBezTo>
                  <a:cubicBezTo>
                    <a:pt x="0" y="1358"/>
                    <a:pt x="393" y="1762"/>
                    <a:pt x="882" y="1762"/>
                  </a:cubicBezTo>
                  <a:cubicBezTo>
                    <a:pt x="1370" y="1762"/>
                    <a:pt x="1763" y="1358"/>
                    <a:pt x="1763" y="881"/>
                  </a:cubicBezTo>
                  <a:cubicBezTo>
                    <a:pt x="1763" y="393"/>
                    <a:pt x="1370" y="0"/>
                    <a:pt x="8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75"/>
            <p:cNvSpPr/>
            <p:nvPr/>
          </p:nvSpPr>
          <p:spPr>
            <a:xfrm>
              <a:off x="4525956" y="3265021"/>
              <a:ext cx="63023" cy="63023"/>
            </a:xfrm>
            <a:custGeom>
              <a:avLst/>
              <a:gdLst/>
              <a:ahLst/>
              <a:cxnLst/>
              <a:rect l="l" t="t" r="r" b="b"/>
              <a:pathLst>
                <a:path w="1763" h="1763" extrusionOk="0">
                  <a:moveTo>
                    <a:pt x="881" y="0"/>
                  </a:moveTo>
                  <a:cubicBezTo>
                    <a:pt x="393" y="0"/>
                    <a:pt x="0" y="393"/>
                    <a:pt x="0" y="881"/>
                  </a:cubicBezTo>
                  <a:cubicBezTo>
                    <a:pt x="0" y="1358"/>
                    <a:pt x="393" y="1762"/>
                    <a:pt x="881" y="1762"/>
                  </a:cubicBezTo>
                  <a:cubicBezTo>
                    <a:pt x="1369" y="1762"/>
                    <a:pt x="1762" y="1358"/>
                    <a:pt x="1762" y="881"/>
                  </a:cubicBezTo>
                  <a:cubicBezTo>
                    <a:pt x="1762" y="393"/>
                    <a:pt x="1369" y="0"/>
                    <a:pt x="8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75"/>
            <p:cNvSpPr/>
            <p:nvPr/>
          </p:nvSpPr>
          <p:spPr>
            <a:xfrm>
              <a:off x="4627225" y="3265021"/>
              <a:ext cx="62594" cy="63023"/>
            </a:xfrm>
            <a:custGeom>
              <a:avLst/>
              <a:gdLst/>
              <a:ahLst/>
              <a:cxnLst/>
              <a:rect l="l" t="t" r="r" b="b"/>
              <a:pathLst>
                <a:path w="1751" h="1763" extrusionOk="0">
                  <a:moveTo>
                    <a:pt x="882" y="0"/>
                  </a:moveTo>
                  <a:cubicBezTo>
                    <a:pt x="394" y="0"/>
                    <a:pt x="1" y="393"/>
                    <a:pt x="1" y="881"/>
                  </a:cubicBezTo>
                  <a:cubicBezTo>
                    <a:pt x="1" y="1358"/>
                    <a:pt x="394" y="1762"/>
                    <a:pt x="882" y="1762"/>
                  </a:cubicBezTo>
                  <a:cubicBezTo>
                    <a:pt x="1358" y="1762"/>
                    <a:pt x="1751" y="1358"/>
                    <a:pt x="1751" y="881"/>
                  </a:cubicBezTo>
                  <a:cubicBezTo>
                    <a:pt x="1751" y="393"/>
                    <a:pt x="1358" y="0"/>
                    <a:pt x="8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4" name="Google Shape;2554;p75"/>
          <p:cNvGrpSpPr/>
          <p:nvPr/>
        </p:nvGrpSpPr>
        <p:grpSpPr>
          <a:xfrm>
            <a:off x="2196191" y="2892776"/>
            <a:ext cx="1124974" cy="746551"/>
            <a:chOff x="2848575" y="3637425"/>
            <a:chExt cx="1124974" cy="746551"/>
          </a:xfrm>
        </p:grpSpPr>
        <p:sp>
          <p:nvSpPr>
            <p:cNvPr id="2555" name="Google Shape;2555;p75"/>
            <p:cNvSpPr/>
            <p:nvPr/>
          </p:nvSpPr>
          <p:spPr>
            <a:xfrm>
              <a:off x="2848575" y="3637425"/>
              <a:ext cx="1124974" cy="746551"/>
            </a:xfrm>
            <a:custGeom>
              <a:avLst/>
              <a:gdLst/>
              <a:ahLst/>
              <a:cxnLst/>
              <a:rect l="l" t="t" r="r" b="b"/>
              <a:pathLst>
                <a:path w="31470" h="20884" extrusionOk="0">
                  <a:moveTo>
                    <a:pt x="537" y="0"/>
                  </a:moveTo>
                  <a:cubicBezTo>
                    <a:pt x="239" y="0"/>
                    <a:pt x="1" y="238"/>
                    <a:pt x="1" y="536"/>
                  </a:cubicBezTo>
                  <a:lnTo>
                    <a:pt x="1" y="17621"/>
                  </a:lnTo>
                  <a:cubicBezTo>
                    <a:pt x="1" y="17919"/>
                    <a:pt x="239" y="18157"/>
                    <a:pt x="537" y="18157"/>
                  </a:cubicBezTo>
                  <a:lnTo>
                    <a:pt x="14646" y="18157"/>
                  </a:lnTo>
                  <a:lnTo>
                    <a:pt x="14646" y="20157"/>
                  </a:lnTo>
                  <a:lnTo>
                    <a:pt x="9705" y="20157"/>
                  </a:lnTo>
                  <a:lnTo>
                    <a:pt x="9705" y="20884"/>
                  </a:lnTo>
                  <a:lnTo>
                    <a:pt x="21754" y="20884"/>
                  </a:lnTo>
                  <a:lnTo>
                    <a:pt x="21754" y="20157"/>
                  </a:lnTo>
                  <a:lnTo>
                    <a:pt x="16825" y="20157"/>
                  </a:lnTo>
                  <a:lnTo>
                    <a:pt x="16825" y="18157"/>
                  </a:lnTo>
                  <a:lnTo>
                    <a:pt x="30933" y="18157"/>
                  </a:lnTo>
                  <a:cubicBezTo>
                    <a:pt x="31231" y="18157"/>
                    <a:pt x="31469" y="17919"/>
                    <a:pt x="31469" y="17621"/>
                  </a:cubicBezTo>
                  <a:lnTo>
                    <a:pt x="31469" y="536"/>
                  </a:lnTo>
                  <a:cubicBezTo>
                    <a:pt x="31457" y="238"/>
                    <a:pt x="31219" y="0"/>
                    <a:pt x="309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75"/>
            <p:cNvSpPr/>
            <p:nvPr/>
          </p:nvSpPr>
          <p:spPr>
            <a:xfrm>
              <a:off x="2871167" y="3662519"/>
              <a:ext cx="1080254" cy="574605"/>
            </a:xfrm>
            <a:custGeom>
              <a:avLst/>
              <a:gdLst/>
              <a:ahLst/>
              <a:cxnLst/>
              <a:rect l="l" t="t" r="r" b="b"/>
              <a:pathLst>
                <a:path w="30219" h="16074" extrusionOk="0">
                  <a:moveTo>
                    <a:pt x="0" y="1"/>
                  </a:moveTo>
                  <a:lnTo>
                    <a:pt x="0" y="13871"/>
                  </a:lnTo>
                  <a:lnTo>
                    <a:pt x="0" y="16074"/>
                  </a:lnTo>
                  <a:lnTo>
                    <a:pt x="30218" y="16074"/>
                  </a:lnTo>
                  <a:lnTo>
                    <a:pt x="302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7" name="Google Shape;2557;p75"/>
          <p:cNvGrpSpPr/>
          <p:nvPr/>
        </p:nvGrpSpPr>
        <p:grpSpPr>
          <a:xfrm>
            <a:off x="3385382" y="2437798"/>
            <a:ext cx="255845" cy="1204548"/>
            <a:chOff x="4037766" y="3182447"/>
            <a:chExt cx="255845" cy="1204548"/>
          </a:xfrm>
        </p:grpSpPr>
        <p:sp>
          <p:nvSpPr>
            <p:cNvPr id="2558" name="Google Shape;2558;p75"/>
            <p:cNvSpPr/>
            <p:nvPr/>
          </p:nvSpPr>
          <p:spPr>
            <a:xfrm>
              <a:off x="4037766" y="3182447"/>
              <a:ext cx="255845" cy="1204548"/>
            </a:xfrm>
            <a:custGeom>
              <a:avLst/>
              <a:gdLst/>
              <a:ahLst/>
              <a:cxnLst/>
              <a:rect l="l" t="t" r="r" b="b"/>
              <a:pathLst>
                <a:path w="7157" h="33696" extrusionOk="0">
                  <a:moveTo>
                    <a:pt x="1787" y="0"/>
                  </a:moveTo>
                  <a:cubicBezTo>
                    <a:pt x="798" y="0"/>
                    <a:pt x="1" y="810"/>
                    <a:pt x="1" y="1786"/>
                  </a:cubicBezTo>
                  <a:lnTo>
                    <a:pt x="1" y="33695"/>
                  </a:lnTo>
                  <a:lnTo>
                    <a:pt x="7156" y="33695"/>
                  </a:lnTo>
                  <a:lnTo>
                    <a:pt x="7156" y="1786"/>
                  </a:lnTo>
                  <a:cubicBezTo>
                    <a:pt x="7156" y="810"/>
                    <a:pt x="6359" y="0"/>
                    <a:pt x="53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75"/>
            <p:cNvSpPr/>
            <p:nvPr/>
          </p:nvSpPr>
          <p:spPr>
            <a:xfrm>
              <a:off x="4078624" y="3302877"/>
              <a:ext cx="175806" cy="175413"/>
            </a:xfrm>
            <a:custGeom>
              <a:avLst/>
              <a:gdLst/>
              <a:ahLst/>
              <a:cxnLst/>
              <a:rect l="l" t="t" r="r" b="b"/>
              <a:pathLst>
                <a:path w="4918" h="4907" extrusionOk="0">
                  <a:moveTo>
                    <a:pt x="2453" y="596"/>
                  </a:moveTo>
                  <a:cubicBezTo>
                    <a:pt x="3489" y="596"/>
                    <a:pt x="4323" y="1430"/>
                    <a:pt x="4323" y="2454"/>
                  </a:cubicBezTo>
                  <a:cubicBezTo>
                    <a:pt x="4323" y="3478"/>
                    <a:pt x="3489" y="4311"/>
                    <a:pt x="2453" y="4311"/>
                  </a:cubicBezTo>
                  <a:cubicBezTo>
                    <a:pt x="1429" y="4311"/>
                    <a:pt x="596" y="3478"/>
                    <a:pt x="596" y="2454"/>
                  </a:cubicBezTo>
                  <a:cubicBezTo>
                    <a:pt x="596" y="1430"/>
                    <a:pt x="1429" y="596"/>
                    <a:pt x="2453" y="596"/>
                  </a:cubicBezTo>
                  <a:close/>
                  <a:moveTo>
                    <a:pt x="2453" y="1"/>
                  </a:moveTo>
                  <a:cubicBezTo>
                    <a:pt x="1108" y="1"/>
                    <a:pt x="1" y="1096"/>
                    <a:pt x="1" y="2454"/>
                  </a:cubicBezTo>
                  <a:cubicBezTo>
                    <a:pt x="1" y="3811"/>
                    <a:pt x="1108" y="4906"/>
                    <a:pt x="2453" y="4906"/>
                  </a:cubicBezTo>
                  <a:cubicBezTo>
                    <a:pt x="3811" y="4906"/>
                    <a:pt x="4918" y="3811"/>
                    <a:pt x="4918" y="2454"/>
                  </a:cubicBezTo>
                  <a:cubicBezTo>
                    <a:pt x="4918" y="1096"/>
                    <a:pt x="3811" y="1"/>
                    <a:pt x="24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75"/>
            <p:cNvSpPr/>
            <p:nvPr/>
          </p:nvSpPr>
          <p:spPr>
            <a:xfrm>
              <a:off x="4131386" y="3355674"/>
              <a:ext cx="71138" cy="71102"/>
            </a:xfrm>
            <a:custGeom>
              <a:avLst/>
              <a:gdLst/>
              <a:ahLst/>
              <a:cxnLst/>
              <a:rect l="l" t="t" r="r" b="b"/>
              <a:pathLst>
                <a:path w="1990" h="1989" extrusionOk="0">
                  <a:moveTo>
                    <a:pt x="1001" y="0"/>
                  </a:moveTo>
                  <a:cubicBezTo>
                    <a:pt x="441" y="0"/>
                    <a:pt x="1" y="441"/>
                    <a:pt x="1" y="988"/>
                  </a:cubicBezTo>
                  <a:cubicBezTo>
                    <a:pt x="1" y="1548"/>
                    <a:pt x="441" y="1989"/>
                    <a:pt x="1001" y="1989"/>
                  </a:cubicBezTo>
                  <a:cubicBezTo>
                    <a:pt x="1537" y="1989"/>
                    <a:pt x="1989" y="1548"/>
                    <a:pt x="1989" y="988"/>
                  </a:cubicBezTo>
                  <a:cubicBezTo>
                    <a:pt x="1989" y="441"/>
                    <a:pt x="1549" y="0"/>
                    <a:pt x="10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75"/>
            <p:cNvSpPr/>
            <p:nvPr/>
          </p:nvSpPr>
          <p:spPr>
            <a:xfrm>
              <a:off x="4123308" y="3347595"/>
              <a:ext cx="87295" cy="87260"/>
            </a:xfrm>
            <a:custGeom>
              <a:avLst/>
              <a:gdLst/>
              <a:ahLst/>
              <a:cxnLst/>
              <a:rect l="l" t="t" r="r" b="b"/>
              <a:pathLst>
                <a:path w="2442" h="2441" extrusionOk="0">
                  <a:moveTo>
                    <a:pt x="1227" y="441"/>
                  </a:moveTo>
                  <a:cubicBezTo>
                    <a:pt x="1656" y="441"/>
                    <a:pt x="2001" y="786"/>
                    <a:pt x="2001" y="1214"/>
                  </a:cubicBezTo>
                  <a:cubicBezTo>
                    <a:pt x="2001" y="1643"/>
                    <a:pt x="1656" y="1988"/>
                    <a:pt x="1227" y="1988"/>
                  </a:cubicBezTo>
                  <a:cubicBezTo>
                    <a:pt x="787" y="1988"/>
                    <a:pt x="453" y="1643"/>
                    <a:pt x="453" y="1214"/>
                  </a:cubicBezTo>
                  <a:cubicBezTo>
                    <a:pt x="453" y="786"/>
                    <a:pt x="787" y="441"/>
                    <a:pt x="1227" y="441"/>
                  </a:cubicBezTo>
                  <a:close/>
                  <a:moveTo>
                    <a:pt x="1227" y="0"/>
                  </a:moveTo>
                  <a:cubicBezTo>
                    <a:pt x="548" y="0"/>
                    <a:pt x="1" y="548"/>
                    <a:pt x="1" y="1214"/>
                  </a:cubicBezTo>
                  <a:cubicBezTo>
                    <a:pt x="1" y="1893"/>
                    <a:pt x="548" y="2441"/>
                    <a:pt x="1227" y="2441"/>
                  </a:cubicBezTo>
                  <a:cubicBezTo>
                    <a:pt x="1894" y="2441"/>
                    <a:pt x="2442" y="1893"/>
                    <a:pt x="2442" y="1214"/>
                  </a:cubicBezTo>
                  <a:cubicBezTo>
                    <a:pt x="2430" y="548"/>
                    <a:pt x="1894" y="0"/>
                    <a:pt x="12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75"/>
            <p:cNvSpPr/>
            <p:nvPr/>
          </p:nvSpPr>
          <p:spPr>
            <a:xfrm>
              <a:off x="4078624" y="3592315"/>
              <a:ext cx="175806" cy="175377"/>
            </a:xfrm>
            <a:custGeom>
              <a:avLst/>
              <a:gdLst/>
              <a:ahLst/>
              <a:cxnLst/>
              <a:rect l="l" t="t" r="r" b="b"/>
              <a:pathLst>
                <a:path w="4918" h="4906" extrusionOk="0">
                  <a:moveTo>
                    <a:pt x="2453" y="595"/>
                  </a:moveTo>
                  <a:cubicBezTo>
                    <a:pt x="3489" y="595"/>
                    <a:pt x="4323" y="1429"/>
                    <a:pt x="4323" y="2453"/>
                  </a:cubicBezTo>
                  <a:cubicBezTo>
                    <a:pt x="4323" y="3477"/>
                    <a:pt x="3489" y="4310"/>
                    <a:pt x="2453" y="4310"/>
                  </a:cubicBezTo>
                  <a:cubicBezTo>
                    <a:pt x="1429" y="4310"/>
                    <a:pt x="596" y="3477"/>
                    <a:pt x="596" y="2453"/>
                  </a:cubicBezTo>
                  <a:cubicBezTo>
                    <a:pt x="596" y="1429"/>
                    <a:pt x="1429" y="595"/>
                    <a:pt x="2453" y="595"/>
                  </a:cubicBezTo>
                  <a:close/>
                  <a:moveTo>
                    <a:pt x="2453" y="0"/>
                  </a:moveTo>
                  <a:cubicBezTo>
                    <a:pt x="1108" y="0"/>
                    <a:pt x="1" y="1095"/>
                    <a:pt x="1" y="2453"/>
                  </a:cubicBezTo>
                  <a:cubicBezTo>
                    <a:pt x="1" y="3810"/>
                    <a:pt x="1108" y="4905"/>
                    <a:pt x="2453" y="4905"/>
                  </a:cubicBezTo>
                  <a:cubicBezTo>
                    <a:pt x="3811" y="4905"/>
                    <a:pt x="4918" y="3810"/>
                    <a:pt x="4918" y="2453"/>
                  </a:cubicBezTo>
                  <a:cubicBezTo>
                    <a:pt x="4918" y="1095"/>
                    <a:pt x="3811" y="0"/>
                    <a:pt x="24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75"/>
            <p:cNvSpPr/>
            <p:nvPr/>
          </p:nvSpPr>
          <p:spPr>
            <a:xfrm>
              <a:off x="4131386" y="3645077"/>
              <a:ext cx="71138" cy="71102"/>
            </a:xfrm>
            <a:custGeom>
              <a:avLst/>
              <a:gdLst/>
              <a:ahLst/>
              <a:cxnLst/>
              <a:rect l="l" t="t" r="r" b="b"/>
              <a:pathLst>
                <a:path w="1990" h="1989" extrusionOk="0">
                  <a:moveTo>
                    <a:pt x="1001" y="0"/>
                  </a:moveTo>
                  <a:cubicBezTo>
                    <a:pt x="441" y="0"/>
                    <a:pt x="1" y="441"/>
                    <a:pt x="1" y="989"/>
                  </a:cubicBezTo>
                  <a:cubicBezTo>
                    <a:pt x="1" y="1548"/>
                    <a:pt x="441" y="1989"/>
                    <a:pt x="1001" y="1989"/>
                  </a:cubicBezTo>
                  <a:cubicBezTo>
                    <a:pt x="1537" y="1989"/>
                    <a:pt x="1989" y="1548"/>
                    <a:pt x="1989" y="989"/>
                  </a:cubicBezTo>
                  <a:cubicBezTo>
                    <a:pt x="1989" y="441"/>
                    <a:pt x="1549" y="0"/>
                    <a:pt x="10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75"/>
            <p:cNvSpPr/>
            <p:nvPr/>
          </p:nvSpPr>
          <p:spPr>
            <a:xfrm>
              <a:off x="4123308" y="3637427"/>
              <a:ext cx="87295" cy="87260"/>
            </a:xfrm>
            <a:custGeom>
              <a:avLst/>
              <a:gdLst/>
              <a:ahLst/>
              <a:cxnLst/>
              <a:rect l="l" t="t" r="r" b="b"/>
              <a:pathLst>
                <a:path w="2442" h="2441" extrusionOk="0">
                  <a:moveTo>
                    <a:pt x="1227" y="453"/>
                  </a:moveTo>
                  <a:cubicBezTo>
                    <a:pt x="1656" y="453"/>
                    <a:pt x="2001" y="786"/>
                    <a:pt x="2001" y="1227"/>
                  </a:cubicBezTo>
                  <a:cubicBezTo>
                    <a:pt x="2001" y="1655"/>
                    <a:pt x="1656" y="2000"/>
                    <a:pt x="1227" y="2000"/>
                  </a:cubicBezTo>
                  <a:cubicBezTo>
                    <a:pt x="787" y="2000"/>
                    <a:pt x="453" y="1655"/>
                    <a:pt x="453" y="1227"/>
                  </a:cubicBezTo>
                  <a:cubicBezTo>
                    <a:pt x="453" y="786"/>
                    <a:pt x="787" y="453"/>
                    <a:pt x="1227" y="453"/>
                  </a:cubicBezTo>
                  <a:close/>
                  <a:moveTo>
                    <a:pt x="1227" y="0"/>
                  </a:moveTo>
                  <a:cubicBezTo>
                    <a:pt x="548" y="0"/>
                    <a:pt x="1" y="548"/>
                    <a:pt x="1" y="1227"/>
                  </a:cubicBezTo>
                  <a:cubicBezTo>
                    <a:pt x="1" y="1893"/>
                    <a:pt x="548" y="2441"/>
                    <a:pt x="1227" y="2441"/>
                  </a:cubicBezTo>
                  <a:cubicBezTo>
                    <a:pt x="1894" y="2441"/>
                    <a:pt x="2442" y="1893"/>
                    <a:pt x="2442" y="1227"/>
                  </a:cubicBezTo>
                  <a:cubicBezTo>
                    <a:pt x="2430" y="536"/>
                    <a:pt x="1894" y="0"/>
                    <a:pt x="12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75"/>
            <p:cNvSpPr/>
            <p:nvPr/>
          </p:nvSpPr>
          <p:spPr>
            <a:xfrm>
              <a:off x="4078624" y="3875320"/>
              <a:ext cx="175806" cy="175413"/>
            </a:xfrm>
            <a:custGeom>
              <a:avLst/>
              <a:gdLst/>
              <a:ahLst/>
              <a:cxnLst/>
              <a:rect l="l" t="t" r="r" b="b"/>
              <a:pathLst>
                <a:path w="4918" h="4907" extrusionOk="0">
                  <a:moveTo>
                    <a:pt x="2453" y="596"/>
                  </a:moveTo>
                  <a:cubicBezTo>
                    <a:pt x="3489" y="596"/>
                    <a:pt x="4323" y="1430"/>
                    <a:pt x="4323" y="2453"/>
                  </a:cubicBezTo>
                  <a:cubicBezTo>
                    <a:pt x="4323" y="3477"/>
                    <a:pt x="3489" y="4311"/>
                    <a:pt x="2453" y="4311"/>
                  </a:cubicBezTo>
                  <a:cubicBezTo>
                    <a:pt x="1429" y="4311"/>
                    <a:pt x="596" y="3477"/>
                    <a:pt x="596" y="2453"/>
                  </a:cubicBezTo>
                  <a:cubicBezTo>
                    <a:pt x="596" y="1430"/>
                    <a:pt x="1429" y="596"/>
                    <a:pt x="2453" y="596"/>
                  </a:cubicBezTo>
                  <a:close/>
                  <a:moveTo>
                    <a:pt x="2453" y="1"/>
                  </a:moveTo>
                  <a:cubicBezTo>
                    <a:pt x="1108" y="1"/>
                    <a:pt x="1" y="1096"/>
                    <a:pt x="1" y="2453"/>
                  </a:cubicBezTo>
                  <a:cubicBezTo>
                    <a:pt x="1" y="3811"/>
                    <a:pt x="1108" y="4906"/>
                    <a:pt x="2453" y="4906"/>
                  </a:cubicBezTo>
                  <a:cubicBezTo>
                    <a:pt x="3811" y="4906"/>
                    <a:pt x="4918" y="3811"/>
                    <a:pt x="4918" y="2453"/>
                  </a:cubicBezTo>
                  <a:cubicBezTo>
                    <a:pt x="4918" y="1096"/>
                    <a:pt x="3811" y="1"/>
                    <a:pt x="24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75"/>
            <p:cNvSpPr/>
            <p:nvPr/>
          </p:nvSpPr>
          <p:spPr>
            <a:xfrm>
              <a:off x="4131386" y="3928117"/>
              <a:ext cx="71138" cy="71102"/>
            </a:xfrm>
            <a:custGeom>
              <a:avLst/>
              <a:gdLst/>
              <a:ahLst/>
              <a:cxnLst/>
              <a:rect l="l" t="t" r="r" b="b"/>
              <a:pathLst>
                <a:path w="1990" h="1989" extrusionOk="0">
                  <a:moveTo>
                    <a:pt x="1001" y="0"/>
                  </a:moveTo>
                  <a:cubicBezTo>
                    <a:pt x="441" y="0"/>
                    <a:pt x="1" y="441"/>
                    <a:pt x="1" y="988"/>
                  </a:cubicBezTo>
                  <a:cubicBezTo>
                    <a:pt x="1" y="1548"/>
                    <a:pt x="441" y="1988"/>
                    <a:pt x="1001" y="1988"/>
                  </a:cubicBezTo>
                  <a:cubicBezTo>
                    <a:pt x="1537" y="1988"/>
                    <a:pt x="1989" y="1548"/>
                    <a:pt x="1989" y="988"/>
                  </a:cubicBezTo>
                  <a:cubicBezTo>
                    <a:pt x="1989" y="441"/>
                    <a:pt x="1549" y="0"/>
                    <a:pt x="10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75"/>
            <p:cNvSpPr/>
            <p:nvPr/>
          </p:nvSpPr>
          <p:spPr>
            <a:xfrm>
              <a:off x="4123308" y="3920003"/>
              <a:ext cx="87295" cy="87295"/>
            </a:xfrm>
            <a:custGeom>
              <a:avLst/>
              <a:gdLst/>
              <a:ahLst/>
              <a:cxnLst/>
              <a:rect l="l" t="t" r="r" b="b"/>
              <a:pathLst>
                <a:path w="2442" h="2442" extrusionOk="0">
                  <a:moveTo>
                    <a:pt x="1227" y="441"/>
                  </a:moveTo>
                  <a:cubicBezTo>
                    <a:pt x="1656" y="441"/>
                    <a:pt x="2001" y="787"/>
                    <a:pt x="2001" y="1215"/>
                  </a:cubicBezTo>
                  <a:cubicBezTo>
                    <a:pt x="2001" y="1644"/>
                    <a:pt x="1656" y="1989"/>
                    <a:pt x="1227" y="1989"/>
                  </a:cubicBezTo>
                  <a:cubicBezTo>
                    <a:pt x="787" y="1989"/>
                    <a:pt x="453" y="1644"/>
                    <a:pt x="453" y="1215"/>
                  </a:cubicBezTo>
                  <a:cubicBezTo>
                    <a:pt x="453" y="787"/>
                    <a:pt x="787" y="441"/>
                    <a:pt x="1227" y="441"/>
                  </a:cubicBezTo>
                  <a:close/>
                  <a:moveTo>
                    <a:pt x="1227" y="1"/>
                  </a:moveTo>
                  <a:cubicBezTo>
                    <a:pt x="548" y="1"/>
                    <a:pt x="1" y="549"/>
                    <a:pt x="1" y="1215"/>
                  </a:cubicBezTo>
                  <a:cubicBezTo>
                    <a:pt x="1" y="1894"/>
                    <a:pt x="548" y="2442"/>
                    <a:pt x="1227" y="2442"/>
                  </a:cubicBezTo>
                  <a:cubicBezTo>
                    <a:pt x="1894" y="2442"/>
                    <a:pt x="2442" y="1894"/>
                    <a:pt x="2442" y="1215"/>
                  </a:cubicBezTo>
                  <a:cubicBezTo>
                    <a:pt x="2430" y="549"/>
                    <a:pt x="1894" y="1"/>
                    <a:pt x="12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75"/>
            <p:cNvSpPr/>
            <p:nvPr/>
          </p:nvSpPr>
          <p:spPr>
            <a:xfrm>
              <a:off x="4078195" y="4162614"/>
              <a:ext cx="175413" cy="60485"/>
            </a:xfrm>
            <a:custGeom>
              <a:avLst/>
              <a:gdLst/>
              <a:ahLst/>
              <a:cxnLst/>
              <a:rect l="l" t="t" r="r" b="b"/>
              <a:pathLst>
                <a:path w="4907" h="1692" extrusionOk="0">
                  <a:moveTo>
                    <a:pt x="667" y="0"/>
                  </a:moveTo>
                  <a:cubicBezTo>
                    <a:pt x="298" y="0"/>
                    <a:pt x="1" y="298"/>
                    <a:pt x="1" y="667"/>
                  </a:cubicBezTo>
                  <a:lnTo>
                    <a:pt x="1" y="1024"/>
                  </a:lnTo>
                  <a:cubicBezTo>
                    <a:pt x="1" y="1393"/>
                    <a:pt x="298" y="1691"/>
                    <a:pt x="667" y="1691"/>
                  </a:cubicBezTo>
                  <a:lnTo>
                    <a:pt x="4227" y="1691"/>
                  </a:lnTo>
                  <a:cubicBezTo>
                    <a:pt x="4596" y="1691"/>
                    <a:pt x="4906" y="1382"/>
                    <a:pt x="4894" y="1012"/>
                  </a:cubicBezTo>
                  <a:lnTo>
                    <a:pt x="4894" y="667"/>
                  </a:lnTo>
                  <a:cubicBezTo>
                    <a:pt x="4894" y="298"/>
                    <a:pt x="4596" y="0"/>
                    <a:pt x="4227" y="0"/>
                  </a:cubicBezTo>
                  <a:close/>
                </a:path>
              </a:pathLst>
            </a:custGeom>
            <a:solidFill>
              <a:schemeClr val="dk2"/>
            </a:solidFill>
            <a:ln w="7450" cap="flat" cmpd="sng">
              <a:solidFill>
                <a:srgbClr val="ECEFF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75"/>
            <p:cNvSpPr/>
            <p:nvPr/>
          </p:nvSpPr>
          <p:spPr>
            <a:xfrm>
              <a:off x="4097785" y="4185170"/>
              <a:ext cx="136663" cy="18338"/>
            </a:xfrm>
            <a:custGeom>
              <a:avLst/>
              <a:gdLst/>
              <a:ahLst/>
              <a:cxnLst/>
              <a:rect l="l" t="t" r="r" b="b"/>
              <a:pathLst>
                <a:path w="3823" h="513" extrusionOk="0">
                  <a:moveTo>
                    <a:pt x="191" y="0"/>
                  </a:moveTo>
                  <a:cubicBezTo>
                    <a:pt x="96" y="0"/>
                    <a:pt x="0" y="96"/>
                    <a:pt x="0" y="203"/>
                  </a:cubicBezTo>
                  <a:lnTo>
                    <a:pt x="0" y="322"/>
                  </a:lnTo>
                  <a:cubicBezTo>
                    <a:pt x="0" y="429"/>
                    <a:pt x="96" y="512"/>
                    <a:pt x="191" y="512"/>
                  </a:cubicBezTo>
                  <a:lnTo>
                    <a:pt x="3632" y="512"/>
                  </a:lnTo>
                  <a:cubicBezTo>
                    <a:pt x="3739" y="512"/>
                    <a:pt x="3810" y="429"/>
                    <a:pt x="3822" y="322"/>
                  </a:cubicBezTo>
                  <a:lnTo>
                    <a:pt x="3822" y="203"/>
                  </a:lnTo>
                  <a:cubicBezTo>
                    <a:pt x="3822" y="96"/>
                    <a:pt x="3739" y="0"/>
                    <a:pt x="36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70" name="Google Shape;2570;p75"/>
          <p:cNvSpPr/>
          <p:nvPr/>
        </p:nvSpPr>
        <p:spPr>
          <a:xfrm>
            <a:off x="6567210" y="2605055"/>
            <a:ext cx="600165" cy="1006614"/>
          </a:xfrm>
          <a:custGeom>
            <a:avLst/>
            <a:gdLst/>
            <a:ahLst/>
            <a:cxnLst/>
            <a:rect l="l" t="t" r="r" b="b"/>
            <a:pathLst>
              <a:path w="16789" h="28159" extrusionOk="0">
                <a:moveTo>
                  <a:pt x="2894" y="4834"/>
                </a:moveTo>
                <a:lnTo>
                  <a:pt x="2894" y="23051"/>
                </a:lnTo>
                <a:lnTo>
                  <a:pt x="2430" y="23051"/>
                </a:lnTo>
                <a:lnTo>
                  <a:pt x="2430" y="4834"/>
                </a:lnTo>
                <a:close/>
                <a:moveTo>
                  <a:pt x="4227" y="4834"/>
                </a:moveTo>
                <a:lnTo>
                  <a:pt x="4227" y="23051"/>
                </a:lnTo>
                <a:lnTo>
                  <a:pt x="3787" y="23051"/>
                </a:lnTo>
                <a:lnTo>
                  <a:pt x="3787" y="4834"/>
                </a:lnTo>
                <a:close/>
                <a:moveTo>
                  <a:pt x="5716" y="4834"/>
                </a:moveTo>
                <a:lnTo>
                  <a:pt x="5716" y="23051"/>
                </a:lnTo>
                <a:lnTo>
                  <a:pt x="5120" y="23051"/>
                </a:lnTo>
                <a:lnTo>
                  <a:pt x="5120" y="4834"/>
                </a:lnTo>
                <a:close/>
                <a:moveTo>
                  <a:pt x="7061" y="4834"/>
                </a:moveTo>
                <a:lnTo>
                  <a:pt x="7061" y="23051"/>
                </a:lnTo>
                <a:lnTo>
                  <a:pt x="6609" y="23051"/>
                </a:lnTo>
                <a:lnTo>
                  <a:pt x="6609" y="4834"/>
                </a:lnTo>
                <a:close/>
                <a:moveTo>
                  <a:pt x="8395" y="4834"/>
                </a:moveTo>
                <a:lnTo>
                  <a:pt x="8395" y="23051"/>
                </a:lnTo>
                <a:lnTo>
                  <a:pt x="7954" y="23051"/>
                </a:lnTo>
                <a:lnTo>
                  <a:pt x="7954" y="4834"/>
                </a:lnTo>
                <a:close/>
                <a:moveTo>
                  <a:pt x="9740" y="4834"/>
                </a:moveTo>
                <a:lnTo>
                  <a:pt x="9740" y="23051"/>
                </a:lnTo>
                <a:lnTo>
                  <a:pt x="9288" y="23051"/>
                </a:lnTo>
                <a:lnTo>
                  <a:pt x="9288" y="4834"/>
                </a:lnTo>
                <a:close/>
                <a:moveTo>
                  <a:pt x="11026" y="4834"/>
                </a:moveTo>
                <a:lnTo>
                  <a:pt x="11026" y="23051"/>
                </a:lnTo>
                <a:lnTo>
                  <a:pt x="10633" y="23051"/>
                </a:lnTo>
                <a:lnTo>
                  <a:pt x="10633" y="4834"/>
                </a:lnTo>
                <a:close/>
                <a:moveTo>
                  <a:pt x="12371" y="4834"/>
                </a:moveTo>
                <a:lnTo>
                  <a:pt x="12371" y="23051"/>
                </a:lnTo>
                <a:lnTo>
                  <a:pt x="11919" y="23051"/>
                </a:lnTo>
                <a:lnTo>
                  <a:pt x="11919" y="4834"/>
                </a:lnTo>
                <a:close/>
                <a:moveTo>
                  <a:pt x="13764" y="4834"/>
                </a:moveTo>
                <a:lnTo>
                  <a:pt x="13764" y="23051"/>
                </a:lnTo>
                <a:lnTo>
                  <a:pt x="13264" y="23051"/>
                </a:lnTo>
                <a:lnTo>
                  <a:pt x="13264" y="4834"/>
                </a:lnTo>
                <a:close/>
                <a:moveTo>
                  <a:pt x="1215" y="1"/>
                </a:moveTo>
                <a:cubicBezTo>
                  <a:pt x="548" y="1"/>
                  <a:pt x="1" y="524"/>
                  <a:pt x="1" y="1144"/>
                </a:cubicBezTo>
                <a:lnTo>
                  <a:pt x="1" y="27278"/>
                </a:lnTo>
                <a:lnTo>
                  <a:pt x="382" y="27278"/>
                </a:lnTo>
                <a:lnTo>
                  <a:pt x="382" y="27313"/>
                </a:lnTo>
                <a:cubicBezTo>
                  <a:pt x="382" y="27766"/>
                  <a:pt x="763" y="28159"/>
                  <a:pt x="1239" y="28159"/>
                </a:cubicBezTo>
                <a:cubicBezTo>
                  <a:pt x="1691" y="28159"/>
                  <a:pt x="2084" y="27790"/>
                  <a:pt x="2084" y="27313"/>
                </a:cubicBezTo>
                <a:lnTo>
                  <a:pt x="2084" y="27278"/>
                </a:lnTo>
                <a:lnTo>
                  <a:pt x="2465" y="27278"/>
                </a:lnTo>
                <a:lnTo>
                  <a:pt x="2465" y="24194"/>
                </a:lnTo>
                <a:lnTo>
                  <a:pt x="2930" y="24194"/>
                </a:lnTo>
                <a:lnTo>
                  <a:pt x="2930" y="25611"/>
                </a:lnTo>
                <a:cubicBezTo>
                  <a:pt x="2930" y="25861"/>
                  <a:pt x="3120" y="26063"/>
                  <a:pt x="3382" y="26063"/>
                </a:cubicBezTo>
                <a:cubicBezTo>
                  <a:pt x="3632" y="26063"/>
                  <a:pt x="3823" y="25861"/>
                  <a:pt x="3823" y="25611"/>
                </a:cubicBezTo>
                <a:lnTo>
                  <a:pt x="3823" y="24194"/>
                </a:lnTo>
                <a:lnTo>
                  <a:pt x="4275" y="24194"/>
                </a:lnTo>
                <a:lnTo>
                  <a:pt x="4275" y="25611"/>
                </a:lnTo>
                <a:cubicBezTo>
                  <a:pt x="4275" y="25861"/>
                  <a:pt x="4466" y="26063"/>
                  <a:pt x="4716" y="26063"/>
                </a:cubicBezTo>
                <a:cubicBezTo>
                  <a:pt x="4966" y="26063"/>
                  <a:pt x="5168" y="25861"/>
                  <a:pt x="5168" y="25611"/>
                </a:cubicBezTo>
                <a:lnTo>
                  <a:pt x="5168" y="24194"/>
                </a:lnTo>
                <a:lnTo>
                  <a:pt x="5763" y="24194"/>
                </a:lnTo>
                <a:lnTo>
                  <a:pt x="5763" y="25611"/>
                </a:lnTo>
                <a:cubicBezTo>
                  <a:pt x="5763" y="25861"/>
                  <a:pt x="5954" y="26063"/>
                  <a:pt x="6204" y="26063"/>
                </a:cubicBezTo>
                <a:cubicBezTo>
                  <a:pt x="6454" y="26063"/>
                  <a:pt x="6656" y="25861"/>
                  <a:pt x="6656" y="25611"/>
                </a:cubicBezTo>
                <a:lnTo>
                  <a:pt x="6656" y="24194"/>
                </a:lnTo>
                <a:lnTo>
                  <a:pt x="7097" y="24194"/>
                </a:lnTo>
                <a:lnTo>
                  <a:pt x="7097" y="25611"/>
                </a:lnTo>
                <a:cubicBezTo>
                  <a:pt x="7097" y="25861"/>
                  <a:pt x="7287" y="26063"/>
                  <a:pt x="7549" y="26063"/>
                </a:cubicBezTo>
                <a:cubicBezTo>
                  <a:pt x="7799" y="26063"/>
                  <a:pt x="7990" y="25861"/>
                  <a:pt x="7990" y="25611"/>
                </a:cubicBezTo>
                <a:lnTo>
                  <a:pt x="7990" y="24194"/>
                </a:lnTo>
                <a:lnTo>
                  <a:pt x="8442" y="24194"/>
                </a:lnTo>
                <a:lnTo>
                  <a:pt x="8442" y="25611"/>
                </a:lnTo>
                <a:cubicBezTo>
                  <a:pt x="8442" y="25861"/>
                  <a:pt x="8633" y="26063"/>
                  <a:pt x="8883" y="26063"/>
                </a:cubicBezTo>
                <a:cubicBezTo>
                  <a:pt x="9133" y="26063"/>
                  <a:pt x="9335" y="25861"/>
                  <a:pt x="9335" y="25611"/>
                </a:cubicBezTo>
                <a:lnTo>
                  <a:pt x="9335" y="24194"/>
                </a:lnTo>
                <a:lnTo>
                  <a:pt x="9776" y="24194"/>
                </a:lnTo>
                <a:lnTo>
                  <a:pt x="9776" y="25611"/>
                </a:lnTo>
                <a:cubicBezTo>
                  <a:pt x="9776" y="25861"/>
                  <a:pt x="9966" y="26063"/>
                  <a:pt x="10228" y="26063"/>
                </a:cubicBezTo>
                <a:cubicBezTo>
                  <a:pt x="10478" y="26063"/>
                  <a:pt x="10669" y="25861"/>
                  <a:pt x="10669" y="25611"/>
                </a:cubicBezTo>
                <a:lnTo>
                  <a:pt x="10669" y="24194"/>
                </a:lnTo>
                <a:lnTo>
                  <a:pt x="11074" y="24194"/>
                </a:lnTo>
                <a:lnTo>
                  <a:pt x="11074" y="25611"/>
                </a:lnTo>
                <a:cubicBezTo>
                  <a:pt x="11074" y="25861"/>
                  <a:pt x="11276" y="26063"/>
                  <a:pt x="11514" y="26063"/>
                </a:cubicBezTo>
                <a:cubicBezTo>
                  <a:pt x="11776" y="26063"/>
                  <a:pt x="11966" y="25861"/>
                  <a:pt x="11966" y="25611"/>
                </a:cubicBezTo>
                <a:lnTo>
                  <a:pt x="11966" y="24194"/>
                </a:lnTo>
                <a:lnTo>
                  <a:pt x="12407" y="24194"/>
                </a:lnTo>
                <a:lnTo>
                  <a:pt x="12407" y="25611"/>
                </a:lnTo>
                <a:cubicBezTo>
                  <a:pt x="12407" y="25861"/>
                  <a:pt x="12621" y="26063"/>
                  <a:pt x="12859" y="26063"/>
                </a:cubicBezTo>
                <a:cubicBezTo>
                  <a:pt x="13109" y="26063"/>
                  <a:pt x="13300" y="25861"/>
                  <a:pt x="13300" y="25611"/>
                </a:cubicBezTo>
                <a:lnTo>
                  <a:pt x="13300" y="24194"/>
                </a:lnTo>
                <a:lnTo>
                  <a:pt x="13812" y="24194"/>
                </a:lnTo>
                <a:lnTo>
                  <a:pt x="13812" y="27278"/>
                </a:lnTo>
                <a:lnTo>
                  <a:pt x="14241" y="27278"/>
                </a:lnTo>
                <a:lnTo>
                  <a:pt x="14241" y="27313"/>
                </a:lnTo>
                <a:cubicBezTo>
                  <a:pt x="14241" y="27766"/>
                  <a:pt x="14610" y="28159"/>
                  <a:pt x="15086" y="28159"/>
                </a:cubicBezTo>
                <a:cubicBezTo>
                  <a:pt x="15550" y="28159"/>
                  <a:pt x="15943" y="27790"/>
                  <a:pt x="15943" y="27313"/>
                </a:cubicBezTo>
                <a:lnTo>
                  <a:pt x="15943" y="27278"/>
                </a:lnTo>
                <a:lnTo>
                  <a:pt x="16277" y="27278"/>
                </a:lnTo>
                <a:lnTo>
                  <a:pt x="16277" y="10561"/>
                </a:lnTo>
                <a:cubicBezTo>
                  <a:pt x="16562" y="10561"/>
                  <a:pt x="16789" y="10347"/>
                  <a:pt x="16789" y="10061"/>
                </a:cubicBezTo>
                <a:lnTo>
                  <a:pt x="16789" y="9847"/>
                </a:lnTo>
                <a:cubicBezTo>
                  <a:pt x="16789" y="9573"/>
                  <a:pt x="16562" y="9347"/>
                  <a:pt x="16277" y="9347"/>
                </a:cubicBezTo>
                <a:lnTo>
                  <a:pt x="16277" y="8644"/>
                </a:lnTo>
                <a:cubicBezTo>
                  <a:pt x="16562" y="8644"/>
                  <a:pt x="16789" y="8418"/>
                  <a:pt x="16789" y="8144"/>
                </a:cubicBezTo>
                <a:lnTo>
                  <a:pt x="16789" y="7930"/>
                </a:lnTo>
                <a:cubicBezTo>
                  <a:pt x="16789" y="7644"/>
                  <a:pt x="16562" y="7430"/>
                  <a:pt x="16277" y="7430"/>
                </a:cubicBezTo>
                <a:lnTo>
                  <a:pt x="16277" y="6156"/>
                </a:lnTo>
                <a:cubicBezTo>
                  <a:pt x="16287" y="6157"/>
                  <a:pt x="16297" y="6158"/>
                  <a:pt x="16308" y="6158"/>
                </a:cubicBezTo>
                <a:cubicBezTo>
                  <a:pt x="16513" y="6158"/>
                  <a:pt x="16729" y="5940"/>
                  <a:pt x="16729" y="5668"/>
                </a:cubicBezTo>
                <a:lnTo>
                  <a:pt x="16729" y="3680"/>
                </a:lnTo>
                <a:cubicBezTo>
                  <a:pt x="16729" y="3394"/>
                  <a:pt x="16503" y="3168"/>
                  <a:pt x="16229" y="3168"/>
                </a:cubicBezTo>
                <a:lnTo>
                  <a:pt x="16229" y="1144"/>
                </a:lnTo>
                <a:cubicBezTo>
                  <a:pt x="16229" y="501"/>
                  <a:pt x="15669" y="1"/>
                  <a:pt x="15003" y="1"/>
                </a:cubicBezTo>
                <a:cubicBezTo>
                  <a:pt x="14336" y="1"/>
                  <a:pt x="13776" y="524"/>
                  <a:pt x="13776" y="1144"/>
                </a:cubicBezTo>
                <a:lnTo>
                  <a:pt x="13776" y="3680"/>
                </a:lnTo>
                <a:lnTo>
                  <a:pt x="13276" y="3680"/>
                </a:lnTo>
                <a:lnTo>
                  <a:pt x="13276" y="1608"/>
                </a:lnTo>
                <a:cubicBezTo>
                  <a:pt x="13276" y="1370"/>
                  <a:pt x="13086" y="1155"/>
                  <a:pt x="12824" y="1155"/>
                </a:cubicBezTo>
                <a:cubicBezTo>
                  <a:pt x="12586" y="1155"/>
                  <a:pt x="12383" y="1370"/>
                  <a:pt x="12383" y="1608"/>
                </a:cubicBezTo>
                <a:lnTo>
                  <a:pt x="12383" y="3680"/>
                </a:lnTo>
                <a:lnTo>
                  <a:pt x="11931" y="3680"/>
                </a:lnTo>
                <a:lnTo>
                  <a:pt x="11931" y="1608"/>
                </a:lnTo>
                <a:cubicBezTo>
                  <a:pt x="11931" y="1370"/>
                  <a:pt x="11740" y="1155"/>
                  <a:pt x="11490" y="1155"/>
                </a:cubicBezTo>
                <a:cubicBezTo>
                  <a:pt x="11252" y="1155"/>
                  <a:pt x="11038" y="1370"/>
                  <a:pt x="11038" y="1608"/>
                </a:cubicBezTo>
                <a:lnTo>
                  <a:pt x="11038" y="3680"/>
                </a:lnTo>
                <a:lnTo>
                  <a:pt x="10645" y="3680"/>
                </a:lnTo>
                <a:lnTo>
                  <a:pt x="10645" y="1608"/>
                </a:lnTo>
                <a:cubicBezTo>
                  <a:pt x="10645" y="1370"/>
                  <a:pt x="10442" y="1155"/>
                  <a:pt x="10192" y="1155"/>
                </a:cubicBezTo>
                <a:cubicBezTo>
                  <a:pt x="9942" y="1155"/>
                  <a:pt x="9752" y="1370"/>
                  <a:pt x="9752" y="1608"/>
                </a:cubicBezTo>
                <a:lnTo>
                  <a:pt x="9752" y="3680"/>
                </a:lnTo>
                <a:lnTo>
                  <a:pt x="9299" y="3680"/>
                </a:lnTo>
                <a:lnTo>
                  <a:pt x="9299" y="1608"/>
                </a:lnTo>
                <a:cubicBezTo>
                  <a:pt x="9299" y="1370"/>
                  <a:pt x="9109" y="1155"/>
                  <a:pt x="8859" y="1155"/>
                </a:cubicBezTo>
                <a:cubicBezTo>
                  <a:pt x="8597" y="1155"/>
                  <a:pt x="8407" y="1370"/>
                  <a:pt x="8407" y="1608"/>
                </a:cubicBezTo>
                <a:lnTo>
                  <a:pt x="8407" y="3680"/>
                </a:lnTo>
                <a:lnTo>
                  <a:pt x="7966" y="3680"/>
                </a:lnTo>
                <a:lnTo>
                  <a:pt x="7966" y="1608"/>
                </a:lnTo>
                <a:cubicBezTo>
                  <a:pt x="7966" y="1370"/>
                  <a:pt x="7764" y="1155"/>
                  <a:pt x="7514" y="1155"/>
                </a:cubicBezTo>
                <a:cubicBezTo>
                  <a:pt x="7264" y="1155"/>
                  <a:pt x="7073" y="1370"/>
                  <a:pt x="7073" y="1608"/>
                </a:cubicBezTo>
                <a:lnTo>
                  <a:pt x="7073" y="3680"/>
                </a:lnTo>
                <a:lnTo>
                  <a:pt x="6621" y="3680"/>
                </a:lnTo>
                <a:lnTo>
                  <a:pt x="6621" y="1608"/>
                </a:lnTo>
                <a:cubicBezTo>
                  <a:pt x="6621" y="1370"/>
                  <a:pt x="6430" y="1155"/>
                  <a:pt x="6180" y="1155"/>
                </a:cubicBezTo>
                <a:cubicBezTo>
                  <a:pt x="5918" y="1155"/>
                  <a:pt x="5728" y="1370"/>
                  <a:pt x="5728" y="1608"/>
                </a:cubicBezTo>
                <a:lnTo>
                  <a:pt x="5728" y="3680"/>
                </a:lnTo>
                <a:lnTo>
                  <a:pt x="5132" y="3680"/>
                </a:lnTo>
                <a:lnTo>
                  <a:pt x="5132" y="1608"/>
                </a:lnTo>
                <a:cubicBezTo>
                  <a:pt x="5132" y="1370"/>
                  <a:pt x="4942" y="1155"/>
                  <a:pt x="4692" y="1155"/>
                </a:cubicBezTo>
                <a:cubicBezTo>
                  <a:pt x="4430" y="1155"/>
                  <a:pt x="4239" y="1370"/>
                  <a:pt x="4239" y="1608"/>
                </a:cubicBezTo>
                <a:lnTo>
                  <a:pt x="4239" y="3680"/>
                </a:lnTo>
                <a:lnTo>
                  <a:pt x="3799" y="3680"/>
                </a:lnTo>
                <a:lnTo>
                  <a:pt x="3799" y="1608"/>
                </a:lnTo>
                <a:cubicBezTo>
                  <a:pt x="3799" y="1370"/>
                  <a:pt x="3596" y="1155"/>
                  <a:pt x="3346" y="1155"/>
                </a:cubicBezTo>
                <a:cubicBezTo>
                  <a:pt x="3096" y="1155"/>
                  <a:pt x="2906" y="1370"/>
                  <a:pt x="2906" y="1608"/>
                </a:cubicBezTo>
                <a:lnTo>
                  <a:pt x="2906" y="3680"/>
                </a:lnTo>
                <a:lnTo>
                  <a:pt x="2441" y="3680"/>
                </a:lnTo>
                <a:lnTo>
                  <a:pt x="2441" y="1144"/>
                </a:lnTo>
                <a:cubicBezTo>
                  <a:pt x="2441" y="501"/>
                  <a:pt x="1894"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71" name="Google Shape;2571;p75"/>
          <p:cNvGrpSpPr/>
          <p:nvPr/>
        </p:nvGrpSpPr>
        <p:grpSpPr>
          <a:xfrm>
            <a:off x="2521991" y="2339176"/>
            <a:ext cx="419100" cy="508500"/>
            <a:chOff x="3174375" y="3083825"/>
            <a:chExt cx="419100" cy="508500"/>
          </a:xfrm>
        </p:grpSpPr>
        <p:sp>
          <p:nvSpPr>
            <p:cNvPr id="2572" name="Google Shape;2572;p75"/>
            <p:cNvSpPr/>
            <p:nvPr/>
          </p:nvSpPr>
          <p:spPr>
            <a:xfrm>
              <a:off x="3236475" y="3192975"/>
              <a:ext cx="294900" cy="294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75"/>
            <p:cNvSpPr txBox="1"/>
            <p:nvPr/>
          </p:nvSpPr>
          <p:spPr>
            <a:xfrm>
              <a:off x="3174375" y="3083825"/>
              <a:ext cx="419100" cy="508500"/>
            </a:xfrm>
            <a:prstGeom prst="rect">
              <a:avLst/>
            </a:prstGeom>
            <a:no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r>
                <a:rPr lang="en" sz="1200">
                  <a:solidFill>
                    <a:schemeClr val="dk1"/>
                  </a:solidFill>
                  <a:latin typeface="Libre Franklin"/>
                  <a:ea typeface="Libre Franklin"/>
                  <a:cs typeface="Libre Franklin"/>
                  <a:sym typeface="Libre Franklin"/>
                </a:rPr>
                <a:t>1</a:t>
              </a:r>
              <a:endParaRPr sz="1200">
                <a:latin typeface="Libre Franklin"/>
                <a:ea typeface="Libre Franklin"/>
                <a:cs typeface="Libre Franklin"/>
                <a:sym typeface="Libre Franklin"/>
              </a:endParaRPr>
            </a:p>
          </p:txBody>
        </p:sp>
      </p:grpSp>
      <p:grpSp>
        <p:nvGrpSpPr>
          <p:cNvPr id="2574" name="Google Shape;2574;p75"/>
          <p:cNvGrpSpPr/>
          <p:nvPr/>
        </p:nvGrpSpPr>
        <p:grpSpPr>
          <a:xfrm>
            <a:off x="3286366" y="1868620"/>
            <a:ext cx="419100" cy="508500"/>
            <a:chOff x="3938750" y="2613269"/>
            <a:chExt cx="419100" cy="508500"/>
          </a:xfrm>
        </p:grpSpPr>
        <p:sp>
          <p:nvSpPr>
            <p:cNvPr id="2575" name="Google Shape;2575;p75"/>
            <p:cNvSpPr/>
            <p:nvPr/>
          </p:nvSpPr>
          <p:spPr>
            <a:xfrm>
              <a:off x="4000850" y="2720069"/>
              <a:ext cx="294900" cy="294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75"/>
            <p:cNvSpPr txBox="1"/>
            <p:nvPr/>
          </p:nvSpPr>
          <p:spPr>
            <a:xfrm>
              <a:off x="3938750" y="2613269"/>
              <a:ext cx="419100" cy="508500"/>
            </a:xfrm>
            <a:prstGeom prst="rect">
              <a:avLst/>
            </a:prstGeom>
            <a:no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r>
                <a:rPr lang="en" sz="1200">
                  <a:solidFill>
                    <a:schemeClr val="dk1"/>
                  </a:solidFill>
                  <a:latin typeface="Libre Franklin"/>
                  <a:ea typeface="Libre Franklin"/>
                  <a:cs typeface="Libre Franklin"/>
                  <a:sym typeface="Libre Franklin"/>
                </a:rPr>
                <a:t>2</a:t>
              </a:r>
              <a:endParaRPr sz="1200">
                <a:latin typeface="Libre Franklin"/>
                <a:ea typeface="Libre Franklin"/>
                <a:cs typeface="Libre Franklin"/>
                <a:sym typeface="Libre Franklin"/>
              </a:endParaRPr>
            </a:p>
          </p:txBody>
        </p:sp>
      </p:grpSp>
      <p:grpSp>
        <p:nvGrpSpPr>
          <p:cNvPr id="2577" name="Google Shape;2577;p75"/>
          <p:cNvGrpSpPr/>
          <p:nvPr/>
        </p:nvGrpSpPr>
        <p:grpSpPr>
          <a:xfrm>
            <a:off x="3981541" y="1868620"/>
            <a:ext cx="419100" cy="508500"/>
            <a:chOff x="4633925" y="2613269"/>
            <a:chExt cx="419100" cy="508500"/>
          </a:xfrm>
        </p:grpSpPr>
        <p:sp>
          <p:nvSpPr>
            <p:cNvPr id="2578" name="Google Shape;2578;p75"/>
            <p:cNvSpPr/>
            <p:nvPr/>
          </p:nvSpPr>
          <p:spPr>
            <a:xfrm>
              <a:off x="4696025" y="2720069"/>
              <a:ext cx="294900" cy="294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75"/>
            <p:cNvSpPr txBox="1"/>
            <p:nvPr/>
          </p:nvSpPr>
          <p:spPr>
            <a:xfrm>
              <a:off x="4633925" y="2613269"/>
              <a:ext cx="419100" cy="508500"/>
            </a:xfrm>
            <a:prstGeom prst="rect">
              <a:avLst/>
            </a:prstGeom>
            <a:no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r>
                <a:rPr lang="en" sz="1200">
                  <a:solidFill>
                    <a:schemeClr val="dk1"/>
                  </a:solidFill>
                  <a:latin typeface="Libre Franklin"/>
                  <a:ea typeface="Libre Franklin"/>
                  <a:cs typeface="Libre Franklin"/>
                  <a:sym typeface="Libre Franklin"/>
                </a:rPr>
                <a:t>3</a:t>
              </a:r>
              <a:endParaRPr sz="1200">
                <a:latin typeface="Libre Franklin"/>
                <a:ea typeface="Libre Franklin"/>
                <a:cs typeface="Libre Franklin"/>
                <a:sym typeface="Libre Franklin"/>
              </a:endParaRPr>
            </a:p>
          </p:txBody>
        </p:sp>
      </p:grpSp>
      <p:grpSp>
        <p:nvGrpSpPr>
          <p:cNvPr id="2580" name="Google Shape;2580;p75"/>
          <p:cNvGrpSpPr/>
          <p:nvPr/>
        </p:nvGrpSpPr>
        <p:grpSpPr>
          <a:xfrm>
            <a:off x="4940004" y="1118551"/>
            <a:ext cx="419100" cy="508500"/>
            <a:chOff x="5592388" y="1863200"/>
            <a:chExt cx="419100" cy="508500"/>
          </a:xfrm>
        </p:grpSpPr>
        <p:sp>
          <p:nvSpPr>
            <p:cNvPr id="2581" name="Google Shape;2581;p75"/>
            <p:cNvSpPr/>
            <p:nvPr/>
          </p:nvSpPr>
          <p:spPr>
            <a:xfrm>
              <a:off x="5654488" y="1972350"/>
              <a:ext cx="294900" cy="294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75"/>
            <p:cNvSpPr txBox="1"/>
            <p:nvPr/>
          </p:nvSpPr>
          <p:spPr>
            <a:xfrm>
              <a:off x="5592388" y="1863200"/>
              <a:ext cx="419100" cy="508500"/>
            </a:xfrm>
            <a:prstGeom prst="rect">
              <a:avLst/>
            </a:prstGeom>
            <a:no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r>
                <a:rPr lang="en" sz="1200">
                  <a:solidFill>
                    <a:schemeClr val="dk1"/>
                  </a:solidFill>
                  <a:latin typeface="Libre Franklin"/>
                  <a:ea typeface="Libre Franklin"/>
                  <a:cs typeface="Libre Franklin"/>
                  <a:sym typeface="Libre Franklin"/>
                </a:rPr>
                <a:t>4</a:t>
              </a:r>
              <a:endParaRPr sz="1200">
                <a:latin typeface="Libre Franklin"/>
                <a:ea typeface="Libre Franklin"/>
                <a:cs typeface="Libre Franklin"/>
                <a:sym typeface="Libre Franklin"/>
              </a:endParaRPr>
            </a:p>
          </p:txBody>
        </p:sp>
      </p:grpSp>
      <p:grpSp>
        <p:nvGrpSpPr>
          <p:cNvPr id="2583" name="Google Shape;2583;p75"/>
          <p:cNvGrpSpPr/>
          <p:nvPr/>
        </p:nvGrpSpPr>
        <p:grpSpPr>
          <a:xfrm>
            <a:off x="5855254" y="1868620"/>
            <a:ext cx="419100" cy="508500"/>
            <a:chOff x="6507638" y="2613269"/>
            <a:chExt cx="419100" cy="508500"/>
          </a:xfrm>
        </p:grpSpPr>
        <p:sp>
          <p:nvSpPr>
            <p:cNvPr id="2584" name="Google Shape;2584;p75"/>
            <p:cNvSpPr/>
            <p:nvPr/>
          </p:nvSpPr>
          <p:spPr>
            <a:xfrm>
              <a:off x="6569738" y="2720069"/>
              <a:ext cx="294900" cy="294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75"/>
            <p:cNvSpPr txBox="1"/>
            <p:nvPr/>
          </p:nvSpPr>
          <p:spPr>
            <a:xfrm>
              <a:off x="6507638" y="2613269"/>
              <a:ext cx="419100" cy="508500"/>
            </a:xfrm>
            <a:prstGeom prst="rect">
              <a:avLst/>
            </a:prstGeom>
            <a:no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r>
                <a:rPr lang="en" sz="1200">
                  <a:solidFill>
                    <a:schemeClr val="dk1"/>
                  </a:solidFill>
                  <a:latin typeface="Libre Franklin"/>
                  <a:ea typeface="Libre Franklin"/>
                  <a:cs typeface="Libre Franklin"/>
                  <a:sym typeface="Libre Franklin"/>
                </a:rPr>
                <a:t>5</a:t>
              </a:r>
              <a:endParaRPr sz="1200">
                <a:latin typeface="Libre Franklin"/>
                <a:ea typeface="Libre Franklin"/>
                <a:cs typeface="Libre Franklin"/>
                <a:sym typeface="Libre Franklin"/>
              </a:endParaRPr>
            </a:p>
          </p:txBody>
        </p:sp>
      </p:grpSp>
      <p:grpSp>
        <p:nvGrpSpPr>
          <p:cNvPr id="2586" name="Google Shape;2586;p75"/>
          <p:cNvGrpSpPr/>
          <p:nvPr/>
        </p:nvGrpSpPr>
        <p:grpSpPr>
          <a:xfrm>
            <a:off x="6657829" y="1868620"/>
            <a:ext cx="419100" cy="508500"/>
            <a:chOff x="7310213" y="2613269"/>
            <a:chExt cx="419100" cy="508500"/>
          </a:xfrm>
        </p:grpSpPr>
        <p:sp>
          <p:nvSpPr>
            <p:cNvPr id="2587" name="Google Shape;2587;p75"/>
            <p:cNvSpPr/>
            <p:nvPr/>
          </p:nvSpPr>
          <p:spPr>
            <a:xfrm>
              <a:off x="7372313" y="2720069"/>
              <a:ext cx="294900" cy="294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75"/>
            <p:cNvSpPr txBox="1"/>
            <p:nvPr/>
          </p:nvSpPr>
          <p:spPr>
            <a:xfrm>
              <a:off x="7310213" y="2613269"/>
              <a:ext cx="419100" cy="508500"/>
            </a:xfrm>
            <a:prstGeom prst="rect">
              <a:avLst/>
            </a:prstGeom>
            <a:no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r>
                <a:rPr lang="en" sz="1200">
                  <a:solidFill>
                    <a:schemeClr val="dk1"/>
                  </a:solidFill>
                  <a:latin typeface="Libre Franklin"/>
                  <a:ea typeface="Libre Franklin"/>
                  <a:cs typeface="Libre Franklin"/>
                  <a:sym typeface="Libre Franklin"/>
                </a:rPr>
                <a:t>6</a:t>
              </a:r>
              <a:endParaRPr sz="1200">
                <a:latin typeface="Libre Franklin"/>
                <a:ea typeface="Libre Franklin"/>
                <a:cs typeface="Libre Franklin"/>
                <a:sym typeface="Libre Franklin"/>
              </a:endParaRPr>
            </a:p>
          </p:txBody>
        </p:sp>
      </p:grpSp>
      <p:sp>
        <p:nvSpPr>
          <p:cNvPr id="2589" name="Google Shape;2589;p75"/>
          <p:cNvSpPr txBox="1">
            <a:spLocks noGrp="1"/>
          </p:cNvSpPr>
          <p:nvPr>
            <p:ph type="subTitle" idx="1"/>
          </p:nvPr>
        </p:nvSpPr>
        <p:spPr>
          <a:xfrm>
            <a:off x="729448" y="654324"/>
            <a:ext cx="8414552" cy="377418"/>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1800">
                <a:solidFill>
                  <a:schemeClr val="bg2">
                    <a:lumMod val="75000"/>
                  </a:schemeClr>
                </a:solidFill>
              </a:rPr>
              <a:t>Dòng điện xoay chiều được dùng phổ biến trong đời sống và trong sản xuất.</a:t>
            </a:r>
            <a:endParaRPr sz="1800">
              <a:solidFill>
                <a:schemeClr val="bg2">
                  <a:lumMod val="75000"/>
                </a:schemeClr>
              </a:solidFill>
            </a:endParaRPr>
          </a:p>
        </p:txBody>
      </p:sp>
      <p:sp>
        <p:nvSpPr>
          <p:cNvPr id="2591" name="Google Shape;2591;p75"/>
          <p:cNvSpPr/>
          <p:nvPr/>
        </p:nvSpPr>
        <p:spPr>
          <a:xfrm>
            <a:off x="7167375" y="-3025900"/>
            <a:ext cx="1532116" cy="579524"/>
          </a:xfrm>
          <a:custGeom>
            <a:avLst/>
            <a:gdLst/>
            <a:ahLst/>
            <a:cxnLst/>
            <a:rect l="l" t="t" r="r" b="b"/>
            <a:pathLst>
              <a:path w="53924" h="20395" extrusionOk="0">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Cloud Callout 4"/>
          <p:cNvSpPr/>
          <p:nvPr/>
        </p:nvSpPr>
        <p:spPr>
          <a:xfrm>
            <a:off x="306143" y="1265994"/>
            <a:ext cx="2596748" cy="1235890"/>
          </a:xfrm>
          <a:prstGeom prst="cloudCallout">
            <a:avLst>
              <a:gd name="adj1" fmla="val -23069"/>
              <a:gd name="adj2" fmla="val 87743"/>
            </a:avLst>
          </a:prstGeom>
          <a:solidFill>
            <a:schemeClr val="bg2">
              <a:lumMod val="40000"/>
              <a:lumOff val="60000"/>
            </a:schemeClr>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Libre Franklin"/>
                <a:ea typeface="Libre Franklin"/>
                <a:cs typeface="Libre Franklin"/>
                <a:sym typeface="Libre Franklin"/>
              </a:rPr>
              <a:t>Dòng điện xoay chiều có gì giống và khác dòng điện một chiều ?</a:t>
            </a:r>
          </a:p>
        </p:txBody>
      </p:sp>
      <p:sp>
        <p:nvSpPr>
          <p:cNvPr id="101" name="Cloud Callout 100"/>
          <p:cNvSpPr/>
          <p:nvPr/>
        </p:nvSpPr>
        <p:spPr>
          <a:xfrm>
            <a:off x="4738815" y="3733371"/>
            <a:ext cx="3960676" cy="1235890"/>
          </a:xfrm>
          <a:prstGeom prst="cloudCallout">
            <a:avLst>
              <a:gd name="adj1" fmla="val 52329"/>
              <a:gd name="adj2" fmla="val 55536"/>
            </a:avLst>
          </a:prstGeom>
          <a:solidFill>
            <a:schemeClr val="tx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002060"/>
                </a:solidFill>
                <a:latin typeface="Libre Franklin"/>
                <a:ea typeface="Libre Franklin"/>
                <a:cs typeface="Libre Franklin"/>
                <a:sym typeface="Libre Franklin"/>
              </a:rPr>
              <a:t>Đo cường độ và hiệu điện thế của dòng điện xoay chiều như thế nào?</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1"/>
                                        </p:tgtEl>
                                        <p:attrNameLst>
                                          <p:attrName>style.visibility</p:attrName>
                                        </p:attrNameLst>
                                      </p:cBhvr>
                                      <p:to>
                                        <p:strVal val="visible"/>
                                      </p:to>
                                    </p:set>
                                    <p:animEffect transition="in" filter="fade">
                                      <p:cBhvr>
                                        <p:cTn id="12"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Giải bài tập Vật lý lớp 9"/>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Google Shape;1233;p43"/>
          <p:cNvSpPr txBox="1">
            <a:spLocks/>
          </p:cNvSpPr>
          <p:nvPr/>
        </p:nvSpPr>
        <p:spPr>
          <a:xfrm>
            <a:off x="3248809" y="133286"/>
            <a:ext cx="2949878" cy="363184"/>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000">
                <a:solidFill>
                  <a:schemeClr val="dk2"/>
                </a:solidFill>
                <a:latin typeface="Lexend SemiBold"/>
                <a:ea typeface="Lexend SemiBold"/>
                <a:cs typeface="Lexend SemiBold"/>
                <a:sym typeface="Lexend SemiBold"/>
              </a:rPr>
              <a:t>BÀI TẬP</a:t>
            </a:r>
          </a:p>
        </p:txBody>
      </p:sp>
      <p:sp>
        <p:nvSpPr>
          <p:cNvPr id="6" name="Rectangle 5"/>
          <p:cNvSpPr/>
          <p:nvPr/>
        </p:nvSpPr>
        <p:spPr>
          <a:xfrm>
            <a:off x="597049" y="496470"/>
            <a:ext cx="7040879" cy="2308324"/>
          </a:xfrm>
          <a:prstGeom prst="rect">
            <a:avLst/>
          </a:prstGeom>
        </p:spPr>
        <p:txBody>
          <a:bodyPr wrap="square">
            <a:spAutoFit/>
          </a:bodyPr>
          <a:lstStyle/>
          <a:p>
            <a:pPr algn="just">
              <a:lnSpc>
                <a:spcPct val="150000"/>
              </a:lnSpc>
            </a:pPr>
            <a:r>
              <a:rPr lang="en-US" sz="1600" b="1">
                <a:solidFill>
                  <a:srgbClr val="C00000"/>
                </a:solidFill>
                <a:latin typeface="Libre Franklin"/>
                <a:ea typeface="Libre Franklin"/>
                <a:cs typeface="Libre Franklin"/>
              </a:rPr>
              <a:t>35.2.</a:t>
            </a:r>
            <a:r>
              <a:rPr lang="en-US" sz="1600">
                <a:latin typeface="Libre Franklin"/>
                <a:ea typeface="Libre Franklin"/>
                <a:cs typeface="Libre Franklin"/>
              </a:rPr>
              <a:t> T</a:t>
            </a:r>
            <a:r>
              <a:rPr lang="vi-VN" sz="1600">
                <a:latin typeface="Libre Franklin"/>
                <a:ea typeface="Libre Franklin"/>
                <a:cs typeface="Libre Franklin"/>
              </a:rPr>
              <a:t>rong thí nghiệm ở hình 35.2, có hiện tượng gì xảy ra với kim sắt khi ta đổi chiều dòng điện chạy vào nam châm điện</a:t>
            </a:r>
            <a:r>
              <a:rPr lang="en-US" sz="1600">
                <a:latin typeface="Libre Franklin"/>
                <a:ea typeface="Libre Franklin"/>
                <a:cs typeface="Libre Franklin"/>
              </a:rPr>
              <a:t> </a:t>
            </a:r>
            <a:r>
              <a:rPr lang="vi-VN" sz="1600">
                <a:latin typeface="Libre Franklin"/>
                <a:ea typeface="Libre Franklin"/>
                <a:cs typeface="Libre Franklin"/>
              </a:rPr>
              <a:t>? </a:t>
            </a:r>
            <a:endParaRPr lang="en-US" sz="1600">
              <a:latin typeface="Libre Franklin"/>
              <a:ea typeface="Libre Franklin"/>
              <a:cs typeface="Libre Franklin"/>
            </a:endParaRPr>
          </a:p>
          <a:p>
            <a:pPr algn="just">
              <a:lnSpc>
                <a:spcPct val="150000"/>
              </a:lnSpc>
            </a:pPr>
            <a:r>
              <a:rPr lang="vi-VN" sz="1600">
                <a:latin typeface="Libre Franklin"/>
                <a:ea typeface="Libre Franklin"/>
                <a:cs typeface="Libre Franklin"/>
              </a:rPr>
              <a:t>A. Kim sắt vẫn bị hút như trước.</a:t>
            </a:r>
          </a:p>
          <a:p>
            <a:pPr algn="just">
              <a:lnSpc>
                <a:spcPct val="150000"/>
              </a:lnSpc>
            </a:pPr>
            <a:r>
              <a:rPr lang="vi-VN" sz="1600">
                <a:latin typeface="Libre Franklin"/>
                <a:ea typeface="Libre Franklin"/>
                <a:cs typeface="Libre Franklin"/>
              </a:rPr>
              <a:t>B. Kim sắt quay một góc 90</a:t>
            </a:r>
            <a:r>
              <a:rPr lang="en-US" sz="1600" baseline="30000">
                <a:latin typeface="Libre Franklin"/>
                <a:ea typeface="Libre Franklin"/>
                <a:cs typeface="Libre Franklin"/>
              </a:rPr>
              <a:t>0</a:t>
            </a:r>
            <a:r>
              <a:rPr lang="en-US" sz="1600">
                <a:latin typeface="Libre Franklin"/>
                <a:ea typeface="Libre Franklin"/>
                <a:cs typeface="Libre Franklin"/>
              </a:rPr>
              <a:t>.</a:t>
            </a:r>
            <a:endParaRPr lang="vi-VN" sz="1600">
              <a:latin typeface="Libre Franklin"/>
              <a:ea typeface="Libre Franklin"/>
              <a:cs typeface="Libre Franklin"/>
            </a:endParaRPr>
          </a:p>
          <a:p>
            <a:pPr algn="just">
              <a:lnSpc>
                <a:spcPct val="150000"/>
              </a:lnSpc>
            </a:pPr>
            <a:r>
              <a:rPr lang="vi-VN" sz="1600">
                <a:latin typeface="Libre Franklin"/>
                <a:ea typeface="Libre Franklin"/>
                <a:cs typeface="Libre Franklin"/>
              </a:rPr>
              <a:t>C. Kim sắt quay ngược lại.</a:t>
            </a:r>
          </a:p>
          <a:p>
            <a:pPr algn="just">
              <a:lnSpc>
                <a:spcPct val="150000"/>
              </a:lnSpc>
            </a:pPr>
            <a:r>
              <a:rPr lang="vi-VN" sz="1600">
                <a:latin typeface="Libre Franklin"/>
                <a:ea typeface="Libre Franklin"/>
                <a:cs typeface="Libre Franklin"/>
              </a:rPr>
              <a:t>D. Kim sắt bị đẩy ra.</a:t>
            </a:r>
            <a:endParaRPr lang="en-US" sz="1600">
              <a:latin typeface="Libre Franklin"/>
              <a:ea typeface="Libre Franklin"/>
              <a:cs typeface="Libre Franklin"/>
            </a:endParaRPr>
          </a:p>
        </p:txBody>
      </p:sp>
      <p:pic>
        <p:nvPicPr>
          <p:cNvPr id="8" name="Picture 7"/>
          <p:cNvPicPr>
            <a:picLocks noChangeAspect="1"/>
          </p:cNvPicPr>
          <p:nvPr/>
        </p:nvPicPr>
        <p:blipFill>
          <a:blip r:embed="rId2"/>
          <a:stretch>
            <a:fillRect/>
          </a:stretch>
        </p:blipFill>
        <p:spPr>
          <a:xfrm>
            <a:off x="4857358" y="1463024"/>
            <a:ext cx="3495675" cy="2028825"/>
          </a:xfrm>
          <a:prstGeom prst="rect">
            <a:avLst/>
          </a:prstGeom>
        </p:spPr>
      </p:pic>
      <p:sp>
        <p:nvSpPr>
          <p:cNvPr id="10" name="Oval 9"/>
          <p:cNvSpPr/>
          <p:nvPr/>
        </p:nvSpPr>
        <p:spPr>
          <a:xfrm>
            <a:off x="532501" y="1253901"/>
            <a:ext cx="397790" cy="418247"/>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093943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Giải bài tập Vật lý lớp 9"/>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Google Shape;1233;p43"/>
          <p:cNvSpPr txBox="1">
            <a:spLocks/>
          </p:cNvSpPr>
          <p:nvPr/>
        </p:nvSpPr>
        <p:spPr>
          <a:xfrm>
            <a:off x="3248809" y="133286"/>
            <a:ext cx="2949878" cy="363184"/>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000">
                <a:solidFill>
                  <a:schemeClr val="dk2"/>
                </a:solidFill>
                <a:latin typeface="Lexend SemiBold"/>
                <a:ea typeface="Lexend SemiBold"/>
                <a:cs typeface="Lexend SemiBold"/>
                <a:sym typeface="Lexend SemiBold"/>
              </a:rPr>
              <a:t>BÀI TẬP</a:t>
            </a:r>
          </a:p>
        </p:txBody>
      </p:sp>
      <p:sp>
        <p:nvSpPr>
          <p:cNvPr id="6" name="Rectangle 5"/>
          <p:cNvSpPr/>
          <p:nvPr/>
        </p:nvSpPr>
        <p:spPr>
          <a:xfrm>
            <a:off x="597049" y="496470"/>
            <a:ext cx="7040879" cy="2308324"/>
          </a:xfrm>
          <a:prstGeom prst="rect">
            <a:avLst/>
          </a:prstGeom>
        </p:spPr>
        <p:txBody>
          <a:bodyPr wrap="square">
            <a:spAutoFit/>
          </a:bodyPr>
          <a:lstStyle/>
          <a:p>
            <a:pPr algn="just">
              <a:lnSpc>
                <a:spcPct val="150000"/>
              </a:lnSpc>
            </a:pPr>
            <a:r>
              <a:rPr lang="en-US" sz="1600" b="1">
                <a:solidFill>
                  <a:srgbClr val="C00000"/>
                </a:solidFill>
                <a:latin typeface="Libre Franklin"/>
                <a:ea typeface="Libre Franklin"/>
                <a:cs typeface="Libre Franklin"/>
              </a:rPr>
              <a:t>35.3.</a:t>
            </a:r>
            <a:r>
              <a:rPr lang="en-US" sz="1600">
                <a:latin typeface="Libre Franklin"/>
                <a:ea typeface="Libre Franklin"/>
                <a:cs typeface="Libre Franklin"/>
              </a:rPr>
              <a:t> </a:t>
            </a:r>
            <a:r>
              <a:rPr lang="vi-VN" sz="1600">
                <a:latin typeface="Libre Franklin"/>
                <a:ea typeface="Libre Franklin"/>
                <a:cs typeface="Libre Franklin"/>
              </a:rPr>
              <a:t>Có hiện tượng gì xảy ra với miếng nam châm khi cho dòng điện </a:t>
            </a:r>
            <a:r>
              <a:rPr lang="en-US" sz="1600">
                <a:latin typeface="Libre Franklin"/>
                <a:ea typeface="Libre Franklin"/>
                <a:cs typeface="Libre Franklin"/>
              </a:rPr>
              <a:t>xo</a:t>
            </a:r>
            <a:r>
              <a:rPr lang="vi-VN" sz="1600">
                <a:latin typeface="Libre Franklin"/>
                <a:ea typeface="Libre Franklin"/>
                <a:cs typeface="Libre Franklin"/>
              </a:rPr>
              <a:t>ay chiều chạy vào nam châm điện ở hình 35.3 ?</a:t>
            </a:r>
            <a:r>
              <a:rPr lang="en-US" sz="1600">
                <a:latin typeface="Libre Franklin"/>
                <a:ea typeface="Libre Franklin"/>
                <a:cs typeface="Libre Franklin"/>
              </a:rPr>
              <a:t> </a:t>
            </a:r>
          </a:p>
          <a:p>
            <a:pPr algn="just">
              <a:lnSpc>
                <a:spcPct val="150000"/>
              </a:lnSpc>
            </a:pPr>
            <a:r>
              <a:rPr lang="en-US" sz="1600">
                <a:latin typeface="Libre Franklin"/>
                <a:ea typeface="Libre Franklin"/>
                <a:cs typeface="Libre Franklin"/>
              </a:rPr>
              <a:t>A. Miếng nam châm bị nam châm điện hút chặt.</a:t>
            </a:r>
          </a:p>
          <a:p>
            <a:pPr algn="just">
              <a:lnSpc>
                <a:spcPct val="150000"/>
              </a:lnSpc>
            </a:pPr>
            <a:r>
              <a:rPr lang="en-US" sz="1600">
                <a:latin typeface="Libre Franklin"/>
                <a:ea typeface="Libre Franklin"/>
                <a:cs typeface="Libre Franklin"/>
              </a:rPr>
              <a:t>B. Miếng nam châm chỉ bi nam châm điện đẩy ra.</a:t>
            </a:r>
          </a:p>
          <a:p>
            <a:pPr algn="just">
              <a:lnSpc>
                <a:spcPct val="150000"/>
              </a:lnSpc>
            </a:pPr>
            <a:r>
              <a:rPr lang="en-US" sz="1600">
                <a:latin typeface="Libre Franklin"/>
                <a:ea typeface="Libre Franklin"/>
                <a:cs typeface="Libre Franklin"/>
              </a:rPr>
              <a:t>C. Miếng nam châm đứng yên không bị hút, không bị đẩy.</a:t>
            </a:r>
          </a:p>
          <a:p>
            <a:pPr algn="just">
              <a:lnSpc>
                <a:spcPct val="150000"/>
              </a:lnSpc>
            </a:pPr>
            <a:r>
              <a:rPr lang="en-US" sz="1600">
                <a:latin typeface="Libre Franklin"/>
                <a:ea typeface="Libre Franklin"/>
                <a:cs typeface="Libre Franklin"/>
              </a:rPr>
              <a:t>D. Miếng nam châm luân phiên bị nam châm điện hút, đẩy</a:t>
            </a:r>
          </a:p>
        </p:txBody>
      </p:sp>
      <p:sp>
        <p:nvSpPr>
          <p:cNvPr id="10" name="Oval 9"/>
          <p:cNvSpPr/>
          <p:nvPr/>
        </p:nvSpPr>
        <p:spPr>
          <a:xfrm>
            <a:off x="537881" y="2386547"/>
            <a:ext cx="397790" cy="418247"/>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stretch>
            <a:fillRect/>
          </a:stretch>
        </p:blipFill>
        <p:spPr>
          <a:xfrm>
            <a:off x="2123962" y="2804794"/>
            <a:ext cx="3513170" cy="2111451"/>
          </a:xfrm>
          <a:prstGeom prst="rect">
            <a:avLst/>
          </a:prstGeom>
        </p:spPr>
      </p:pic>
    </p:spTree>
    <p:extLst>
      <p:ext uri="{BB962C8B-B14F-4D97-AF65-F5344CB8AC3E}">
        <p14:creationId xmlns:p14="http://schemas.microsoft.com/office/powerpoint/2010/main" val="24335218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Giải bài tập Vật lý lớp 9"/>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Google Shape;1233;p43"/>
          <p:cNvSpPr txBox="1">
            <a:spLocks/>
          </p:cNvSpPr>
          <p:nvPr/>
        </p:nvSpPr>
        <p:spPr>
          <a:xfrm>
            <a:off x="3248809" y="133286"/>
            <a:ext cx="2949878" cy="363184"/>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000">
                <a:solidFill>
                  <a:schemeClr val="dk2"/>
                </a:solidFill>
                <a:latin typeface="Lexend SemiBold"/>
                <a:ea typeface="Lexend SemiBold"/>
                <a:cs typeface="Lexend SemiBold"/>
                <a:sym typeface="Lexend SemiBold"/>
              </a:rPr>
              <a:t>BÀI TẬP</a:t>
            </a:r>
          </a:p>
        </p:txBody>
      </p:sp>
      <p:sp>
        <p:nvSpPr>
          <p:cNvPr id="6" name="Rectangle 5"/>
          <p:cNvSpPr/>
          <p:nvPr/>
        </p:nvSpPr>
        <p:spPr>
          <a:xfrm>
            <a:off x="597049" y="496470"/>
            <a:ext cx="7040879" cy="1569660"/>
          </a:xfrm>
          <a:prstGeom prst="rect">
            <a:avLst/>
          </a:prstGeom>
        </p:spPr>
        <p:txBody>
          <a:bodyPr wrap="square">
            <a:spAutoFit/>
          </a:bodyPr>
          <a:lstStyle/>
          <a:p>
            <a:pPr algn="just">
              <a:lnSpc>
                <a:spcPct val="150000"/>
              </a:lnSpc>
            </a:pPr>
            <a:r>
              <a:rPr lang="en-US" sz="1600" b="1">
                <a:solidFill>
                  <a:srgbClr val="C00000"/>
                </a:solidFill>
                <a:latin typeface="Libre Franklin"/>
                <a:ea typeface="Libre Franklin"/>
                <a:cs typeface="Libre Franklin"/>
              </a:rPr>
              <a:t>35.4.</a:t>
            </a:r>
            <a:r>
              <a:rPr lang="en-US" sz="1600">
                <a:latin typeface="Libre Franklin"/>
                <a:ea typeface="Libre Franklin"/>
                <a:cs typeface="Libre Franklin"/>
              </a:rPr>
              <a:t> </a:t>
            </a:r>
            <a:r>
              <a:rPr lang="vi-VN" sz="1600">
                <a:latin typeface="Libre Franklin"/>
                <a:ea typeface="Libre Franklin"/>
                <a:cs typeface="Libre Franklin"/>
              </a:rPr>
              <a:t>Tác dụng từ của dòng điện thay đổi như thế nào khi dòng điện đổi chiều?</a:t>
            </a:r>
            <a:r>
              <a:rPr lang="en-US" sz="1600">
                <a:latin typeface="Libre Franklin"/>
                <a:ea typeface="Libre Franklin"/>
                <a:cs typeface="Libre Franklin"/>
              </a:rPr>
              <a:t> </a:t>
            </a:r>
          </a:p>
          <a:p>
            <a:pPr algn="just">
              <a:lnSpc>
                <a:spcPct val="150000"/>
              </a:lnSpc>
            </a:pPr>
            <a:r>
              <a:rPr lang="en-US" sz="1600">
                <a:latin typeface="Libre Franklin"/>
                <a:ea typeface="Libre Franklin"/>
                <a:cs typeface="Libre Franklin"/>
              </a:rPr>
              <a:t>A. Không còn tác dụng từ		B. Tác dụng từ mạnh lên gấp đôi</a:t>
            </a:r>
          </a:p>
          <a:p>
            <a:pPr algn="just">
              <a:lnSpc>
                <a:spcPct val="150000"/>
              </a:lnSpc>
            </a:pPr>
            <a:r>
              <a:rPr lang="en-US" sz="1600">
                <a:latin typeface="Libre Franklin"/>
                <a:ea typeface="Libre Franklin"/>
                <a:cs typeface="Libre Franklin"/>
              </a:rPr>
              <a:t>C. Tác dụng từ giảm đi		D. Lực từ đổi chiều</a:t>
            </a:r>
          </a:p>
        </p:txBody>
      </p:sp>
      <p:sp>
        <p:nvSpPr>
          <p:cNvPr id="10" name="Oval 9"/>
          <p:cNvSpPr/>
          <p:nvPr/>
        </p:nvSpPr>
        <p:spPr>
          <a:xfrm>
            <a:off x="4128001" y="1647883"/>
            <a:ext cx="397790" cy="418247"/>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97048" y="2339262"/>
            <a:ext cx="7040879" cy="1938992"/>
          </a:xfrm>
          <a:prstGeom prst="rect">
            <a:avLst/>
          </a:prstGeom>
        </p:spPr>
        <p:txBody>
          <a:bodyPr wrap="square">
            <a:spAutoFit/>
          </a:bodyPr>
          <a:lstStyle/>
          <a:p>
            <a:pPr algn="just">
              <a:lnSpc>
                <a:spcPct val="150000"/>
              </a:lnSpc>
            </a:pPr>
            <a:r>
              <a:rPr lang="en-US" sz="1600" b="1">
                <a:solidFill>
                  <a:srgbClr val="C00000"/>
                </a:solidFill>
                <a:latin typeface="Libre Franklin"/>
                <a:ea typeface="Libre Franklin"/>
                <a:cs typeface="Libre Franklin"/>
              </a:rPr>
              <a:t>35.5.</a:t>
            </a:r>
            <a:r>
              <a:rPr lang="en-US" sz="1600">
                <a:latin typeface="Libre Franklin"/>
                <a:ea typeface="Libre Franklin"/>
                <a:cs typeface="Libre Franklin"/>
              </a:rPr>
              <a:t> </a:t>
            </a:r>
            <a:r>
              <a:rPr lang="vi-VN" sz="1600">
                <a:latin typeface="Libre Franklin"/>
                <a:ea typeface="Libre Franklin"/>
                <a:cs typeface="Libre Franklin"/>
              </a:rPr>
              <a:t>Dòng điện xoay chiều có cường độ và hiệu điện thế luôn thay đổi theo thời gian vậy ampe kế xoay chiều chỉ giá trị nào của cường độ dòng điện xoay chiều?</a:t>
            </a:r>
            <a:r>
              <a:rPr lang="en-US" sz="1600">
                <a:latin typeface="Libre Franklin"/>
                <a:ea typeface="Libre Franklin"/>
                <a:cs typeface="Libre Franklin"/>
              </a:rPr>
              <a:t> </a:t>
            </a:r>
          </a:p>
          <a:p>
            <a:pPr algn="just">
              <a:lnSpc>
                <a:spcPct val="150000"/>
              </a:lnSpc>
            </a:pPr>
            <a:r>
              <a:rPr lang="en-US" sz="1600">
                <a:latin typeface="Libre Franklin"/>
                <a:ea typeface="Libre Franklin"/>
                <a:cs typeface="Libre Franklin"/>
              </a:rPr>
              <a:t>A. Giá trị cực đại			B. Giá trị cực tiểu</a:t>
            </a:r>
          </a:p>
          <a:p>
            <a:pPr algn="just">
              <a:lnSpc>
                <a:spcPct val="150000"/>
              </a:lnSpc>
            </a:pPr>
            <a:r>
              <a:rPr lang="en-US" sz="1600">
                <a:latin typeface="Libre Franklin"/>
                <a:ea typeface="Libre Franklin"/>
                <a:cs typeface="Libre Franklin"/>
              </a:rPr>
              <a:t>C. Giá trị trung bình			D. Giá trị hiệu dụng.</a:t>
            </a:r>
          </a:p>
        </p:txBody>
      </p:sp>
      <p:sp>
        <p:nvSpPr>
          <p:cNvPr id="9" name="Oval 8"/>
          <p:cNvSpPr/>
          <p:nvPr/>
        </p:nvSpPr>
        <p:spPr>
          <a:xfrm>
            <a:off x="4173353" y="3860007"/>
            <a:ext cx="397790" cy="418247"/>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725517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77"/>
        <p:cNvGrpSpPr/>
        <p:nvPr/>
      </p:nvGrpSpPr>
      <p:grpSpPr>
        <a:xfrm>
          <a:off x="0" y="0"/>
          <a:ext cx="0" cy="0"/>
          <a:chOff x="0" y="0"/>
          <a:chExt cx="0" cy="0"/>
        </a:xfrm>
      </p:grpSpPr>
      <p:grpSp>
        <p:nvGrpSpPr>
          <p:cNvPr id="2078" name="Google Shape;2078;p70"/>
          <p:cNvGrpSpPr/>
          <p:nvPr/>
        </p:nvGrpSpPr>
        <p:grpSpPr>
          <a:xfrm>
            <a:off x="5815310" y="-178225"/>
            <a:ext cx="3585731" cy="2819199"/>
            <a:chOff x="6451063" y="-3"/>
            <a:chExt cx="2230626" cy="1753778"/>
          </a:xfrm>
        </p:grpSpPr>
        <p:sp>
          <p:nvSpPr>
            <p:cNvPr id="2079" name="Google Shape;2079;p70"/>
            <p:cNvSpPr/>
            <p:nvPr/>
          </p:nvSpPr>
          <p:spPr>
            <a:xfrm>
              <a:off x="7215845" y="23907"/>
              <a:ext cx="94475" cy="126136"/>
            </a:xfrm>
            <a:custGeom>
              <a:avLst/>
              <a:gdLst/>
              <a:ahLst/>
              <a:cxnLst/>
              <a:rect l="l" t="t" r="r" b="b"/>
              <a:pathLst>
                <a:path w="2596" h="3466" extrusionOk="0">
                  <a:moveTo>
                    <a:pt x="1298" y="1"/>
                  </a:moveTo>
                  <a:cubicBezTo>
                    <a:pt x="1280" y="1"/>
                    <a:pt x="1262" y="7"/>
                    <a:pt x="1262" y="19"/>
                  </a:cubicBezTo>
                  <a:cubicBezTo>
                    <a:pt x="1107" y="912"/>
                    <a:pt x="667" y="1602"/>
                    <a:pt x="12" y="1721"/>
                  </a:cubicBezTo>
                  <a:lnTo>
                    <a:pt x="0" y="1733"/>
                  </a:lnTo>
                  <a:lnTo>
                    <a:pt x="0" y="1745"/>
                  </a:lnTo>
                  <a:lnTo>
                    <a:pt x="12" y="1745"/>
                  </a:lnTo>
                  <a:cubicBezTo>
                    <a:pt x="667" y="1864"/>
                    <a:pt x="1107" y="2555"/>
                    <a:pt x="1262" y="3448"/>
                  </a:cubicBezTo>
                  <a:cubicBezTo>
                    <a:pt x="1262" y="3460"/>
                    <a:pt x="1280" y="3466"/>
                    <a:pt x="1298" y="3466"/>
                  </a:cubicBezTo>
                  <a:cubicBezTo>
                    <a:pt x="1316" y="3466"/>
                    <a:pt x="1334" y="3460"/>
                    <a:pt x="1334" y="3448"/>
                  </a:cubicBezTo>
                  <a:cubicBezTo>
                    <a:pt x="1488" y="2555"/>
                    <a:pt x="1929" y="1864"/>
                    <a:pt x="2584" y="1745"/>
                  </a:cubicBezTo>
                  <a:lnTo>
                    <a:pt x="2596" y="1745"/>
                  </a:lnTo>
                  <a:cubicBezTo>
                    <a:pt x="2596" y="1733"/>
                    <a:pt x="2584" y="1733"/>
                    <a:pt x="2584" y="1721"/>
                  </a:cubicBezTo>
                  <a:cubicBezTo>
                    <a:pt x="1929" y="1602"/>
                    <a:pt x="1488" y="912"/>
                    <a:pt x="1334" y="19"/>
                  </a:cubicBezTo>
                  <a:cubicBezTo>
                    <a:pt x="1334" y="7"/>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70"/>
            <p:cNvSpPr/>
            <p:nvPr/>
          </p:nvSpPr>
          <p:spPr>
            <a:xfrm>
              <a:off x="7420333" y="171114"/>
              <a:ext cx="61139" cy="80864"/>
            </a:xfrm>
            <a:custGeom>
              <a:avLst/>
              <a:gdLst/>
              <a:ahLst/>
              <a:cxnLst/>
              <a:rect l="l" t="t" r="r" b="b"/>
              <a:pathLst>
                <a:path w="1680" h="2222" extrusionOk="0">
                  <a:moveTo>
                    <a:pt x="846" y="1"/>
                  </a:moveTo>
                  <a:cubicBezTo>
                    <a:pt x="834" y="1"/>
                    <a:pt x="822" y="4"/>
                    <a:pt x="822" y="10"/>
                  </a:cubicBezTo>
                  <a:cubicBezTo>
                    <a:pt x="715" y="569"/>
                    <a:pt x="429" y="1022"/>
                    <a:pt x="13" y="1093"/>
                  </a:cubicBezTo>
                  <a:lnTo>
                    <a:pt x="1" y="1105"/>
                  </a:lnTo>
                  <a:lnTo>
                    <a:pt x="1" y="1129"/>
                  </a:lnTo>
                  <a:lnTo>
                    <a:pt x="13" y="1129"/>
                  </a:lnTo>
                  <a:cubicBezTo>
                    <a:pt x="429" y="1201"/>
                    <a:pt x="727" y="1641"/>
                    <a:pt x="822" y="2213"/>
                  </a:cubicBezTo>
                  <a:cubicBezTo>
                    <a:pt x="822" y="2219"/>
                    <a:pt x="834" y="2221"/>
                    <a:pt x="846" y="2221"/>
                  </a:cubicBezTo>
                  <a:cubicBezTo>
                    <a:pt x="858" y="2221"/>
                    <a:pt x="870" y="2219"/>
                    <a:pt x="870" y="2213"/>
                  </a:cubicBezTo>
                  <a:cubicBezTo>
                    <a:pt x="965" y="1641"/>
                    <a:pt x="1251" y="1201"/>
                    <a:pt x="1680" y="1129"/>
                  </a:cubicBezTo>
                  <a:cubicBezTo>
                    <a:pt x="1680" y="1105"/>
                    <a:pt x="1680" y="1105"/>
                    <a:pt x="1668" y="1093"/>
                  </a:cubicBezTo>
                  <a:cubicBezTo>
                    <a:pt x="1251" y="1022"/>
                    <a:pt x="953" y="569"/>
                    <a:pt x="870" y="10"/>
                  </a:cubicBezTo>
                  <a:cubicBezTo>
                    <a:pt x="870" y="4"/>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70"/>
            <p:cNvSpPr/>
            <p:nvPr/>
          </p:nvSpPr>
          <p:spPr>
            <a:xfrm>
              <a:off x="8056869" y="93562"/>
              <a:ext cx="61321" cy="80864"/>
            </a:xfrm>
            <a:custGeom>
              <a:avLst/>
              <a:gdLst/>
              <a:ahLst/>
              <a:cxnLst/>
              <a:rect l="l" t="t" r="r" b="b"/>
              <a:pathLst>
                <a:path w="1685" h="2222" extrusionOk="0">
                  <a:moveTo>
                    <a:pt x="1683" y="1120"/>
                  </a:moveTo>
                  <a:cubicBezTo>
                    <a:pt x="1682" y="1120"/>
                    <a:pt x="1679" y="1123"/>
                    <a:pt x="1679" y="1129"/>
                  </a:cubicBezTo>
                  <a:cubicBezTo>
                    <a:pt x="1685" y="1123"/>
                    <a:pt x="1685" y="1120"/>
                    <a:pt x="1683" y="1120"/>
                  </a:cubicBezTo>
                  <a:close/>
                  <a:moveTo>
                    <a:pt x="839" y="1"/>
                  </a:moveTo>
                  <a:cubicBezTo>
                    <a:pt x="831" y="1"/>
                    <a:pt x="822" y="4"/>
                    <a:pt x="822" y="10"/>
                  </a:cubicBezTo>
                  <a:cubicBezTo>
                    <a:pt x="714" y="581"/>
                    <a:pt x="429" y="1022"/>
                    <a:pt x="12" y="1093"/>
                  </a:cubicBezTo>
                  <a:lnTo>
                    <a:pt x="0" y="1117"/>
                  </a:lnTo>
                  <a:lnTo>
                    <a:pt x="0" y="1129"/>
                  </a:lnTo>
                  <a:lnTo>
                    <a:pt x="12" y="1129"/>
                  </a:lnTo>
                  <a:cubicBezTo>
                    <a:pt x="429" y="1200"/>
                    <a:pt x="726" y="1653"/>
                    <a:pt x="822" y="2212"/>
                  </a:cubicBezTo>
                  <a:cubicBezTo>
                    <a:pt x="822" y="2218"/>
                    <a:pt x="831" y="2221"/>
                    <a:pt x="839" y="2221"/>
                  </a:cubicBezTo>
                  <a:cubicBezTo>
                    <a:pt x="848" y="2221"/>
                    <a:pt x="857" y="2218"/>
                    <a:pt x="857" y="2212"/>
                  </a:cubicBezTo>
                  <a:cubicBezTo>
                    <a:pt x="965" y="1653"/>
                    <a:pt x="1250" y="1200"/>
                    <a:pt x="1679" y="1129"/>
                  </a:cubicBezTo>
                  <a:cubicBezTo>
                    <a:pt x="1679" y="1117"/>
                    <a:pt x="1679" y="1117"/>
                    <a:pt x="1667" y="1093"/>
                  </a:cubicBezTo>
                  <a:cubicBezTo>
                    <a:pt x="1250" y="1022"/>
                    <a:pt x="953" y="581"/>
                    <a:pt x="857" y="10"/>
                  </a:cubicBezTo>
                  <a:cubicBezTo>
                    <a:pt x="857" y="4"/>
                    <a:pt x="848" y="1"/>
                    <a:pt x="8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70"/>
            <p:cNvSpPr/>
            <p:nvPr/>
          </p:nvSpPr>
          <p:spPr>
            <a:xfrm>
              <a:off x="8244908" y="1312228"/>
              <a:ext cx="94475" cy="126318"/>
            </a:xfrm>
            <a:custGeom>
              <a:avLst/>
              <a:gdLst/>
              <a:ahLst/>
              <a:cxnLst/>
              <a:rect l="l" t="t" r="r" b="b"/>
              <a:pathLst>
                <a:path w="2596" h="3471" extrusionOk="0">
                  <a:moveTo>
                    <a:pt x="1298" y="0"/>
                  </a:moveTo>
                  <a:cubicBezTo>
                    <a:pt x="1280" y="0"/>
                    <a:pt x="1262" y="9"/>
                    <a:pt x="1262" y="27"/>
                  </a:cubicBezTo>
                  <a:cubicBezTo>
                    <a:pt x="1108" y="920"/>
                    <a:pt x="667" y="1598"/>
                    <a:pt x="12" y="1717"/>
                  </a:cubicBezTo>
                  <a:lnTo>
                    <a:pt x="0" y="1741"/>
                  </a:lnTo>
                  <a:lnTo>
                    <a:pt x="0" y="1753"/>
                  </a:lnTo>
                  <a:lnTo>
                    <a:pt x="12" y="1753"/>
                  </a:lnTo>
                  <a:cubicBezTo>
                    <a:pt x="667" y="1872"/>
                    <a:pt x="1108" y="2551"/>
                    <a:pt x="1262" y="3444"/>
                  </a:cubicBezTo>
                  <a:cubicBezTo>
                    <a:pt x="1262" y="3462"/>
                    <a:pt x="1280" y="3471"/>
                    <a:pt x="1298" y="3471"/>
                  </a:cubicBezTo>
                  <a:cubicBezTo>
                    <a:pt x="1316" y="3471"/>
                    <a:pt x="1334" y="3462"/>
                    <a:pt x="1334" y="3444"/>
                  </a:cubicBezTo>
                  <a:cubicBezTo>
                    <a:pt x="1489" y="2551"/>
                    <a:pt x="1929" y="1872"/>
                    <a:pt x="2584" y="1753"/>
                  </a:cubicBezTo>
                  <a:lnTo>
                    <a:pt x="2596" y="1753"/>
                  </a:lnTo>
                  <a:cubicBezTo>
                    <a:pt x="2596" y="1741"/>
                    <a:pt x="2596" y="1717"/>
                    <a:pt x="2584" y="1717"/>
                  </a:cubicBezTo>
                  <a:cubicBezTo>
                    <a:pt x="1929" y="1598"/>
                    <a:pt x="1489" y="920"/>
                    <a:pt x="1334" y="27"/>
                  </a:cubicBezTo>
                  <a:cubicBezTo>
                    <a:pt x="1334" y="9"/>
                    <a:pt x="1316" y="0"/>
                    <a:pt x="12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70"/>
            <p:cNvSpPr/>
            <p:nvPr/>
          </p:nvSpPr>
          <p:spPr>
            <a:xfrm>
              <a:off x="8587213" y="679586"/>
              <a:ext cx="94475" cy="126355"/>
            </a:xfrm>
            <a:custGeom>
              <a:avLst/>
              <a:gdLst/>
              <a:ahLst/>
              <a:cxnLst/>
              <a:rect l="l" t="t" r="r" b="b"/>
              <a:pathLst>
                <a:path w="2596" h="3472" extrusionOk="0">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70"/>
            <p:cNvSpPr/>
            <p:nvPr/>
          </p:nvSpPr>
          <p:spPr>
            <a:xfrm>
              <a:off x="8339346" y="1467113"/>
              <a:ext cx="61576" cy="80828"/>
            </a:xfrm>
            <a:custGeom>
              <a:avLst/>
              <a:gdLst/>
              <a:ahLst/>
              <a:cxnLst/>
              <a:rect l="l" t="t" r="r" b="b"/>
              <a:pathLst>
                <a:path w="1692" h="2221" extrusionOk="0">
                  <a:moveTo>
                    <a:pt x="846" y="0"/>
                  </a:moveTo>
                  <a:cubicBezTo>
                    <a:pt x="834" y="0"/>
                    <a:pt x="823" y="3"/>
                    <a:pt x="823" y="9"/>
                  </a:cubicBezTo>
                  <a:cubicBezTo>
                    <a:pt x="715" y="581"/>
                    <a:pt x="442" y="1021"/>
                    <a:pt x="25" y="1093"/>
                  </a:cubicBezTo>
                  <a:lnTo>
                    <a:pt x="1" y="1117"/>
                  </a:lnTo>
                  <a:lnTo>
                    <a:pt x="1" y="1129"/>
                  </a:lnTo>
                  <a:lnTo>
                    <a:pt x="25" y="1129"/>
                  </a:lnTo>
                  <a:cubicBezTo>
                    <a:pt x="442" y="1200"/>
                    <a:pt x="739" y="1652"/>
                    <a:pt x="823" y="2212"/>
                  </a:cubicBezTo>
                  <a:cubicBezTo>
                    <a:pt x="823" y="2218"/>
                    <a:pt x="834" y="2221"/>
                    <a:pt x="846" y="2221"/>
                  </a:cubicBezTo>
                  <a:cubicBezTo>
                    <a:pt x="858" y="2221"/>
                    <a:pt x="870" y="2218"/>
                    <a:pt x="870" y="2212"/>
                  </a:cubicBezTo>
                  <a:cubicBezTo>
                    <a:pt x="977" y="1652"/>
                    <a:pt x="1251" y="1200"/>
                    <a:pt x="1692" y="1129"/>
                  </a:cubicBezTo>
                  <a:cubicBezTo>
                    <a:pt x="1692" y="1117"/>
                    <a:pt x="1668" y="1117"/>
                    <a:pt x="1668"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70"/>
            <p:cNvSpPr/>
            <p:nvPr/>
          </p:nvSpPr>
          <p:spPr>
            <a:xfrm>
              <a:off x="8063784" y="854960"/>
              <a:ext cx="61139" cy="81192"/>
            </a:xfrm>
            <a:custGeom>
              <a:avLst/>
              <a:gdLst/>
              <a:ahLst/>
              <a:cxnLst/>
              <a:rect l="l" t="t" r="r" b="b"/>
              <a:pathLst>
                <a:path w="1680" h="2231" extrusionOk="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70"/>
            <p:cNvSpPr/>
            <p:nvPr/>
          </p:nvSpPr>
          <p:spPr>
            <a:xfrm>
              <a:off x="7989253" y="948124"/>
              <a:ext cx="61139" cy="81192"/>
            </a:xfrm>
            <a:custGeom>
              <a:avLst/>
              <a:gdLst/>
              <a:ahLst/>
              <a:cxnLst/>
              <a:rect l="l" t="t" r="r" b="b"/>
              <a:pathLst>
                <a:path w="1680" h="2231" extrusionOk="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70"/>
            <p:cNvSpPr/>
            <p:nvPr/>
          </p:nvSpPr>
          <p:spPr>
            <a:xfrm>
              <a:off x="7651278" y="1426391"/>
              <a:ext cx="61139" cy="81155"/>
            </a:xfrm>
            <a:custGeom>
              <a:avLst/>
              <a:gdLst/>
              <a:ahLst/>
              <a:cxnLst/>
              <a:rect l="l" t="t" r="r" b="b"/>
              <a:pathLst>
                <a:path w="1680" h="2230" extrusionOk="0">
                  <a:moveTo>
                    <a:pt x="834" y="0"/>
                  </a:moveTo>
                  <a:cubicBezTo>
                    <a:pt x="822" y="0"/>
                    <a:pt x="810" y="3"/>
                    <a:pt x="810" y="9"/>
                  </a:cubicBezTo>
                  <a:cubicBezTo>
                    <a:pt x="715" y="581"/>
                    <a:pt x="429" y="1021"/>
                    <a:pt x="13" y="1105"/>
                  </a:cubicBezTo>
                  <a:lnTo>
                    <a:pt x="1" y="1117"/>
                  </a:lnTo>
                  <a:lnTo>
                    <a:pt x="1" y="1128"/>
                  </a:lnTo>
                  <a:lnTo>
                    <a:pt x="13" y="1128"/>
                  </a:lnTo>
                  <a:cubicBezTo>
                    <a:pt x="429" y="1200"/>
                    <a:pt x="727" y="1652"/>
                    <a:pt x="810" y="2212"/>
                  </a:cubicBezTo>
                  <a:cubicBezTo>
                    <a:pt x="810" y="2224"/>
                    <a:pt x="822" y="2230"/>
                    <a:pt x="834" y="2230"/>
                  </a:cubicBezTo>
                  <a:cubicBezTo>
                    <a:pt x="846" y="2230"/>
                    <a:pt x="858" y="2224"/>
                    <a:pt x="858" y="2212"/>
                  </a:cubicBezTo>
                  <a:cubicBezTo>
                    <a:pt x="965" y="1652"/>
                    <a:pt x="1251" y="1200"/>
                    <a:pt x="1680" y="1128"/>
                  </a:cubicBezTo>
                  <a:cubicBezTo>
                    <a:pt x="1680" y="1117"/>
                    <a:pt x="1680" y="1117"/>
                    <a:pt x="1668" y="1105"/>
                  </a:cubicBezTo>
                  <a:cubicBezTo>
                    <a:pt x="1251" y="1021"/>
                    <a:pt x="953" y="581"/>
                    <a:pt x="858" y="9"/>
                  </a:cubicBezTo>
                  <a:cubicBezTo>
                    <a:pt x="858" y="3"/>
                    <a:pt x="846" y="0"/>
                    <a:pt x="8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70"/>
            <p:cNvSpPr/>
            <p:nvPr/>
          </p:nvSpPr>
          <p:spPr>
            <a:xfrm>
              <a:off x="6451063" y="860928"/>
              <a:ext cx="61139" cy="81192"/>
            </a:xfrm>
            <a:custGeom>
              <a:avLst/>
              <a:gdLst/>
              <a:ahLst/>
              <a:cxnLst/>
              <a:rect l="l" t="t" r="r" b="b"/>
              <a:pathLst>
                <a:path w="1680" h="2231" extrusionOk="0">
                  <a:moveTo>
                    <a:pt x="834" y="1"/>
                  </a:moveTo>
                  <a:cubicBezTo>
                    <a:pt x="822" y="1"/>
                    <a:pt x="810" y="4"/>
                    <a:pt x="810" y="10"/>
                  </a:cubicBezTo>
                  <a:cubicBezTo>
                    <a:pt x="715" y="581"/>
                    <a:pt x="429" y="1022"/>
                    <a:pt x="12" y="1105"/>
                  </a:cubicBezTo>
                  <a:lnTo>
                    <a:pt x="1" y="1117"/>
                  </a:lnTo>
                  <a:lnTo>
                    <a:pt x="1" y="1129"/>
                  </a:lnTo>
                  <a:lnTo>
                    <a:pt x="12" y="1129"/>
                  </a:lnTo>
                  <a:cubicBezTo>
                    <a:pt x="429" y="1200"/>
                    <a:pt x="727" y="1653"/>
                    <a:pt x="810" y="2212"/>
                  </a:cubicBezTo>
                  <a:cubicBezTo>
                    <a:pt x="810" y="2224"/>
                    <a:pt x="822" y="2230"/>
                    <a:pt x="834" y="2230"/>
                  </a:cubicBezTo>
                  <a:cubicBezTo>
                    <a:pt x="846" y="2230"/>
                    <a:pt x="858" y="2224"/>
                    <a:pt x="858" y="2212"/>
                  </a:cubicBezTo>
                  <a:cubicBezTo>
                    <a:pt x="965" y="1653"/>
                    <a:pt x="1251" y="1200"/>
                    <a:pt x="1679" y="1129"/>
                  </a:cubicBezTo>
                  <a:cubicBezTo>
                    <a:pt x="1679" y="1117"/>
                    <a:pt x="1679" y="1117"/>
                    <a:pt x="1667" y="1105"/>
                  </a:cubicBez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70"/>
            <p:cNvSpPr/>
            <p:nvPr/>
          </p:nvSpPr>
          <p:spPr>
            <a:xfrm>
              <a:off x="8087621" y="1560278"/>
              <a:ext cx="61139" cy="80828"/>
            </a:xfrm>
            <a:custGeom>
              <a:avLst/>
              <a:gdLst/>
              <a:ahLst/>
              <a:cxnLst/>
              <a:rect l="l" t="t" r="r" b="b"/>
              <a:pathLst>
                <a:path w="1680" h="2221" extrusionOk="0">
                  <a:moveTo>
                    <a:pt x="846" y="0"/>
                  </a:moveTo>
                  <a:cubicBezTo>
                    <a:pt x="834" y="0"/>
                    <a:pt x="822" y="3"/>
                    <a:pt x="822" y="9"/>
                  </a:cubicBezTo>
                  <a:cubicBezTo>
                    <a:pt x="715" y="581"/>
                    <a:pt x="429" y="1021"/>
                    <a:pt x="12" y="1093"/>
                  </a:cubicBezTo>
                  <a:lnTo>
                    <a:pt x="0" y="1117"/>
                  </a:lnTo>
                  <a:lnTo>
                    <a:pt x="0" y="1128"/>
                  </a:lnTo>
                  <a:lnTo>
                    <a:pt x="12" y="1128"/>
                  </a:lnTo>
                  <a:cubicBezTo>
                    <a:pt x="429" y="1200"/>
                    <a:pt x="727" y="1652"/>
                    <a:pt x="822" y="2212"/>
                  </a:cubicBezTo>
                  <a:cubicBezTo>
                    <a:pt x="822" y="2218"/>
                    <a:pt x="834" y="2221"/>
                    <a:pt x="846" y="2221"/>
                  </a:cubicBezTo>
                  <a:cubicBezTo>
                    <a:pt x="858" y="2221"/>
                    <a:pt x="870" y="2218"/>
                    <a:pt x="870" y="2212"/>
                  </a:cubicBezTo>
                  <a:cubicBezTo>
                    <a:pt x="965" y="1652"/>
                    <a:pt x="1251" y="1200"/>
                    <a:pt x="1679" y="1128"/>
                  </a:cubicBezTo>
                  <a:cubicBezTo>
                    <a:pt x="1679" y="1117"/>
                    <a:pt x="1667" y="1117"/>
                    <a:pt x="1667"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70"/>
            <p:cNvSpPr/>
            <p:nvPr/>
          </p:nvSpPr>
          <p:spPr>
            <a:xfrm>
              <a:off x="6893010" y="1186129"/>
              <a:ext cx="94511" cy="126318"/>
            </a:xfrm>
            <a:custGeom>
              <a:avLst/>
              <a:gdLst/>
              <a:ahLst/>
              <a:cxnLst/>
              <a:rect l="l" t="t" r="r" b="b"/>
              <a:pathLst>
                <a:path w="2597" h="3471" extrusionOk="0">
                  <a:moveTo>
                    <a:pt x="1299" y="0"/>
                  </a:moveTo>
                  <a:cubicBezTo>
                    <a:pt x="1281" y="0"/>
                    <a:pt x="1263" y="9"/>
                    <a:pt x="1263" y="27"/>
                  </a:cubicBezTo>
                  <a:cubicBezTo>
                    <a:pt x="1108" y="920"/>
                    <a:pt x="668" y="1599"/>
                    <a:pt x="13" y="1718"/>
                  </a:cubicBezTo>
                  <a:lnTo>
                    <a:pt x="1" y="1718"/>
                  </a:lnTo>
                  <a:cubicBezTo>
                    <a:pt x="1" y="1730"/>
                    <a:pt x="13" y="1753"/>
                    <a:pt x="13" y="1753"/>
                  </a:cubicBezTo>
                  <a:cubicBezTo>
                    <a:pt x="668" y="1873"/>
                    <a:pt x="1108" y="2551"/>
                    <a:pt x="1263" y="3444"/>
                  </a:cubicBezTo>
                  <a:cubicBezTo>
                    <a:pt x="1263" y="3462"/>
                    <a:pt x="1281" y="3471"/>
                    <a:pt x="1299" y="3471"/>
                  </a:cubicBezTo>
                  <a:cubicBezTo>
                    <a:pt x="1317" y="3471"/>
                    <a:pt x="1334" y="3462"/>
                    <a:pt x="1334" y="3444"/>
                  </a:cubicBezTo>
                  <a:cubicBezTo>
                    <a:pt x="1489" y="2551"/>
                    <a:pt x="1930" y="1873"/>
                    <a:pt x="2585" y="1753"/>
                  </a:cubicBezTo>
                  <a:lnTo>
                    <a:pt x="2596" y="1730"/>
                  </a:lnTo>
                  <a:lnTo>
                    <a:pt x="2596" y="1718"/>
                  </a:lnTo>
                  <a:lnTo>
                    <a:pt x="2585" y="1718"/>
                  </a:lnTo>
                  <a:cubicBezTo>
                    <a:pt x="1930" y="1599"/>
                    <a:pt x="1489" y="920"/>
                    <a:pt x="1334" y="27"/>
                  </a:cubicBezTo>
                  <a:cubicBezTo>
                    <a:pt x="1334" y="9"/>
                    <a:pt x="1317" y="0"/>
                    <a:pt x="12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70"/>
            <p:cNvSpPr/>
            <p:nvPr/>
          </p:nvSpPr>
          <p:spPr>
            <a:xfrm>
              <a:off x="7167298" y="771767"/>
              <a:ext cx="94948" cy="126136"/>
            </a:xfrm>
            <a:custGeom>
              <a:avLst/>
              <a:gdLst/>
              <a:ahLst/>
              <a:cxnLst/>
              <a:rect l="l" t="t" r="r" b="b"/>
              <a:pathLst>
                <a:path w="2609" h="3466" extrusionOk="0">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70"/>
            <p:cNvSpPr/>
            <p:nvPr/>
          </p:nvSpPr>
          <p:spPr>
            <a:xfrm>
              <a:off x="6831944" y="1076698"/>
              <a:ext cx="61540" cy="80864"/>
            </a:xfrm>
            <a:custGeom>
              <a:avLst/>
              <a:gdLst/>
              <a:ahLst/>
              <a:cxnLst/>
              <a:rect l="l" t="t" r="r" b="b"/>
              <a:pathLst>
                <a:path w="1691" h="2222" extrusionOk="0">
                  <a:moveTo>
                    <a:pt x="12" y="1093"/>
                  </a:moveTo>
                  <a:lnTo>
                    <a:pt x="12" y="1093"/>
                  </a:lnTo>
                  <a:cubicBezTo>
                    <a:pt x="0" y="1099"/>
                    <a:pt x="0" y="1102"/>
                    <a:pt x="3" y="1102"/>
                  </a:cubicBezTo>
                  <a:cubicBezTo>
                    <a:pt x="6" y="1102"/>
                    <a:pt x="12" y="1099"/>
                    <a:pt x="12" y="1093"/>
                  </a:cubicBezTo>
                  <a:close/>
                  <a:moveTo>
                    <a:pt x="845" y="1"/>
                  </a:moveTo>
                  <a:cubicBezTo>
                    <a:pt x="834" y="1"/>
                    <a:pt x="822" y="4"/>
                    <a:pt x="822" y="10"/>
                  </a:cubicBezTo>
                  <a:cubicBezTo>
                    <a:pt x="726" y="570"/>
                    <a:pt x="441" y="1022"/>
                    <a:pt x="12" y="1093"/>
                  </a:cubicBezTo>
                  <a:cubicBezTo>
                    <a:pt x="12" y="1105"/>
                    <a:pt x="12" y="1129"/>
                    <a:pt x="24" y="1129"/>
                  </a:cubicBezTo>
                  <a:cubicBezTo>
                    <a:pt x="441" y="1201"/>
                    <a:pt x="738" y="1641"/>
                    <a:pt x="822" y="2213"/>
                  </a:cubicBezTo>
                  <a:cubicBezTo>
                    <a:pt x="822" y="2219"/>
                    <a:pt x="834" y="2221"/>
                    <a:pt x="845" y="2221"/>
                  </a:cubicBezTo>
                  <a:cubicBezTo>
                    <a:pt x="857" y="2221"/>
                    <a:pt x="869" y="2219"/>
                    <a:pt x="869" y="2213"/>
                  </a:cubicBezTo>
                  <a:cubicBezTo>
                    <a:pt x="976" y="1641"/>
                    <a:pt x="1262" y="1201"/>
                    <a:pt x="1679" y="1129"/>
                  </a:cubicBezTo>
                  <a:lnTo>
                    <a:pt x="1691" y="1105"/>
                  </a:lnTo>
                  <a:lnTo>
                    <a:pt x="1691" y="1093"/>
                  </a:lnTo>
                  <a:lnTo>
                    <a:pt x="1679" y="1093"/>
                  </a:lnTo>
                  <a:cubicBezTo>
                    <a:pt x="1262" y="1022"/>
                    <a:pt x="965" y="570"/>
                    <a:pt x="869" y="10"/>
                  </a:cubicBezTo>
                  <a:cubicBezTo>
                    <a:pt x="869" y="4"/>
                    <a:pt x="857" y="1"/>
                    <a:pt x="8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70"/>
            <p:cNvSpPr/>
            <p:nvPr/>
          </p:nvSpPr>
          <p:spPr>
            <a:xfrm>
              <a:off x="7103175" y="1672911"/>
              <a:ext cx="61139" cy="80864"/>
            </a:xfrm>
            <a:custGeom>
              <a:avLst/>
              <a:gdLst/>
              <a:ahLst/>
              <a:cxnLst/>
              <a:rect l="l" t="t" r="r" b="b"/>
              <a:pathLst>
                <a:path w="1680" h="2222" extrusionOk="0">
                  <a:moveTo>
                    <a:pt x="834" y="1"/>
                  </a:moveTo>
                  <a:cubicBezTo>
                    <a:pt x="822" y="1"/>
                    <a:pt x="810" y="4"/>
                    <a:pt x="810" y="10"/>
                  </a:cubicBezTo>
                  <a:cubicBezTo>
                    <a:pt x="715" y="581"/>
                    <a:pt x="429" y="1022"/>
                    <a:pt x="0" y="1093"/>
                  </a:cubicBezTo>
                  <a:cubicBezTo>
                    <a:pt x="0" y="1117"/>
                    <a:pt x="0" y="1117"/>
                    <a:pt x="12" y="1129"/>
                  </a:cubicBezTo>
                  <a:cubicBezTo>
                    <a:pt x="429" y="1201"/>
                    <a:pt x="727" y="1653"/>
                    <a:pt x="810" y="2213"/>
                  </a:cubicBezTo>
                  <a:cubicBezTo>
                    <a:pt x="810" y="2218"/>
                    <a:pt x="822" y="2221"/>
                    <a:pt x="834" y="2221"/>
                  </a:cubicBezTo>
                  <a:cubicBezTo>
                    <a:pt x="846" y="2221"/>
                    <a:pt x="858" y="2218"/>
                    <a:pt x="858" y="2213"/>
                  </a:cubicBezTo>
                  <a:cubicBezTo>
                    <a:pt x="965" y="1653"/>
                    <a:pt x="1251" y="1201"/>
                    <a:pt x="1667" y="1129"/>
                  </a:cubicBezTo>
                  <a:lnTo>
                    <a:pt x="1679" y="1117"/>
                  </a:lnTo>
                  <a:lnTo>
                    <a:pt x="1679" y="1093"/>
                  </a:lnTo>
                  <a:lnTo>
                    <a:pt x="1667" y="1093"/>
                  </a:ln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70"/>
            <p:cNvSpPr/>
            <p:nvPr/>
          </p:nvSpPr>
          <p:spPr>
            <a:xfrm>
              <a:off x="8111458" y="-3"/>
              <a:ext cx="61139" cy="80828"/>
            </a:xfrm>
            <a:custGeom>
              <a:avLst/>
              <a:gdLst/>
              <a:ahLst/>
              <a:cxnLst/>
              <a:rect l="l" t="t" r="r" b="b"/>
              <a:pathLst>
                <a:path w="1680" h="2221" extrusionOk="0">
                  <a:moveTo>
                    <a:pt x="846" y="0"/>
                  </a:moveTo>
                  <a:cubicBezTo>
                    <a:pt x="834" y="0"/>
                    <a:pt x="822" y="3"/>
                    <a:pt x="822" y="9"/>
                  </a:cubicBezTo>
                  <a:cubicBezTo>
                    <a:pt x="715" y="569"/>
                    <a:pt x="429" y="1021"/>
                    <a:pt x="12" y="1092"/>
                  </a:cubicBezTo>
                  <a:lnTo>
                    <a:pt x="0" y="1104"/>
                  </a:lnTo>
                  <a:lnTo>
                    <a:pt x="0" y="1128"/>
                  </a:lnTo>
                  <a:lnTo>
                    <a:pt x="12" y="1128"/>
                  </a:lnTo>
                  <a:cubicBezTo>
                    <a:pt x="429" y="1200"/>
                    <a:pt x="727" y="1640"/>
                    <a:pt x="822" y="2212"/>
                  </a:cubicBezTo>
                  <a:cubicBezTo>
                    <a:pt x="822" y="2218"/>
                    <a:pt x="834" y="2221"/>
                    <a:pt x="846" y="2221"/>
                  </a:cubicBezTo>
                  <a:cubicBezTo>
                    <a:pt x="858" y="2221"/>
                    <a:pt x="869" y="2218"/>
                    <a:pt x="869" y="2212"/>
                  </a:cubicBezTo>
                  <a:cubicBezTo>
                    <a:pt x="965" y="1640"/>
                    <a:pt x="1250" y="1200"/>
                    <a:pt x="1679" y="1128"/>
                  </a:cubicBezTo>
                  <a:cubicBezTo>
                    <a:pt x="1679" y="1104"/>
                    <a:pt x="1679" y="1104"/>
                    <a:pt x="1667" y="1092"/>
                  </a:cubicBezTo>
                  <a:cubicBezTo>
                    <a:pt x="1250" y="1021"/>
                    <a:pt x="953" y="569"/>
                    <a:pt x="869" y="9"/>
                  </a:cubicBezTo>
                  <a:cubicBezTo>
                    <a:pt x="869"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95" name="Google Shape;2095;p70"/>
          <p:cNvSpPr txBox="1">
            <a:spLocks noGrp="1"/>
          </p:cNvSpPr>
          <p:nvPr>
            <p:ph type="title"/>
          </p:nvPr>
        </p:nvSpPr>
        <p:spPr>
          <a:xfrm>
            <a:off x="-1018306" y="2209445"/>
            <a:ext cx="7717500" cy="5727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TẠM BIỆT CÁC EM !</a:t>
            </a:r>
            <a:endParaRPr b="0">
              <a:solidFill>
                <a:schemeClr val="lt2"/>
              </a:solidFill>
            </a:endParaRPr>
          </a:p>
        </p:txBody>
      </p:sp>
      <p:grpSp>
        <p:nvGrpSpPr>
          <p:cNvPr id="2096" name="Google Shape;2096;p70"/>
          <p:cNvGrpSpPr/>
          <p:nvPr/>
        </p:nvGrpSpPr>
        <p:grpSpPr>
          <a:xfrm>
            <a:off x="4968671" y="1561650"/>
            <a:ext cx="3270332" cy="2555290"/>
            <a:chOff x="4776900" y="2095050"/>
            <a:chExt cx="3270332" cy="2555290"/>
          </a:xfrm>
        </p:grpSpPr>
        <p:sp>
          <p:nvSpPr>
            <p:cNvPr id="2097" name="Google Shape;2097;p70"/>
            <p:cNvSpPr/>
            <p:nvPr/>
          </p:nvSpPr>
          <p:spPr>
            <a:xfrm>
              <a:off x="6494788" y="2095050"/>
              <a:ext cx="1361834" cy="1631047"/>
            </a:xfrm>
            <a:custGeom>
              <a:avLst/>
              <a:gdLst/>
              <a:ahLst/>
              <a:cxnLst/>
              <a:rect l="l" t="t" r="r" b="b"/>
              <a:pathLst>
                <a:path w="26947" h="32274" extrusionOk="0">
                  <a:moveTo>
                    <a:pt x="16043" y="1"/>
                  </a:moveTo>
                  <a:cubicBezTo>
                    <a:pt x="14684" y="1"/>
                    <a:pt x="12973" y="748"/>
                    <a:pt x="10931" y="2555"/>
                  </a:cubicBezTo>
                  <a:cubicBezTo>
                    <a:pt x="3894" y="8782"/>
                    <a:pt x="1" y="32273"/>
                    <a:pt x="1" y="32273"/>
                  </a:cubicBezTo>
                  <a:lnTo>
                    <a:pt x="15396" y="32273"/>
                  </a:lnTo>
                  <a:cubicBezTo>
                    <a:pt x="15396" y="32273"/>
                    <a:pt x="25576" y="21212"/>
                    <a:pt x="26468" y="13080"/>
                  </a:cubicBezTo>
                  <a:cubicBezTo>
                    <a:pt x="26947" y="8701"/>
                    <a:pt x="24534" y="7786"/>
                    <a:pt x="22432" y="7786"/>
                  </a:cubicBezTo>
                  <a:cubicBezTo>
                    <a:pt x="20923" y="7786"/>
                    <a:pt x="19575" y="8258"/>
                    <a:pt x="19575" y="8258"/>
                  </a:cubicBezTo>
                  <a:cubicBezTo>
                    <a:pt x="20475" y="4074"/>
                    <a:pt x="19216" y="1"/>
                    <a:pt x="160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70"/>
            <p:cNvSpPr/>
            <p:nvPr/>
          </p:nvSpPr>
          <p:spPr>
            <a:xfrm>
              <a:off x="4902386" y="2540189"/>
              <a:ext cx="1096057" cy="1986781"/>
            </a:xfrm>
            <a:custGeom>
              <a:avLst/>
              <a:gdLst/>
              <a:ahLst/>
              <a:cxnLst/>
              <a:rect l="l" t="t" r="r" b="b"/>
              <a:pathLst>
                <a:path w="21688" h="39313" extrusionOk="0">
                  <a:moveTo>
                    <a:pt x="6542" y="0"/>
                  </a:moveTo>
                  <a:cubicBezTo>
                    <a:pt x="5774" y="0"/>
                    <a:pt x="5100" y="214"/>
                    <a:pt x="4566" y="653"/>
                  </a:cubicBezTo>
                  <a:cubicBezTo>
                    <a:pt x="577" y="3927"/>
                    <a:pt x="8447" y="20953"/>
                    <a:pt x="8447" y="20965"/>
                  </a:cubicBezTo>
                  <a:cubicBezTo>
                    <a:pt x="7063" y="19770"/>
                    <a:pt x="5476" y="19238"/>
                    <a:pt x="4075" y="19238"/>
                  </a:cubicBezTo>
                  <a:cubicBezTo>
                    <a:pt x="1789" y="19238"/>
                    <a:pt x="0" y="20656"/>
                    <a:pt x="399" y="22929"/>
                  </a:cubicBezTo>
                  <a:cubicBezTo>
                    <a:pt x="2101" y="32800"/>
                    <a:pt x="21687" y="39312"/>
                    <a:pt x="21687" y="39312"/>
                  </a:cubicBezTo>
                  <a:lnTo>
                    <a:pt x="21687" y="24168"/>
                  </a:lnTo>
                  <a:cubicBezTo>
                    <a:pt x="20481" y="8958"/>
                    <a:pt x="11514" y="0"/>
                    <a:pt x="65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70"/>
            <p:cNvSpPr/>
            <p:nvPr/>
          </p:nvSpPr>
          <p:spPr>
            <a:xfrm>
              <a:off x="4921338" y="4318724"/>
              <a:ext cx="1102374" cy="331021"/>
            </a:xfrm>
            <a:custGeom>
              <a:avLst/>
              <a:gdLst/>
              <a:ahLst/>
              <a:cxnLst/>
              <a:rect l="l" t="t" r="r" b="b"/>
              <a:pathLst>
                <a:path w="21813" h="6550" extrusionOk="0">
                  <a:moveTo>
                    <a:pt x="3274" y="1"/>
                  </a:moveTo>
                  <a:cubicBezTo>
                    <a:pt x="1476" y="1"/>
                    <a:pt x="0" y="1477"/>
                    <a:pt x="0" y="3275"/>
                  </a:cubicBezTo>
                  <a:cubicBezTo>
                    <a:pt x="0" y="5073"/>
                    <a:pt x="1476" y="6549"/>
                    <a:pt x="3274" y="6549"/>
                  </a:cubicBezTo>
                  <a:lnTo>
                    <a:pt x="21812" y="6549"/>
                  </a:lnTo>
                  <a:lnTo>
                    <a:pt x="2181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70"/>
            <p:cNvSpPr/>
            <p:nvPr/>
          </p:nvSpPr>
          <p:spPr>
            <a:xfrm>
              <a:off x="4956209" y="4353645"/>
              <a:ext cx="1032582" cy="261784"/>
            </a:xfrm>
            <a:custGeom>
              <a:avLst/>
              <a:gdLst/>
              <a:ahLst/>
              <a:cxnLst/>
              <a:rect l="l" t="t" r="r" b="b"/>
              <a:pathLst>
                <a:path w="20432" h="5180" extrusionOk="0">
                  <a:moveTo>
                    <a:pt x="2584" y="0"/>
                  </a:moveTo>
                  <a:cubicBezTo>
                    <a:pt x="1156" y="0"/>
                    <a:pt x="1" y="1155"/>
                    <a:pt x="1" y="2584"/>
                  </a:cubicBezTo>
                  <a:cubicBezTo>
                    <a:pt x="1" y="4013"/>
                    <a:pt x="1156" y="5180"/>
                    <a:pt x="2584" y="5180"/>
                  </a:cubicBezTo>
                  <a:lnTo>
                    <a:pt x="20432" y="5180"/>
                  </a:lnTo>
                  <a:lnTo>
                    <a:pt x="2043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70"/>
            <p:cNvSpPr/>
            <p:nvPr/>
          </p:nvSpPr>
          <p:spPr>
            <a:xfrm>
              <a:off x="4982691" y="4562418"/>
              <a:ext cx="1006101" cy="12078"/>
            </a:xfrm>
            <a:custGeom>
              <a:avLst/>
              <a:gdLst/>
              <a:ahLst/>
              <a:cxnLst/>
              <a:rect l="l" t="t" r="r" b="b"/>
              <a:pathLst>
                <a:path w="19908" h="239" extrusionOk="0">
                  <a:moveTo>
                    <a:pt x="0" y="1"/>
                  </a:moveTo>
                  <a:cubicBezTo>
                    <a:pt x="60" y="72"/>
                    <a:pt x="120" y="168"/>
                    <a:pt x="191" y="239"/>
                  </a:cubicBezTo>
                  <a:lnTo>
                    <a:pt x="19908" y="239"/>
                  </a:lnTo>
                  <a:lnTo>
                    <a:pt x="199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70"/>
            <p:cNvSpPr/>
            <p:nvPr/>
          </p:nvSpPr>
          <p:spPr>
            <a:xfrm>
              <a:off x="4959241" y="4505866"/>
              <a:ext cx="1029550" cy="12078"/>
            </a:xfrm>
            <a:custGeom>
              <a:avLst/>
              <a:gdLst/>
              <a:ahLst/>
              <a:cxnLst/>
              <a:rect l="l" t="t" r="r" b="b"/>
              <a:pathLst>
                <a:path w="20372" h="239" extrusionOk="0">
                  <a:moveTo>
                    <a:pt x="0" y="1"/>
                  </a:moveTo>
                  <a:cubicBezTo>
                    <a:pt x="12" y="84"/>
                    <a:pt x="24" y="155"/>
                    <a:pt x="48" y="239"/>
                  </a:cubicBezTo>
                  <a:lnTo>
                    <a:pt x="20372" y="239"/>
                  </a:lnTo>
                  <a:lnTo>
                    <a:pt x="2037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70"/>
            <p:cNvSpPr/>
            <p:nvPr/>
          </p:nvSpPr>
          <p:spPr>
            <a:xfrm>
              <a:off x="4982691" y="4394531"/>
              <a:ext cx="1006101" cy="12129"/>
            </a:xfrm>
            <a:custGeom>
              <a:avLst/>
              <a:gdLst/>
              <a:ahLst/>
              <a:cxnLst/>
              <a:rect l="l" t="t" r="r" b="b"/>
              <a:pathLst>
                <a:path w="19908" h="240" extrusionOk="0">
                  <a:moveTo>
                    <a:pt x="191" y="1"/>
                  </a:moveTo>
                  <a:cubicBezTo>
                    <a:pt x="120" y="84"/>
                    <a:pt x="60" y="156"/>
                    <a:pt x="0" y="239"/>
                  </a:cubicBezTo>
                  <a:lnTo>
                    <a:pt x="19908" y="239"/>
                  </a:lnTo>
                  <a:lnTo>
                    <a:pt x="199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70"/>
            <p:cNvSpPr/>
            <p:nvPr/>
          </p:nvSpPr>
          <p:spPr>
            <a:xfrm>
              <a:off x="4959241" y="4450527"/>
              <a:ext cx="1030156" cy="12078"/>
            </a:xfrm>
            <a:custGeom>
              <a:avLst/>
              <a:gdLst/>
              <a:ahLst/>
              <a:cxnLst/>
              <a:rect l="l" t="t" r="r" b="b"/>
              <a:pathLst>
                <a:path w="20384" h="239" extrusionOk="0">
                  <a:moveTo>
                    <a:pt x="48" y="0"/>
                  </a:moveTo>
                  <a:cubicBezTo>
                    <a:pt x="24" y="72"/>
                    <a:pt x="0" y="143"/>
                    <a:pt x="0" y="238"/>
                  </a:cubicBezTo>
                  <a:lnTo>
                    <a:pt x="20384" y="238"/>
                  </a:lnTo>
                  <a:lnTo>
                    <a:pt x="2038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70"/>
            <p:cNvSpPr/>
            <p:nvPr/>
          </p:nvSpPr>
          <p:spPr>
            <a:xfrm>
              <a:off x="5088568" y="4394531"/>
              <a:ext cx="88542" cy="148681"/>
            </a:xfrm>
            <a:custGeom>
              <a:avLst/>
              <a:gdLst/>
              <a:ahLst/>
              <a:cxnLst/>
              <a:rect l="l" t="t" r="r" b="b"/>
              <a:pathLst>
                <a:path w="1752" h="2942" extrusionOk="0">
                  <a:moveTo>
                    <a:pt x="1" y="1"/>
                  </a:moveTo>
                  <a:lnTo>
                    <a:pt x="1" y="2942"/>
                  </a:lnTo>
                  <a:lnTo>
                    <a:pt x="882" y="2466"/>
                  </a:lnTo>
                  <a:lnTo>
                    <a:pt x="1751" y="2942"/>
                  </a:lnTo>
                  <a:lnTo>
                    <a:pt x="17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70"/>
            <p:cNvSpPr/>
            <p:nvPr/>
          </p:nvSpPr>
          <p:spPr>
            <a:xfrm>
              <a:off x="4956209" y="4353645"/>
              <a:ext cx="1032582" cy="261784"/>
            </a:xfrm>
            <a:custGeom>
              <a:avLst/>
              <a:gdLst/>
              <a:ahLst/>
              <a:cxnLst/>
              <a:rect l="l" t="t" r="r" b="b"/>
              <a:pathLst>
                <a:path w="20432" h="5180" extrusionOk="0">
                  <a:moveTo>
                    <a:pt x="18062" y="369"/>
                  </a:moveTo>
                  <a:lnTo>
                    <a:pt x="18062" y="4799"/>
                  </a:lnTo>
                  <a:lnTo>
                    <a:pt x="2739" y="4799"/>
                  </a:lnTo>
                  <a:cubicBezTo>
                    <a:pt x="1513" y="4799"/>
                    <a:pt x="524" y="3798"/>
                    <a:pt x="524" y="2584"/>
                  </a:cubicBezTo>
                  <a:cubicBezTo>
                    <a:pt x="524" y="1370"/>
                    <a:pt x="1513" y="369"/>
                    <a:pt x="2739" y="369"/>
                  </a:cubicBezTo>
                  <a:close/>
                  <a:moveTo>
                    <a:pt x="2584" y="0"/>
                  </a:moveTo>
                  <a:cubicBezTo>
                    <a:pt x="1156" y="0"/>
                    <a:pt x="1" y="1155"/>
                    <a:pt x="1" y="2584"/>
                  </a:cubicBezTo>
                  <a:cubicBezTo>
                    <a:pt x="1" y="4013"/>
                    <a:pt x="1156" y="5180"/>
                    <a:pt x="2584" y="5180"/>
                  </a:cubicBezTo>
                  <a:lnTo>
                    <a:pt x="20432" y="5180"/>
                  </a:lnTo>
                  <a:lnTo>
                    <a:pt x="2043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70"/>
            <p:cNvSpPr/>
            <p:nvPr/>
          </p:nvSpPr>
          <p:spPr>
            <a:xfrm>
              <a:off x="5240233" y="4075029"/>
              <a:ext cx="810571" cy="243742"/>
            </a:xfrm>
            <a:custGeom>
              <a:avLst/>
              <a:gdLst/>
              <a:ahLst/>
              <a:cxnLst/>
              <a:rect l="l" t="t" r="r" b="b"/>
              <a:pathLst>
                <a:path w="16039" h="4823" extrusionOk="0">
                  <a:moveTo>
                    <a:pt x="2417" y="1"/>
                  </a:moveTo>
                  <a:cubicBezTo>
                    <a:pt x="1096" y="1"/>
                    <a:pt x="0" y="1084"/>
                    <a:pt x="0" y="2418"/>
                  </a:cubicBezTo>
                  <a:cubicBezTo>
                    <a:pt x="0" y="3739"/>
                    <a:pt x="1096" y="4823"/>
                    <a:pt x="2417" y="4823"/>
                  </a:cubicBezTo>
                  <a:lnTo>
                    <a:pt x="16038" y="4823"/>
                  </a:lnTo>
                  <a:lnTo>
                    <a:pt x="160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70"/>
            <p:cNvSpPr/>
            <p:nvPr/>
          </p:nvSpPr>
          <p:spPr>
            <a:xfrm>
              <a:off x="5266108" y="4100905"/>
              <a:ext cx="758821" cy="191992"/>
            </a:xfrm>
            <a:custGeom>
              <a:avLst/>
              <a:gdLst/>
              <a:ahLst/>
              <a:cxnLst/>
              <a:rect l="l" t="t" r="r" b="b"/>
              <a:pathLst>
                <a:path w="15015" h="3799" extrusionOk="0">
                  <a:moveTo>
                    <a:pt x="1905" y="1"/>
                  </a:moveTo>
                  <a:cubicBezTo>
                    <a:pt x="858" y="1"/>
                    <a:pt x="0" y="846"/>
                    <a:pt x="0" y="1906"/>
                  </a:cubicBezTo>
                  <a:cubicBezTo>
                    <a:pt x="0" y="2942"/>
                    <a:pt x="846" y="3799"/>
                    <a:pt x="1905" y="3799"/>
                  </a:cubicBezTo>
                  <a:lnTo>
                    <a:pt x="15014" y="3799"/>
                  </a:lnTo>
                  <a:lnTo>
                    <a:pt x="1501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70"/>
            <p:cNvSpPr/>
            <p:nvPr/>
          </p:nvSpPr>
          <p:spPr>
            <a:xfrm>
              <a:off x="5285363" y="4254338"/>
              <a:ext cx="740122" cy="7884"/>
            </a:xfrm>
            <a:custGeom>
              <a:avLst/>
              <a:gdLst/>
              <a:ahLst/>
              <a:cxnLst/>
              <a:rect l="l" t="t" r="r" b="b"/>
              <a:pathLst>
                <a:path w="14645" h="156" extrusionOk="0">
                  <a:moveTo>
                    <a:pt x="0" y="1"/>
                  </a:moveTo>
                  <a:cubicBezTo>
                    <a:pt x="48" y="60"/>
                    <a:pt x="96" y="108"/>
                    <a:pt x="155" y="156"/>
                  </a:cubicBezTo>
                  <a:lnTo>
                    <a:pt x="14645" y="156"/>
                  </a:lnTo>
                  <a:lnTo>
                    <a:pt x="1464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70"/>
            <p:cNvSpPr/>
            <p:nvPr/>
          </p:nvSpPr>
          <p:spPr>
            <a:xfrm>
              <a:off x="5267321" y="4212846"/>
              <a:ext cx="757608" cy="8440"/>
            </a:xfrm>
            <a:custGeom>
              <a:avLst/>
              <a:gdLst/>
              <a:ahLst/>
              <a:cxnLst/>
              <a:rect l="l" t="t" r="r" b="b"/>
              <a:pathLst>
                <a:path w="14991" h="167" extrusionOk="0">
                  <a:moveTo>
                    <a:pt x="0" y="0"/>
                  </a:moveTo>
                  <a:cubicBezTo>
                    <a:pt x="24" y="60"/>
                    <a:pt x="36" y="119"/>
                    <a:pt x="48" y="167"/>
                  </a:cubicBezTo>
                  <a:lnTo>
                    <a:pt x="14990" y="167"/>
                  </a:lnTo>
                  <a:lnTo>
                    <a:pt x="1499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70"/>
            <p:cNvSpPr/>
            <p:nvPr/>
          </p:nvSpPr>
          <p:spPr>
            <a:xfrm>
              <a:off x="5284757" y="4131025"/>
              <a:ext cx="739566" cy="7833"/>
            </a:xfrm>
            <a:custGeom>
              <a:avLst/>
              <a:gdLst/>
              <a:ahLst/>
              <a:cxnLst/>
              <a:rect l="l" t="t" r="r" b="b"/>
              <a:pathLst>
                <a:path w="14634" h="155" extrusionOk="0">
                  <a:moveTo>
                    <a:pt x="155" y="0"/>
                  </a:moveTo>
                  <a:cubicBezTo>
                    <a:pt x="108" y="60"/>
                    <a:pt x="48" y="95"/>
                    <a:pt x="0" y="155"/>
                  </a:cubicBezTo>
                  <a:lnTo>
                    <a:pt x="14633" y="155"/>
                  </a:lnTo>
                  <a:lnTo>
                    <a:pt x="1463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70"/>
            <p:cNvSpPr/>
            <p:nvPr/>
          </p:nvSpPr>
          <p:spPr>
            <a:xfrm>
              <a:off x="5267321" y="4171611"/>
              <a:ext cx="757608" cy="8490"/>
            </a:xfrm>
            <a:custGeom>
              <a:avLst/>
              <a:gdLst/>
              <a:ahLst/>
              <a:cxnLst/>
              <a:rect l="l" t="t" r="r" b="b"/>
              <a:pathLst>
                <a:path w="14991" h="168" extrusionOk="0">
                  <a:moveTo>
                    <a:pt x="48" y="1"/>
                  </a:moveTo>
                  <a:cubicBezTo>
                    <a:pt x="36" y="60"/>
                    <a:pt x="24" y="120"/>
                    <a:pt x="0" y="167"/>
                  </a:cubicBezTo>
                  <a:lnTo>
                    <a:pt x="14990" y="167"/>
                  </a:lnTo>
                  <a:lnTo>
                    <a:pt x="1499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70"/>
            <p:cNvSpPr/>
            <p:nvPr/>
          </p:nvSpPr>
          <p:spPr>
            <a:xfrm>
              <a:off x="5266108" y="4100905"/>
              <a:ext cx="758821" cy="191992"/>
            </a:xfrm>
            <a:custGeom>
              <a:avLst/>
              <a:gdLst/>
              <a:ahLst/>
              <a:cxnLst/>
              <a:rect l="l" t="t" r="r" b="b"/>
              <a:pathLst>
                <a:path w="15015" h="3799" extrusionOk="0">
                  <a:moveTo>
                    <a:pt x="13276" y="263"/>
                  </a:moveTo>
                  <a:lnTo>
                    <a:pt x="13276" y="3537"/>
                  </a:lnTo>
                  <a:lnTo>
                    <a:pt x="2012" y="3537"/>
                  </a:lnTo>
                  <a:cubicBezTo>
                    <a:pt x="1096" y="3537"/>
                    <a:pt x="369" y="2811"/>
                    <a:pt x="369" y="1906"/>
                  </a:cubicBezTo>
                  <a:cubicBezTo>
                    <a:pt x="369" y="989"/>
                    <a:pt x="1096" y="263"/>
                    <a:pt x="2012" y="263"/>
                  </a:cubicBezTo>
                  <a:close/>
                  <a:moveTo>
                    <a:pt x="1905" y="1"/>
                  </a:moveTo>
                  <a:cubicBezTo>
                    <a:pt x="858" y="1"/>
                    <a:pt x="0" y="846"/>
                    <a:pt x="0" y="1906"/>
                  </a:cubicBezTo>
                  <a:cubicBezTo>
                    <a:pt x="0" y="2942"/>
                    <a:pt x="846" y="3799"/>
                    <a:pt x="1905" y="3799"/>
                  </a:cubicBezTo>
                  <a:lnTo>
                    <a:pt x="15014" y="3799"/>
                  </a:lnTo>
                  <a:lnTo>
                    <a:pt x="15014" y="13"/>
                  </a:lnTo>
                  <a:lnTo>
                    <a:pt x="1905" y="13"/>
                  </a:lnTo>
                  <a:lnTo>
                    <a:pt x="190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70"/>
            <p:cNvSpPr/>
            <p:nvPr/>
          </p:nvSpPr>
          <p:spPr>
            <a:xfrm>
              <a:off x="6967167" y="3266320"/>
              <a:ext cx="938734" cy="1384020"/>
            </a:xfrm>
            <a:custGeom>
              <a:avLst/>
              <a:gdLst/>
              <a:ahLst/>
              <a:cxnLst/>
              <a:rect l="l" t="t" r="r" b="b"/>
              <a:pathLst>
                <a:path w="18575" h="27386" extrusionOk="0">
                  <a:moveTo>
                    <a:pt x="0" y="1"/>
                  </a:moveTo>
                  <a:lnTo>
                    <a:pt x="0" y="27385"/>
                  </a:lnTo>
                  <a:lnTo>
                    <a:pt x="18574" y="27385"/>
                  </a:lnTo>
                  <a:lnTo>
                    <a:pt x="185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70"/>
            <p:cNvSpPr/>
            <p:nvPr/>
          </p:nvSpPr>
          <p:spPr>
            <a:xfrm>
              <a:off x="6803474" y="3266320"/>
              <a:ext cx="938734" cy="1384020"/>
            </a:xfrm>
            <a:custGeom>
              <a:avLst/>
              <a:gdLst/>
              <a:ahLst/>
              <a:cxnLst/>
              <a:rect l="l" t="t" r="r" b="b"/>
              <a:pathLst>
                <a:path w="18575" h="27386" extrusionOk="0">
                  <a:moveTo>
                    <a:pt x="1" y="1"/>
                  </a:moveTo>
                  <a:lnTo>
                    <a:pt x="1" y="27385"/>
                  </a:lnTo>
                  <a:lnTo>
                    <a:pt x="18575" y="27385"/>
                  </a:lnTo>
                  <a:lnTo>
                    <a:pt x="185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70"/>
            <p:cNvSpPr/>
            <p:nvPr/>
          </p:nvSpPr>
          <p:spPr>
            <a:xfrm>
              <a:off x="7742168" y="3295227"/>
              <a:ext cx="109565" cy="1326812"/>
            </a:xfrm>
            <a:custGeom>
              <a:avLst/>
              <a:gdLst/>
              <a:ahLst/>
              <a:cxnLst/>
              <a:rect l="l" t="t" r="r" b="b"/>
              <a:pathLst>
                <a:path w="2168" h="26254" extrusionOk="0">
                  <a:moveTo>
                    <a:pt x="1" y="0"/>
                  </a:moveTo>
                  <a:lnTo>
                    <a:pt x="1" y="26254"/>
                  </a:lnTo>
                  <a:lnTo>
                    <a:pt x="2167" y="26254"/>
                  </a:lnTo>
                  <a:lnTo>
                    <a:pt x="216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70"/>
            <p:cNvSpPr/>
            <p:nvPr/>
          </p:nvSpPr>
          <p:spPr>
            <a:xfrm>
              <a:off x="7761423" y="3295227"/>
              <a:ext cx="51" cy="1325599"/>
            </a:xfrm>
            <a:custGeom>
              <a:avLst/>
              <a:gdLst/>
              <a:ahLst/>
              <a:cxnLst/>
              <a:rect l="l" t="t" r="r" b="b"/>
              <a:pathLst>
                <a:path w="1" h="26230" fill="none" extrusionOk="0">
                  <a:moveTo>
                    <a:pt x="1" y="0"/>
                  </a:moveTo>
                  <a:lnTo>
                    <a:pt x="1" y="26230"/>
                  </a:lnTo>
                </a:path>
              </a:pathLst>
            </a:custGeom>
            <a:noFill/>
            <a:ln w="3575"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70"/>
            <p:cNvSpPr/>
            <p:nvPr/>
          </p:nvSpPr>
          <p:spPr>
            <a:xfrm>
              <a:off x="7796951" y="3295227"/>
              <a:ext cx="0" cy="1325599"/>
            </a:xfrm>
            <a:custGeom>
              <a:avLst/>
              <a:gdLst/>
              <a:ahLst/>
              <a:cxnLst/>
              <a:rect l="l" t="t" r="r" b="b"/>
              <a:pathLst>
                <a:path h="26230" fill="none" extrusionOk="0">
                  <a:moveTo>
                    <a:pt x="0" y="0"/>
                  </a:moveTo>
                  <a:lnTo>
                    <a:pt x="0" y="26230"/>
                  </a:lnTo>
                </a:path>
              </a:pathLst>
            </a:custGeom>
            <a:noFill/>
            <a:ln w="3575"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70"/>
            <p:cNvSpPr/>
            <p:nvPr/>
          </p:nvSpPr>
          <p:spPr>
            <a:xfrm>
              <a:off x="7833035" y="3295227"/>
              <a:ext cx="51" cy="1325599"/>
            </a:xfrm>
            <a:custGeom>
              <a:avLst/>
              <a:gdLst/>
              <a:ahLst/>
              <a:cxnLst/>
              <a:rect l="l" t="t" r="r" b="b"/>
              <a:pathLst>
                <a:path w="1" h="26230" fill="none" extrusionOk="0">
                  <a:moveTo>
                    <a:pt x="0" y="0"/>
                  </a:moveTo>
                  <a:lnTo>
                    <a:pt x="0" y="26230"/>
                  </a:lnTo>
                </a:path>
              </a:pathLst>
            </a:custGeom>
            <a:noFill/>
            <a:ln w="3575"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70"/>
            <p:cNvSpPr/>
            <p:nvPr/>
          </p:nvSpPr>
          <p:spPr>
            <a:xfrm>
              <a:off x="6912990" y="3418591"/>
              <a:ext cx="719098" cy="45181"/>
            </a:xfrm>
            <a:custGeom>
              <a:avLst/>
              <a:gdLst/>
              <a:ahLst/>
              <a:cxnLst/>
              <a:rect l="l" t="t" r="r" b="b"/>
              <a:pathLst>
                <a:path w="14229" h="894" extrusionOk="0">
                  <a:moveTo>
                    <a:pt x="1" y="0"/>
                  </a:moveTo>
                  <a:lnTo>
                    <a:pt x="1" y="893"/>
                  </a:lnTo>
                  <a:lnTo>
                    <a:pt x="14229" y="893"/>
                  </a:lnTo>
                  <a:lnTo>
                    <a:pt x="142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70"/>
            <p:cNvSpPr/>
            <p:nvPr/>
          </p:nvSpPr>
          <p:spPr>
            <a:xfrm>
              <a:off x="6974394" y="3493791"/>
              <a:ext cx="596949" cy="45181"/>
            </a:xfrm>
            <a:custGeom>
              <a:avLst/>
              <a:gdLst/>
              <a:ahLst/>
              <a:cxnLst/>
              <a:rect l="l" t="t" r="r" b="b"/>
              <a:pathLst>
                <a:path w="11812" h="894" extrusionOk="0">
                  <a:moveTo>
                    <a:pt x="0" y="0"/>
                  </a:moveTo>
                  <a:lnTo>
                    <a:pt x="0" y="893"/>
                  </a:lnTo>
                  <a:lnTo>
                    <a:pt x="11811" y="893"/>
                  </a:lnTo>
                  <a:lnTo>
                    <a:pt x="1181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70"/>
            <p:cNvSpPr/>
            <p:nvPr/>
          </p:nvSpPr>
          <p:spPr>
            <a:xfrm>
              <a:off x="7036354" y="3569598"/>
              <a:ext cx="472374" cy="45181"/>
            </a:xfrm>
            <a:custGeom>
              <a:avLst/>
              <a:gdLst/>
              <a:ahLst/>
              <a:cxnLst/>
              <a:rect l="l" t="t" r="r" b="b"/>
              <a:pathLst>
                <a:path w="9347" h="894" extrusionOk="0">
                  <a:moveTo>
                    <a:pt x="1" y="1"/>
                  </a:moveTo>
                  <a:lnTo>
                    <a:pt x="1" y="894"/>
                  </a:lnTo>
                  <a:lnTo>
                    <a:pt x="9347" y="894"/>
                  </a:lnTo>
                  <a:lnTo>
                    <a:pt x="934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70"/>
            <p:cNvSpPr/>
            <p:nvPr/>
          </p:nvSpPr>
          <p:spPr>
            <a:xfrm>
              <a:off x="5660810" y="2263898"/>
              <a:ext cx="1547054" cy="2341301"/>
            </a:xfrm>
            <a:custGeom>
              <a:avLst/>
              <a:gdLst/>
              <a:ahLst/>
              <a:cxnLst/>
              <a:rect l="l" t="t" r="r" b="b"/>
              <a:pathLst>
                <a:path w="30612" h="46328" extrusionOk="0">
                  <a:moveTo>
                    <a:pt x="2954" y="0"/>
                  </a:moveTo>
                  <a:cubicBezTo>
                    <a:pt x="1322" y="0"/>
                    <a:pt x="1" y="1310"/>
                    <a:pt x="1" y="2953"/>
                  </a:cubicBezTo>
                  <a:lnTo>
                    <a:pt x="1" y="43386"/>
                  </a:lnTo>
                  <a:cubicBezTo>
                    <a:pt x="1" y="45006"/>
                    <a:pt x="1311" y="46327"/>
                    <a:pt x="2954" y="46327"/>
                  </a:cubicBezTo>
                  <a:lnTo>
                    <a:pt x="27040" y="46327"/>
                  </a:lnTo>
                  <a:cubicBezTo>
                    <a:pt x="28671" y="46327"/>
                    <a:pt x="29993" y="45017"/>
                    <a:pt x="29993" y="43386"/>
                  </a:cubicBezTo>
                  <a:lnTo>
                    <a:pt x="29993" y="12990"/>
                  </a:lnTo>
                  <a:cubicBezTo>
                    <a:pt x="30052" y="13037"/>
                    <a:pt x="30124" y="13049"/>
                    <a:pt x="30195" y="13049"/>
                  </a:cubicBezTo>
                  <a:cubicBezTo>
                    <a:pt x="30421" y="13049"/>
                    <a:pt x="30612" y="12859"/>
                    <a:pt x="30612" y="12633"/>
                  </a:cubicBezTo>
                  <a:lnTo>
                    <a:pt x="30612" y="11359"/>
                  </a:lnTo>
                  <a:cubicBezTo>
                    <a:pt x="30612" y="11132"/>
                    <a:pt x="30421" y="10942"/>
                    <a:pt x="30195" y="10942"/>
                  </a:cubicBezTo>
                  <a:cubicBezTo>
                    <a:pt x="30124" y="10942"/>
                    <a:pt x="30052" y="10966"/>
                    <a:pt x="29993" y="11001"/>
                  </a:cubicBezTo>
                  <a:lnTo>
                    <a:pt x="29993" y="10418"/>
                  </a:lnTo>
                  <a:cubicBezTo>
                    <a:pt x="30040" y="10466"/>
                    <a:pt x="30112" y="10489"/>
                    <a:pt x="30195" y="10489"/>
                  </a:cubicBezTo>
                  <a:cubicBezTo>
                    <a:pt x="30421" y="10489"/>
                    <a:pt x="30612" y="10299"/>
                    <a:pt x="30612" y="10073"/>
                  </a:cubicBezTo>
                  <a:lnTo>
                    <a:pt x="30612" y="7132"/>
                  </a:lnTo>
                  <a:cubicBezTo>
                    <a:pt x="30612" y="6906"/>
                    <a:pt x="30421" y="6715"/>
                    <a:pt x="30195" y="6715"/>
                  </a:cubicBezTo>
                  <a:cubicBezTo>
                    <a:pt x="30124" y="6715"/>
                    <a:pt x="30052" y="6739"/>
                    <a:pt x="29993" y="6775"/>
                  </a:cubicBezTo>
                  <a:lnTo>
                    <a:pt x="29993" y="2953"/>
                  </a:lnTo>
                  <a:cubicBezTo>
                    <a:pt x="29993" y="1322"/>
                    <a:pt x="28683" y="0"/>
                    <a:pt x="270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70"/>
            <p:cNvSpPr/>
            <p:nvPr/>
          </p:nvSpPr>
          <p:spPr>
            <a:xfrm>
              <a:off x="6338375" y="4424049"/>
              <a:ext cx="133004" cy="133004"/>
            </a:xfrm>
            <a:custGeom>
              <a:avLst/>
              <a:gdLst/>
              <a:ahLst/>
              <a:cxnLst/>
              <a:rect l="l" t="t" r="r" b="b"/>
              <a:pathLst>
                <a:path w="3632" h="3632" extrusionOk="0">
                  <a:moveTo>
                    <a:pt x="1822" y="0"/>
                  </a:moveTo>
                  <a:cubicBezTo>
                    <a:pt x="822" y="0"/>
                    <a:pt x="0" y="810"/>
                    <a:pt x="0" y="1810"/>
                  </a:cubicBezTo>
                  <a:cubicBezTo>
                    <a:pt x="0" y="2822"/>
                    <a:pt x="822" y="3632"/>
                    <a:pt x="1822" y="3632"/>
                  </a:cubicBezTo>
                  <a:cubicBezTo>
                    <a:pt x="2822" y="3632"/>
                    <a:pt x="3632" y="2822"/>
                    <a:pt x="3632" y="1810"/>
                  </a:cubicBezTo>
                  <a:cubicBezTo>
                    <a:pt x="3632" y="810"/>
                    <a:pt x="2822" y="0"/>
                    <a:pt x="18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70"/>
            <p:cNvSpPr/>
            <p:nvPr/>
          </p:nvSpPr>
          <p:spPr>
            <a:xfrm>
              <a:off x="5748696" y="2351126"/>
              <a:ext cx="1362895" cy="2030799"/>
            </a:xfrm>
            <a:custGeom>
              <a:avLst/>
              <a:gdLst/>
              <a:ahLst/>
              <a:cxnLst/>
              <a:rect l="l" t="t" r="r" b="b"/>
              <a:pathLst>
                <a:path w="26968" h="40184" extrusionOk="0">
                  <a:moveTo>
                    <a:pt x="2119" y="0"/>
                  </a:moveTo>
                  <a:cubicBezTo>
                    <a:pt x="953" y="0"/>
                    <a:pt x="0" y="953"/>
                    <a:pt x="0" y="2120"/>
                  </a:cubicBezTo>
                  <a:lnTo>
                    <a:pt x="155" y="38077"/>
                  </a:lnTo>
                  <a:cubicBezTo>
                    <a:pt x="155" y="39243"/>
                    <a:pt x="1107" y="40184"/>
                    <a:pt x="2262" y="40184"/>
                  </a:cubicBezTo>
                  <a:lnTo>
                    <a:pt x="24860" y="40184"/>
                  </a:lnTo>
                  <a:cubicBezTo>
                    <a:pt x="26039" y="40184"/>
                    <a:pt x="26968" y="39231"/>
                    <a:pt x="26968" y="38077"/>
                  </a:cubicBezTo>
                  <a:lnTo>
                    <a:pt x="26968" y="2120"/>
                  </a:lnTo>
                  <a:cubicBezTo>
                    <a:pt x="26968" y="941"/>
                    <a:pt x="26015" y="0"/>
                    <a:pt x="24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70"/>
            <p:cNvSpPr/>
            <p:nvPr/>
          </p:nvSpPr>
          <p:spPr>
            <a:xfrm>
              <a:off x="5847346" y="2574353"/>
              <a:ext cx="554851" cy="921855"/>
            </a:xfrm>
            <a:custGeom>
              <a:avLst/>
              <a:gdLst/>
              <a:ahLst/>
              <a:cxnLst/>
              <a:rect l="l" t="t" r="r" b="b"/>
              <a:pathLst>
                <a:path w="10979" h="18241" extrusionOk="0">
                  <a:moveTo>
                    <a:pt x="1" y="1"/>
                  </a:moveTo>
                  <a:lnTo>
                    <a:pt x="1" y="18241"/>
                  </a:lnTo>
                  <a:lnTo>
                    <a:pt x="10978" y="18241"/>
                  </a:lnTo>
                  <a:lnTo>
                    <a:pt x="109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70"/>
            <p:cNvSpPr/>
            <p:nvPr/>
          </p:nvSpPr>
          <p:spPr>
            <a:xfrm>
              <a:off x="6458098" y="2574353"/>
              <a:ext cx="554851" cy="213673"/>
            </a:xfrm>
            <a:custGeom>
              <a:avLst/>
              <a:gdLst/>
              <a:ahLst/>
              <a:cxnLst/>
              <a:rect l="l" t="t" r="r" b="b"/>
              <a:pathLst>
                <a:path w="10979" h="4228" extrusionOk="0">
                  <a:moveTo>
                    <a:pt x="1" y="1"/>
                  </a:moveTo>
                  <a:lnTo>
                    <a:pt x="1" y="4227"/>
                  </a:lnTo>
                  <a:lnTo>
                    <a:pt x="10978" y="4227"/>
                  </a:lnTo>
                  <a:lnTo>
                    <a:pt x="109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70"/>
            <p:cNvSpPr/>
            <p:nvPr/>
          </p:nvSpPr>
          <p:spPr>
            <a:xfrm>
              <a:off x="5847346" y="3589460"/>
              <a:ext cx="1163171" cy="51"/>
            </a:xfrm>
            <a:custGeom>
              <a:avLst/>
              <a:gdLst/>
              <a:ahLst/>
              <a:cxnLst/>
              <a:rect l="l" t="t" r="r" b="b"/>
              <a:pathLst>
                <a:path w="23016" h="1" fill="none" extrusionOk="0">
                  <a:moveTo>
                    <a:pt x="1" y="0"/>
                  </a:moveTo>
                  <a:lnTo>
                    <a:pt x="23016" y="0"/>
                  </a:lnTo>
                </a:path>
              </a:pathLst>
            </a:custGeom>
            <a:noFill/>
            <a:ln w="3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70"/>
            <p:cNvSpPr/>
            <p:nvPr/>
          </p:nvSpPr>
          <p:spPr>
            <a:xfrm>
              <a:off x="5847346" y="3684522"/>
              <a:ext cx="1163171" cy="51"/>
            </a:xfrm>
            <a:custGeom>
              <a:avLst/>
              <a:gdLst/>
              <a:ahLst/>
              <a:cxnLst/>
              <a:rect l="l" t="t" r="r" b="b"/>
              <a:pathLst>
                <a:path w="23016" h="1" fill="none" extrusionOk="0">
                  <a:moveTo>
                    <a:pt x="1" y="1"/>
                  </a:moveTo>
                  <a:lnTo>
                    <a:pt x="23016" y="1"/>
                  </a:lnTo>
                </a:path>
              </a:pathLst>
            </a:custGeom>
            <a:noFill/>
            <a:ln w="3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70"/>
            <p:cNvSpPr/>
            <p:nvPr/>
          </p:nvSpPr>
          <p:spPr>
            <a:xfrm>
              <a:off x="5847346" y="3780797"/>
              <a:ext cx="1163171" cy="51"/>
            </a:xfrm>
            <a:custGeom>
              <a:avLst/>
              <a:gdLst/>
              <a:ahLst/>
              <a:cxnLst/>
              <a:rect l="l" t="t" r="r" b="b"/>
              <a:pathLst>
                <a:path w="23016" h="1" fill="none" extrusionOk="0">
                  <a:moveTo>
                    <a:pt x="1" y="1"/>
                  </a:moveTo>
                  <a:lnTo>
                    <a:pt x="23016" y="1"/>
                  </a:lnTo>
                </a:path>
              </a:pathLst>
            </a:custGeom>
            <a:noFill/>
            <a:ln w="3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70"/>
            <p:cNvSpPr/>
            <p:nvPr/>
          </p:nvSpPr>
          <p:spPr>
            <a:xfrm>
              <a:off x="5847346" y="3876465"/>
              <a:ext cx="1163171" cy="51"/>
            </a:xfrm>
            <a:custGeom>
              <a:avLst/>
              <a:gdLst/>
              <a:ahLst/>
              <a:cxnLst/>
              <a:rect l="l" t="t" r="r" b="b"/>
              <a:pathLst>
                <a:path w="23016" h="1" fill="none" extrusionOk="0">
                  <a:moveTo>
                    <a:pt x="1" y="1"/>
                  </a:moveTo>
                  <a:lnTo>
                    <a:pt x="23016" y="1"/>
                  </a:lnTo>
                </a:path>
              </a:pathLst>
            </a:custGeom>
            <a:noFill/>
            <a:ln w="3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70"/>
            <p:cNvSpPr/>
            <p:nvPr/>
          </p:nvSpPr>
          <p:spPr>
            <a:xfrm>
              <a:off x="5847346" y="3972740"/>
              <a:ext cx="1163171" cy="51"/>
            </a:xfrm>
            <a:custGeom>
              <a:avLst/>
              <a:gdLst/>
              <a:ahLst/>
              <a:cxnLst/>
              <a:rect l="l" t="t" r="r" b="b"/>
              <a:pathLst>
                <a:path w="23016" h="1" fill="none" extrusionOk="0">
                  <a:moveTo>
                    <a:pt x="1" y="1"/>
                  </a:moveTo>
                  <a:lnTo>
                    <a:pt x="23016" y="1"/>
                  </a:lnTo>
                </a:path>
              </a:pathLst>
            </a:custGeom>
            <a:noFill/>
            <a:ln w="3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70"/>
            <p:cNvSpPr/>
            <p:nvPr/>
          </p:nvSpPr>
          <p:spPr>
            <a:xfrm>
              <a:off x="5847346" y="4068409"/>
              <a:ext cx="1163171" cy="51"/>
            </a:xfrm>
            <a:custGeom>
              <a:avLst/>
              <a:gdLst/>
              <a:ahLst/>
              <a:cxnLst/>
              <a:rect l="l" t="t" r="r" b="b"/>
              <a:pathLst>
                <a:path w="23016" h="1" fill="none" extrusionOk="0">
                  <a:moveTo>
                    <a:pt x="1" y="1"/>
                  </a:moveTo>
                  <a:lnTo>
                    <a:pt x="23016" y="1"/>
                  </a:lnTo>
                </a:path>
              </a:pathLst>
            </a:custGeom>
            <a:noFill/>
            <a:ln w="3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70"/>
            <p:cNvSpPr/>
            <p:nvPr/>
          </p:nvSpPr>
          <p:spPr>
            <a:xfrm>
              <a:off x="5847346" y="4164684"/>
              <a:ext cx="1163171" cy="51"/>
            </a:xfrm>
            <a:custGeom>
              <a:avLst/>
              <a:gdLst/>
              <a:ahLst/>
              <a:cxnLst/>
              <a:rect l="l" t="t" r="r" b="b"/>
              <a:pathLst>
                <a:path w="23016" h="1" fill="none" extrusionOk="0">
                  <a:moveTo>
                    <a:pt x="1" y="1"/>
                  </a:moveTo>
                  <a:lnTo>
                    <a:pt x="23016" y="1"/>
                  </a:lnTo>
                </a:path>
              </a:pathLst>
            </a:custGeom>
            <a:noFill/>
            <a:ln w="3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70"/>
            <p:cNvSpPr/>
            <p:nvPr/>
          </p:nvSpPr>
          <p:spPr>
            <a:xfrm>
              <a:off x="5756478" y="4251356"/>
              <a:ext cx="1355113" cy="130589"/>
            </a:xfrm>
            <a:custGeom>
              <a:avLst/>
              <a:gdLst/>
              <a:ahLst/>
              <a:cxnLst/>
              <a:rect l="l" t="t" r="r" b="b"/>
              <a:pathLst>
                <a:path w="26814" h="2584" extrusionOk="0">
                  <a:moveTo>
                    <a:pt x="1" y="0"/>
                  </a:moveTo>
                  <a:lnTo>
                    <a:pt x="1" y="477"/>
                  </a:lnTo>
                  <a:cubicBezTo>
                    <a:pt x="1" y="1631"/>
                    <a:pt x="930" y="2584"/>
                    <a:pt x="2108" y="2584"/>
                  </a:cubicBezTo>
                  <a:lnTo>
                    <a:pt x="24706" y="2584"/>
                  </a:lnTo>
                  <a:cubicBezTo>
                    <a:pt x="25861" y="2584"/>
                    <a:pt x="26814" y="1643"/>
                    <a:pt x="26814" y="477"/>
                  </a:cubicBezTo>
                  <a:lnTo>
                    <a:pt x="2681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70"/>
            <p:cNvSpPr/>
            <p:nvPr/>
          </p:nvSpPr>
          <p:spPr>
            <a:xfrm>
              <a:off x="5748696" y="2351126"/>
              <a:ext cx="1362895" cy="161316"/>
            </a:xfrm>
            <a:custGeom>
              <a:avLst/>
              <a:gdLst/>
              <a:ahLst/>
              <a:cxnLst/>
              <a:rect l="l" t="t" r="r" b="b"/>
              <a:pathLst>
                <a:path w="26968" h="3192" extrusionOk="0">
                  <a:moveTo>
                    <a:pt x="2119" y="0"/>
                  </a:moveTo>
                  <a:cubicBezTo>
                    <a:pt x="953" y="0"/>
                    <a:pt x="0" y="941"/>
                    <a:pt x="0" y="2120"/>
                  </a:cubicBezTo>
                  <a:lnTo>
                    <a:pt x="24" y="3191"/>
                  </a:lnTo>
                  <a:lnTo>
                    <a:pt x="26968" y="3191"/>
                  </a:lnTo>
                  <a:lnTo>
                    <a:pt x="26968" y="2120"/>
                  </a:lnTo>
                  <a:cubicBezTo>
                    <a:pt x="26968" y="953"/>
                    <a:pt x="26039" y="0"/>
                    <a:pt x="248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70"/>
            <p:cNvSpPr/>
            <p:nvPr/>
          </p:nvSpPr>
          <p:spPr>
            <a:xfrm>
              <a:off x="5915976" y="2376395"/>
              <a:ext cx="109515" cy="110172"/>
            </a:xfrm>
            <a:custGeom>
              <a:avLst/>
              <a:gdLst/>
              <a:ahLst/>
              <a:cxnLst/>
              <a:rect l="l" t="t" r="r" b="b"/>
              <a:pathLst>
                <a:path w="2167" h="2180" extrusionOk="0">
                  <a:moveTo>
                    <a:pt x="1084" y="1"/>
                  </a:moveTo>
                  <a:cubicBezTo>
                    <a:pt x="488" y="1"/>
                    <a:pt x="0" y="489"/>
                    <a:pt x="0" y="1096"/>
                  </a:cubicBezTo>
                  <a:cubicBezTo>
                    <a:pt x="0" y="1691"/>
                    <a:pt x="488" y="2179"/>
                    <a:pt x="1084" y="2179"/>
                  </a:cubicBezTo>
                  <a:cubicBezTo>
                    <a:pt x="1679" y="2179"/>
                    <a:pt x="2167" y="1691"/>
                    <a:pt x="2167" y="1096"/>
                  </a:cubicBezTo>
                  <a:cubicBezTo>
                    <a:pt x="2167" y="489"/>
                    <a:pt x="1679" y="1"/>
                    <a:pt x="10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70"/>
            <p:cNvSpPr/>
            <p:nvPr/>
          </p:nvSpPr>
          <p:spPr>
            <a:xfrm>
              <a:off x="5947259" y="2407072"/>
              <a:ext cx="46343" cy="49426"/>
            </a:xfrm>
            <a:custGeom>
              <a:avLst/>
              <a:gdLst/>
              <a:ahLst/>
              <a:cxnLst/>
              <a:rect l="l" t="t" r="r" b="b"/>
              <a:pathLst>
                <a:path w="917" h="978" extrusionOk="0">
                  <a:moveTo>
                    <a:pt x="465" y="1"/>
                  </a:moveTo>
                  <a:lnTo>
                    <a:pt x="0" y="513"/>
                  </a:lnTo>
                  <a:lnTo>
                    <a:pt x="179" y="513"/>
                  </a:lnTo>
                  <a:lnTo>
                    <a:pt x="179" y="977"/>
                  </a:lnTo>
                  <a:lnTo>
                    <a:pt x="726" y="977"/>
                  </a:lnTo>
                  <a:lnTo>
                    <a:pt x="726" y="513"/>
                  </a:lnTo>
                  <a:lnTo>
                    <a:pt x="917" y="513"/>
                  </a:lnTo>
                  <a:lnTo>
                    <a:pt x="46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70"/>
            <p:cNvSpPr/>
            <p:nvPr/>
          </p:nvSpPr>
          <p:spPr>
            <a:xfrm>
              <a:off x="6118128" y="2376395"/>
              <a:ext cx="110172" cy="110172"/>
            </a:xfrm>
            <a:custGeom>
              <a:avLst/>
              <a:gdLst/>
              <a:ahLst/>
              <a:cxnLst/>
              <a:rect l="l" t="t" r="r" b="b"/>
              <a:pathLst>
                <a:path w="2180" h="2180" extrusionOk="0">
                  <a:moveTo>
                    <a:pt x="1084" y="1"/>
                  </a:moveTo>
                  <a:cubicBezTo>
                    <a:pt x="489" y="1"/>
                    <a:pt x="1" y="489"/>
                    <a:pt x="1" y="1096"/>
                  </a:cubicBezTo>
                  <a:cubicBezTo>
                    <a:pt x="1" y="1691"/>
                    <a:pt x="489" y="2179"/>
                    <a:pt x="1084" y="2179"/>
                  </a:cubicBezTo>
                  <a:cubicBezTo>
                    <a:pt x="1691" y="2179"/>
                    <a:pt x="2179" y="1691"/>
                    <a:pt x="2179" y="1096"/>
                  </a:cubicBezTo>
                  <a:cubicBezTo>
                    <a:pt x="2179" y="489"/>
                    <a:pt x="1691" y="1"/>
                    <a:pt x="10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70"/>
            <p:cNvSpPr/>
            <p:nvPr/>
          </p:nvSpPr>
          <p:spPr>
            <a:xfrm>
              <a:off x="6150624" y="2407072"/>
              <a:ext cx="45787" cy="49426"/>
            </a:xfrm>
            <a:custGeom>
              <a:avLst/>
              <a:gdLst/>
              <a:ahLst/>
              <a:cxnLst/>
              <a:rect l="l" t="t" r="r" b="b"/>
              <a:pathLst>
                <a:path w="906" h="978" extrusionOk="0">
                  <a:moveTo>
                    <a:pt x="179" y="1"/>
                  </a:moveTo>
                  <a:lnTo>
                    <a:pt x="179" y="453"/>
                  </a:lnTo>
                  <a:lnTo>
                    <a:pt x="1" y="453"/>
                  </a:lnTo>
                  <a:lnTo>
                    <a:pt x="441" y="977"/>
                  </a:lnTo>
                  <a:lnTo>
                    <a:pt x="905" y="453"/>
                  </a:lnTo>
                  <a:lnTo>
                    <a:pt x="727" y="453"/>
                  </a:lnTo>
                  <a:lnTo>
                    <a:pt x="7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70"/>
            <p:cNvSpPr/>
            <p:nvPr/>
          </p:nvSpPr>
          <p:spPr>
            <a:xfrm>
              <a:off x="6321493" y="2376395"/>
              <a:ext cx="109565" cy="110172"/>
            </a:xfrm>
            <a:custGeom>
              <a:avLst/>
              <a:gdLst/>
              <a:ahLst/>
              <a:cxnLst/>
              <a:rect l="l" t="t" r="r" b="b"/>
              <a:pathLst>
                <a:path w="2168" h="2180" extrusionOk="0">
                  <a:moveTo>
                    <a:pt x="1084" y="1"/>
                  </a:moveTo>
                  <a:cubicBezTo>
                    <a:pt x="477" y="1"/>
                    <a:pt x="1" y="489"/>
                    <a:pt x="1" y="1096"/>
                  </a:cubicBezTo>
                  <a:cubicBezTo>
                    <a:pt x="1" y="1691"/>
                    <a:pt x="477" y="2179"/>
                    <a:pt x="1084" y="2179"/>
                  </a:cubicBezTo>
                  <a:cubicBezTo>
                    <a:pt x="1680" y="2179"/>
                    <a:pt x="2168" y="1691"/>
                    <a:pt x="2168" y="1096"/>
                  </a:cubicBezTo>
                  <a:cubicBezTo>
                    <a:pt x="2168" y="489"/>
                    <a:pt x="1680" y="1"/>
                    <a:pt x="10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70"/>
            <p:cNvSpPr/>
            <p:nvPr/>
          </p:nvSpPr>
          <p:spPr>
            <a:xfrm>
              <a:off x="6361216" y="2402372"/>
              <a:ext cx="42805" cy="58573"/>
            </a:xfrm>
            <a:custGeom>
              <a:avLst/>
              <a:gdLst/>
              <a:ahLst/>
              <a:cxnLst/>
              <a:rect l="l" t="t" r="r" b="b"/>
              <a:pathLst>
                <a:path w="847" h="1159" extrusionOk="0">
                  <a:moveTo>
                    <a:pt x="182" y="0"/>
                  </a:moveTo>
                  <a:cubicBezTo>
                    <a:pt x="88" y="0"/>
                    <a:pt x="1" y="77"/>
                    <a:pt x="1" y="177"/>
                  </a:cubicBezTo>
                  <a:lnTo>
                    <a:pt x="1" y="987"/>
                  </a:lnTo>
                  <a:cubicBezTo>
                    <a:pt x="1" y="1087"/>
                    <a:pt x="95" y="1158"/>
                    <a:pt x="188" y="1158"/>
                  </a:cubicBezTo>
                  <a:cubicBezTo>
                    <a:pt x="228" y="1158"/>
                    <a:pt x="267" y="1146"/>
                    <a:pt x="298" y="1118"/>
                  </a:cubicBezTo>
                  <a:lnTo>
                    <a:pt x="763" y="713"/>
                  </a:lnTo>
                  <a:cubicBezTo>
                    <a:pt x="846" y="641"/>
                    <a:pt x="846" y="522"/>
                    <a:pt x="763" y="451"/>
                  </a:cubicBezTo>
                  <a:lnTo>
                    <a:pt x="298" y="46"/>
                  </a:lnTo>
                  <a:cubicBezTo>
                    <a:pt x="263" y="14"/>
                    <a:pt x="222" y="0"/>
                    <a:pt x="1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70"/>
            <p:cNvSpPr/>
            <p:nvPr/>
          </p:nvSpPr>
          <p:spPr>
            <a:xfrm>
              <a:off x="6725848" y="2376395"/>
              <a:ext cx="110172" cy="110172"/>
            </a:xfrm>
            <a:custGeom>
              <a:avLst/>
              <a:gdLst/>
              <a:ahLst/>
              <a:cxnLst/>
              <a:rect l="l" t="t" r="r" b="b"/>
              <a:pathLst>
                <a:path w="2180" h="2180" extrusionOk="0">
                  <a:moveTo>
                    <a:pt x="1084" y="1"/>
                  </a:moveTo>
                  <a:cubicBezTo>
                    <a:pt x="489" y="1"/>
                    <a:pt x="1" y="489"/>
                    <a:pt x="1" y="1096"/>
                  </a:cubicBezTo>
                  <a:cubicBezTo>
                    <a:pt x="1" y="1691"/>
                    <a:pt x="489" y="2179"/>
                    <a:pt x="1084" y="2179"/>
                  </a:cubicBezTo>
                  <a:cubicBezTo>
                    <a:pt x="1692" y="2179"/>
                    <a:pt x="2180" y="1691"/>
                    <a:pt x="2180" y="1096"/>
                  </a:cubicBezTo>
                  <a:cubicBezTo>
                    <a:pt x="2180" y="489"/>
                    <a:pt x="1692" y="1"/>
                    <a:pt x="10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70"/>
            <p:cNvSpPr/>
            <p:nvPr/>
          </p:nvSpPr>
          <p:spPr>
            <a:xfrm>
              <a:off x="6746316" y="2398076"/>
              <a:ext cx="69843" cy="67417"/>
            </a:xfrm>
            <a:custGeom>
              <a:avLst/>
              <a:gdLst/>
              <a:ahLst/>
              <a:cxnLst/>
              <a:rect l="l" t="t" r="r" b="b"/>
              <a:pathLst>
                <a:path w="1382" h="1334" extrusionOk="0">
                  <a:moveTo>
                    <a:pt x="667" y="0"/>
                  </a:moveTo>
                  <a:lnTo>
                    <a:pt x="465" y="405"/>
                  </a:lnTo>
                  <a:lnTo>
                    <a:pt x="1" y="536"/>
                  </a:lnTo>
                  <a:lnTo>
                    <a:pt x="322" y="857"/>
                  </a:lnTo>
                  <a:lnTo>
                    <a:pt x="286" y="1334"/>
                  </a:lnTo>
                  <a:lnTo>
                    <a:pt x="286" y="1334"/>
                  </a:lnTo>
                  <a:lnTo>
                    <a:pt x="715" y="1131"/>
                  </a:lnTo>
                  <a:lnTo>
                    <a:pt x="1144" y="1298"/>
                  </a:lnTo>
                  <a:lnTo>
                    <a:pt x="1072" y="845"/>
                  </a:lnTo>
                  <a:lnTo>
                    <a:pt x="1382" y="488"/>
                  </a:lnTo>
                  <a:lnTo>
                    <a:pt x="917" y="393"/>
                  </a:lnTo>
                  <a:lnTo>
                    <a:pt x="6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70"/>
            <p:cNvSpPr/>
            <p:nvPr/>
          </p:nvSpPr>
          <p:spPr>
            <a:xfrm>
              <a:off x="6929264" y="2395600"/>
              <a:ext cx="15060" cy="15161"/>
            </a:xfrm>
            <a:custGeom>
              <a:avLst/>
              <a:gdLst/>
              <a:ahLst/>
              <a:cxnLst/>
              <a:rect l="l" t="t" r="r" b="b"/>
              <a:pathLst>
                <a:path w="298" h="300" extrusionOk="0">
                  <a:moveTo>
                    <a:pt x="164" y="0"/>
                  </a:moveTo>
                  <a:cubicBezTo>
                    <a:pt x="157" y="0"/>
                    <a:pt x="150" y="1"/>
                    <a:pt x="143" y="1"/>
                  </a:cubicBezTo>
                  <a:cubicBezTo>
                    <a:pt x="72" y="1"/>
                    <a:pt x="0" y="61"/>
                    <a:pt x="0" y="144"/>
                  </a:cubicBezTo>
                  <a:cubicBezTo>
                    <a:pt x="0" y="228"/>
                    <a:pt x="60" y="299"/>
                    <a:pt x="143" y="299"/>
                  </a:cubicBezTo>
                  <a:cubicBezTo>
                    <a:pt x="215" y="299"/>
                    <a:pt x="298" y="240"/>
                    <a:pt x="298" y="144"/>
                  </a:cubicBezTo>
                  <a:cubicBezTo>
                    <a:pt x="298" y="67"/>
                    <a:pt x="247" y="0"/>
                    <a:pt x="1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70"/>
            <p:cNvSpPr/>
            <p:nvPr/>
          </p:nvSpPr>
          <p:spPr>
            <a:xfrm>
              <a:off x="6929264" y="2423951"/>
              <a:ext cx="15060" cy="15060"/>
            </a:xfrm>
            <a:custGeom>
              <a:avLst/>
              <a:gdLst/>
              <a:ahLst/>
              <a:cxnLst/>
              <a:rect l="l" t="t" r="r" b="b"/>
              <a:pathLst>
                <a:path w="298" h="298" extrusionOk="0">
                  <a:moveTo>
                    <a:pt x="143" y="0"/>
                  </a:moveTo>
                  <a:cubicBezTo>
                    <a:pt x="72" y="0"/>
                    <a:pt x="0" y="60"/>
                    <a:pt x="0" y="155"/>
                  </a:cubicBezTo>
                  <a:cubicBezTo>
                    <a:pt x="0" y="226"/>
                    <a:pt x="60" y="298"/>
                    <a:pt x="143" y="298"/>
                  </a:cubicBezTo>
                  <a:cubicBezTo>
                    <a:pt x="215" y="298"/>
                    <a:pt x="298" y="238"/>
                    <a:pt x="298" y="155"/>
                  </a:cubicBezTo>
                  <a:cubicBezTo>
                    <a:pt x="298" y="60"/>
                    <a:pt x="238"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70"/>
            <p:cNvSpPr/>
            <p:nvPr/>
          </p:nvSpPr>
          <p:spPr>
            <a:xfrm>
              <a:off x="6929264" y="2453365"/>
              <a:ext cx="15060" cy="15161"/>
            </a:xfrm>
            <a:custGeom>
              <a:avLst/>
              <a:gdLst/>
              <a:ahLst/>
              <a:cxnLst/>
              <a:rect l="l" t="t" r="r" b="b"/>
              <a:pathLst>
                <a:path w="298" h="300" extrusionOk="0">
                  <a:moveTo>
                    <a:pt x="163" y="0"/>
                  </a:moveTo>
                  <a:cubicBezTo>
                    <a:pt x="157" y="0"/>
                    <a:pt x="150" y="1"/>
                    <a:pt x="143" y="1"/>
                  </a:cubicBezTo>
                  <a:cubicBezTo>
                    <a:pt x="72" y="1"/>
                    <a:pt x="0" y="61"/>
                    <a:pt x="0" y="156"/>
                  </a:cubicBezTo>
                  <a:cubicBezTo>
                    <a:pt x="0" y="228"/>
                    <a:pt x="60" y="299"/>
                    <a:pt x="143" y="299"/>
                  </a:cubicBezTo>
                  <a:cubicBezTo>
                    <a:pt x="215" y="299"/>
                    <a:pt x="298" y="240"/>
                    <a:pt x="298" y="156"/>
                  </a:cubicBezTo>
                  <a:cubicBezTo>
                    <a:pt x="298" y="68"/>
                    <a:pt x="247" y="0"/>
                    <a:pt x="1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70"/>
            <p:cNvSpPr/>
            <p:nvPr/>
          </p:nvSpPr>
          <p:spPr>
            <a:xfrm>
              <a:off x="6523696" y="2376395"/>
              <a:ext cx="109565" cy="110172"/>
            </a:xfrm>
            <a:custGeom>
              <a:avLst/>
              <a:gdLst/>
              <a:ahLst/>
              <a:cxnLst/>
              <a:rect l="l" t="t" r="r" b="b"/>
              <a:pathLst>
                <a:path w="2168" h="2180" extrusionOk="0">
                  <a:moveTo>
                    <a:pt x="1084" y="1"/>
                  </a:moveTo>
                  <a:cubicBezTo>
                    <a:pt x="489" y="1"/>
                    <a:pt x="0" y="489"/>
                    <a:pt x="0" y="1096"/>
                  </a:cubicBezTo>
                  <a:cubicBezTo>
                    <a:pt x="0" y="1691"/>
                    <a:pt x="489" y="2179"/>
                    <a:pt x="1084" y="2179"/>
                  </a:cubicBezTo>
                  <a:cubicBezTo>
                    <a:pt x="1679" y="2179"/>
                    <a:pt x="2167" y="1691"/>
                    <a:pt x="2167" y="1096"/>
                  </a:cubicBezTo>
                  <a:cubicBezTo>
                    <a:pt x="2167" y="489"/>
                    <a:pt x="1679" y="1"/>
                    <a:pt x="10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70"/>
            <p:cNvSpPr/>
            <p:nvPr/>
          </p:nvSpPr>
          <p:spPr>
            <a:xfrm>
              <a:off x="6505047" y="2423901"/>
              <a:ext cx="148075" cy="64486"/>
            </a:xfrm>
            <a:custGeom>
              <a:avLst/>
              <a:gdLst/>
              <a:ahLst/>
              <a:cxnLst/>
              <a:rect l="l" t="t" r="r" b="b"/>
              <a:pathLst>
                <a:path w="2930" h="1276" extrusionOk="0">
                  <a:moveTo>
                    <a:pt x="2294" y="1"/>
                  </a:moveTo>
                  <a:cubicBezTo>
                    <a:pt x="2291" y="1"/>
                    <a:pt x="2289" y="1"/>
                    <a:pt x="2286" y="1"/>
                  </a:cubicBezTo>
                  <a:cubicBezTo>
                    <a:pt x="2001" y="37"/>
                    <a:pt x="1346" y="751"/>
                    <a:pt x="1346" y="751"/>
                  </a:cubicBezTo>
                  <a:cubicBezTo>
                    <a:pt x="1346" y="751"/>
                    <a:pt x="953" y="156"/>
                    <a:pt x="667" y="144"/>
                  </a:cubicBezTo>
                  <a:cubicBezTo>
                    <a:pt x="500" y="144"/>
                    <a:pt x="203" y="442"/>
                    <a:pt x="0" y="692"/>
                  </a:cubicBezTo>
                  <a:lnTo>
                    <a:pt x="0" y="775"/>
                  </a:lnTo>
                  <a:cubicBezTo>
                    <a:pt x="0" y="1049"/>
                    <a:pt x="215" y="1275"/>
                    <a:pt x="488" y="1275"/>
                  </a:cubicBezTo>
                  <a:lnTo>
                    <a:pt x="2441" y="1275"/>
                  </a:lnTo>
                  <a:cubicBezTo>
                    <a:pt x="2703" y="1251"/>
                    <a:pt x="2929" y="1037"/>
                    <a:pt x="2929" y="763"/>
                  </a:cubicBezTo>
                  <a:lnTo>
                    <a:pt x="2929" y="715"/>
                  </a:lnTo>
                  <a:cubicBezTo>
                    <a:pt x="2718" y="399"/>
                    <a:pt x="2461" y="1"/>
                    <a:pt x="22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70"/>
            <p:cNvSpPr/>
            <p:nvPr/>
          </p:nvSpPr>
          <p:spPr>
            <a:xfrm>
              <a:off x="6569433" y="2400451"/>
              <a:ext cx="21074" cy="21125"/>
            </a:xfrm>
            <a:custGeom>
              <a:avLst/>
              <a:gdLst/>
              <a:ahLst/>
              <a:cxnLst/>
              <a:rect l="l" t="t" r="r" b="b"/>
              <a:pathLst>
                <a:path w="417" h="418" extrusionOk="0">
                  <a:moveTo>
                    <a:pt x="215" y="1"/>
                  </a:moveTo>
                  <a:cubicBezTo>
                    <a:pt x="96" y="1"/>
                    <a:pt x="0" y="96"/>
                    <a:pt x="0" y="215"/>
                  </a:cubicBezTo>
                  <a:cubicBezTo>
                    <a:pt x="0" y="334"/>
                    <a:pt x="96" y="417"/>
                    <a:pt x="215" y="417"/>
                  </a:cubicBezTo>
                  <a:cubicBezTo>
                    <a:pt x="322" y="417"/>
                    <a:pt x="417" y="334"/>
                    <a:pt x="417" y="215"/>
                  </a:cubicBezTo>
                  <a:cubicBezTo>
                    <a:pt x="417" y="96"/>
                    <a:pt x="322" y="1"/>
                    <a:pt x="2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70"/>
            <p:cNvSpPr/>
            <p:nvPr/>
          </p:nvSpPr>
          <p:spPr>
            <a:xfrm>
              <a:off x="5229417" y="3167669"/>
              <a:ext cx="398943" cy="236516"/>
            </a:xfrm>
            <a:custGeom>
              <a:avLst/>
              <a:gdLst/>
              <a:ahLst/>
              <a:cxnLst/>
              <a:rect l="l" t="t" r="r" b="b"/>
              <a:pathLst>
                <a:path w="7894" h="4680" extrusionOk="0">
                  <a:moveTo>
                    <a:pt x="682" y="0"/>
                  </a:moveTo>
                  <a:cubicBezTo>
                    <a:pt x="572" y="0"/>
                    <a:pt x="493" y="15"/>
                    <a:pt x="452" y="48"/>
                  </a:cubicBezTo>
                  <a:cubicBezTo>
                    <a:pt x="0" y="441"/>
                    <a:pt x="3881" y="3024"/>
                    <a:pt x="3881" y="3024"/>
                  </a:cubicBezTo>
                  <a:lnTo>
                    <a:pt x="4346" y="4679"/>
                  </a:lnTo>
                  <a:lnTo>
                    <a:pt x="7894" y="4215"/>
                  </a:lnTo>
                  <a:cubicBezTo>
                    <a:pt x="7894" y="4215"/>
                    <a:pt x="7656" y="2239"/>
                    <a:pt x="7120" y="1953"/>
                  </a:cubicBezTo>
                  <a:cubicBezTo>
                    <a:pt x="6619" y="1713"/>
                    <a:pt x="1857" y="0"/>
                    <a:pt x="682" y="0"/>
                  </a:cubicBezTo>
                  <a:close/>
                </a:path>
              </a:pathLst>
            </a:custGeom>
            <a:solidFill>
              <a:srgbClr val="F28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70"/>
            <p:cNvSpPr/>
            <p:nvPr/>
          </p:nvSpPr>
          <p:spPr>
            <a:xfrm>
              <a:off x="5404481" y="3322872"/>
              <a:ext cx="241367" cy="75301"/>
            </a:xfrm>
            <a:custGeom>
              <a:avLst/>
              <a:gdLst/>
              <a:ahLst/>
              <a:cxnLst/>
              <a:rect l="l" t="t" r="r" b="b"/>
              <a:pathLst>
                <a:path w="4776" h="1490" extrusionOk="0">
                  <a:moveTo>
                    <a:pt x="4430" y="1"/>
                  </a:moveTo>
                  <a:lnTo>
                    <a:pt x="1" y="120"/>
                  </a:lnTo>
                  <a:lnTo>
                    <a:pt x="537" y="1489"/>
                  </a:lnTo>
                  <a:lnTo>
                    <a:pt x="4775" y="1144"/>
                  </a:lnTo>
                  <a:lnTo>
                    <a:pt x="44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70"/>
            <p:cNvSpPr/>
            <p:nvPr/>
          </p:nvSpPr>
          <p:spPr>
            <a:xfrm>
              <a:off x="5404481" y="3356580"/>
              <a:ext cx="837659" cy="731025"/>
            </a:xfrm>
            <a:custGeom>
              <a:avLst/>
              <a:gdLst/>
              <a:ahLst/>
              <a:cxnLst/>
              <a:rect l="l" t="t" r="r" b="b"/>
              <a:pathLst>
                <a:path w="16575" h="14465" extrusionOk="0">
                  <a:moveTo>
                    <a:pt x="1" y="1"/>
                  </a:moveTo>
                  <a:cubicBezTo>
                    <a:pt x="1" y="1"/>
                    <a:pt x="3108" y="12717"/>
                    <a:pt x="4751" y="13991"/>
                  </a:cubicBezTo>
                  <a:cubicBezTo>
                    <a:pt x="5192" y="14338"/>
                    <a:pt x="6256" y="14464"/>
                    <a:pt x="7576" y="14464"/>
                  </a:cubicBezTo>
                  <a:cubicBezTo>
                    <a:pt x="11143" y="14464"/>
                    <a:pt x="16574" y="13538"/>
                    <a:pt x="16574" y="13538"/>
                  </a:cubicBezTo>
                  <a:lnTo>
                    <a:pt x="16217" y="8490"/>
                  </a:lnTo>
                  <a:lnTo>
                    <a:pt x="8288" y="9442"/>
                  </a:lnTo>
                  <a:lnTo>
                    <a:pt x="49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70"/>
            <p:cNvSpPr/>
            <p:nvPr/>
          </p:nvSpPr>
          <p:spPr>
            <a:xfrm>
              <a:off x="6020641" y="3088830"/>
              <a:ext cx="450138" cy="631668"/>
            </a:xfrm>
            <a:custGeom>
              <a:avLst/>
              <a:gdLst/>
              <a:ahLst/>
              <a:cxnLst/>
              <a:rect l="l" t="t" r="r" b="b"/>
              <a:pathLst>
                <a:path w="8907" h="12499" extrusionOk="0">
                  <a:moveTo>
                    <a:pt x="1394" y="0"/>
                  </a:moveTo>
                  <a:cubicBezTo>
                    <a:pt x="1394" y="1"/>
                    <a:pt x="3001" y="5751"/>
                    <a:pt x="1" y="11764"/>
                  </a:cubicBezTo>
                  <a:cubicBezTo>
                    <a:pt x="1" y="11764"/>
                    <a:pt x="1993" y="12499"/>
                    <a:pt x="4233" y="12499"/>
                  </a:cubicBezTo>
                  <a:cubicBezTo>
                    <a:pt x="5891" y="12499"/>
                    <a:pt x="7686" y="12096"/>
                    <a:pt x="8907" y="10692"/>
                  </a:cubicBezTo>
                  <a:cubicBezTo>
                    <a:pt x="8907" y="10692"/>
                    <a:pt x="6716" y="2060"/>
                    <a:pt x="13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70"/>
            <p:cNvSpPr/>
            <p:nvPr/>
          </p:nvSpPr>
          <p:spPr>
            <a:xfrm>
              <a:off x="6002599" y="3712823"/>
              <a:ext cx="882183" cy="668561"/>
            </a:xfrm>
            <a:custGeom>
              <a:avLst/>
              <a:gdLst/>
              <a:ahLst/>
              <a:cxnLst/>
              <a:rect l="l" t="t" r="r" b="b"/>
              <a:pathLst>
                <a:path w="17456" h="13229" extrusionOk="0">
                  <a:moveTo>
                    <a:pt x="8823" y="0"/>
                  </a:moveTo>
                  <a:cubicBezTo>
                    <a:pt x="5978" y="0"/>
                    <a:pt x="3299" y="1870"/>
                    <a:pt x="2001" y="3679"/>
                  </a:cubicBezTo>
                  <a:cubicBezTo>
                    <a:pt x="1584" y="4251"/>
                    <a:pt x="1" y="6644"/>
                    <a:pt x="2203" y="9978"/>
                  </a:cubicBezTo>
                  <a:cubicBezTo>
                    <a:pt x="3037" y="11240"/>
                    <a:pt x="2525" y="13228"/>
                    <a:pt x="2525" y="13228"/>
                  </a:cubicBezTo>
                  <a:lnTo>
                    <a:pt x="17122" y="13228"/>
                  </a:lnTo>
                  <a:cubicBezTo>
                    <a:pt x="17122" y="13228"/>
                    <a:pt x="17455" y="7418"/>
                    <a:pt x="17122" y="5644"/>
                  </a:cubicBezTo>
                  <a:cubicBezTo>
                    <a:pt x="16812" y="3941"/>
                    <a:pt x="15217" y="0"/>
                    <a:pt x="88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70"/>
            <p:cNvSpPr/>
            <p:nvPr/>
          </p:nvSpPr>
          <p:spPr>
            <a:xfrm>
              <a:off x="6112721" y="3711610"/>
              <a:ext cx="661940" cy="276592"/>
            </a:xfrm>
            <a:custGeom>
              <a:avLst/>
              <a:gdLst/>
              <a:ahLst/>
              <a:cxnLst/>
              <a:rect l="l" t="t" r="r" b="b"/>
              <a:pathLst>
                <a:path w="13098" h="5473" extrusionOk="0">
                  <a:moveTo>
                    <a:pt x="6454" y="0"/>
                  </a:moveTo>
                  <a:cubicBezTo>
                    <a:pt x="6192" y="36"/>
                    <a:pt x="5954" y="48"/>
                    <a:pt x="5704" y="84"/>
                  </a:cubicBezTo>
                  <a:cubicBezTo>
                    <a:pt x="4441" y="262"/>
                    <a:pt x="3251" y="774"/>
                    <a:pt x="2227" y="1453"/>
                  </a:cubicBezTo>
                  <a:lnTo>
                    <a:pt x="1417" y="1536"/>
                  </a:lnTo>
                  <a:cubicBezTo>
                    <a:pt x="1274" y="2048"/>
                    <a:pt x="1965" y="2417"/>
                    <a:pt x="2477" y="2584"/>
                  </a:cubicBezTo>
                  <a:cubicBezTo>
                    <a:pt x="2477" y="2584"/>
                    <a:pt x="0" y="3691"/>
                    <a:pt x="5108" y="5465"/>
                  </a:cubicBezTo>
                  <a:cubicBezTo>
                    <a:pt x="5108" y="5465"/>
                    <a:pt x="5326" y="5472"/>
                    <a:pt x="5677" y="5472"/>
                  </a:cubicBezTo>
                  <a:cubicBezTo>
                    <a:pt x="7092" y="5472"/>
                    <a:pt x="10668" y="5358"/>
                    <a:pt x="10811" y="4203"/>
                  </a:cubicBezTo>
                  <a:cubicBezTo>
                    <a:pt x="10930" y="3251"/>
                    <a:pt x="10216" y="3084"/>
                    <a:pt x="10216" y="3084"/>
                  </a:cubicBezTo>
                  <a:lnTo>
                    <a:pt x="10216" y="3084"/>
                  </a:lnTo>
                  <a:cubicBezTo>
                    <a:pt x="10216" y="3084"/>
                    <a:pt x="10346" y="3094"/>
                    <a:pt x="10551" y="3094"/>
                  </a:cubicBezTo>
                  <a:cubicBezTo>
                    <a:pt x="11205" y="3094"/>
                    <a:pt x="12626" y="2997"/>
                    <a:pt x="13097" y="2191"/>
                  </a:cubicBezTo>
                  <a:cubicBezTo>
                    <a:pt x="13026" y="2120"/>
                    <a:pt x="12943" y="2048"/>
                    <a:pt x="12859" y="1965"/>
                  </a:cubicBezTo>
                  <a:cubicBezTo>
                    <a:pt x="12609" y="1751"/>
                    <a:pt x="12347" y="1536"/>
                    <a:pt x="12026" y="1346"/>
                  </a:cubicBezTo>
                  <a:cubicBezTo>
                    <a:pt x="12014" y="1346"/>
                    <a:pt x="12014" y="1334"/>
                    <a:pt x="12002" y="1334"/>
                  </a:cubicBezTo>
                  <a:cubicBezTo>
                    <a:pt x="11907" y="1274"/>
                    <a:pt x="11811" y="1215"/>
                    <a:pt x="11704" y="1155"/>
                  </a:cubicBezTo>
                  <a:cubicBezTo>
                    <a:pt x="11704" y="1155"/>
                    <a:pt x="11692" y="1155"/>
                    <a:pt x="11692" y="1132"/>
                  </a:cubicBezTo>
                  <a:cubicBezTo>
                    <a:pt x="11585" y="1072"/>
                    <a:pt x="11478" y="1012"/>
                    <a:pt x="11371" y="977"/>
                  </a:cubicBezTo>
                  <a:cubicBezTo>
                    <a:pt x="11371" y="977"/>
                    <a:pt x="11359" y="977"/>
                    <a:pt x="11359" y="953"/>
                  </a:cubicBezTo>
                  <a:cubicBezTo>
                    <a:pt x="11252" y="893"/>
                    <a:pt x="11133" y="846"/>
                    <a:pt x="11014" y="786"/>
                  </a:cubicBezTo>
                  <a:cubicBezTo>
                    <a:pt x="11002" y="786"/>
                    <a:pt x="10990" y="774"/>
                    <a:pt x="10978" y="774"/>
                  </a:cubicBezTo>
                  <a:cubicBezTo>
                    <a:pt x="10871" y="727"/>
                    <a:pt x="10752" y="691"/>
                    <a:pt x="10633" y="643"/>
                  </a:cubicBezTo>
                  <a:cubicBezTo>
                    <a:pt x="10621" y="631"/>
                    <a:pt x="10585" y="631"/>
                    <a:pt x="10561" y="608"/>
                  </a:cubicBezTo>
                  <a:cubicBezTo>
                    <a:pt x="10454" y="572"/>
                    <a:pt x="10335" y="536"/>
                    <a:pt x="10216" y="489"/>
                  </a:cubicBezTo>
                  <a:cubicBezTo>
                    <a:pt x="10180" y="489"/>
                    <a:pt x="10168" y="477"/>
                    <a:pt x="10145" y="477"/>
                  </a:cubicBezTo>
                  <a:cubicBezTo>
                    <a:pt x="10025" y="453"/>
                    <a:pt x="9906" y="405"/>
                    <a:pt x="9787" y="370"/>
                  </a:cubicBezTo>
                  <a:cubicBezTo>
                    <a:pt x="9740" y="358"/>
                    <a:pt x="9692" y="358"/>
                    <a:pt x="9668" y="346"/>
                  </a:cubicBezTo>
                  <a:cubicBezTo>
                    <a:pt x="9561" y="310"/>
                    <a:pt x="9442" y="286"/>
                    <a:pt x="9335" y="274"/>
                  </a:cubicBezTo>
                  <a:cubicBezTo>
                    <a:pt x="9263" y="250"/>
                    <a:pt x="9192" y="239"/>
                    <a:pt x="9133" y="227"/>
                  </a:cubicBezTo>
                  <a:lnTo>
                    <a:pt x="8859" y="179"/>
                  </a:lnTo>
                  <a:cubicBezTo>
                    <a:pt x="8811" y="179"/>
                    <a:pt x="8775" y="167"/>
                    <a:pt x="8728" y="167"/>
                  </a:cubicBezTo>
                  <a:cubicBezTo>
                    <a:pt x="8609" y="155"/>
                    <a:pt x="8490" y="119"/>
                    <a:pt x="8359" y="108"/>
                  </a:cubicBezTo>
                  <a:lnTo>
                    <a:pt x="8335" y="108"/>
                  </a:lnTo>
                  <a:cubicBezTo>
                    <a:pt x="8180" y="96"/>
                    <a:pt x="8001" y="60"/>
                    <a:pt x="7823" y="48"/>
                  </a:cubicBezTo>
                  <a:cubicBezTo>
                    <a:pt x="7728" y="48"/>
                    <a:pt x="7644" y="36"/>
                    <a:pt x="7549" y="36"/>
                  </a:cubicBezTo>
                  <a:cubicBezTo>
                    <a:pt x="7263" y="12"/>
                    <a:pt x="6966" y="0"/>
                    <a:pt x="66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70"/>
            <p:cNvSpPr/>
            <p:nvPr/>
          </p:nvSpPr>
          <p:spPr>
            <a:xfrm>
              <a:off x="6356415" y="4018427"/>
              <a:ext cx="28907" cy="29009"/>
            </a:xfrm>
            <a:custGeom>
              <a:avLst/>
              <a:gdLst/>
              <a:ahLst/>
              <a:cxnLst/>
              <a:rect l="l" t="t" r="r" b="b"/>
              <a:pathLst>
                <a:path w="572" h="574" extrusionOk="0">
                  <a:moveTo>
                    <a:pt x="306" y="1"/>
                  </a:moveTo>
                  <a:cubicBezTo>
                    <a:pt x="299" y="1"/>
                    <a:pt x="293" y="1"/>
                    <a:pt x="286" y="2"/>
                  </a:cubicBezTo>
                  <a:cubicBezTo>
                    <a:pt x="143" y="2"/>
                    <a:pt x="0" y="121"/>
                    <a:pt x="0" y="287"/>
                  </a:cubicBezTo>
                  <a:cubicBezTo>
                    <a:pt x="0" y="442"/>
                    <a:pt x="120" y="573"/>
                    <a:pt x="286" y="573"/>
                  </a:cubicBezTo>
                  <a:cubicBezTo>
                    <a:pt x="441" y="573"/>
                    <a:pt x="572" y="454"/>
                    <a:pt x="572" y="287"/>
                  </a:cubicBezTo>
                  <a:cubicBezTo>
                    <a:pt x="572" y="128"/>
                    <a:pt x="452" y="1"/>
                    <a:pt x="3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70"/>
            <p:cNvSpPr/>
            <p:nvPr/>
          </p:nvSpPr>
          <p:spPr>
            <a:xfrm>
              <a:off x="6355809" y="4079881"/>
              <a:ext cx="28352" cy="28301"/>
            </a:xfrm>
            <a:custGeom>
              <a:avLst/>
              <a:gdLst/>
              <a:ahLst/>
              <a:cxnLst/>
              <a:rect l="l" t="t" r="r" b="b"/>
              <a:pathLst>
                <a:path w="561" h="560" extrusionOk="0">
                  <a:moveTo>
                    <a:pt x="286" y="0"/>
                  </a:moveTo>
                  <a:cubicBezTo>
                    <a:pt x="132" y="0"/>
                    <a:pt x="1" y="119"/>
                    <a:pt x="1" y="274"/>
                  </a:cubicBezTo>
                  <a:cubicBezTo>
                    <a:pt x="1" y="429"/>
                    <a:pt x="132" y="560"/>
                    <a:pt x="286" y="560"/>
                  </a:cubicBezTo>
                  <a:cubicBezTo>
                    <a:pt x="441" y="560"/>
                    <a:pt x="560" y="429"/>
                    <a:pt x="560" y="274"/>
                  </a:cubicBezTo>
                  <a:cubicBezTo>
                    <a:pt x="560" y="119"/>
                    <a:pt x="441" y="0"/>
                    <a:pt x="2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70"/>
            <p:cNvSpPr/>
            <p:nvPr/>
          </p:nvSpPr>
          <p:spPr>
            <a:xfrm>
              <a:off x="6355809" y="4140628"/>
              <a:ext cx="28352" cy="28352"/>
            </a:xfrm>
            <a:custGeom>
              <a:avLst/>
              <a:gdLst/>
              <a:ahLst/>
              <a:cxnLst/>
              <a:rect l="l" t="t" r="r" b="b"/>
              <a:pathLst>
                <a:path w="561" h="561" extrusionOk="0">
                  <a:moveTo>
                    <a:pt x="286" y="1"/>
                  </a:moveTo>
                  <a:cubicBezTo>
                    <a:pt x="132" y="1"/>
                    <a:pt x="1" y="120"/>
                    <a:pt x="1" y="274"/>
                  </a:cubicBezTo>
                  <a:cubicBezTo>
                    <a:pt x="1" y="441"/>
                    <a:pt x="132" y="560"/>
                    <a:pt x="286" y="560"/>
                  </a:cubicBezTo>
                  <a:cubicBezTo>
                    <a:pt x="441" y="560"/>
                    <a:pt x="560" y="441"/>
                    <a:pt x="560" y="274"/>
                  </a:cubicBezTo>
                  <a:cubicBezTo>
                    <a:pt x="560" y="120"/>
                    <a:pt x="441" y="1"/>
                    <a:pt x="2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70"/>
            <p:cNvSpPr/>
            <p:nvPr/>
          </p:nvSpPr>
          <p:spPr>
            <a:xfrm>
              <a:off x="6139203" y="3024444"/>
              <a:ext cx="531351" cy="957787"/>
            </a:xfrm>
            <a:custGeom>
              <a:avLst/>
              <a:gdLst/>
              <a:ahLst/>
              <a:cxnLst/>
              <a:rect l="l" t="t" r="r" b="b"/>
              <a:pathLst>
                <a:path w="10514" h="18952" extrusionOk="0">
                  <a:moveTo>
                    <a:pt x="0" y="1"/>
                  </a:moveTo>
                  <a:lnTo>
                    <a:pt x="0" y="8418"/>
                  </a:lnTo>
                  <a:cubicBezTo>
                    <a:pt x="0" y="11002"/>
                    <a:pt x="1560" y="12562"/>
                    <a:pt x="3977" y="12562"/>
                  </a:cubicBezTo>
                  <a:lnTo>
                    <a:pt x="3977" y="13943"/>
                  </a:lnTo>
                  <a:cubicBezTo>
                    <a:pt x="3739" y="14014"/>
                    <a:pt x="2989" y="16443"/>
                    <a:pt x="3441" y="17812"/>
                  </a:cubicBezTo>
                  <a:cubicBezTo>
                    <a:pt x="3679" y="18513"/>
                    <a:pt x="4169" y="18951"/>
                    <a:pt x="4889" y="18951"/>
                  </a:cubicBezTo>
                  <a:cubicBezTo>
                    <a:pt x="5576" y="18951"/>
                    <a:pt x="6473" y="18552"/>
                    <a:pt x="7561" y="17598"/>
                  </a:cubicBezTo>
                  <a:cubicBezTo>
                    <a:pt x="9204" y="16193"/>
                    <a:pt x="10514" y="14312"/>
                    <a:pt x="10228" y="14228"/>
                  </a:cubicBezTo>
                  <a:lnTo>
                    <a:pt x="10228" y="1"/>
                  </a:lnTo>
                  <a:close/>
                </a:path>
              </a:pathLst>
            </a:custGeom>
            <a:solidFill>
              <a:srgbClr val="F28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70"/>
            <p:cNvSpPr/>
            <p:nvPr/>
          </p:nvSpPr>
          <p:spPr>
            <a:xfrm>
              <a:off x="6013414" y="2775646"/>
              <a:ext cx="1010346" cy="988564"/>
            </a:xfrm>
            <a:custGeom>
              <a:avLst/>
              <a:gdLst/>
              <a:ahLst/>
              <a:cxnLst/>
              <a:rect l="l" t="t" r="r" b="b"/>
              <a:pathLst>
                <a:path w="19992" h="19561" extrusionOk="0">
                  <a:moveTo>
                    <a:pt x="8690" y="1"/>
                  </a:moveTo>
                  <a:cubicBezTo>
                    <a:pt x="7914" y="1"/>
                    <a:pt x="7093" y="71"/>
                    <a:pt x="6228" y="221"/>
                  </a:cubicBezTo>
                  <a:cubicBezTo>
                    <a:pt x="787" y="1137"/>
                    <a:pt x="1" y="6114"/>
                    <a:pt x="1787" y="7448"/>
                  </a:cubicBezTo>
                  <a:cubicBezTo>
                    <a:pt x="2472" y="7958"/>
                    <a:pt x="3333" y="8149"/>
                    <a:pt x="4238" y="8149"/>
                  </a:cubicBezTo>
                  <a:cubicBezTo>
                    <a:pt x="6921" y="8149"/>
                    <a:pt x="9990" y="6471"/>
                    <a:pt x="9990" y="6471"/>
                  </a:cubicBezTo>
                  <a:cubicBezTo>
                    <a:pt x="10201" y="11048"/>
                    <a:pt x="12149" y="11310"/>
                    <a:pt x="12592" y="11310"/>
                  </a:cubicBezTo>
                  <a:cubicBezTo>
                    <a:pt x="12649" y="11310"/>
                    <a:pt x="12681" y="11305"/>
                    <a:pt x="12681" y="11305"/>
                  </a:cubicBezTo>
                  <a:lnTo>
                    <a:pt x="12681" y="11305"/>
                  </a:lnTo>
                  <a:cubicBezTo>
                    <a:pt x="12681" y="11305"/>
                    <a:pt x="12919" y="13484"/>
                    <a:pt x="12491" y="14746"/>
                  </a:cubicBezTo>
                  <a:cubicBezTo>
                    <a:pt x="11609" y="17187"/>
                    <a:pt x="9478" y="19437"/>
                    <a:pt x="9478" y="19437"/>
                  </a:cubicBezTo>
                  <a:cubicBezTo>
                    <a:pt x="9478" y="19437"/>
                    <a:pt x="10380" y="19561"/>
                    <a:pt x="11617" y="19561"/>
                  </a:cubicBezTo>
                  <a:cubicBezTo>
                    <a:pt x="13813" y="19561"/>
                    <a:pt x="17067" y="19171"/>
                    <a:pt x="18217" y="17008"/>
                  </a:cubicBezTo>
                  <a:cubicBezTo>
                    <a:pt x="19991" y="13675"/>
                    <a:pt x="18884" y="8019"/>
                    <a:pt x="17682" y="5507"/>
                  </a:cubicBezTo>
                  <a:cubicBezTo>
                    <a:pt x="16169" y="2360"/>
                    <a:pt x="13177" y="1"/>
                    <a:pt x="86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62" name="Google Shape;2162;p70"/>
            <p:cNvGrpSpPr/>
            <p:nvPr/>
          </p:nvGrpSpPr>
          <p:grpSpPr>
            <a:xfrm>
              <a:off x="6103675" y="2949850"/>
              <a:ext cx="893004" cy="779848"/>
              <a:chOff x="6103675" y="2949850"/>
              <a:chExt cx="893004" cy="779848"/>
            </a:xfrm>
          </p:grpSpPr>
          <p:sp>
            <p:nvSpPr>
              <p:cNvPr id="2163" name="Google Shape;2163;p70"/>
              <p:cNvSpPr/>
              <p:nvPr/>
            </p:nvSpPr>
            <p:spPr>
              <a:xfrm>
                <a:off x="6606124" y="3295227"/>
                <a:ext cx="155302" cy="434471"/>
              </a:xfrm>
              <a:custGeom>
                <a:avLst/>
                <a:gdLst/>
                <a:ahLst/>
                <a:cxnLst/>
                <a:rect l="l" t="t" r="r" b="b"/>
                <a:pathLst>
                  <a:path w="3073" h="8597" fill="none" extrusionOk="0">
                    <a:moveTo>
                      <a:pt x="1" y="8597"/>
                    </a:moveTo>
                    <a:cubicBezTo>
                      <a:pt x="1" y="8597"/>
                      <a:pt x="3072" y="5834"/>
                      <a:pt x="2298" y="0"/>
                    </a:cubicBezTo>
                  </a:path>
                </a:pathLst>
              </a:custGeom>
              <a:solidFill>
                <a:schemeClr val="lt1"/>
              </a:solidFill>
              <a:ln w="3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70"/>
              <p:cNvSpPr/>
              <p:nvPr/>
            </p:nvSpPr>
            <p:spPr>
              <a:xfrm>
                <a:off x="6680718" y="3025657"/>
                <a:ext cx="235353" cy="687209"/>
              </a:xfrm>
              <a:custGeom>
                <a:avLst/>
                <a:gdLst/>
                <a:ahLst/>
                <a:cxnLst/>
                <a:rect l="l" t="t" r="r" b="b"/>
                <a:pathLst>
                  <a:path w="4657" h="13598" fill="none" extrusionOk="0">
                    <a:moveTo>
                      <a:pt x="1537" y="13597"/>
                    </a:moveTo>
                    <a:cubicBezTo>
                      <a:pt x="1537" y="13597"/>
                      <a:pt x="4656" y="6061"/>
                      <a:pt x="1" y="0"/>
                    </a:cubicBezTo>
                  </a:path>
                </a:pathLst>
              </a:custGeom>
              <a:solidFill>
                <a:schemeClr val="lt1"/>
              </a:solidFill>
              <a:ln w="3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70"/>
              <p:cNvSpPr/>
              <p:nvPr/>
            </p:nvSpPr>
            <p:spPr>
              <a:xfrm>
                <a:off x="6745710" y="2949850"/>
                <a:ext cx="250969" cy="722080"/>
              </a:xfrm>
              <a:custGeom>
                <a:avLst/>
                <a:gdLst/>
                <a:ahLst/>
                <a:cxnLst/>
                <a:rect l="l" t="t" r="r" b="b"/>
                <a:pathLst>
                  <a:path w="4966" h="14288" fill="none" extrusionOk="0">
                    <a:moveTo>
                      <a:pt x="1" y="0"/>
                    </a:moveTo>
                    <a:cubicBezTo>
                      <a:pt x="1" y="0"/>
                      <a:pt x="4966" y="4679"/>
                      <a:pt x="2394" y="14288"/>
                    </a:cubicBezTo>
                  </a:path>
                </a:pathLst>
              </a:custGeom>
              <a:solidFill>
                <a:schemeClr val="lt1"/>
              </a:solidFill>
              <a:ln w="3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70"/>
              <p:cNvSpPr/>
              <p:nvPr/>
            </p:nvSpPr>
            <p:spPr>
              <a:xfrm>
                <a:off x="6103675" y="3152002"/>
                <a:ext cx="197450" cy="228682"/>
              </a:xfrm>
              <a:custGeom>
                <a:avLst/>
                <a:gdLst/>
                <a:ahLst/>
                <a:cxnLst/>
                <a:rect l="l" t="t" r="r" b="b"/>
                <a:pathLst>
                  <a:path w="3907" h="4525" fill="none" extrusionOk="0">
                    <a:moveTo>
                      <a:pt x="3906" y="2263"/>
                    </a:moveTo>
                    <a:cubicBezTo>
                      <a:pt x="3906" y="3513"/>
                      <a:pt x="2989" y="4525"/>
                      <a:pt x="1882" y="4525"/>
                    </a:cubicBezTo>
                    <a:cubicBezTo>
                      <a:pt x="763" y="4525"/>
                      <a:pt x="1" y="3513"/>
                      <a:pt x="1" y="2263"/>
                    </a:cubicBezTo>
                    <a:cubicBezTo>
                      <a:pt x="1" y="1013"/>
                      <a:pt x="763" y="1"/>
                      <a:pt x="1882" y="1"/>
                    </a:cubicBezTo>
                    <a:cubicBezTo>
                      <a:pt x="2989" y="1"/>
                      <a:pt x="3906" y="1013"/>
                      <a:pt x="3906" y="2263"/>
                    </a:cubicBezTo>
                    <a:close/>
                  </a:path>
                </a:pathLst>
              </a:custGeom>
              <a:solidFill>
                <a:schemeClr val="lt1"/>
              </a:solidFill>
              <a:ln w="3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70"/>
              <p:cNvSpPr/>
              <p:nvPr/>
            </p:nvSpPr>
            <p:spPr>
              <a:xfrm>
                <a:off x="6343174" y="3152002"/>
                <a:ext cx="196793" cy="228682"/>
              </a:xfrm>
              <a:custGeom>
                <a:avLst/>
                <a:gdLst/>
                <a:ahLst/>
                <a:cxnLst/>
                <a:rect l="l" t="t" r="r" b="b"/>
                <a:pathLst>
                  <a:path w="3894" h="4525" fill="none" extrusionOk="0">
                    <a:moveTo>
                      <a:pt x="3894" y="2263"/>
                    </a:moveTo>
                    <a:cubicBezTo>
                      <a:pt x="3894" y="3513"/>
                      <a:pt x="3144" y="4525"/>
                      <a:pt x="2025" y="4525"/>
                    </a:cubicBezTo>
                    <a:cubicBezTo>
                      <a:pt x="905" y="4525"/>
                      <a:pt x="1" y="3513"/>
                      <a:pt x="1" y="2263"/>
                    </a:cubicBezTo>
                    <a:cubicBezTo>
                      <a:pt x="1" y="1013"/>
                      <a:pt x="905" y="1"/>
                      <a:pt x="2025" y="1"/>
                    </a:cubicBezTo>
                    <a:cubicBezTo>
                      <a:pt x="3144" y="1"/>
                      <a:pt x="3894" y="1013"/>
                      <a:pt x="3894" y="2263"/>
                    </a:cubicBezTo>
                    <a:close/>
                  </a:path>
                </a:pathLst>
              </a:custGeom>
              <a:solidFill>
                <a:schemeClr val="lt1"/>
              </a:solidFill>
              <a:ln w="3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70"/>
              <p:cNvSpPr/>
              <p:nvPr/>
            </p:nvSpPr>
            <p:spPr>
              <a:xfrm>
                <a:off x="6303451" y="3272334"/>
                <a:ext cx="39773" cy="51"/>
              </a:xfrm>
              <a:custGeom>
                <a:avLst/>
                <a:gdLst/>
                <a:ahLst/>
                <a:cxnLst/>
                <a:rect l="l" t="t" r="r" b="b"/>
                <a:pathLst>
                  <a:path w="787" h="1" fill="none" extrusionOk="0">
                    <a:moveTo>
                      <a:pt x="1" y="1"/>
                    </a:moveTo>
                    <a:lnTo>
                      <a:pt x="787" y="1"/>
                    </a:lnTo>
                  </a:path>
                </a:pathLst>
              </a:custGeom>
              <a:solidFill>
                <a:schemeClr val="lt1"/>
              </a:solidFill>
              <a:ln w="3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70"/>
              <p:cNvSpPr/>
              <p:nvPr/>
            </p:nvSpPr>
            <p:spPr>
              <a:xfrm>
                <a:off x="6539919" y="3272334"/>
                <a:ext cx="140848" cy="51"/>
              </a:xfrm>
              <a:custGeom>
                <a:avLst/>
                <a:gdLst/>
                <a:ahLst/>
                <a:cxnLst/>
                <a:rect l="l" t="t" r="r" b="b"/>
                <a:pathLst>
                  <a:path w="2787" h="1" fill="none" extrusionOk="0">
                    <a:moveTo>
                      <a:pt x="1" y="1"/>
                    </a:moveTo>
                    <a:lnTo>
                      <a:pt x="2787" y="1"/>
                    </a:lnTo>
                  </a:path>
                </a:pathLst>
              </a:custGeom>
              <a:solidFill>
                <a:schemeClr val="lt1"/>
              </a:solidFill>
              <a:ln w="3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70" name="Google Shape;2170;p70"/>
            <p:cNvSpPr/>
            <p:nvPr/>
          </p:nvSpPr>
          <p:spPr>
            <a:xfrm>
              <a:off x="6237297" y="3462862"/>
              <a:ext cx="133015" cy="71056"/>
            </a:xfrm>
            <a:custGeom>
              <a:avLst/>
              <a:gdLst/>
              <a:ahLst/>
              <a:cxnLst/>
              <a:rect l="l" t="t" r="r" b="b"/>
              <a:pathLst>
                <a:path w="2632" h="1406" extrusionOk="0">
                  <a:moveTo>
                    <a:pt x="646" y="0"/>
                  </a:moveTo>
                  <a:cubicBezTo>
                    <a:pt x="279" y="0"/>
                    <a:pt x="0" y="279"/>
                    <a:pt x="0" y="279"/>
                  </a:cubicBezTo>
                  <a:cubicBezTo>
                    <a:pt x="0" y="279"/>
                    <a:pt x="155" y="1279"/>
                    <a:pt x="1226" y="1398"/>
                  </a:cubicBezTo>
                  <a:cubicBezTo>
                    <a:pt x="1275" y="1403"/>
                    <a:pt x="1322" y="1405"/>
                    <a:pt x="1367" y="1405"/>
                  </a:cubicBezTo>
                  <a:cubicBezTo>
                    <a:pt x="2327" y="1405"/>
                    <a:pt x="2631" y="374"/>
                    <a:pt x="2631" y="374"/>
                  </a:cubicBezTo>
                  <a:cubicBezTo>
                    <a:pt x="2318" y="157"/>
                    <a:pt x="2040" y="89"/>
                    <a:pt x="1815" y="89"/>
                  </a:cubicBezTo>
                  <a:cubicBezTo>
                    <a:pt x="1450" y="89"/>
                    <a:pt x="1226" y="267"/>
                    <a:pt x="1226" y="267"/>
                  </a:cubicBezTo>
                  <a:cubicBezTo>
                    <a:pt x="1027" y="67"/>
                    <a:pt x="825" y="0"/>
                    <a:pt x="6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70"/>
            <p:cNvSpPr/>
            <p:nvPr/>
          </p:nvSpPr>
          <p:spPr>
            <a:xfrm>
              <a:off x="6231839" y="3473323"/>
              <a:ext cx="151107" cy="26532"/>
            </a:xfrm>
            <a:custGeom>
              <a:avLst/>
              <a:gdLst/>
              <a:ahLst/>
              <a:cxnLst/>
              <a:rect l="l" t="t" r="r" b="b"/>
              <a:pathLst>
                <a:path w="2990" h="525" extrusionOk="0">
                  <a:moveTo>
                    <a:pt x="1" y="1"/>
                  </a:moveTo>
                  <a:lnTo>
                    <a:pt x="1" y="1"/>
                  </a:lnTo>
                  <a:cubicBezTo>
                    <a:pt x="203" y="179"/>
                    <a:pt x="441" y="310"/>
                    <a:pt x="703" y="382"/>
                  </a:cubicBezTo>
                  <a:cubicBezTo>
                    <a:pt x="953" y="477"/>
                    <a:pt x="1215" y="524"/>
                    <a:pt x="1489" y="524"/>
                  </a:cubicBezTo>
                  <a:cubicBezTo>
                    <a:pt x="1751" y="524"/>
                    <a:pt x="2025" y="489"/>
                    <a:pt x="2275" y="405"/>
                  </a:cubicBezTo>
                  <a:cubicBezTo>
                    <a:pt x="2406" y="370"/>
                    <a:pt x="2525" y="298"/>
                    <a:pt x="2644" y="251"/>
                  </a:cubicBezTo>
                  <a:cubicBezTo>
                    <a:pt x="2763" y="191"/>
                    <a:pt x="2870" y="132"/>
                    <a:pt x="2989" y="60"/>
                  </a:cubicBezTo>
                  <a:lnTo>
                    <a:pt x="2989" y="60"/>
                  </a:lnTo>
                  <a:cubicBezTo>
                    <a:pt x="2858" y="108"/>
                    <a:pt x="2739" y="155"/>
                    <a:pt x="2620" y="191"/>
                  </a:cubicBezTo>
                  <a:cubicBezTo>
                    <a:pt x="2501" y="227"/>
                    <a:pt x="2382" y="286"/>
                    <a:pt x="2239" y="298"/>
                  </a:cubicBezTo>
                  <a:lnTo>
                    <a:pt x="2049" y="346"/>
                  </a:lnTo>
                  <a:lnTo>
                    <a:pt x="1858" y="370"/>
                  </a:lnTo>
                  <a:cubicBezTo>
                    <a:pt x="1799" y="393"/>
                    <a:pt x="1727" y="393"/>
                    <a:pt x="1668" y="393"/>
                  </a:cubicBezTo>
                  <a:lnTo>
                    <a:pt x="1477" y="393"/>
                  </a:lnTo>
                  <a:cubicBezTo>
                    <a:pt x="1215" y="393"/>
                    <a:pt x="965" y="346"/>
                    <a:pt x="715" y="286"/>
                  </a:cubicBezTo>
                  <a:cubicBezTo>
                    <a:pt x="477" y="227"/>
                    <a:pt x="227" y="132"/>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70"/>
            <p:cNvSpPr/>
            <p:nvPr/>
          </p:nvSpPr>
          <p:spPr>
            <a:xfrm>
              <a:off x="6232092" y="3275366"/>
              <a:ext cx="86470" cy="145700"/>
            </a:xfrm>
            <a:custGeom>
              <a:avLst/>
              <a:gdLst/>
              <a:ahLst/>
              <a:cxnLst/>
              <a:rect l="l" t="t" r="r" b="b"/>
              <a:pathLst>
                <a:path w="1711" h="2883" extrusionOk="0">
                  <a:moveTo>
                    <a:pt x="1496" y="0"/>
                  </a:moveTo>
                  <a:cubicBezTo>
                    <a:pt x="1496" y="1"/>
                    <a:pt x="1543" y="1489"/>
                    <a:pt x="341" y="2084"/>
                  </a:cubicBezTo>
                  <a:cubicBezTo>
                    <a:pt x="1" y="2249"/>
                    <a:pt x="359" y="2883"/>
                    <a:pt x="1131" y="2883"/>
                  </a:cubicBezTo>
                  <a:cubicBezTo>
                    <a:pt x="1304" y="2883"/>
                    <a:pt x="1499" y="2851"/>
                    <a:pt x="1710" y="2775"/>
                  </a:cubicBezTo>
                  <a:lnTo>
                    <a:pt x="1496" y="0"/>
                  </a:lnTo>
                  <a:close/>
                </a:path>
              </a:pathLst>
            </a:custGeom>
            <a:solidFill>
              <a:srgbClr val="F28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70"/>
            <p:cNvSpPr/>
            <p:nvPr/>
          </p:nvSpPr>
          <p:spPr>
            <a:xfrm>
              <a:off x="6228251" y="3275366"/>
              <a:ext cx="90311" cy="161316"/>
            </a:xfrm>
            <a:custGeom>
              <a:avLst/>
              <a:gdLst/>
              <a:ahLst/>
              <a:cxnLst/>
              <a:rect l="l" t="t" r="r" b="b"/>
              <a:pathLst>
                <a:path w="1787" h="3192" fill="none" extrusionOk="0">
                  <a:moveTo>
                    <a:pt x="1786" y="2775"/>
                  </a:moveTo>
                  <a:cubicBezTo>
                    <a:pt x="631" y="3191"/>
                    <a:pt x="0" y="2286"/>
                    <a:pt x="417" y="2084"/>
                  </a:cubicBezTo>
                  <a:cubicBezTo>
                    <a:pt x="1620" y="1489"/>
                    <a:pt x="1572" y="0"/>
                    <a:pt x="1572" y="0"/>
                  </a:cubicBezTo>
                </a:path>
              </a:pathLst>
            </a:custGeom>
            <a:noFill/>
            <a:ln w="3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70"/>
            <p:cNvSpPr/>
            <p:nvPr/>
          </p:nvSpPr>
          <p:spPr>
            <a:xfrm>
              <a:off x="6227038" y="3260306"/>
              <a:ext cx="33153" cy="51194"/>
            </a:xfrm>
            <a:custGeom>
              <a:avLst/>
              <a:gdLst/>
              <a:ahLst/>
              <a:cxnLst/>
              <a:rect l="l" t="t" r="r" b="b"/>
              <a:pathLst>
                <a:path w="656" h="1013" extrusionOk="0">
                  <a:moveTo>
                    <a:pt x="334" y="1"/>
                  </a:moveTo>
                  <a:cubicBezTo>
                    <a:pt x="155" y="1"/>
                    <a:pt x="1" y="227"/>
                    <a:pt x="1" y="513"/>
                  </a:cubicBezTo>
                  <a:cubicBezTo>
                    <a:pt x="1" y="798"/>
                    <a:pt x="155" y="1013"/>
                    <a:pt x="334" y="1013"/>
                  </a:cubicBezTo>
                  <a:cubicBezTo>
                    <a:pt x="513" y="1013"/>
                    <a:pt x="655" y="798"/>
                    <a:pt x="655" y="513"/>
                  </a:cubicBezTo>
                  <a:cubicBezTo>
                    <a:pt x="655" y="227"/>
                    <a:pt x="513" y="1"/>
                    <a:pt x="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70"/>
            <p:cNvSpPr/>
            <p:nvPr/>
          </p:nvSpPr>
          <p:spPr>
            <a:xfrm>
              <a:off x="6418981" y="3260306"/>
              <a:ext cx="33153" cy="51194"/>
            </a:xfrm>
            <a:custGeom>
              <a:avLst/>
              <a:gdLst/>
              <a:ahLst/>
              <a:cxnLst/>
              <a:rect l="l" t="t" r="r" b="b"/>
              <a:pathLst>
                <a:path w="656" h="1013" extrusionOk="0">
                  <a:moveTo>
                    <a:pt x="322" y="1"/>
                  </a:moveTo>
                  <a:cubicBezTo>
                    <a:pt x="144" y="1"/>
                    <a:pt x="1" y="227"/>
                    <a:pt x="1" y="513"/>
                  </a:cubicBezTo>
                  <a:cubicBezTo>
                    <a:pt x="1" y="798"/>
                    <a:pt x="144" y="1013"/>
                    <a:pt x="322" y="1013"/>
                  </a:cubicBezTo>
                  <a:cubicBezTo>
                    <a:pt x="513" y="1013"/>
                    <a:pt x="656" y="798"/>
                    <a:pt x="656" y="513"/>
                  </a:cubicBezTo>
                  <a:cubicBezTo>
                    <a:pt x="656" y="227"/>
                    <a:pt x="513" y="1"/>
                    <a:pt x="3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70"/>
            <p:cNvSpPr/>
            <p:nvPr/>
          </p:nvSpPr>
          <p:spPr>
            <a:xfrm>
              <a:off x="6202375" y="3221391"/>
              <a:ext cx="75250" cy="28756"/>
            </a:xfrm>
            <a:custGeom>
              <a:avLst/>
              <a:gdLst/>
              <a:ahLst/>
              <a:cxnLst/>
              <a:rect l="l" t="t" r="r" b="b"/>
              <a:pathLst>
                <a:path w="1489" h="569" extrusionOk="0">
                  <a:moveTo>
                    <a:pt x="856" y="1"/>
                  </a:moveTo>
                  <a:cubicBezTo>
                    <a:pt x="800" y="1"/>
                    <a:pt x="745" y="7"/>
                    <a:pt x="691" y="21"/>
                  </a:cubicBezTo>
                  <a:cubicBezTo>
                    <a:pt x="536" y="33"/>
                    <a:pt x="405" y="92"/>
                    <a:pt x="286" y="175"/>
                  </a:cubicBezTo>
                  <a:cubicBezTo>
                    <a:pt x="167" y="271"/>
                    <a:pt x="60" y="378"/>
                    <a:pt x="0" y="533"/>
                  </a:cubicBezTo>
                  <a:lnTo>
                    <a:pt x="0" y="568"/>
                  </a:lnTo>
                  <a:lnTo>
                    <a:pt x="12" y="568"/>
                  </a:lnTo>
                  <a:cubicBezTo>
                    <a:pt x="120" y="509"/>
                    <a:pt x="239" y="449"/>
                    <a:pt x="358" y="402"/>
                  </a:cubicBezTo>
                  <a:cubicBezTo>
                    <a:pt x="477" y="354"/>
                    <a:pt x="608" y="330"/>
                    <a:pt x="727" y="318"/>
                  </a:cubicBezTo>
                  <a:cubicBezTo>
                    <a:pt x="814" y="301"/>
                    <a:pt x="914" y="290"/>
                    <a:pt x="1003" y="290"/>
                  </a:cubicBezTo>
                  <a:cubicBezTo>
                    <a:pt x="1036" y="290"/>
                    <a:pt x="1067" y="291"/>
                    <a:pt x="1096" y="294"/>
                  </a:cubicBezTo>
                  <a:cubicBezTo>
                    <a:pt x="1215" y="318"/>
                    <a:pt x="1358" y="342"/>
                    <a:pt x="1477" y="378"/>
                  </a:cubicBezTo>
                  <a:lnTo>
                    <a:pt x="1489" y="378"/>
                  </a:lnTo>
                  <a:lnTo>
                    <a:pt x="1489" y="354"/>
                  </a:lnTo>
                  <a:lnTo>
                    <a:pt x="1489" y="342"/>
                  </a:lnTo>
                  <a:cubicBezTo>
                    <a:pt x="1393" y="199"/>
                    <a:pt x="1286" y="104"/>
                    <a:pt x="1132" y="56"/>
                  </a:cubicBezTo>
                  <a:cubicBezTo>
                    <a:pt x="1042" y="19"/>
                    <a:pt x="948" y="1"/>
                    <a:pt x="8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70"/>
            <p:cNvSpPr/>
            <p:nvPr/>
          </p:nvSpPr>
          <p:spPr>
            <a:xfrm>
              <a:off x="6403365" y="3220279"/>
              <a:ext cx="75857" cy="29261"/>
            </a:xfrm>
            <a:custGeom>
              <a:avLst/>
              <a:gdLst/>
              <a:ahLst/>
              <a:cxnLst/>
              <a:rect l="l" t="t" r="r" b="b"/>
              <a:pathLst>
                <a:path w="1501" h="579" extrusionOk="0">
                  <a:moveTo>
                    <a:pt x="663" y="1"/>
                  </a:moveTo>
                  <a:cubicBezTo>
                    <a:pt x="560" y="1"/>
                    <a:pt x="456" y="13"/>
                    <a:pt x="357" y="55"/>
                  </a:cubicBezTo>
                  <a:cubicBezTo>
                    <a:pt x="226" y="114"/>
                    <a:pt x="83" y="197"/>
                    <a:pt x="0" y="328"/>
                  </a:cubicBezTo>
                  <a:lnTo>
                    <a:pt x="0" y="352"/>
                  </a:lnTo>
                  <a:lnTo>
                    <a:pt x="0" y="364"/>
                  </a:lnTo>
                  <a:cubicBezTo>
                    <a:pt x="0" y="376"/>
                    <a:pt x="12" y="376"/>
                    <a:pt x="12" y="376"/>
                  </a:cubicBezTo>
                  <a:cubicBezTo>
                    <a:pt x="131" y="340"/>
                    <a:pt x="250" y="305"/>
                    <a:pt x="381" y="305"/>
                  </a:cubicBezTo>
                  <a:cubicBezTo>
                    <a:pt x="430" y="300"/>
                    <a:pt x="484" y="297"/>
                    <a:pt x="538" y="297"/>
                  </a:cubicBezTo>
                  <a:cubicBezTo>
                    <a:pt x="614" y="297"/>
                    <a:pt x="692" y="303"/>
                    <a:pt x="762" y="316"/>
                  </a:cubicBezTo>
                  <a:cubicBezTo>
                    <a:pt x="893" y="340"/>
                    <a:pt x="1012" y="364"/>
                    <a:pt x="1131" y="412"/>
                  </a:cubicBezTo>
                  <a:cubicBezTo>
                    <a:pt x="1250" y="459"/>
                    <a:pt x="1369" y="519"/>
                    <a:pt x="1477" y="578"/>
                  </a:cubicBezTo>
                  <a:cubicBezTo>
                    <a:pt x="1488" y="578"/>
                    <a:pt x="1500" y="578"/>
                    <a:pt x="1488" y="543"/>
                  </a:cubicBezTo>
                  <a:lnTo>
                    <a:pt x="1488" y="531"/>
                  </a:lnTo>
                  <a:cubicBezTo>
                    <a:pt x="1429" y="364"/>
                    <a:pt x="1322" y="257"/>
                    <a:pt x="1203" y="174"/>
                  </a:cubicBezTo>
                  <a:cubicBezTo>
                    <a:pt x="1084" y="78"/>
                    <a:pt x="953" y="43"/>
                    <a:pt x="798" y="7"/>
                  </a:cubicBezTo>
                  <a:cubicBezTo>
                    <a:pt x="754" y="3"/>
                    <a:pt x="708" y="1"/>
                    <a:pt x="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70"/>
            <p:cNvSpPr/>
            <p:nvPr/>
          </p:nvSpPr>
          <p:spPr>
            <a:xfrm>
              <a:off x="6650041" y="3252371"/>
              <a:ext cx="118763" cy="181884"/>
            </a:xfrm>
            <a:custGeom>
              <a:avLst/>
              <a:gdLst/>
              <a:ahLst/>
              <a:cxnLst/>
              <a:rect l="l" t="t" r="r" b="b"/>
              <a:pathLst>
                <a:path w="2350" h="3599" extrusionOk="0">
                  <a:moveTo>
                    <a:pt x="636" y="1"/>
                  </a:moveTo>
                  <a:cubicBezTo>
                    <a:pt x="435" y="1"/>
                    <a:pt x="220" y="50"/>
                    <a:pt x="1" y="158"/>
                  </a:cubicBezTo>
                  <a:lnTo>
                    <a:pt x="1" y="3599"/>
                  </a:lnTo>
                  <a:cubicBezTo>
                    <a:pt x="1" y="3599"/>
                    <a:pt x="5" y="3599"/>
                    <a:pt x="14" y="3599"/>
                  </a:cubicBezTo>
                  <a:cubicBezTo>
                    <a:pt x="147" y="3599"/>
                    <a:pt x="1281" y="3567"/>
                    <a:pt x="1763" y="2503"/>
                  </a:cubicBezTo>
                  <a:cubicBezTo>
                    <a:pt x="2349" y="1260"/>
                    <a:pt x="1657" y="1"/>
                    <a:pt x="636" y="1"/>
                  </a:cubicBezTo>
                  <a:close/>
                </a:path>
              </a:pathLst>
            </a:custGeom>
            <a:solidFill>
              <a:srgbClr val="F28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70"/>
            <p:cNvSpPr/>
            <p:nvPr/>
          </p:nvSpPr>
          <p:spPr>
            <a:xfrm>
              <a:off x="6663130" y="3284008"/>
              <a:ext cx="61757" cy="60594"/>
            </a:xfrm>
            <a:custGeom>
              <a:avLst/>
              <a:gdLst/>
              <a:ahLst/>
              <a:cxnLst/>
              <a:rect l="l" t="t" r="r" b="b"/>
              <a:pathLst>
                <a:path w="1222" h="1199" extrusionOk="0">
                  <a:moveTo>
                    <a:pt x="339" y="1"/>
                  </a:moveTo>
                  <a:cubicBezTo>
                    <a:pt x="147" y="1"/>
                    <a:pt x="0" y="50"/>
                    <a:pt x="6" y="50"/>
                  </a:cubicBezTo>
                  <a:cubicBezTo>
                    <a:pt x="7" y="50"/>
                    <a:pt x="14" y="48"/>
                    <a:pt x="27" y="44"/>
                  </a:cubicBezTo>
                  <a:lnTo>
                    <a:pt x="1170" y="1199"/>
                  </a:lnTo>
                  <a:cubicBezTo>
                    <a:pt x="1222" y="177"/>
                    <a:pt x="701" y="1"/>
                    <a:pt x="339" y="1"/>
                  </a:cubicBezTo>
                  <a:close/>
                </a:path>
              </a:pathLst>
            </a:custGeom>
            <a:solidFill>
              <a:srgbClr val="F28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70"/>
            <p:cNvSpPr/>
            <p:nvPr/>
          </p:nvSpPr>
          <p:spPr>
            <a:xfrm>
              <a:off x="6653680" y="3260306"/>
              <a:ext cx="72825" cy="84297"/>
            </a:xfrm>
            <a:custGeom>
              <a:avLst/>
              <a:gdLst/>
              <a:ahLst/>
              <a:cxnLst/>
              <a:rect l="l" t="t" r="r" b="b"/>
              <a:pathLst>
                <a:path w="1441" h="1668" fill="none" extrusionOk="0">
                  <a:moveTo>
                    <a:pt x="214" y="513"/>
                  </a:moveTo>
                  <a:cubicBezTo>
                    <a:pt x="0" y="584"/>
                    <a:pt x="1441" y="1"/>
                    <a:pt x="1357" y="1668"/>
                  </a:cubicBezTo>
                </a:path>
              </a:pathLst>
            </a:custGeom>
            <a:noFill/>
            <a:ln w="3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70"/>
            <p:cNvSpPr/>
            <p:nvPr/>
          </p:nvSpPr>
          <p:spPr>
            <a:xfrm>
              <a:off x="6635587" y="3406512"/>
              <a:ext cx="55440" cy="55440"/>
            </a:xfrm>
            <a:custGeom>
              <a:avLst/>
              <a:gdLst/>
              <a:ahLst/>
              <a:cxnLst/>
              <a:rect l="l" t="t" r="r" b="b"/>
              <a:pathLst>
                <a:path w="1097" h="1097" extrusionOk="0">
                  <a:moveTo>
                    <a:pt x="549" y="1"/>
                  </a:moveTo>
                  <a:cubicBezTo>
                    <a:pt x="251" y="1"/>
                    <a:pt x="1" y="251"/>
                    <a:pt x="1" y="549"/>
                  </a:cubicBezTo>
                  <a:cubicBezTo>
                    <a:pt x="1" y="846"/>
                    <a:pt x="251" y="1096"/>
                    <a:pt x="549" y="1096"/>
                  </a:cubicBezTo>
                  <a:cubicBezTo>
                    <a:pt x="846" y="1096"/>
                    <a:pt x="1096" y="846"/>
                    <a:pt x="1096" y="549"/>
                  </a:cubicBezTo>
                  <a:cubicBezTo>
                    <a:pt x="1096" y="239"/>
                    <a:pt x="846" y="1"/>
                    <a:pt x="5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70"/>
            <p:cNvSpPr/>
            <p:nvPr/>
          </p:nvSpPr>
          <p:spPr>
            <a:xfrm>
              <a:off x="5381031" y="2973300"/>
              <a:ext cx="117399" cy="119774"/>
            </a:xfrm>
            <a:custGeom>
              <a:avLst/>
              <a:gdLst/>
              <a:ahLst/>
              <a:cxnLst/>
              <a:rect l="l" t="t" r="r" b="b"/>
              <a:pathLst>
                <a:path w="2323" h="2370" extrusionOk="0">
                  <a:moveTo>
                    <a:pt x="1167" y="0"/>
                  </a:moveTo>
                  <a:cubicBezTo>
                    <a:pt x="810" y="0"/>
                    <a:pt x="489" y="108"/>
                    <a:pt x="274" y="262"/>
                  </a:cubicBezTo>
                  <a:cubicBezTo>
                    <a:pt x="108" y="358"/>
                    <a:pt x="0" y="489"/>
                    <a:pt x="0" y="608"/>
                  </a:cubicBezTo>
                  <a:lnTo>
                    <a:pt x="0" y="667"/>
                  </a:lnTo>
                  <a:lnTo>
                    <a:pt x="0" y="762"/>
                  </a:lnTo>
                  <a:cubicBezTo>
                    <a:pt x="0" y="977"/>
                    <a:pt x="155" y="1191"/>
                    <a:pt x="393" y="1322"/>
                  </a:cubicBezTo>
                  <a:lnTo>
                    <a:pt x="393" y="1715"/>
                  </a:lnTo>
                  <a:cubicBezTo>
                    <a:pt x="393" y="1786"/>
                    <a:pt x="465" y="1858"/>
                    <a:pt x="572" y="1917"/>
                  </a:cubicBezTo>
                  <a:lnTo>
                    <a:pt x="572" y="2096"/>
                  </a:lnTo>
                  <a:cubicBezTo>
                    <a:pt x="572" y="2215"/>
                    <a:pt x="810" y="2370"/>
                    <a:pt x="1143" y="2370"/>
                  </a:cubicBezTo>
                  <a:cubicBezTo>
                    <a:pt x="1489" y="2370"/>
                    <a:pt x="1727" y="2215"/>
                    <a:pt x="1727" y="2096"/>
                  </a:cubicBezTo>
                  <a:lnTo>
                    <a:pt x="1727" y="1917"/>
                  </a:lnTo>
                  <a:cubicBezTo>
                    <a:pt x="1846" y="1858"/>
                    <a:pt x="1905" y="1775"/>
                    <a:pt x="1905" y="1715"/>
                  </a:cubicBezTo>
                  <a:lnTo>
                    <a:pt x="1905" y="1322"/>
                  </a:lnTo>
                  <a:cubicBezTo>
                    <a:pt x="2144" y="1191"/>
                    <a:pt x="2286" y="977"/>
                    <a:pt x="2286" y="762"/>
                  </a:cubicBezTo>
                  <a:lnTo>
                    <a:pt x="2286" y="667"/>
                  </a:lnTo>
                  <a:cubicBezTo>
                    <a:pt x="2322" y="643"/>
                    <a:pt x="2322" y="620"/>
                    <a:pt x="2322" y="608"/>
                  </a:cubicBezTo>
                  <a:cubicBezTo>
                    <a:pt x="2322" y="477"/>
                    <a:pt x="2215" y="358"/>
                    <a:pt x="2060" y="262"/>
                  </a:cubicBezTo>
                  <a:cubicBezTo>
                    <a:pt x="1846" y="108"/>
                    <a:pt x="1513" y="0"/>
                    <a:pt x="11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70"/>
            <p:cNvSpPr/>
            <p:nvPr/>
          </p:nvSpPr>
          <p:spPr>
            <a:xfrm>
              <a:off x="5331706" y="2771704"/>
              <a:ext cx="216654" cy="237728"/>
            </a:xfrm>
            <a:custGeom>
              <a:avLst/>
              <a:gdLst/>
              <a:ahLst/>
              <a:cxnLst/>
              <a:rect l="l" t="t" r="r" b="b"/>
              <a:pathLst>
                <a:path w="4287" h="4704" extrusionOk="0">
                  <a:moveTo>
                    <a:pt x="2143" y="1"/>
                  </a:moveTo>
                  <a:cubicBezTo>
                    <a:pt x="953" y="1"/>
                    <a:pt x="0" y="834"/>
                    <a:pt x="0" y="1858"/>
                  </a:cubicBezTo>
                  <a:cubicBezTo>
                    <a:pt x="0" y="2442"/>
                    <a:pt x="298" y="2942"/>
                    <a:pt x="750" y="3287"/>
                  </a:cubicBezTo>
                  <a:cubicBezTo>
                    <a:pt x="845" y="3561"/>
                    <a:pt x="1012" y="3989"/>
                    <a:pt x="1107" y="4240"/>
                  </a:cubicBezTo>
                  <a:cubicBezTo>
                    <a:pt x="1274" y="4644"/>
                    <a:pt x="1750" y="4704"/>
                    <a:pt x="2119" y="4704"/>
                  </a:cubicBezTo>
                  <a:cubicBezTo>
                    <a:pt x="2500" y="4704"/>
                    <a:pt x="2977" y="4644"/>
                    <a:pt x="3131" y="4240"/>
                  </a:cubicBezTo>
                  <a:cubicBezTo>
                    <a:pt x="3239" y="3978"/>
                    <a:pt x="3405" y="3561"/>
                    <a:pt x="3489" y="3287"/>
                  </a:cubicBezTo>
                  <a:cubicBezTo>
                    <a:pt x="3989" y="2942"/>
                    <a:pt x="4286" y="2442"/>
                    <a:pt x="4286" y="1858"/>
                  </a:cubicBezTo>
                  <a:cubicBezTo>
                    <a:pt x="4286" y="834"/>
                    <a:pt x="3334" y="1"/>
                    <a:pt x="2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70"/>
            <p:cNvSpPr/>
            <p:nvPr/>
          </p:nvSpPr>
          <p:spPr>
            <a:xfrm>
              <a:off x="5392453" y="2845136"/>
              <a:ext cx="37347" cy="143880"/>
            </a:xfrm>
            <a:custGeom>
              <a:avLst/>
              <a:gdLst/>
              <a:ahLst/>
              <a:cxnLst/>
              <a:rect l="l" t="t" r="r" b="b"/>
              <a:pathLst>
                <a:path w="739" h="2847" fill="none" extrusionOk="0">
                  <a:moveTo>
                    <a:pt x="739" y="2846"/>
                  </a:moveTo>
                  <a:lnTo>
                    <a:pt x="739" y="620"/>
                  </a:lnTo>
                  <a:cubicBezTo>
                    <a:pt x="739" y="0"/>
                    <a:pt x="1" y="274"/>
                    <a:pt x="84" y="870"/>
                  </a:cubicBezTo>
                  <a:cubicBezTo>
                    <a:pt x="144" y="1251"/>
                    <a:pt x="739" y="1334"/>
                    <a:pt x="739" y="1334"/>
                  </a:cubicBezTo>
                </a:path>
              </a:pathLst>
            </a:custGeom>
            <a:solidFill>
              <a:schemeClr val="lt1"/>
            </a:solidFill>
            <a:ln w="3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70"/>
            <p:cNvSpPr/>
            <p:nvPr/>
          </p:nvSpPr>
          <p:spPr>
            <a:xfrm>
              <a:off x="5449005" y="2845136"/>
              <a:ext cx="37347" cy="143880"/>
            </a:xfrm>
            <a:custGeom>
              <a:avLst/>
              <a:gdLst/>
              <a:ahLst/>
              <a:cxnLst/>
              <a:rect l="l" t="t" r="r" b="b"/>
              <a:pathLst>
                <a:path w="739" h="2847" fill="none" extrusionOk="0">
                  <a:moveTo>
                    <a:pt x="1" y="2846"/>
                  </a:moveTo>
                  <a:lnTo>
                    <a:pt x="1" y="620"/>
                  </a:lnTo>
                  <a:cubicBezTo>
                    <a:pt x="1" y="0"/>
                    <a:pt x="739" y="274"/>
                    <a:pt x="656" y="870"/>
                  </a:cubicBezTo>
                  <a:cubicBezTo>
                    <a:pt x="596" y="1251"/>
                    <a:pt x="1" y="1334"/>
                    <a:pt x="1" y="1334"/>
                  </a:cubicBezTo>
                </a:path>
              </a:pathLst>
            </a:custGeom>
            <a:solidFill>
              <a:schemeClr val="lt1"/>
            </a:solidFill>
            <a:ln w="3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70"/>
            <p:cNvSpPr/>
            <p:nvPr/>
          </p:nvSpPr>
          <p:spPr>
            <a:xfrm>
              <a:off x="5439403" y="2675429"/>
              <a:ext cx="51" cy="60847"/>
            </a:xfrm>
            <a:custGeom>
              <a:avLst/>
              <a:gdLst/>
              <a:ahLst/>
              <a:cxnLst/>
              <a:rect l="l" t="t" r="r" b="b"/>
              <a:pathLst>
                <a:path w="1" h="1204" fill="none" extrusionOk="0">
                  <a:moveTo>
                    <a:pt x="0" y="1203"/>
                  </a:moveTo>
                  <a:lnTo>
                    <a:pt x="0" y="1"/>
                  </a:lnTo>
                </a:path>
              </a:pathLst>
            </a:custGeom>
            <a:noFill/>
            <a:ln w="3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70"/>
            <p:cNvSpPr/>
            <p:nvPr/>
          </p:nvSpPr>
          <p:spPr>
            <a:xfrm>
              <a:off x="5236594" y="2877631"/>
              <a:ext cx="62060" cy="51"/>
            </a:xfrm>
            <a:custGeom>
              <a:avLst/>
              <a:gdLst/>
              <a:ahLst/>
              <a:cxnLst/>
              <a:rect l="l" t="t" r="r" b="b"/>
              <a:pathLst>
                <a:path w="1228" h="1" fill="none" extrusionOk="0">
                  <a:moveTo>
                    <a:pt x="1" y="0"/>
                  </a:moveTo>
                  <a:lnTo>
                    <a:pt x="1227" y="0"/>
                  </a:lnTo>
                </a:path>
              </a:pathLst>
            </a:custGeom>
            <a:noFill/>
            <a:ln w="3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70"/>
            <p:cNvSpPr/>
            <p:nvPr/>
          </p:nvSpPr>
          <p:spPr>
            <a:xfrm>
              <a:off x="5581415" y="2877631"/>
              <a:ext cx="60797" cy="51"/>
            </a:xfrm>
            <a:custGeom>
              <a:avLst/>
              <a:gdLst/>
              <a:ahLst/>
              <a:cxnLst/>
              <a:rect l="l" t="t" r="r" b="b"/>
              <a:pathLst>
                <a:path w="1203" h="1" fill="none" extrusionOk="0">
                  <a:moveTo>
                    <a:pt x="0" y="0"/>
                  </a:moveTo>
                  <a:lnTo>
                    <a:pt x="1203" y="0"/>
                  </a:lnTo>
                </a:path>
              </a:pathLst>
            </a:custGeom>
            <a:noFill/>
            <a:ln w="3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70"/>
            <p:cNvSpPr/>
            <p:nvPr/>
          </p:nvSpPr>
          <p:spPr>
            <a:xfrm>
              <a:off x="5296178" y="2977495"/>
              <a:ext cx="43361" cy="43968"/>
            </a:xfrm>
            <a:custGeom>
              <a:avLst/>
              <a:gdLst/>
              <a:ahLst/>
              <a:cxnLst/>
              <a:rect l="l" t="t" r="r" b="b"/>
              <a:pathLst>
                <a:path w="858" h="870" fill="none" extrusionOk="0">
                  <a:moveTo>
                    <a:pt x="1" y="870"/>
                  </a:moveTo>
                  <a:lnTo>
                    <a:pt x="858" y="1"/>
                  </a:lnTo>
                </a:path>
              </a:pathLst>
            </a:custGeom>
            <a:noFill/>
            <a:ln w="3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70"/>
            <p:cNvSpPr/>
            <p:nvPr/>
          </p:nvSpPr>
          <p:spPr>
            <a:xfrm>
              <a:off x="5539872" y="2733800"/>
              <a:ext cx="42755" cy="43968"/>
            </a:xfrm>
            <a:custGeom>
              <a:avLst/>
              <a:gdLst/>
              <a:ahLst/>
              <a:cxnLst/>
              <a:rect l="l" t="t" r="r" b="b"/>
              <a:pathLst>
                <a:path w="846" h="870" fill="none" extrusionOk="0">
                  <a:moveTo>
                    <a:pt x="1" y="870"/>
                  </a:moveTo>
                  <a:lnTo>
                    <a:pt x="846" y="1"/>
                  </a:lnTo>
                </a:path>
              </a:pathLst>
            </a:custGeom>
            <a:noFill/>
            <a:ln w="3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70"/>
            <p:cNvSpPr/>
            <p:nvPr/>
          </p:nvSpPr>
          <p:spPr>
            <a:xfrm>
              <a:off x="5296178" y="2733800"/>
              <a:ext cx="43361" cy="43968"/>
            </a:xfrm>
            <a:custGeom>
              <a:avLst/>
              <a:gdLst/>
              <a:ahLst/>
              <a:cxnLst/>
              <a:rect l="l" t="t" r="r" b="b"/>
              <a:pathLst>
                <a:path w="858" h="870" fill="none" extrusionOk="0">
                  <a:moveTo>
                    <a:pt x="1" y="1"/>
                  </a:moveTo>
                  <a:lnTo>
                    <a:pt x="858" y="870"/>
                  </a:lnTo>
                </a:path>
              </a:pathLst>
            </a:custGeom>
            <a:noFill/>
            <a:ln w="3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70"/>
            <p:cNvSpPr/>
            <p:nvPr/>
          </p:nvSpPr>
          <p:spPr>
            <a:xfrm>
              <a:off x="5539872" y="2977495"/>
              <a:ext cx="42755" cy="43968"/>
            </a:xfrm>
            <a:custGeom>
              <a:avLst/>
              <a:gdLst/>
              <a:ahLst/>
              <a:cxnLst/>
              <a:rect l="l" t="t" r="r" b="b"/>
              <a:pathLst>
                <a:path w="846" h="870" fill="none" extrusionOk="0">
                  <a:moveTo>
                    <a:pt x="1" y="1"/>
                  </a:moveTo>
                  <a:lnTo>
                    <a:pt x="846" y="870"/>
                  </a:lnTo>
                </a:path>
              </a:pathLst>
            </a:custGeom>
            <a:noFill/>
            <a:ln w="3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70"/>
            <p:cNvSpPr/>
            <p:nvPr/>
          </p:nvSpPr>
          <p:spPr>
            <a:xfrm>
              <a:off x="7302891" y="2432341"/>
              <a:ext cx="413447" cy="340623"/>
            </a:xfrm>
            <a:custGeom>
              <a:avLst/>
              <a:gdLst/>
              <a:ahLst/>
              <a:cxnLst/>
              <a:rect l="l" t="t" r="r" b="b"/>
              <a:pathLst>
                <a:path w="8181" h="6740" extrusionOk="0">
                  <a:moveTo>
                    <a:pt x="918" y="1"/>
                  </a:moveTo>
                  <a:cubicBezTo>
                    <a:pt x="418" y="1"/>
                    <a:pt x="1" y="417"/>
                    <a:pt x="1" y="929"/>
                  </a:cubicBezTo>
                  <a:lnTo>
                    <a:pt x="1" y="3918"/>
                  </a:lnTo>
                  <a:cubicBezTo>
                    <a:pt x="1" y="4418"/>
                    <a:pt x="418" y="4835"/>
                    <a:pt x="918" y="4835"/>
                  </a:cubicBezTo>
                  <a:lnTo>
                    <a:pt x="1358" y="4835"/>
                  </a:lnTo>
                  <a:lnTo>
                    <a:pt x="537" y="6740"/>
                  </a:lnTo>
                  <a:lnTo>
                    <a:pt x="4168" y="4835"/>
                  </a:lnTo>
                  <a:lnTo>
                    <a:pt x="7264" y="4835"/>
                  </a:lnTo>
                  <a:cubicBezTo>
                    <a:pt x="7764" y="4835"/>
                    <a:pt x="8181" y="4418"/>
                    <a:pt x="8181" y="3918"/>
                  </a:cubicBezTo>
                  <a:lnTo>
                    <a:pt x="8181" y="929"/>
                  </a:lnTo>
                  <a:cubicBezTo>
                    <a:pt x="8169" y="417"/>
                    <a:pt x="7752" y="1"/>
                    <a:pt x="72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70"/>
            <p:cNvSpPr/>
            <p:nvPr/>
          </p:nvSpPr>
          <p:spPr>
            <a:xfrm>
              <a:off x="7302891" y="2432341"/>
              <a:ext cx="413447" cy="340623"/>
            </a:xfrm>
            <a:custGeom>
              <a:avLst/>
              <a:gdLst/>
              <a:ahLst/>
              <a:cxnLst/>
              <a:rect l="l" t="t" r="r" b="b"/>
              <a:pathLst>
                <a:path w="8181" h="6740" fill="none" extrusionOk="0">
                  <a:moveTo>
                    <a:pt x="7252" y="1"/>
                  </a:moveTo>
                  <a:lnTo>
                    <a:pt x="918" y="1"/>
                  </a:lnTo>
                  <a:cubicBezTo>
                    <a:pt x="418" y="1"/>
                    <a:pt x="1" y="417"/>
                    <a:pt x="1" y="929"/>
                  </a:cubicBezTo>
                  <a:lnTo>
                    <a:pt x="1" y="3918"/>
                  </a:lnTo>
                  <a:cubicBezTo>
                    <a:pt x="1" y="4418"/>
                    <a:pt x="418" y="4835"/>
                    <a:pt x="918" y="4835"/>
                  </a:cubicBezTo>
                  <a:lnTo>
                    <a:pt x="1358" y="4835"/>
                  </a:lnTo>
                  <a:lnTo>
                    <a:pt x="537" y="6740"/>
                  </a:lnTo>
                  <a:lnTo>
                    <a:pt x="4168" y="4835"/>
                  </a:lnTo>
                  <a:lnTo>
                    <a:pt x="7264" y="4835"/>
                  </a:lnTo>
                  <a:cubicBezTo>
                    <a:pt x="7764" y="4835"/>
                    <a:pt x="8181" y="4418"/>
                    <a:pt x="8181" y="3918"/>
                  </a:cubicBezTo>
                  <a:lnTo>
                    <a:pt x="8181" y="929"/>
                  </a:lnTo>
                  <a:cubicBezTo>
                    <a:pt x="8169" y="417"/>
                    <a:pt x="7752" y="1"/>
                    <a:pt x="7252" y="1"/>
                  </a:cubicBezTo>
                  <a:close/>
                </a:path>
              </a:pathLst>
            </a:custGeom>
            <a:noFill/>
            <a:ln w="3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70"/>
            <p:cNvSpPr/>
            <p:nvPr/>
          </p:nvSpPr>
          <p:spPr>
            <a:xfrm>
              <a:off x="7404624" y="2499759"/>
              <a:ext cx="76463" cy="146256"/>
            </a:xfrm>
            <a:custGeom>
              <a:avLst/>
              <a:gdLst/>
              <a:ahLst/>
              <a:cxnLst/>
              <a:rect l="l" t="t" r="r" b="b"/>
              <a:pathLst>
                <a:path w="1513" h="2894" extrusionOk="0">
                  <a:moveTo>
                    <a:pt x="667" y="0"/>
                  </a:moveTo>
                  <a:lnTo>
                    <a:pt x="667" y="488"/>
                  </a:lnTo>
                  <a:lnTo>
                    <a:pt x="1048" y="488"/>
                  </a:lnTo>
                  <a:lnTo>
                    <a:pt x="1048" y="0"/>
                  </a:lnTo>
                  <a:close/>
                  <a:moveTo>
                    <a:pt x="679" y="762"/>
                  </a:moveTo>
                  <a:lnTo>
                    <a:pt x="679" y="1000"/>
                  </a:lnTo>
                  <a:cubicBezTo>
                    <a:pt x="679" y="1060"/>
                    <a:pt x="679" y="1119"/>
                    <a:pt x="667" y="1155"/>
                  </a:cubicBezTo>
                  <a:cubicBezTo>
                    <a:pt x="667" y="1191"/>
                    <a:pt x="655" y="1227"/>
                    <a:pt x="655" y="1250"/>
                  </a:cubicBezTo>
                  <a:cubicBezTo>
                    <a:pt x="643" y="1286"/>
                    <a:pt x="619" y="1322"/>
                    <a:pt x="595" y="1346"/>
                  </a:cubicBezTo>
                  <a:cubicBezTo>
                    <a:pt x="572" y="1381"/>
                    <a:pt x="536" y="1429"/>
                    <a:pt x="476" y="1489"/>
                  </a:cubicBezTo>
                  <a:lnTo>
                    <a:pt x="310" y="1655"/>
                  </a:lnTo>
                  <a:cubicBezTo>
                    <a:pt x="191" y="1762"/>
                    <a:pt x="107" y="1858"/>
                    <a:pt x="72" y="1941"/>
                  </a:cubicBezTo>
                  <a:cubicBezTo>
                    <a:pt x="24" y="2036"/>
                    <a:pt x="0" y="2120"/>
                    <a:pt x="0" y="2215"/>
                  </a:cubicBezTo>
                  <a:cubicBezTo>
                    <a:pt x="0" y="2417"/>
                    <a:pt x="72" y="2584"/>
                    <a:pt x="214" y="2703"/>
                  </a:cubicBezTo>
                  <a:cubicBezTo>
                    <a:pt x="357" y="2834"/>
                    <a:pt x="536" y="2893"/>
                    <a:pt x="774" y="2893"/>
                  </a:cubicBezTo>
                  <a:cubicBezTo>
                    <a:pt x="905" y="2893"/>
                    <a:pt x="1024" y="2870"/>
                    <a:pt x="1155" y="2834"/>
                  </a:cubicBezTo>
                  <a:cubicBezTo>
                    <a:pt x="1274" y="2798"/>
                    <a:pt x="1393" y="2751"/>
                    <a:pt x="1512" y="2679"/>
                  </a:cubicBezTo>
                  <a:lnTo>
                    <a:pt x="1512" y="2322"/>
                  </a:lnTo>
                  <a:cubicBezTo>
                    <a:pt x="1393" y="2405"/>
                    <a:pt x="1274" y="2465"/>
                    <a:pt x="1155" y="2512"/>
                  </a:cubicBezTo>
                  <a:cubicBezTo>
                    <a:pt x="1048" y="2560"/>
                    <a:pt x="941" y="2584"/>
                    <a:pt x="834" y="2584"/>
                  </a:cubicBezTo>
                  <a:cubicBezTo>
                    <a:pt x="703" y="2584"/>
                    <a:pt x="595" y="2548"/>
                    <a:pt x="512" y="2477"/>
                  </a:cubicBezTo>
                  <a:cubicBezTo>
                    <a:pt x="429" y="2405"/>
                    <a:pt x="381" y="2310"/>
                    <a:pt x="381" y="2203"/>
                  </a:cubicBezTo>
                  <a:cubicBezTo>
                    <a:pt x="381" y="2143"/>
                    <a:pt x="393" y="2084"/>
                    <a:pt x="429" y="2024"/>
                  </a:cubicBezTo>
                  <a:cubicBezTo>
                    <a:pt x="464" y="1965"/>
                    <a:pt x="512" y="1893"/>
                    <a:pt x="595" y="1834"/>
                  </a:cubicBezTo>
                  <a:lnTo>
                    <a:pt x="762" y="1667"/>
                  </a:lnTo>
                  <a:cubicBezTo>
                    <a:pt x="869" y="1548"/>
                    <a:pt x="953" y="1453"/>
                    <a:pt x="988" y="1369"/>
                  </a:cubicBezTo>
                  <a:cubicBezTo>
                    <a:pt x="1024" y="1286"/>
                    <a:pt x="1036" y="1191"/>
                    <a:pt x="1036" y="1060"/>
                  </a:cubicBezTo>
                  <a:lnTo>
                    <a:pt x="1036" y="7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70"/>
            <p:cNvSpPr/>
            <p:nvPr/>
          </p:nvSpPr>
          <p:spPr>
            <a:xfrm>
              <a:off x="7516515" y="2461249"/>
              <a:ext cx="76463" cy="146256"/>
            </a:xfrm>
            <a:custGeom>
              <a:avLst/>
              <a:gdLst/>
              <a:ahLst/>
              <a:cxnLst/>
              <a:rect l="l" t="t" r="r" b="b"/>
              <a:pathLst>
                <a:path w="1513" h="2894" extrusionOk="0">
                  <a:moveTo>
                    <a:pt x="739" y="0"/>
                  </a:moveTo>
                  <a:cubicBezTo>
                    <a:pt x="608" y="0"/>
                    <a:pt x="489" y="24"/>
                    <a:pt x="370" y="60"/>
                  </a:cubicBezTo>
                  <a:cubicBezTo>
                    <a:pt x="239" y="96"/>
                    <a:pt x="120" y="143"/>
                    <a:pt x="1" y="215"/>
                  </a:cubicBezTo>
                  <a:lnTo>
                    <a:pt x="1" y="572"/>
                  </a:lnTo>
                  <a:cubicBezTo>
                    <a:pt x="132" y="488"/>
                    <a:pt x="239" y="429"/>
                    <a:pt x="358" y="381"/>
                  </a:cubicBezTo>
                  <a:cubicBezTo>
                    <a:pt x="465" y="334"/>
                    <a:pt x="572" y="310"/>
                    <a:pt x="679" y="310"/>
                  </a:cubicBezTo>
                  <a:cubicBezTo>
                    <a:pt x="810" y="310"/>
                    <a:pt x="929" y="346"/>
                    <a:pt x="1001" y="417"/>
                  </a:cubicBezTo>
                  <a:cubicBezTo>
                    <a:pt x="1084" y="488"/>
                    <a:pt x="1132" y="584"/>
                    <a:pt x="1132" y="691"/>
                  </a:cubicBezTo>
                  <a:cubicBezTo>
                    <a:pt x="1132" y="750"/>
                    <a:pt x="1120" y="810"/>
                    <a:pt x="1084" y="869"/>
                  </a:cubicBezTo>
                  <a:cubicBezTo>
                    <a:pt x="1048" y="929"/>
                    <a:pt x="1001" y="1000"/>
                    <a:pt x="929" y="1060"/>
                  </a:cubicBezTo>
                  <a:lnTo>
                    <a:pt x="751" y="1239"/>
                  </a:lnTo>
                  <a:cubicBezTo>
                    <a:pt x="644" y="1346"/>
                    <a:pt x="572" y="1441"/>
                    <a:pt x="536" y="1524"/>
                  </a:cubicBezTo>
                  <a:cubicBezTo>
                    <a:pt x="501" y="1608"/>
                    <a:pt x="477" y="1703"/>
                    <a:pt x="477" y="1834"/>
                  </a:cubicBezTo>
                  <a:lnTo>
                    <a:pt x="477" y="2131"/>
                  </a:lnTo>
                  <a:lnTo>
                    <a:pt x="846" y="2131"/>
                  </a:lnTo>
                  <a:lnTo>
                    <a:pt x="846" y="1893"/>
                  </a:lnTo>
                  <a:cubicBezTo>
                    <a:pt x="846" y="1834"/>
                    <a:pt x="846" y="1774"/>
                    <a:pt x="846" y="1739"/>
                  </a:cubicBezTo>
                  <a:cubicBezTo>
                    <a:pt x="846" y="1703"/>
                    <a:pt x="858" y="1667"/>
                    <a:pt x="858" y="1643"/>
                  </a:cubicBezTo>
                  <a:cubicBezTo>
                    <a:pt x="870" y="1608"/>
                    <a:pt x="894" y="1572"/>
                    <a:pt x="917" y="1548"/>
                  </a:cubicBezTo>
                  <a:cubicBezTo>
                    <a:pt x="941" y="1512"/>
                    <a:pt x="977" y="1465"/>
                    <a:pt x="1037" y="1405"/>
                  </a:cubicBezTo>
                  <a:lnTo>
                    <a:pt x="1215" y="1239"/>
                  </a:lnTo>
                  <a:cubicBezTo>
                    <a:pt x="1322" y="1131"/>
                    <a:pt x="1406" y="1036"/>
                    <a:pt x="1453" y="953"/>
                  </a:cubicBezTo>
                  <a:cubicBezTo>
                    <a:pt x="1489" y="858"/>
                    <a:pt x="1513" y="774"/>
                    <a:pt x="1513" y="679"/>
                  </a:cubicBezTo>
                  <a:cubicBezTo>
                    <a:pt x="1513" y="477"/>
                    <a:pt x="1441" y="310"/>
                    <a:pt x="1298" y="191"/>
                  </a:cubicBezTo>
                  <a:cubicBezTo>
                    <a:pt x="1168" y="60"/>
                    <a:pt x="977" y="0"/>
                    <a:pt x="739" y="0"/>
                  </a:cubicBezTo>
                  <a:close/>
                  <a:moveTo>
                    <a:pt x="465" y="2405"/>
                  </a:moveTo>
                  <a:lnTo>
                    <a:pt x="465" y="2893"/>
                  </a:lnTo>
                  <a:lnTo>
                    <a:pt x="858" y="2893"/>
                  </a:lnTo>
                  <a:lnTo>
                    <a:pt x="858" y="24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70"/>
            <p:cNvSpPr/>
            <p:nvPr/>
          </p:nvSpPr>
          <p:spPr>
            <a:xfrm>
              <a:off x="7001432" y="2886071"/>
              <a:ext cx="413447" cy="330364"/>
            </a:xfrm>
            <a:custGeom>
              <a:avLst/>
              <a:gdLst/>
              <a:ahLst/>
              <a:cxnLst/>
              <a:rect l="l" t="t" r="r" b="b"/>
              <a:pathLst>
                <a:path w="8181" h="6537" extrusionOk="0">
                  <a:moveTo>
                    <a:pt x="918" y="0"/>
                  </a:moveTo>
                  <a:cubicBezTo>
                    <a:pt x="418" y="0"/>
                    <a:pt x="1" y="417"/>
                    <a:pt x="1" y="917"/>
                  </a:cubicBezTo>
                  <a:lnTo>
                    <a:pt x="1" y="3917"/>
                  </a:lnTo>
                  <a:cubicBezTo>
                    <a:pt x="1" y="4417"/>
                    <a:pt x="418" y="4834"/>
                    <a:pt x="918" y="4834"/>
                  </a:cubicBezTo>
                  <a:lnTo>
                    <a:pt x="1346" y="4834"/>
                  </a:lnTo>
                  <a:lnTo>
                    <a:pt x="537" y="6537"/>
                  </a:lnTo>
                  <a:lnTo>
                    <a:pt x="4168" y="4834"/>
                  </a:lnTo>
                  <a:lnTo>
                    <a:pt x="7264" y="4834"/>
                  </a:lnTo>
                  <a:cubicBezTo>
                    <a:pt x="7764" y="4834"/>
                    <a:pt x="8181" y="4417"/>
                    <a:pt x="8181" y="3917"/>
                  </a:cubicBezTo>
                  <a:lnTo>
                    <a:pt x="8181" y="917"/>
                  </a:lnTo>
                  <a:cubicBezTo>
                    <a:pt x="8181" y="417"/>
                    <a:pt x="7764" y="0"/>
                    <a:pt x="72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70"/>
            <p:cNvSpPr/>
            <p:nvPr/>
          </p:nvSpPr>
          <p:spPr>
            <a:xfrm>
              <a:off x="7001432" y="2886071"/>
              <a:ext cx="413447" cy="330364"/>
            </a:xfrm>
            <a:custGeom>
              <a:avLst/>
              <a:gdLst/>
              <a:ahLst/>
              <a:cxnLst/>
              <a:rect l="l" t="t" r="r" b="b"/>
              <a:pathLst>
                <a:path w="8181" h="6537" fill="none" extrusionOk="0">
                  <a:moveTo>
                    <a:pt x="7240" y="0"/>
                  </a:moveTo>
                  <a:lnTo>
                    <a:pt x="918" y="0"/>
                  </a:lnTo>
                  <a:cubicBezTo>
                    <a:pt x="418" y="0"/>
                    <a:pt x="1" y="417"/>
                    <a:pt x="1" y="917"/>
                  </a:cubicBezTo>
                  <a:lnTo>
                    <a:pt x="1" y="3917"/>
                  </a:lnTo>
                  <a:cubicBezTo>
                    <a:pt x="1" y="4417"/>
                    <a:pt x="418" y="4834"/>
                    <a:pt x="918" y="4834"/>
                  </a:cubicBezTo>
                  <a:lnTo>
                    <a:pt x="1346" y="4834"/>
                  </a:lnTo>
                  <a:lnTo>
                    <a:pt x="537" y="6537"/>
                  </a:lnTo>
                  <a:lnTo>
                    <a:pt x="4168" y="4834"/>
                  </a:lnTo>
                  <a:lnTo>
                    <a:pt x="7264" y="4834"/>
                  </a:lnTo>
                  <a:cubicBezTo>
                    <a:pt x="7764" y="4834"/>
                    <a:pt x="8181" y="4417"/>
                    <a:pt x="8181" y="3917"/>
                  </a:cubicBezTo>
                  <a:lnTo>
                    <a:pt x="8181" y="917"/>
                  </a:lnTo>
                  <a:cubicBezTo>
                    <a:pt x="8181" y="417"/>
                    <a:pt x="7764" y="0"/>
                    <a:pt x="7240" y="0"/>
                  </a:cubicBezTo>
                  <a:close/>
                </a:path>
              </a:pathLst>
            </a:custGeom>
            <a:noFill/>
            <a:ln w="3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70"/>
            <p:cNvSpPr/>
            <p:nvPr/>
          </p:nvSpPr>
          <p:spPr>
            <a:xfrm>
              <a:off x="7042368" y="2958240"/>
              <a:ext cx="330414" cy="51"/>
            </a:xfrm>
            <a:custGeom>
              <a:avLst/>
              <a:gdLst/>
              <a:ahLst/>
              <a:cxnLst/>
              <a:rect l="l" t="t" r="r" b="b"/>
              <a:pathLst>
                <a:path w="6538" h="1" fill="none" extrusionOk="0">
                  <a:moveTo>
                    <a:pt x="1" y="1"/>
                  </a:moveTo>
                  <a:lnTo>
                    <a:pt x="6537" y="1"/>
                  </a:lnTo>
                </a:path>
              </a:pathLst>
            </a:custGeom>
            <a:noFill/>
            <a:ln w="3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70"/>
            <p:cNvSpPr/>
            <p:nvPr/>
          </p:nvSpPr>
          <p:spPr>
            <a:xfrm>
              <a:off x="7060410" y="3009384"/>
              <a:ext cx="294280" cy="51"/>
            </a:xfrm>
            <a:custGeom>
              <a:avLst/>
              <a:gdLst/>
              <a:ahLst/>
              <a:cxnLst/>
              <a:rect l="l" t="t" r="r" b="b"/>
              <a:pathLst>
                <a:path w="5823" h="1" fill="none" extrusionOk="0">
                  <a:moveTo>
                    <a:pt x="1" y="1"/>
                  </a:moveTo>
                  <a:lnTo>
                    <a:pt x="5823" y="1"/>
                  </a:lnTo>
                </a:path>
              </a:pathLst>
            </a:custGeom>
            <a:noFill/>
            <a:ln w="3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70"/>
            <p:cNvSpPr/>
            <p:nvPr/>
          </p:nvSpPr>
          <p:spPr>
            <a:xfrm>
              <a:off x="7078452" y="3061135"/>
              <a:ext cx="258196" cy="51"/>
            </a:xfrm>
            <a:custGeom>
              <a:avLst/>
              <a:gdLst/>
              <a:ahLst/>
              <a:cxnLst/>
              <a:rect l="l" t="t" r="r" b="b"/>
              <a:pathLst>
                <a:path w="5109" h="1" fill="none" extrusionOk="0">
                  <a:moveTo>
                    <a:pt x="1" y="1"/>
                  </a:moveTo>
                  <a:lnTo>
                    <a:pt x="5109" y="1"/>
                  </a:lnTo>
                </a:path>
              </a:pathLst>
            </a:custGeom>
            <a:noFill/>
            <a:ln w="3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70"/>
            <p:cNvSpPr/>
            <p:nvPr/>
          </p:nvSpPr>
          <p:spPr>
            <a:xfrm>
              <a:off x="4776900" y="4649697"/>
              <a:ext cx="3270332" cy="51"/>
            </a:xfrm>
            <a:custGeom>
              <a:avLst/>
              <a:gdLst/>
              <a:ahLst/>
              <a:cxnLst/>
              <a:rect l="l" t="t" r="r" b="b"/>
              <a:pathLst>
                <a:path w="64711" h="1" fill="none" extrusionOk="0">
                  <a:moveTo>
                    <a:pt x="1" y="0"/>
                  </a:moveTo>
                  <a:lnTo>
                    <a:pt x="64711" y="0"/>
                  </a:lnTo>
                </a:path>
              </a:pathLst>
            </a:custGeom>
            <a:noFill/>
            <a:ln w="71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57" name="Picture 156"/>
          <p:cNvPicPr>
            <a:picLocks noChangeAspect="1"/>
          </p:cNvPicPr>
          <p:nvPr/>
        </p:nvPicPr>
        <p:blipFill>
          <a:blip r:embed="rId3" cstate="hqprint">
            <a:extLst>
              <a:ext uri="{BEBA8EAE-BF5A-486C-A8C5-ECC9F3942E4B}">
                <a14:imgProps xmlns:a14="http://schemas.microsoft.com/office/drawing/2010/main">
                  <a14:imgLayer r:embed="rId4">
                    <a14:imgEffect>
                      <a14:backgroundRemoval t="2853" b="95563" l="4985" r="94713">
                        <a14:foregroundMark x1="26133" y1="61965" x2="27644" y2="58954"/>
                        <a14:foregroundMark x1="26133" y1="62758" x2="29003" y2="62758"/>
                        <a14:foregroundMark x1="29003" y1="59746" x2="29003" y2="64342"/>
                        <a14:foregroundMark x1="32024" y1="61965" x2="34894" y2="62758"/>
                        <a14:foregroundMark x1="34139" y1="61965" x2="32779" y2="64342"/>
                        <a14:foregroundMark x1="33384" y1="57369" x2="32779" y2="64342"/>
                        <a14:foregroundMark x1="55438" y1="61331" x2="56193" y2="65927"/>
                        <a14:foregroundMark x1="53172" y1="61331" x2="53927" y2="63550"/>
                        <a14:foregroundMark x1="53927" y1="62758" x2="57553" y2="62758"/>
                        <a14:foregroundMark x1="57553" y1="58954" x2="57553" y2="64342"/>
                        <a14:foregroundMark x1="61178" y1="64342" x2="62689" y2="61965"/>
                        <a14:foregroundMark x1="60574" y1="59746" x2="63444" y2="62758"/>
                        <a14:foregroundMark x1="59819" y1="58162" x2="66314" y2="64342"/>
                        <a14:foregroundMark x1="62689" y1="60539" x2="57553" y2="68938"/>
                      </a14:backgroundRemoval>
                    </a14:imgEffect>
                  </a14:imgLayer>
                </a14:imgProps>
              </a:ext>
              <a:ext uri="{28A0092B-C50C-407E-A947-70E740481C1C}">
                <a14:useLocalDpi xmlns:a14="http://schemas.microsoft.com/office/drawing/2010/main" val="0"/>
              </a:ext>
            </a:extLst>
          </a:blip>
          <a:stretch>
            <a:fillRect/>
          </a:stretch>
        </p:blipFill>
        <p:spPr>
          <a:xfrm>
            <a:off x="2451217" y="2986448"/>
            <a:ext cx="1454087" cy="138599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217"/>
        <p:cNvGrpSpPr/>
        <p:nvPr/>
      </p:nvGrpSpPr>
      <p:grpSpPr>
        <a:xfrm>
          <a:off x="0" y="0"/>
          <a:ext cx="0" cy="0"/>
          <a:chOff x="0" y="0"/>
          <a:chExt cx="0" cy="0"/>
        </a:xfrm>
      </p:grpSpPr>
      <p:sp>
        <p:nvSpPr>
          <p:cNvPr id="1218" name="Google Shape;1218;p41"/>
          <p:cNvSpPr txBox="1">
            <a:spLocks noGrp="1"/>
          </p:cNvSpPr>
          <p:nvPr>
            <p:ph type="ctrTitle"/>
          </p:nvPr>
        </p:nvSpPr>
        <p:spPr>
          <a:xfrm>
            <a:off x="1005246" y="1394450"/>
            <a:ext cx="7308930" cy="1768299"/>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3200" b="0" dirty="0">
                <a:solidFill>
                  <a:srgbClr val="3B6894"/>
                </a:solidFill>
                <a:latin typeface="Lexend Medium"/>
                <a:ea typeface="Lexend Medium"/>
                <a:cs typeface="Lexend Medium"/>
                <a:sym typeface="Lexend Medium"/>
              </a:rPr>
              <a:t>CÁC TÁC DỤNG CỦA </a:t>
            </a:r>
            <a:br>
              <a:rPr lang="en" sz="3200" b="0" dirty="0">
                <a:solidFill>
                  <a:srgbClr val="3B6894"/>
                </a:solidFill>
                <a:latin typeface="Lexend Medium"/>
                <a:ea typeface="Lexend Medium"/>
                <a:cs typeface="Lexend Medium"/>
                <a:sym typeface="Lexend Medium"/>
              </a:rPr>
            </a:br>
            <a:r>
              <a:rPr lang="en" sz="3200" b="0" dirty="0">
                <a:solidFill>
                  <a:srgbClr val="3B6894"/>
                </a:solidFill>
                <a:latin typeface="Lexend Medium"/>
                <a:ea typeface="Lexend Medium"/>
                <a:cs typeface="Lexend Medium"/>
                <a:sym typeface="Lexend Medium"/>
              </a:rPr>
              <a:t>DÒNG ĐIỆN XOAY CHIỀU-</a:t>
            </a:r>
            <a:br>
              <a:rPr lang="en" sz="3200" b="0" dirty="0">
                <a:solidFill>
                  <a:srgbClr val="3B6894"/>
                </a:solidFill>
                <a:latin typeface="Lexend Medium"/>
                <a:ea typeface="Lexend Medium"/>
                <a:cs typeface="Lexend Medium"/>
                <a:sym typeface="Lexend Medium"/>
              </a:rPr>
            </a:br>
            <a:r>
              <a:rPr lang="en" sz="3200" b="0" dirty="0">
                <a:solidFill>
                  <a:srgbClr val="3B6894"/>
                </a:solidFill>
                <a:latin typeface="Lexend Medium"/>
                <a:ea typeface="Lexend Medium"/>
                <a:cs typeface="Lexend Medium"/>
                <a:sym typeface="Lexend Medium"/>
              </a:rPr>
              <a:t>ĐO CƯỜNG ĐỘ VÀ HIỆU ĐIỆN THẾ XOAY CHIỀU</a:t>
            </a:r>
            <a:endParaRPr sz="3200" b="0" dirty="0">
              <a:solidFill>
                <a:srgbClr val="3B6894"/>
              </a:solidFill>
              <a:latin typeface="Lexend Medium"/>
              <a:ea typeface="Lexend Medium"/>
              <a:cs typeface="Lexend Medium"/>
              <a:sym typeface="Lexend Medium"/>
            </a:endParaRPr>
          </a:p>
        </p:txBody>
      </p:sp>
      <p:sp>
        <p:nvSpPr>
          <p:cNvPr id="2" name="Rectangle 1"/>
          <p:cNvSpPr/>
          <p:nvPr/>
        </p:nvSpPr>
        <p:spPr>
          <a:xfrm>
            <a:off x="3858049" y="425977"/>
            <a:ext cx="3256020" cy="584775"/>
          </a:xfrm>
          <a:prstGeom prst="rect">
            <a:avLst/>
          </a:prstGeom>
          <a:solidFill>
            <a:schemeClr val="bg2">
              <a:lumMod val="75000"/>
            </a:schemeClr>
          </a:solidFill>
        </p:spPr>
        <p:txBody>
          <a:bodyPr wrap="none">
            <a:spAutoFit/>
          </a:bodyPr>
          <a:lstStyle/>
          <a:p>
            <a:r>
              <a:rPr lang="en-US" sz="3200" b="1" dirty="0">
                <a:solidFill>
                  <a:schemeClr val="bg1"/>
                </a:solidFill>
                <a:latin typeface="Lexend"/>
                <a:sym typeface="Lexend"/>
              </a:rPr>
              <a:t>T</a:t>
            </a:r>
            <a:r>
              <a:rPr lang="en" sz="3200" b="1" dirty="0">
                <a:solidFill>
                  <a:schemeClr val="bg1"/>
                </a:solidFill>
                <a:latin typeface="Lexend"/>
                <a:sym typeface="Lexend"/>
              </a:rPr>
              <a:t>iết 39. BÀI 35</a:t>
            </a:r>
            <a:endParaRPr lang="en-US" dirty="0">
              <a:solidFill>
                <a:schemeClr val="bg1"/>
              </a:solidFill>
            </a:endParaRPr>
          </a:p>
        </p:txBody>
      </p:sp>
      <p:sp>
        <p:nvSpPr>
          <p:cNvPr id="4" name="Subtitle 3">
            <a:extLst>
              <a:ext uri="{FF2B5EF4-FFF2-40B4-BE49-F238E27FC236}">
                <a16:creationId xmlns:a16="http://schemas.microsoft.com/office/drawing/2014/main" id="{A33B140E-DC8E-4716-A2AF-E3D8768BAE0B}"/>
              </a:ext>
            </a:extLst>
          </p:cNvPr>
          <p:cNvSpPr>
            <a:spLocks noGrp="1"/>
          </p:cNvSpPr>
          <p:nvPr>
            <p:ph type="subTitle" idx="1"/>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0"/>
        <p:cNvGrpSpPr/>
        <p:nvPr/>
      </p:nvGrpSpPr>
      <p:grpSpPr>
        <a:xfrm>
          <a:off x="0" y="0"/>
          <a:ext cx="0" cy="0"/>
          <a:chOff x="0" y="0"/>
          <a:chExt cx="0" cy="0"/>
        </a:xfrm>
      </p:grpSpPr>
      <p:grpSp>
        <p:nvGrpSpPr>
          <p:cNvPr id="1244" name="Google Shape;1244;p43"/>
          <p:cNvGrpSpPr/>
          <p:nvPr/>
        </p:nvGrpSpPr>
        <p:grpSpPr>
          <a:xfrm>
            <a:off x="713225" y="3707901"/>
            <a:ext cx="7174415" cy="905881"/>
            <a:chOff x="1256360" y="1352863"/>
            <a:chExt cx="7174415" cy="905881"/>
          </a:xfrm>
        </p:grpSpPr>
        <p:sp>
          <p:nvSpPr>
            <p:cNvPr id="1245" name="Google Shape;1245;p43"/>
            <p:cNvSpPr/>
            <p:nvPr/>
          </p:nvSpPr>
          <p:spPr>
            <a:xfrm>
              <a:off x="4109823" y="1954834"/>
              <a:ext cx="151866" cy="202761"/>
            </a:xfrm>
            <a:custGeom>
              <a:avLst/>
              <a:gdLst/>
              <a:ahLst/>
              <a:cxnLst/>
              <a:rect l="l" t="t" r="r" b="b"/>
              <a:pathLst>
                <a:path w="2596" h="3466" extrusionOk="0">
                  <a:moveTo>
                    <a:pt x="1298" y="1"/>
                  </a:moveTo>
                  <a:cubicBezTo>
                    <a:pt x="1280" y="1"/>
                    <a:pt x="1262" y="7"/>
                    <a:pt x="1262" y="19"/>
                  </a:cubicBezTo>
                  <a:cubicBezTo>
                    <a:pt x="1107" y="912"/>
                    <a:pt x="667" y="1602"/>
                    <a:pt x="12" y="1721"/>
                  </a:cubicBezTo>
                  <a:lnTo>
                    <a:pt x="0" y="1733"/>
                  </a:lnTo>
                  <a:lnTo>
                    <a:pt x="0" y="1745"/>
                  </a:lnTo>
                  <a:lnTo>
                    <a:pt x="12" y="1745"/>
                  </a:lnTo>
                  <a:cubicBezTo>
                    <a:pt x="667" y="1864"/>
                    <a:pt x="1107" y="2555"/>
                    <a:pt x="1262" y="3448"/>
                  </a:cubicBezTo>
                  <a:cubicBezTo>
                    <a:pt x="1262" y="3460"/>
                    <a:pt x="1280" y="3466"/>
                    <a:pt x="1298" y="3466"/>
                  </a:cubicBezTo>
                  <a:cubicBezTo>
                    <a:pt x="1316" y="3466"/>
                    <a:pt x="1334" y="3460"/>
                    <a:pt x="1334" y="3448"/>
                  </a:cubicBezTo>
                  <a:cubicBezTo>
                    <a:pt x="1488" y="2555"/>
                    <a:pt x="1929" y="1864"/>
                    <a:pt x="2584" y="1745"/>
                  </a:cubicBezTo>
                  <a:lnTo>
                    <a:pt x="2596" y="1745"/>
                  </a:lnTo>
                  <a:cubicBezTo>
                    <a:pt x="2596" y="1733"/>
                    <a:pt x="2584" y="1733"/>
                    <a:pt x="2584" y="1721"/>
                  </a:cubicBezTo>
                  <a:cubicBezTo>
                    <a:pt x="1929" y="1602"/>
                    <a:pt x="1488" y="912"/>
                    <a:pt x="1334" y="19"/>
                  </a:cubicBezTo>
                  <a:cubicBezTo>
                    <a:pt x="1334" y="7"/>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43"/>
            <p:cNvSpPr/>
            <p:nvPr/>
          </p:nvSpPr>
          <p:spPr>
            <a:xfrm>
              <a:off x="5138312" y="2128756"/>
              <a:ext cx="98280" cy="129987"/>
            </a:xfrm>
            <a:custGeom>
              <a:avLst/>
              <a:gdLst/>
              <a:ahLst/>
              <a:cxnLst/>
              <a:rect l="l" t="t" r="r" b="b"/>
              <a:pathLst>
                <a:path w="1680" h="2222" extrusionOk="0">
                  <a:moveTo>
                    <a:pt x="846" y="1"/>
                  </a:moveTo>
                  <a:cubicBezTo>
                    <a:pt x="834" y="1"/>
                    <a:pt x="822" y="4"/>
                    <a:pt x="822" y="10"/>
                  </a:cubicBezTo>
                  <a:cubicBezTo>
                    <a:pt x="715" y="569"/>
                    <a:pt x="429" y="1022"/>
                    <a:pt x="13" y="1093"/>
                  </a:cubicBezTo>
                  <a:lnTo>
                    <a:pt x="1" y="1105"/>
                  </a:lnTo>
                  <a:lnTo>
                    <a:pt x="1" y="1129"/>
                  </a:lnTo>
                  <a:lnTo>
                    <a:pt x="13" y="1129"/>
                  </a:lnTo>
                  <a:cubicBezTo>
                    <a:pt x="429" y="1201"/>
                    <a:pt x="727" y="1641"/>
                    <a:pt x="822" y="2213"/>
                  </a:cubicBezTo>
                  <a:cubicBezTo>
                    <a:pt x="822" y="2219"/>
                    <a:pt x="834" y="2221"/>
                    <a:pt x="846" y="2221"/>
                  </a:cubicBezTo>
                  <a:cubicBezTo>
                    <a:pt x="858" y="2221"/>
                    <a:pt x="870" y="2219"/>
                    <a:pt x="870" y="2213"/>
                  </a:cubicBezTo>
                  <a:cubicBezTo>
                    <a:pt x="965" y="1641"/>
                    <a:pt x="1251" y="1201"/>
                    <a:pt x="1680" y="1129"/>
                  </a:cubicBezTo>
                  <a:cubicBezTo>
                    <a:pt x="1680" y="1105"/>
                    <a:pt x="1680" y="1105"/>
                    <a:pt x="1668" y="1093"/>
                  </a:cubicBezTo>
                  <a:cubicBezTo>
                    <a:pt x="1251" y="1022"/>
                    <a:pt x="953" y="569"/>
                    <a:pt x="870" y="10"/>
                  </a:cubicBezTo>
                  <a:cubicBezTo>
                    <a:pt x="870" y="4"/>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43"/>
            <p:cNvSpPr/>
            <p:nvPr/>
          </p:nvSpPr>
          <p:spPr>
            <a:xfrm>
              <a:off x="6161544" y="2004092"/>
              <a:ext cx="98572" cy="129987"/>
            </a:xfrm>
            <a:custGeom>
              <a:avLst/>
              <a:gdLst/>
              <a:ahLst/>
              <a:cxnLst/>
              <a:rect l="l" t="t" r="r" b="b"/>
              <a:pathLst>
                <a:path w="1685" h="2222" extrusionOk="0">
                  <a:moveTo>
                    <a:pt x="1683" y="1120"/>
                  </a:moveTo>
                  <a:cubicBezTo>
                    <a:pt x="1682" y="1120"/>
                    <a:pt x="1679" y="1123"/>
                    <a:pt x="1679" y="1129"/>
                  </a:cubicBezTo>
                  <a:cubicBezTo>
                    <a:pt x="1685" y="1123"/>
                    <a:pt x="1685" y="1120"/>
                    <a:pt x="1683" y="1120"/>
                  </a:cubicBezTo>
                  <a:close/>
                  <a:moveTo>
                    <a:pt x="839" y="1"/>
                  </a:moveTo>
                  <a:cubicBezTo>
                    <a:pt x="831" y="1"/>
                    <a:pt x="822" y="4"/>
                    <a:pt x="822" y="10"/>
                  </a:cubicBezTo>
                  <a:cubicBezTo>
                    <a:pt x="714" y="581"/>
                    <a:pt x="429" y="1022"/>
                    <a:pt x="12" y="1093"/>
                  </a:cubicBezTo>
                  <a:lnTo>
                    <a:pt x="0" y="1117"/>
                  </a:lnTo>
                  <a:lnTo>
                    <a:pt x="0" y="1129"/>
                  </a:lnTo>
                  <a:lnTo>
                    <a:pt x="12" y="1129"/>
                  </a:lnTo>
                  <a:cubicBezTo>
                    <a:pt x="429" y="1200"/>
                    <a:pt x="726" y="1653"/>
                    <a:pt x="822" y="2212"/>
                  </a:cubicBezTo>
                  <a:cubicBezTo>
                    <a:pt x="822" y="2218"/>
                    <a:pt x="831" y="2221"/>
                    <a:pt x="839" y="2221"/>
                  </a:cubicBezTo>
                  <a:cubicBezTo>
                    <a:pt x="848" y="2221"/>
                    <a:pt x="857" y="2218"/>
                    <a:pt x="857" y="2212"/>
                  </a:cubicBezTo>
                  <a:cubicBezTo>
                    <a:pt x="965" y="1653"/>
                    <a:pt x="1250" y="1200"/>
                    <a:pt x="1679" y="1129"/>
                  </a:cubicBezTo>
                  <a:cubicBezTo>
                    <a:pt x="1679" y="1117"/>
                    <a:pt x="1679" y="1117"/>
                    <a:pt x="1667" y="1093"/>
                  </a:cubicBezTo>
                  <a:cubicBezTo>
                    <a:pt x="1250" y="1022"/>
                    <a:pt x="953" y="581"/>
                    <a:pt x="857" y="10"/>
                  </a:cubicBezTo>
                  <a:cubicBezTo>
                    <a:pt x="857" y="4"/>
                    <a:pt x="848" y="1"/>
                    <a:pt x="8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43"/>
            <p:cNvSpPr/>
            <p:nvPr/>
          </p:nvSpPr>
          <p:spPr>
            <a:xfrm>
              <a:off x="7601642" y="1665111"/>
              <a:ext cx="151866" cy="203053"/>
            </a:xfrm>
            <a:custGeom>
              <a:avLst/>
              <a:gdLst/>
              <a:ahLst/>
              <a:cxnLst/>
              <a:rect l="l" t="t" r="r" b="b"/>
              <a:pathLst>
                <a:path w="2596" h="3471" extrusionOk="0">
                  <a:moveTo>
                    <a:pt x="1298" y="0"/>
                  </a:moveTo>
                  <a:cubicBezTo>
                    <a:pt x="1280" y="0"/>
                    <a:pt x="1262" y="9"/>
                    <a:pt x="1262" y="27"/>
                  </a:cubicBezTo>
                  <a:cubicBezTo>
                    <a:pt x="1108" y="920"/>
                    <a:pt x="667" y="1598"/>
                    <a:pt x="12" y="1717"/>
                  </a:cubicBezTo>
                  <a:lnTo>
                    <a:pt x="0" y="1741"/>
                  </a:lnTo>
                  <a:lnTo>
                    <a:pt x="0" y="1753"/>
                  </a:lnTo>
                  <a:lnTo>
                    <a:pt x="12" y="1753"/>
                  </a:lnTo>
                  <a:cubicBezTo>
                    <a:pt x="667" y="1872"/>
                    <a:pt x="1108" y="2551"/>
                    <a:pt x="1262" y="3444"/>
                  </a:cubicBezTo>
                  <a:cubicBezTo>
                    <a:pt x="1262" y="3462"/>
                    <a:pt x="1280" y="3471"/>
                    <a:pt x="1298" y="3471"/>
                  </a:cubicBezTo>
                  <a:cubicBezTo>
                    <a:pt x="1316" y="3471"/>
                    <a:pt x="1334" y="3462"/>
                    <a:pt x="1334" y="3444"/>
                  </a:cubicBezTo>
                  <a:cubicBezTo>
                    <a:pt x="1489" y="2551"/>
                    <a:pt x="1929" y="1872"/>
                    <a:pt x="2584" y="1753"/>
                  </a:cubicBezTo>
                  <a:lnTo>
                    <a:pt x="2596" y="1753"/>
                  </a:lnTo>
                  <a:cubicBezTo>
                    <a:pt x="2596" y="1741"/>
                    <a:pt x="2596" y="1717"/>
                    <a:pt x="2584" y="1717"/>
                  </a:cubicBezTo>
                  <a:cubicBezTo>
                    <a:pt x="1929" y="1598"/>
                    <a:pt x="1489" y="920"/>
                    <a:pt x="1334" y="27"/>
                  </a:cubicBezTo>
                  <a:cubicBezTo>
                    <a:pt x="1334" y="9"/>
                    <a:pt x="1316" y="0"/>
                    <a:pt x="12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43"/>
            <p:cNvSpPr/>
            <p:nvPr/>
          </p:nvSpPr>
          <p:spPr>
            <a:xfrm>
              <a:off x="4690222" y="1352863"/>
              <a:ext cx="151868" cy="203115"/>
            </a:xfrm>
            <a:custGeom>
              <a:avLst/>
              <a:gdLst/>
              <a:ahLst/>
              <a:cxnLst/>
              <a:rect l="l" t="t" r="r" b="b"/>
              <a:pathLst>
                <a:path w="2596" h="3472" extrusionOk="0">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43"/>
            <p:cNvSpPr/>
            <p:nvPr/>
          </p:nvSpPr>
          <p:spPr>
            <a:xfrm>
              <a:off x="7753450" y="1914089"/>
              <a:ext cx="98982" cy="129928"/>
            </a:xfrm>
            <a:custGeom>
              <a:avLst/>
              <a:gdLst/>
              <a:ahLst/>
              <a:cxnLst/>
              <a:rect l="l" t="t" r="r" b="b"/>
              <a:pathLst>
                <a:path w="1692" h="2221" extrusionOk="0">
                  <a:moveTo>
                    <a:pt x="846" y="0"/>
                  </a:moveTo>
                  <a:cubicBezTo>
                    <a:pt x="834" y="0"/>
                    <a:pt x="823" y="3"/>
                    <a:pt x="823" y="9"/>
                  </a:cubicBezTo>
                  <a:cubicBezTo>
                    <a:pt x="715" y="581"/>
                    <a:pt x="442" y="1021"/>
                    <a:pt x="25" y="1093"/>
                  </a:cubicBezTo>
                  <a:lnTo>
                    <a:pt x="1" y="1117"/>
                  </a:lnTo>
                  <a:lnTo>
                    <a:pt x="1" y="1129"/>
                  </a:lnTo>
                  <a:lnTo>
                    <a:pt x="25" y="1129"/>
                  </a:lnTo>
                  <a:cubicBezTo>
                    <a:pt x="442" y="1200"/>
                    <a:pt x="739" y="1652"/>
                    <a:pt x="823" y="2212"/>
                  </a:cubicBezTo>
                  <a:cubicBezTo>
                    <a:pt x="823" y="2218"/>
                    <a:pt x="834" y="2221"/>
                    <a:pt x="846" y="2221"/>
                  </a:cubicBezTo>
                  <a:cubicBezTo>
                    <a:pt x="858" y="2221"/>
                    <a:pt x="870" y="2218"/>
                    <a:pt x="870" y="2212"/>
                  </a:cubicBezTo>
                  <a:cubicBezTo>
                    <a:pt x="977" y="1652"/>
                    <a:pt x="1251" y="1200"/>
                    <a:pt x="1692" y="1129"/>
                  </a:cubicBezTo>
                  <a:cubicBezTo>
                    <a:pt x="1692" y="1117"/>
                    <a:pt x="1668" y="1117"/>
                    <a:pt x="1668"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43"/>
            <p:cNvSpPr/>
            <p:nvPr/>
          </p:nvSpPr>
          <p:spPr>
            <a:xfrm>
              <a:off x="4429010" y="1701377"/>
              <a:ext cx="98280" cy="130513"/>
            </a:xfrm>
            <a:custGeom>
              <a:avLst/>
              <a:gdLst/>
              <a:ahLst/>
              <a:cxnLst/>
              <a:rect l="l" t="t" r="r" b="b"/>
              <a:pathLst>
                <a:path w="1680" h="2231" extrusionOk="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43"/>
            <p:cNvSpPr/>
            <p:nvPr/>
          </p:nvSpPr>
          <p:spPr>
            <a:xfrm>
              <a:off x="3018800" y="1834838"/>
              <a:ext cx="98280" cy="130513"/>
            </a:xfrm>
            <a:custGeom>
              <a:avLst/>
              <a:gdLst/>
              <a:ahLst/>
              <a:cxnLst/>
              <a:rect l="l" t="t" r="r" b="b"/>
              <a:pathLst>
                <a:path w="1680" h="2231" extrusionOk="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43"/>
            <p:cNvSpPr/>
            <p:nvPr/>
          </p:nvSpPr>
          <p:spPr>
            <a:xfrm>
              <a:off x="6647381" y="1848627"/>
              <a:ext cx="98280" cy="130455"/>
            </a:xfrm>
            <a:custGeom>
              <a:avLst/>
              <a:gdLst/>
              <a:ahLst/>
              <a:cxnLst/>
              <a:rect l="l" t="t" r="r" b="b"/>
              <a:pathLst>
                <a:path w="1680" h="2230" extrusionOk="0">
                  <a:moveTo>
                    <a:pt x="834" y="0"/>
                  </a:moveTo>
                  <a:cubicBezTo>
                    <a:pt x="822" y="0"/>
                    <a:pt x="810" y="3"/>
                    <a:pt x="810" y="9"/>
                  </a:cubicBezTo>
                  <a:cubicBezTo>
                    <a:pt x="715" y="581"/>
                    <a:pt x="429" y="1021"/>
                    <a:pt x="13" y="1105"/>
                  </a:cubicBezTo>
                  <a:lnTo>
                    <a:pt x="1" y="1117"/>
                  </a:lnTo>
                  <a:lnTo>
                    <a:pt x="1" y="1128"/>
                  </a:lnTo>
                  <a:lnTo>
                    <a:pt x="13" y="1128"/>
                  </a:lnTo>
                  <a:cubicBezTo>
                    <a:pt x="429" y="1200"/>
                    <a:pt x="727" y="1652"/>
                    <a:pt x="810" y="2212"/>
                  </a:cubicBezTo>
                  <a:cubicBezTo>
                    <a:pt x="810" y="2224"/>
                    <a:pt x="822" y="2230"/>
                    <a:pt x="834" y="2230"/>
                  </a:cubicBezTo>
                  <a:cubicBezTo>
                    <a:pt x="846" y="2230"/>
                    <a:pt x="858" y="2224"/>
                    <a:pt x="858" y="2212"/>
                  </a:cubicBezTo>
                  <a:cubicBezTo>
                    <a:pt x="965" y="1652"/>
                    <a:pt x="1251" y="1200"/>
                    <a:pt x="1680" y="1128"/>
                  </a:cubicBezTo>
                  <a:cubicBezTo>
                    <a:pt x="1680" y="1117"/>
                    <a:pt x="1680" y="1117"/>
                    <a:pt x="1668" y="1105"/>
                  </a:cubicBezTo>
                  <a:cubicBezTo>
                    <a:pt x="1251" y="1021"/>
                    <a:pt x="953" y="581"/>
                    <a:pt x="858" y="9"/>
                  </a:cubicBezTo>
                  <a:cubicBezTo>
                    <a:pt x="858" y="3"/>
                    <a:pt x="846" y="0"/>
                    <a:pt x="8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43"/>
            <p:cNvSpPr/>
            <p:nvPr/>
          </p:nvSpPr>
          <p:spPr>
            <a:xfrm>
              <a:off x="1256360" y="1644371"/>
              <a:ext cx="98282" cy="130516"/>
            </a:xfrm>
            <a:custGeom>
              <a:avLst/>
              <a:gdLst/>
              <a:ahLst/>
              <a:cxnLst/>
              <a:rect l="l" t="t" r="r" b="b"/>
              <a:pathLst>
                <a:path w="1680" h="2231" extrusionOk="0">
                  <a:moveTo>
                    <a:pt x="834" y="1"/>
                  </a:moveTo>
                  <a:cubicBezTo>
                    <a:pt x="822" y="1"/>
                    <a:pt x="810" y="4"/>
                    <a:pt x="810" y="10"/>
                  </a:cubicBezTo>
                  <a:cubicBezTo>
                    <a:pt x="715" y="581"/>
                    <a:pt x="429" y="1022"/>
                    <a:pt x="12" y="1105"/>
                  </a:cubicBezTo>
                  <a:lnTo>
                    <a:pt x="1" y="1117"/>
                  </a:lnTo>
                  <a:lnTo>
                    <a:pt x="1" y="1129"/>
                  </a:lnTo>
                  <a:lnTo>
                    <a:pt x="12" y="1129"/>
                  </a:lnTo>
                  <a:cubicBezTo>
                    <a:pt x="429" y="1200"/>
                    <a:pt x="727" y="1653"/>
                    <a:pt x="810" y="2212"/>
                  </a:cubicBezTo>
                  <a:cubicBezTo>
                    <a:pt x="810" y="2224"/>
                    <a:pt x="822" y="2230"/>
                    <a:pt x="834" y="2230"/>
                  </a:cubicBezTo>
                  <a:cubicBezTo>
                    <a:pt x="846" y="2230"/>
                    <a:pt x="858" y="2224"/>
                    <a:pt x="858" y="2212"/>
                  </a:cubicBezTo>
                  <a:cubicBezTo>
                    <a:pt x="965" y="1653"/>
                    <a:pt x="1251" y="1200"/>
                    <a:pt x="1679" y="1129"/>
                  </a:cubicBezTo>
                  <a:cubicBezTo>
                    <a:pt x="1679" y="1117"/>
                    <a:pt x="1679" y="1117"/>
                    <a:pt x="1667" y="1105"/>
                  </a:cubicBez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43"/>
            <p:cNvSpPr/>
            <p:nvPr/>
          </p:nvSpPr>
          <p:spPr>
            <a:xfrm>
              <a:off x="7348802" y="2063850"/>
              <a:ext cx="98280" cy="129928"/>
            </a:xfrm>
            <a:custGeom>
              <a:avLst/>
              <a:gdLst/>
              <a:ahLst/>
              <a:cxnLst/>
              <a:rect l="l" t="t" r="r" b="b"/>
              <a:pathLst>
                <a:path w="1680" h="2221" extrusionOk="0">
                  <a:moveTo>
                    <a:pt x="846" y="0"/>
                  </a:moveTo>
                  <a:cubicBezTo>
                    <a:pt x="834" y="0"/>
                    <a:pt x="822" y="3"/>
                    <a:pt x="822" y="9"/>
                  </a:cubicBezTo>
                  <a:cubicBezTo>
                    <a:pt x="715" y="581"/>
                    <a:pt x="429" y="1021"/>
                    <a:pt x="12" y="1093"/>
                  </a:cubicBezTo>
                  <a:lnTo>
                    <a:pt x="0" y="1117"/>
                  </a:lnTo>
                  <a:lnTo>
                    <a:pt x="0" y="1128"/>
                  </a:lnTo>
                  <a:lnTo>
                    <a:pt x="12" y="1128"/>
                  </a:lnTo>
                  <a:cubicBezTo>
                    <a:pt x="429" y="1200"/>
                    <a:pt x="727" y="1652"/>
                    <a:pt x="822" y="2212"/>
                  </a:cubicBezTo>
                  <a:cubicBezTo>
                    <a:pt x="822" y="2218"/>
                    <a:pt x="834" y="2221"/>
                    <a:pt x="846" y="2221"/>
                  </a:cubicBezTo>
                  <a:cubicBezTo>
                    <a:pt x="858" y="2221"/>
                    <a:pt x="870" y="2218"/>
                    <a:pt x="870" y="2212"/>
                  </a:cubicBezTo>
                  <a:cubicBezTo>
                    <a:pt x="965" y="1652"/>
                    <a:pt x="1251" y="1200"/>
                    <a:pt x="1679" y="1128"/>
                  </a:cubicBezTo>
                  <a:cubicBezTo>
                    <a:pt x="1679" y="1117"/>
                    <a:pt x="1667" y="1117"/>
                    <a:pt x="1667"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43"/>
            <p:cNvSpPr/>
            <p:nvPr/>
          </p:nvSpPr>
          <p:spPr>
            <a:xfrm>
              <a:off x="5428465" y="1462406"/>
              <a:ext cx="151925" cy="203053"/>
            </a:xfrm>
            <a:custGeom>
              <a:avLst/>
              <a:gdLst/>
              <a:ahLst/>
              <a:cxnLst/>
              <a:rect l="l" t="t" r="r" b="b"/>
              <a:pathLst>
                <a:path w="2597" h="3471" extrusionOk="0">
                  <a:moveTo>
                    <a:pt x="1299" y="0"/>
                  </a:moveTo>
                  <a:cubicBezTo>
                    <a:pt x="1281" y="0"/>
                    <a:pt x="1263" y="9"/>
                    <a:pt x="1263" y="27"/>
                  </a:cubicBezTo>
                  <a:cubicBezTo>
                    <a:pt x="1108" y="920"/>
                    <a:pt x="668" y="1599"/>
                    <a:pt x="13" y="1718"/>
                  </a:cubicBezTo>
                  <a:lnTo>
                    <a:pt x="1" y="1718"/>
                  </a:lnTo>
                  <a:cubicBezTo>
                    <a:pt x="1" y="1730"/>
                    <a:pt x="13" y="1753"/>
                    <a:pt x="13" y="1753"/>
                  </a:cubicBezTo>
                  <a:cubicBezTo>
                    <a:pt x="668" y="1873"/>
                    <a:pt x="1108" y="2551"/>
                    <a:pt x="1263" y="3444"/>
                  </a:cubicBezTo>
                  <a:cubicBezTo>
                    <a:pt x="1263" y="3462"/>
                    <a:pt x="1281" y="3471"/>
                    <a:pt x="1299" y="3471"/>
                  </a:cubicBezTo>
                  <a:cubicBezTo>
                    <a:pt x="1317" y="3471"/>
                    <a:pt x="1334" y="3462"/>
                    <a:pt x="1334" y="3444"/>
                  </a:cubicBezTo>
                  <a:cubicBezTo>
                    <a:pt x="1489" y="2551"/>
                    <a:pt x="1930" y="1873"/>
                    <a:pt x="2585" y="1753"/>
                  </a:cubicBezTo>
                  <a:lnTo>
                    <a:pt x="2596" y="1730"/>
                  </a:lnTo>
                  <a:lnTo>
                    <a:pt x="2596" y="1718"/>
                  </a:lnTo>
                  <a:lnTo>
                    <a:pt x="2585" y="1718"/>
                  </a:lnTo>
                  <a:cubicBezTo>
                    <a:pt x="1930" y="1599"/>
                    <a:pt x="1489" y="920"/>
                    <a:pt x="1334" y="27"/>
                  </a:cubicBezTo>
                  <a:cubicBezTo>
                    <a:pt x="1334" y="9"/>
                    <a:pt x="1317" y="0"/>
                    <a:pt x="12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43"/>
            <p:cNvSpPr/>
            <p:nvPr/>
          </p:nvSpPr>
          <p:spPr>
            <a:xfrm>
              <a:off x="2407708" y="1501045"/>
              <a:ext cx="152629" cy="202764"/>
            </a:xfrm>
            <a:custGeom>
              <a:avLst/>
              <a:gdLst/>
              <a:ahLst/>
              <a:cxnLst/>
              <a:rect l="l" t="t" r="r" b="b"/>
              <a:pathLst>
                <a:path w="2609" h="3466" extrusionOk="0">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43"/>
            <p:cNvSpPr/>
            <p:nvPr/>
          </p:nvSpPr>
          <p:spPr>
            <a:xfrm>
              <a:off x="1868626" y="1991220"/>
              <a:ext cx="98925" cy="129989"/>
            </a:xfrm>
            <a:custGeom>
              <a:avLst/>
              <a:gdLst/>
              <a:ahLst/>
              <a:cxnLst/>
              <a:rect l="l" t="t" r="r" b="b"/>
              <a:pathLst>
                <a:path w="1691" h="2222" extrusionOk="0">
                  <a:moveTo>
                    <a:pt x="12" y="1093"/>
                  </a:moveTo>
                  <a:lnTo>
                    <a:pt x="12" y="1093"/>
                  </a:lnTo>
                  <a:cubicBezTo>
                    <a:pt x="0" y="1099"/>
                    <a:pt x="0" y="1102"/>
                    <a:pt x="3" y="1102"/>
                  </a:cubicBezTo>
                  <a:cubicBezTo>
                    <a:pt x="6" y="1102"/>
                    <a:pt x="12" y="1099"/>
                    <a:pt x="12" y="1093"/>
                  </a:cubicBezTo>
                  <a:close/>
                  <a:moveTo>
                    <a:pt x="845" y="1"/>
                  </a:moveTo>
                  <a:cubicBezTo>
                    <a:pt x="834" y="1"/>
                    <a:pt x="822" y="4"/>
                    <a:pt x="822" y="10"/>
                  </a:cubicBezTo>
                  <a:cubicBezTo>
                    <a:pt x="726" y="570"/>
                    <a:pt x="441" y="1022"/>
                    <a:pt x="12" y="1093"/>
                  </a:cubicBezTo>
                  <a:cubicBezTo>
                    <a:pt x="12" y="1105"/>
                    <a:pt x="12" y="1129"/>
                    <a:pt x="24" y="1129"/>
                  </a:cubicBezTo>
                  <a:cubicBezTo>
                    <a:pt x="441" y="1201"/>
                    <a:pt x="738" y="1641"/>
                    <a:pt x="822" y="2213"/>
                  </a:cubicBezTo>
                  <a:cubicBezTo>
                    <a:pt x="822" y="2219"/>
                    <a:pt x="834" y="2221"/>
                    <a:pt x="845" y="2221"/>
                  </a:cubicBezTo>
                  <a:cubicBezTo>
                    <a:pt x="857" y="2221"/>
                    <a:pt x="869" y="2219"/>
                    <a:pt x="869" y="2213"/>
                  </a:cubicBezTo>
                  <a:cubicBezTo>
                    <a:pt x="976" y="1641"/>
                    <a:pt x="1262" y="1201"/>
                    <a:pt x="1679" y="1129"/>
                  </a:cubicBezTo>
                  <a:lnTo>
                    <a:pt x="1691" y="1105"/>
                  </a:lnTo>
                  <a:lnTo>
                    <a:pt x="1691" y="1093"/>
                  </a:lnTo>
                  <a:lnTo>
                    <a:pt x="1679" y="1093"/>
                  </a:lnTo>
                  <a:cubicBezTo>
                    <a:pt x="1262" y="1022"/>
                    <a:pt x="965" y="570"/>
                    <a:pt x="869" y="10"/>
                  </a:cubicBezTo>
                  <a:cubicBezTo>
                    <a:pt x="869" y="4"/>
                    <a:pt x="857" y="1"/>
                    <a:pt x="8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43"/>
            <p:cNvSpPr/>
            <p:nvPr/>
          </p:nvSpPr>
          <p:spPr>
            <a:xfrm>
              <a:off x="5781980" y="1835359"/>
              <a:ext cx="98280" cy="129987"/>
            </a:xfrm>
            <a:custGeom>
              <a:avLst/>
              <a:gdLst/>
              <a:ahLst/>
              <a:cxnLst/>
              <a:rect l="l" t="t" r="r" b="b"/>
              <a:pathLst>
                <a:path w="1680" h="2222" extrusionOk="0">
                  <a:moveTo>
                    <a:pt x="834" y="1"/>
                  </a:moveTo>
                  <a:cubicBezTo>
                    <a:pt x="822" y="1"/>
                    <a:pt x="810" y="4"/>
                    <a:pt x="810" y="10"/>
                  </a:cubicBezTo>
                  <a:cubicBezTo>
                    <a:pt x="715" y="581"/>
                    <a:pt x="429" y="1022"/>
                    <a:pt x="0" y="1093"/>
                  </a:cubicBezTo>
                  <a:cubicBezTo>
                    <a:pt x="0" y="1117"/>
                    <a:pt x="0" y="1117"/>
                    <a:pt x="12" y="1129"/>
                  </a:cubicBezTo>
                  <a:cubicBezTo>
                    <a:pt x="429" y="1201"/>
                    <a:pt x="727" y="1653"/>
                    <a:pt x="810" y="2213"/>
                  </a:cubicBezTo>
                  <a:cubicBezTo>
                    <a:pt x="810" y="2218"/>
                    <a:pt x="822" y="2221"/>
                    <a:pt x="834" y="2221"/>
                  </a:cubicBezTo>
                  <a:cubicBezTo>
                    <a:pt x="846" y="2221"/>
                    <a:pt x="858" y="2218"/>
                    <a:pt x="858" y="2213"/>
                  </a:cubicBezTo>
                  <a:cubicBezTo>
                    <a:pt x="965" y="1653"/>
                    <a:pt x="1251" y="1201"/>
                    <a:pt x="1667" y="1129"/>
                  </a:cubicBezTo>
                  <a:lnTo>
                    <a:pt x="1679" y="1117"/>
                  </a:lnTo>
                  <a:lnTo>
                    <a:pt x="1679" y="1093"/>
                  </a:lnTo>
                  <a:lnTo>
                    <a:pt x="1667" y="1093"/>
                  </a:ln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43"/>
            <p:cNvSpPr/>
            <p:nvPr/>
          </p:nvSpPr>
          <p:spPr>
            <a:xfrm>
              <a:off x="8332495" y="1835412"/>
              <a:ext cx="98280" cy="129928"/>
            </a:xfrm>
            <a:custGeom>
              <a:avLst/>
              <a:gdLst/>
              <a:ahLst/>
              <a:cxnLst/>
              <a:rect l="l" t="t" r="r" b="b"/>
              <a:pathLst>
                <a:path w="1680" h="2221" extrusionOk="0">
                  <a:moveTo>
                    <a:pt x="846" y="0"/>
                  </a:moveTo>
                  <a:cubicBezTo>
                    <a:pt x="834" y="0"/>
                    <a:pt x="822" y="3"/>
                    <a:pt x="822" y="9"/>
                  </a:cubicBezTo>
                  <a:cubicBezTo>
                    <a:pt x="715" y="569"/>
                    <a:pt x="429" y="1021"/>
                    <a:pt x="12" y="1092"/>
                  </a:cubicBezTo>
                  <a:lnTo>
                    <a:pt x="0" y="1104"/>
                  </a:lnTo>
                  <a:lnTo>
                    <a:pt x="0" y="1128"/>
                  </a:lnTo>
                  <a:lnTo>
                    <a:pt x="12" y="1128"/>
                  </a:lnTo>
                  <a:cubicBezTo>
                    <a:pt x="429" y="1200"/>
                    <a:pt x="727" y="1640"/>
                    <a:pt x="822" y="2212"/>
                  </a:cubicBezTo>
                  <a:cubicBezTo>
                    <a:pt x="822" y="2218"/>
                    <a:pt x="834" y="2221"/>
                    <a:pt x="846" y="2221"/>
                  </a:cubicBezTo>
                  <a:cubicBezTo>
                    <a:pt x="858" y="2221"/>
                    <a:pt x="869" y="2218"/>
                    <a:pt x="869" y="2212"/>
                  </a:cubicBezTo>
                  <a:cubicBezTo>
                    <a:pt x="965" y="1640"/>
                    <a:pt x="1250" y="1200"/>
                    <a:pt x="1679" y="1128"/>
                  </a:cubicBezTo>
                  <a:cubicBezTo>
                    <a:pt x="1679" y="1104"/>
                    <a:pt x="1679" y="1104"/>
                    <a:pt x="1667" y="1092"/>
                  </a:cubicBezTo>
                  <a:cubicBezTo>
                    <a:pt x="1250" y="1021"/>
                    <a:pt x="953" y="569"/>
                    <a:pt x="869" y="9"/>
                  </a:cubicBezTo>
                  <a:cubicBezTo>
                    <a:pt x="869"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31" name="Google Shape;1231;p43"/>
          <p:cNvSpPr txBox="1">
            <a:spLocks noGrp="1"/>
          </p:cNvSpPr>
          <p:nvPr>
            <p:ph type="title" idx="15"/>
          </p:nvPr>
        </p:nvSpPr>
        <p:spPr>
          <a:xfrm>
            <a:off x="713225" y="445025"/>
            <a:ext cx="7717500" cy="5727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NỘI DUNG CHÍNH</a:t>
            </a:r>
            <a:endParaRPr b="0">
              <a:solidFill>
                <a:schemeClr val="lt2"/>
              </a:solidFill>
            </a:endParaRPr>
          </a:p>
        </p:txBody>
      </p:sp>
      <p:sp>
        <p:nvSpPr>
          <p:cNvPr id="1234" name="Google Shape;1234;p43"/>
          <p:cNvSpPr txBox="1">
            <a:spLocks noGrp="1"/>
          </p:cNvSpPr>
          <p:nvPr>
            <p:ph type="title"/>
          </p:nvPr>
        </p:nvSpPr>
        <p:spPr>
          <a:xfrm>
            <a:off x="441532" y="1405523"/>
            <a:ext cx="1911000" cy="520515"/>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2800"/>
              <a:t>01</a:t>
            </a:r>
            <a:endParaRPr sz="2800"/>
          </a:p>
        </p:txBody>
      </p:sp>
      <p:sp>
        <p:nvSpPr>
          <p:cNvPr id="1237" name="Google Shape;1237;p43"/>
          <p:cNvSpPr txBox="1">
            <a:spLocks noGrp="1"/>
          </p:cNvSpPr>
          <p:nvPr>
            <p:ph type="title" idx="5"/>
          </p:nvPr>
        </p:nvSpPr>
        <p:spPr>
          <a:xfrm>
            <a:off x="477391" y="2146778"/>
            <a:ext cx="1911000" cy="496938"/>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2800"/>
              <a:t>02</a:t>
            </a:r>
            <a:endParaRPr sz="2800"/>
          </a:p>
        </p:txBody>
      </p:sp>
      <p:sp>
        <p:nvSpPr>
          <p:cNvPr id="1239" name="Google Shape;1239;p43"/>
          <p:cNvSpPr txBox="1">
            <a:spLocks noGrp="1"/>
          </p:cNvSpPr>
          <p:nvPr>
            <p:ph type="subTitle" idx="7"/>
          </p:nvPr>
        </p:nvSpPr>
        <p:spPr>
          <a:xfrm>
            <a:off x="1882147" y="2817525"/>
            <a:ext cx="6231085" cy="786195"/>
          </a:xfrm>
          <a:prstGeom prst="rect">
            <a:avLst/>
          </a:prstGeom>
        </p:spPr>
        <p:txBody>
          <a:bodyPr spcFirstLastPara="1" wrap="square" lIns="0" tIns="0" rIns="0" bIns="0" anchor="b" anchorCtr="0">
            <a:noAutofit/>
          </a:bodyPr>
          <a:lstStyle/>
          <a:p>
            <a:pPr marL="0" lvl="0" indent="0" algn="just" rtl="0">
              <a:spcBef>
                <a:spcPts val="0"/>
              </a:spcBef>
              <a:spcAft>
                <a:spcPts val="0"/>
              </a:spcAft>
              <a:buNone/>
            </a:pPr>
            <a:r>
              <a:rPr lang="en" sz="2000"/>
              <a:t>ĐO CƯỜNG ĐỘ DÒNG ĐIỆN VÀ HIỆU ĐIỆN THẾ CỦA MẠCH ĐIỆN XOAY CHIỀU</a:t>
            </a:r>
            <a:endParaRPr sz="2000"/>
          </a:p>
        </p:txBody>
      </p:sp>
      <p:sp>
        <p:nvSpPr>
          <p:cNvPr id="1240" name="Google Shape;1240;p43"/>
          <p:cNvSpPr txBox="1">
            <a:spLocks noGrp="1"/>
          </p:cNvSpPr>
          <p:nvPr>
            <p:ph type="title" idx="8"/>
          </p:nvPr>
        </p:nvSpPr>
        <p:spPr>
          <a:xfrm>
            <a:off x="477391" y="2986376"/>
            <a:ext cx="1911000" cy="355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2800"/>
              <a:t>03</a:t>
            </a:r>
            <a:endParaRPr sz="2800"/>
          </a:p>
        </p:txBody>
      </p:sp>
      <p:sp>
        <p:nvSpPr>
          <p:cNvPr id="1242" name="Google Shape;1242;p43"/>
          <p:cNvSpPr txBox="1">
            <a:spLocks noGrp="1"/>
          </p:cNvSpPr>
          <p:nvPr>
            <p:ph type="subTitle" idx="13"/>
          </p:nvPr>
        </p:nvSpPr>
        <p:spPr>
          <a:xfrm>
            <a:off x="1796074" y="3711630"/>
            <a:ext cx="1710869" cy="355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2000"/>
              <a:t>VẬN DỤNG</a:t>
            </a:r>
            <a:endParaRPr sz="2000"/>
          </a:p>
        </p:txBody>
      </p:sp>
      <p:sp>
        <p:nvSpPr>
          <p:cNvPr id="1243" name="Google Shape;1243;p43"/>
          <p:cNvSpPr txBox="1">
            <a:spLocks noGrp="1"/>
          </p:cNvSpPr>
          <p:nvPr>
            <p:ph type="title" idx="14"/>
          </p:nvPr>
        </p:nvSpPr>
        <p:spPr>
          <a:xfrm>
            <a:off x="477391" y="3763138"/>
            <a:ext cx="1911000" cy="355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2800"/>
              <a:t>04</a:t>
            </a:r>
            <a:endParaRPr sz="2800"/>
          </a:p>
        </p:txBody>
      </p:sp>
      <p:sp>
        <p:nvSpPr>
          <p:cNvPr id="1261" name="Google Shape;1261;p43"/>
          <p:cNvSpPr/>
          <p:nvPr/>
        </p:nvSpPr>
        <p:spPr>
          <a:xfrm>
            <a:off x="1256360" y="20742"/>
            <a:ext cx="1532116" cy="579524"/>
          </a:xfrm>
          <a:custGeom>
            <a:avLst/>
            <a:gdLst/>
            <a:ahLst/>
            <a:cxnLst/>
            <a:rect l="l" t="t" r="r" b="b"/>
            <a:pathLst>
              <a:path w="53924" h="20395" extrusionOk="0">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43"/>
          <p:cNvSpPr/>
          <p:nvPr/>
        </p:nvSpPr>
        <p:spPr>
          <a:xfrm>
            <a:off x="6898609" y="573202"/>
            <a:ext cx="1532116" cy="579524"/>
          </a:xfrm>
          <a:custGeom>
            <a:avLst/>
            <a:gdLst/>
            <a:ahLst/>
            <a:cxnLst/>
            <a:rect l="l" t="t" r="r" b="b"/>
            <a:pathLst>
              <a:path w="53924" h="20395" extrusionOk="0">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43"/>
          <p:cNvSpPr txBox="1">
            <a:spLocks noGrp="1"/>
          </p:cNvSpPr>
          <p:nvPr>
            <p:ph type="subTitle" idx="2"/>
          </p:nvPr>
        </p:nvSpPr>
        <p:spPr>
          <a:xfrm>
            <a:off x="1796230" y="1356898"/>
            <a:ext cx="5703246" cy="522948"/>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2000"/>
              <a:t>TÁC DỤNG CỦA DÒNG ĐIỆN XOAY CHIỀU</a:t>
            </a:r>
            <a:endParaRPr sz="2000"/>
          </a:p>
        </p:txBody>
      </p:sp>
      <p:sp>
        <p:nvSpPr>
          <p:cNvPr id="1236" name="Google Shape;1236;p43"/>
          <p:cNvSpPr txBox="1">
            <a:spLocks noGrp="1"/>
          </p:cNvSpPr>
          <p:nvPr>
            <p:ph type="subTitle" idx="4"/>
          </p:nvPr>
        </p:nvSpPr>
        <p:spPr>
          <a:xfrm>
            <a:off x="1796074" y="2059276"/>
            <a:ext cx="6091931" cy="54775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2000"/>
              <a:t>TÁC DỤNG TỪ CỦA DÒNG ĐIỆN XOAY CHIỀU</a:t>
            </a:r>
            <a:endParaRPr sz="2000"/>
          </a:p>
        </p:txBody>
      </p:sp>
    </p:spTree>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3"/>
        <p:cNvGrpSpPr/>
        <p:nvPr/>
      </p:nvGrpSpPr>
      <p:grpSpPr>
        <a:xfrm>
          <a:off x="0" y="0"/>
          <a:ext cx="0" cy="0"/>
          <a:chOff x="0" y="0"/>
          <a:chExt cx="0" cy="0"/>
        </a:xfrm>
      </p:grpSpPr>
      <p:sp>
        <p:nvSpPr>
          <p:cNvPr id="5" name="Rectangle 4"/>
          <p:cNvSpPr/>
          <p:nvPr/>
        </p:nvSpPr>
        <p:spPr>
          <a:xfrm>
            <a:off x="529637" y="2547681"/>
            <a:ext cx="2829621"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00000"/>
                </a:solidFill>
                <a:effectLst/>
                <a:uLnTx/>
                <a:uFillTx/>
                <a:latin typeface="Libre Franklin"/>
                <a:ea typeface="Libre Franklin"/>
                <a:cs typeface="Libre Franklin"/>
                <a:sym typeface="Arial"/>
              </a:rPr>
              <a:t>Sờ vào ổ điện thì bị điện giật</a:t>
            </a:r>
          </a:p>
        </p:txBody>
      </p:sp>
      <p:sp>
        <p:nvSpPr>
          <p:cNvPr id="7" name="Rectangle 6"/>
          <p:cNvSpPr/>
          <p:nvPr/>
        </p:nvSpPr>
        <p:spPr>
          <a:xfrm>
            <a:off x="687757" y="4331398"/>
            <a:ext cx="2329805"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1600" b="0" i="0" u="none" strike="noStrike" kern="0" cap="none" spc="0" normalizeH="0" baseline="0" noProof="0">
                <a:ln>
                  <a:noFill/>
                </a:ln>
                <a:solidFill>
                  <a:srgbClr val="000000"/>
                </a:solidFill>
                <a:effectLst/>
                <a:uLnTx/>
                <a:uFillTx/>
                <a:latin typeface="Libre Franklin"/>
                <a:ea typeface="Libre Franklin"/>
                <a:cs typeface="Libre Franklin"/>
                <a:sym typeface="Arial"/>
              </a:rPr>
              <a:t>Nam châm điện có thể hút được các kẹp sắt</a:t>
            </a:r>
            <a:endParaRPr kumimoji="0" lang="en-US" sz="1600" b="0" i="0" u="none" strike="noStrike" kern="0" cap="none" spc="0" normalizeH="0" baseline="0" noProof="0">
              <a:ln>
                <a:noFill/>
              </a:ln>
              <a:solidFill>
                <a:srgbClr val="000000"/>
              </a:solidFill>
              <a:effectLst/>
              <a:uLnTx/>
              <a:uFillTx/>
              <a:latin typeface="Libre Franklin"/>
              <a:ea typeface="Libre Franklin"/>
              <a:cs typeface="Libre Franklin"/>
              <a:sym typeface="Arial"/>
            </a:endParaRPr>
          </a:p>
        </p:txBody>
      </p:sp>
      <p:pic>
        <p:nvPicPr>
          <p:cNvPr id="9" name="Picture 8"/>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801333" y="2918334"/>
            <a:ext cx="2191573" cy="1348106"/>
          </a:xfrm>
          <a:prstGeom prst="rect">
            <a:avLst/>
          </a:prstGeom>
        </p:spPr>
      </p:pic>
      <p:pic>
        <p:nvPicPr>
          <p:cNvPr id="10" name="Picture 9"/>
          <p:cNvPicPr>
            <a:picLocks noChangeAspect="1"/>
          </p:cNvPicPr>
          <p:nvPr/>
        </p:nvPicPr>
        <p:blipFill>
          <a:blip r:embed="rId5"/>
          <a:stretch>
            <a:fillRect/>
          </a:stretch>
        </p:blipFill>
        <p:spPr>
          <a:xfrm>
            <a:off x="987425" y="1228033"/>
            <a:ext cx="1804242" cy="1202828"/>
          </a:xfrm>
          <a:prstGeom prst="rect">
            <a:avLst/>
          </a:prstGeom>
        </p:spPr>
      </p:pic>
      <p:sp>
        <p:nvSpPr>
          <p:cNvPr id="11" name="Google Shape;1233;p43"/>
          <p:cNvSpPr txBox="1">
            <a:spLocks/>
          </p:cNvSpPr>
          <p:nvPr/>
        </p:nvSpPr>
        <p:spPr>
          <a:xfrm>
            <a:off x="206390" y="150519"/>
            <a:ext cx="6454152" cy="363184"/>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000">
                <a:solidFill>
                  <a:schemeClr val="dk2"/>
                </a:solidFill>
                <a:latin typeface="Lexend SemiBold"/>
                <a:ea typeface="Lexend SemiBold"/>
                <a:cs typeface="Lexend SemiBold"/>
                <a:sym typeface="Lexend SemiBold"/>
              </a:rPr>
              <a:t>I - TÁC DỤNG CỦA DÒNG ĐIỆN XOAY CHIỀU</a:t>
            </a:r>
          </a:p>
        </p:txBody>
      </p:sp>
      <p:sp>
        <p:nvSpPr>
          <p:cNvPr id="12" name="Rectangle 11"/>
          <p:cNvSpPr/>
          <p:nvPr/>
        </p:nvSpPr>
        <p:spPr>
          <a:xfrm>
            <a:off x="596085" y="582701"/>
            <a:ext cx="7758206" cy="584775"/>
          </a:xfrm>
          <a:prstGeom prst="rect">
            <a:avLst/>
          </a:prstGeom>
        </p:spPr>
        <p:txBody>
          <a:bodyPr wrap="square">
            <a:spAutoFit/>
          </a:bodyPr>
          <a:lstStyle/>
          <a:p>
            <a:pPr marL="91440" marR="91440" lvl="0" indent="0" algn="just"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600" b="0" i="0" u="none" strike="noStrike" kern="0" cap="none" spc="0" normalizeH="0" baseline="0" noProof="0">
                <a:ln>
                  <a:noFill/>
                </a:ln>
                <a:solidFill>
                  <a:srgbClr val="C00000"/>
                </a:solidFill>
                <a:effectLst/>
                <a:uLnTx/>
                <a:uFillTx/>
                <a:latin typeface="Libre Franklin"/>
                <a:ea typeface="Libre Franklin"/>
                <a:cs typeface="Libre Franklin"/>
                <a:sym typeface="Libre Franklin"/>
              </a:rPr>
              <a:t>C1:</a:t>
            </a:r>
            <a:r>
              <a:rPr kumimoji="0" lang="en-US" sz="1600" b="0" i="0" u="none" strike="noStrike" kern="0" cap="none" spc="0" normalizeH="0" baseline="0" noProof="0">
                <a:ln>
                  <a:noFill/>
                </a:ln>
                <a:solidFill>
                  <a:srgbClr val="000000"/>
                </a:solidFill>
                <a:effectLst/>
                <a:uLnTx/>
                <a:uFillTx/>
                <a:latin typeface="Libre Franklin"/>
                <a:ea typeface="Libre Franklin"/>
                <a:cs typeface="Libre Franklin"/>
                <a:sym typeface="Libre Franklin"/>
              </a:rPr>
              <a:t> Hãy</a:t>
            </a:r>
            <a:r>
              <a:rPr kumimoji="0" lang="en-US" sz="1600" b="0" i="0" u="none" strike="noStrike" kern="0" cap="none" spc="0" normalizeH="0" noProof="0">
                <a:ln>
                  <a:noFill/>
                </a:ln>
                <a:solidFill>
                  <a:srgbClr val="000000"/>
                </a:solidFill>
                <a:effectLst/>
                <a:uLnTx/>
                <a:uFillTx/>
                <a:latin typeface="Libre Franklin"/>
                <a:ea typeface="Libre Franklin"/>
                <a:cs typeface="Libre Franklin"/>
                <a:sym typeface="Libre Franklin"/>
              </a:rPr>
              <a:t> mô tả hiện tượng xảy ra trong mỗi thí nghiệm và </a:t>
            </a:r>
            <a:r>
              <a:rPr lang="en-US" sz="1600">
                <a:latin typeface="Libre Franklin"/>
                <a:ea typeface="Libre Franklin"/>
                <a:cs typeface="Libre Franklin"/>
                <a:sym typeface="Libre Franklin"/>
              </a:rPr>
              <a:t>g</a:t>
            </a:r>
            <a:r>
              <a:rPr kumimoji="0" lang="vi-VN" sz="1600" b="0" i="0" u="none" strike="noStrike" kern="0" cap="none" spc="0" normalizeH="0" baseline="0" noProof="0">
                <a:ln>
                  <a:noFill/>
                </a:ln>
                <a:solidFill>
                  <a:srgbClr val="000000"/>
                </a:solidFill>
                <a:effectLst/>
                <a:uLnTx/>
                <a:uFillTx/>
                <a:latin typeface="Libre Franklin"/>
                <a:ea typeface="Libre Franklin"/>
                <a:cs typeface="Libre Franklin"/>
                <a:sym typeface="Libre Franklin"/>
              </a:rPr>
              <a:t>hép các hiện tượng với tác dụng của dòng điện xoay chiều mà chúng thể hiện.</a:t>
            </a:r>
            <a:endParaRPr kumimoji="0" lang="en-US" sz="1600" b="0" i="0" u="none" strike="noStrike" kern="0" cap="none" spc="0" normalizeH="0" baseline="0" noProof="0">
              <a:ln>
                <a:noFill/>
              </a:ln>
              <a:solidFill>
                <a:srgbClr val="000000"/>
              </a:solidFill>
              <a:effectLst/>
              <a:uLnTx/>
              <a:uFillTx/>
              <a:latin typeface="Libre Franklin"/>
              <a:ea typeface="Libre Franklin"/>
              <a:cs typeface="Libre Franklin"/>
              <a:sym typeface="Libre Franklin"/>
            </a:endParaRPr>
          </a:p>
        </p:txBody>
      </p:sp>
      <p:pic>
        <p:nvPicPr>
          <p:cNvPr id="4" name="Picture 3"/>
          <p:cNvPicPr>
            <a:picLocks noChangeAspect="1"/>
          </p:cNvPicPr>
          <p:nvPr/>
        </p:nvPicPr>
        <p:blipFill>
          <a:blip r:embed="rId6"/>
          <a:stretch>
            <a:fillRect/>
          </a:stretch>
        </p:blipFill>
        <p:spPr>
          <a:xfrm>
            <a:off x="3744720" y="1161367"/>
            <a:ext cx="2106068" cy="1283836"/>
          </a:xfrm>
          <a:prstGeom prst="rect">
            <a:avLst/>
          </a:prstGeom>
        </p:spPr>
      </p:pic>
      <p:sp>
        <p:nvSpPr>
          <p:cNvPr id="54" name="Rectangle 53"/>
          <p:cNvSpPr/>
          <p:nvPr/>
        </p:nvSpPr>
        <p:spPr>
          <a:xfrm>
            <a:off x="6803841" y="1679483"/>
            <a:ext cx="1311578" cy="338554"/>
          </a:xfrm>
          <a:prstGeom prst="rect">
            <a:avLst/>
          </a:prstGeom>
          <a:solidFill>
            <a:schemeClr val="bg2">
              <a:lumMod val="40000"/>
              <a:lumOff val="60000"/>
            </a:schemeClr>
          </a:solidFill>
          <a:ln w="12700">
            <a:solidFill>
              <a:schemeClr val="bg2"/>
            </a:solidFill>
          </a:ln>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00000"/>
                </a:solidFill>
                <a:effectLst/>
                <a:uLnTx/>
                <a:uFillTx/>
                <a:latin typeface="Libre Franklin"/>
                <a:ea typeface="Libre Franklin"/>
                <a:cs typeface="Libre Franklin"/>
                <a:sym typeface="Arial"/>
              </a:rPr>
              <a:t>Tác dụng từ</a:t>
            </a:r>
          </a:p>
        </p:txBody>
      </p:sp>
      <p:sp>
        <p:nvSpPr>
          <p:cNvPr id="55" name="Rectangle 54"/>
          <p:cNvSpPr/>
          <p:nvPr/>
        </p:nvSpPr>
        <p:spPr>
          <a:xfrm>
            <a:off x="6793450" y="2180820"/>
            <a:ext cx="1601721" cy="338554"/>
          </a:xfrm>
          <a:prstGeom prst="rect">
            <a:avLst/>
          </a:prstGeom>
          <a:solidFill>
            <a:schemeClr val="bg2">
              <a:lumMod val="40000"/>
              <a:lumOff val="60000"/>
            </a:schemeClr>
          </a:solidFill>
          <a:ln w="12700">
            <a:solidFill>
              <a:schemeClr val="bg2"/>
            </a:solidFill>
          </a:ln>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00000"/>
                </a:solidFill>
                <a:effectLst/>
                <a:uLnTx/>
                <a:uFillTx/>
                <a:latin typeface="Libre Franklin"/>
                <a:ea typeface="Libre Franklin"/>
                <a:cs typeface="Libre Franklin"/>
                <a:sym typeface="Arial"/>
              </a:rPr>
              <a:t>Tác dụng nhiệt</a:t>
            </a:r>
          </a:p>
        </p:txBody>
      </p:sp>
      <p:sp>
        <p:nvSpPr>
          <p:cNvPr id="56" name="Rectangle 55"/>
          <p:cNvSpPr/>
          <p:nvPr/>
        </p:nvSpPr>
        <p:spPr>
          <a:xfrm>
            <a:off x="6793450" y="2692827"/>
            <a:ext cx="1710725" cy="338554"/>
          </a:xfrm>
          <a:prstGeom prst="rect">
            <a:avLst/>
          </a:prstGeom>
          <a:solidFill>
            <a:schemeClr val="bg2">
              <a:lumMod val="40000"/>
              <a:lumOff val="60000"/>
            </a:schemeClr>
          </a:solidFill>
          <a:ln w="12700">
            <a:solidFill>
              <a:schemeClr val="bg2"/>
            </a:solidFill>
          </a:ln>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00000"/>
                </a:solidFill>
                <a:effectLst/>
                <a:uLnTx/>
                <a:uFillTx/>
                <a:latin typeface="Libre Franklin"/>
                <a:ea typeface="Libre Franklin"/>
                <a:cs typeface="Libre Franklin"/>
                <a:sym typeface="Arial"/>
              </a:rPr>
              <a:t>Tác dụng quang</a:t>
            </a:r>
          </a:p>
        </p:txBody>
      </p:sp>
      <p:sp>
        <p:nvSpPr>
          <p:cNvPr id="57" name="Rectangle 56"/>
          <p:cNvSpPr/>
          <p:nvPr/>
        </p:nvSpPr>
        <p:spPr>
          <a:xfrm>
            <a:off x="6793450" y="3199520"/>
            <a:ext cx="1651414" cy="338554"/>
          </a:xfrm>
          <a:prstGeom prst="rect">
            <a:avLst/>
          </a:prstGeom>
          <a:solidFill>
            <a:schemeClr val="bg2">
              <a:lumMod val="40000"/>
              <a:lumOff val="60000"/>
            </a:schemeClr>
          </a:solidFill>
          <a:ln w="12700">
            <a:solidFill>
              <a:schemeClr val="bg2"/>
            </a:solidFill>
          </a:ln>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00000"/>
                </a:solidFill>
                <a:effectLst/>
                <a:uLnTx/>
                <a:uFillTx/>
                <a:latin typeface="Libre Franklin"/>
                <a:ea typeface="Libre Franklin"/>
                <a:cs typeface="Libre Franklin"/>
                <a:sym typeface="Arial"/>
              </a:rPr>
              <a:t>Tác dụng sinh lí</a:t>
            </a:r>
          </a:p>
        </p:txBody>
      </p:sp>
      <p:sp>
        <p:nvSpPr>
          <p:cNvPr id="58" name="Rectangle 57"/>
          <p:cNvSpPr/>
          <p:nvPr/>
        </p:nvSpPr>
        <p:spPr>
          <a:xfrm>
            <a:off x="3607267" y="2399653"/>
            <a:ext cx="2460204" cy="584775"/>
          </a:xfrm>
          <a:prstGeom prst="rect">
            <a:avLst/>
          </a:prstGeom>
        </p:spPr>
        <p:txBody>
          <a:bodyPr wrap="square">
            <a:spAutoFit/>
          </a:bodyPr>
          <a:lstStyle/>
          <a:p>
            <a:pPr lvl="0" algn="ctr"/>
            <a:r>
              <a:rPr lang="en-US" sz="1600">
                <a:latin typeface="Libre Franklin"/>
                <a:ea typeface="Libre Franklin"/>
                <a:cs typeface="Libre Franklin"/>
              </a:rPr>
              <a:t>Bút thử điện khi cắm vào ổ điện làm sáng đèn</a:t>
            </a:r>
            <a:endParaRPr kumimoji="0" lang="en-US" sz="1600" b="0" i="0" u="none" strike="noStrike" kern="0" cap="none" spc="0" normalizeH="0" baseline="0" noProof="0">
              <a:ln>
                <a:noFill/>
              </a:ln>
              <a:solidFill>
                <a:srgbClr val="000000"/>
              </a:solidFill>
              <a:effectLst/>
              <a:uLnTx/>
              <a:uFillTx/>
              <a:latin typeface="Libre Franklin"/>
              <a:ea typeface="Libre Franklin"/>
              <a:cs typeface="Libre Franklin"/>
              <a:sym typeface="Arial"/>
            </a:endParaRPr>
          </a:p>
        </p:txBody>
      </p:sp>
      <p:pic>
        <p:nvPicPr>
          <p:cNvPr id="61" name="Picture 60"/>
          <p:cNvPicPr>
            <a:picLocks noChangeAspect="1"/>
          </p:cNvPicPr>
          <p:nvPr/>
        </p:nvPicPr>
        <p:blipFill>
          <a:blip r:embed="rId7"/>
          <a:stretch>
            <a:fillRect/>
          </a:stretch>
        </p:blipFill>
        <p:spPr>
          <a:xfrm>
            <a:off x="4159325" y="3010221"/>
            <a:ext cx="1467706" cy="1292412"/>
          </a:xfrm>
          <a:prstGeom prst="rect">
            <a:avLst/>
          </a:prstGeom>
        </p:spPr>
      </p:pic>
      <p:sp>
        <p:nvSpPr>
          <p:cNvPr id="62" name="Rectangle 61"/>
          <p:cNvSpPr/>
          <p:nvPr/>
        </p:nvSpPr>
        <p:spPr>
          <a:xfrm>
            <a:off x="3433466" y="4328426"/>
            <a:ext cx="2807807"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00000"/>
                </a:solidFill>
                <a:effectLst/>
                <a:uLnTx/>
                <a:uFillTx/>
                <a:latin typeface="Libre Franklin"/>
                <a:ea typeface="Libre Franklin"/>
                <a:cs typeface="Libre Franklin"/>
                <a:sym typeface="Arial"/>
              </a:rPr>
              <a:t>Bàn</a:t>
            </a:r>
            <a:r>
              <a:rPr lang="en-US" sz="1600">
                <a:latin typeface="Libre Franklin"/>
                <a:ea typeface="Libre Franklin"/>
                <a:cs typeface="Libre Franklin"/>
              </a:rPr>
              <a:t> </a:t>
            </a:r>
            <a:r>
              <a:rPr kumimoji="0" lang="en-US" sz="1600" b="0" i="0" u="none" strike="noStrike" kern="0" cap="none" spc="0" normalizeH="0" baseline="0" noProof="0">
                <a:ln>
                  <a:noFill/>
                </a:ln>
                <a:solidFill>
                  <a:srgbClr val="000000"/>
                </a:solidFill>
                <a:effectLst/>
                <a:uLnTx/>
                <a:uFillTx/>
                <a:latin typeface="Libre Franklin"/>
                <a:ea typeface="Libre Franklin"/>
                <a:cs typeface="Libre Franklin"/>
                <a:sym typeface="Arial"/>
              </a:rPr>
              <a:t>là nóng lên khi có dòng điện xoay chiều chạy qua</a:t>
            </a:r>
          </a:p>
        </p:txBody>
      </p:sp>
    </p:spTree>
    <p:extLst>
      <p:ext uri="{BB962C8B-B14F-4D97-AF65-F5344CB8AC3E}">
        <p14:creationId xmlns:p14="http://schemas.microsoft.com/office/powerpoint/2010/main" val="28188717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500"/>
                                        <p:tgtEl>
                                          <p:spTgt spid="6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barn(inVertical)">
                                      <p:cBhvr>
                                        <p:cTn id="37" dur="500"/>
                                        <p:tgtEl>
                                          <p:spTgt spid="54"/>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55"/>
                                        </p:tgtEl>
                                        <p:attrNameLst>
                                          <p:attrName>style.visibility</p:attrName>
                                        </p:attrNameLst>
                                      </p:cBhvr>
                                      <p:to>
                                        <p:strVal val="visible"/>
                                      </p:to>
                                    </p:set>
                                    <p:animEffect transition="in" filter="barn(inVertical)">
                                      <p:cBhvr>
                                        <p:cTn id="40" dur="500"/>
                                        <p:tgtEl>
                                          <p:spTgt spid="55"/>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barn(inVertical)">
                                      <p:cBhvr>
                                        <p:cTn id="43" dur="500"/>
                                        <p:tgtEl>
                                          <p:spTgt spid="56"/>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57"/>
                                        </p:tgtEl>
                                        <p:attrNameLst>
                                          <p:attrName>style.visibility</p:attrName>
                                        </p:attrNameLst>
                                      </p:cBhvr>
                                      <p:to>
                                        <p:strVal val="visible"/>
                                      </p:to>
                                    </p:set>
                                    <p:animEffect transition="in" filter="barn(inVertical)">
                                      <p:cBhvr>
                                        <p:cTn id="46" dur="500"/>
                                        <p:tgtEl>
                                          <p:spTgt spid="57"/>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barn(inVertical)">
                                      <p:cBhvr>
                                        <p:cTn id="51" dur="500"/>
                                        <p:tgtEl>
                                          <p:spTgt spid="5"/>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58">
                                            <p:txEl>
                                              <p:pRg st="0" end="0"/>
                                            </p:txEl>
                                          </p:spTgt>
                                        </p:tgtEl>
                                        <p:attrNameLst>
                                          <p:attrName>style.visibility</p:attrName>
                                        </p:attrNameLst>
                                      </p:cBhvr>
                                      <p:to>
                                        <p:strVal val="visible"/>
                                      </p:to>
                                    </p:set>
                                    <p:animEffect transition="in" filter="barn(inVertical)">
                                      <p:cBhvr>
                                        <p:cTn id="56" dur="500"/>
                                        <p:tgtEl>
                                          <p:spTgt spid="58">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barn(inVertical)">
                                      <p:cBhvr>
                                        <p:cTn id="61" dur="500"/>
                                        <p:tgtEl>
                                          <p:spTgt spid="7"/>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barn(inVertical)">
                                      <p:cBhvr>
                                        <p:cTn id="66" dur="500"/>
                                        <p:tgtEl>
                                          <p:spTgt spid="62"/>
                                        </p:tgtEl>
                                      </p:cBhvr>
                                    </p:animEffect>
                                  </p:childTnLst>
                                </p:cTn>
                              </p:par>
                            </p:childTnLst>
                          </p:cTn>
                        </p:par>
                      </p:childTnLst>
                    </p:cTn>
                  </p:par>
                  <p:par>
                    <p:cTn id="67" fill="hold">
                      <p:stCondLst>
                        <p:cond delay="indefinite"/>
                      </p:stCondLst>
                      <p:childTnLst>
                        <p:par>
                          <p:cTn id="68" fill="hold">
                            <p:stCondLst>
                              <p:cond delay="0"/>
                            </p:stCondLst>
                            <p:childTnLst>
                              <p:par>
                                <p:cTn id="69" presetID="14" presetClass="exit" presetSubtype="10" fill="hold" grpId="1" nodeType="clickEffect">
                                  <p:stCondLst>
                                    <p:cond delay="0"/>
                                  </p:stCondLst>
                                  <p:childTnLst>
                                    <p:animEffect transition="out" filter="randombar(horizontal)">
                                      <p:cBhvr>
                                        <p:cTn id="70" dur="500"/>
                                        <p:tgtEl>
                                          <p:spTgt spid="5"/>
                                        </p:tgtEl>
                                      </p:cBhvr>
                                    </p:animEffect>
                                    <p:set>
                                      <p:cBhvr>
                                        <p:cTn id="71" dur="1" fill="hold">
                                          <p:stCondLst>
                                            <p:cond delay="499"/>
                                          </p:stCondLst>
                                        </p:cTn>
                                        <p:tgtEl>
                                          <p:spTgt spid="5"/>
                                        </p:tgtEl>
                                        <p:attrNameLst>
                                          <p:attrName>style.visibility</p:attrName>
                                        </p:attrNameLst>
                                      </p:cBhvr>
                                      <p:to>
                                        <p:strVal val="hidden"/>
                                      </p:to>
                                    </p:set>
                                  </p:childTnLst>
                                </p:cTn>
                              </p:par>
                              <p:par>
                                <p:cTn id="72" presetID="14" presetClass="exit" presetSubtype="10" fill="hold" grpId="0" nodeType="withEffect">
                                  <p:stCondLst>
                                    <p:cond delay="0"/>
                                  </p:stCondLst>
                                  <p:childTnLst>
                                    <p:animEffect transition="out" filter="randombar(horizontal)">
                                      <p:cBhvr>
                                        <p:cTn id="73" dur="500"/>
                                        <p:tgtEl>
                                          <p:spTgt spid="58">
                                            <p:txEl>
                                              <p:pRg st="0" end="0"/>
                                            </p:txEl>
                                          </p:spTgt>
                                        </p:tgtEl>
                                      </p:cBhvr>
                                    </p:animEffect>
                                    <p:set>
                                      <p:cBhvr>
                                        <p:cTn id="74" dur="1" fill="hold">
                                          <p:stCondLst>
                                            <p:cond delay="499"/>
                                          </p:stCondLst>
                                        </p:cTn>
                                        <p:tgtEl>
                                          <p:spTgt spid="58">
                                            <p:txEl>
                                              <p:pRg st="0" end="0"/>
                                            </p:txEl>
                                          </p:spTgt>
                                        </p:tgtEl>
                                        <p:attrNameLst>
                                          <p:attrName>style.visibility</p:attrName>
                                        </p:attrNameLst>
                                      </p:cBhvr>
                                      <p:to>
                                        <p:strVal val="hidden"/>
                                      </p:to>
                                    </p:set>
                                  </p:childTnLst>
                                </p:cTn>
                              </p:par>
                              <p:par>
                                <p:cTn id="75" presetID="14" presetClass="exit" presetSubtype="10" fill="hold" grpId="1" nodeType="withEffect">
                                  <p:stCondLst>
                                    <p:cond delay="0"/>
                                  </p:stCondLst>
                                  <p:childTnLst>
                                    <p:animEffect transition="out" filter="randombar(horizontal)">
                                      <p:cBhvr>
                                        <p:cTn id="76" dur="500"/>
                                        <p:tgtEl>
                                          <p:spTgt spid="7"/>
                                        </p:tgtEl>
                                      </p:cBhvr>
                                    </p:animEffect>
                                    <p:set>
                                      <p:cBhvr>
                                        <p:cTn id="77" dur="1" fill="hold">
                                          <p:stCondLst>
                                            <p:cond delay="499"/>
                                          </p:stCondLst>
                                        </p:cTn>
                                        <p:tgtEl>
                                          <p:spTgt spid="7"/>
                                        </p:tgtEl>
                                        <p:attrNameLst>
                                          <p:attrName>style.visibility</p:attrName>
                                        </p:attrNameLst>
                                      </p:cBhvr>
                                      <p:to>
                                        <p:strVal val="hidden"/>
                                      </p:to>
                                    </p:set>
                                  </p:childTnLst>
                                </p:cTn>
                              </p:par>
                              <p:par>
                                <p:cTn id="78" presetID="14" presetClass="exit" presetSubtype="10" fill="hold" grpId="1" nodeType="withEffect">
                                  <p:stCondLst>
                                    <p:cond delay="0"/>
                                  </p:stCondLst>
                                  <p:childTnLst>
                                    <p:animEffect transition="out" filter="randombar(horizontal)">
                                      <p:cBhvr>
                                        <p:cTn id="79" dur="500"/>
                                        <p:tgtEl>
                                          <p:spTgt spid="62"/>
                                        </p:tgtEl>
                                      </p:cBhvr>
                                    </p:animEffect>
                                    <p:set>
                                      <p:cBhvr>
                                        <p:cTn id="80" dur="1" fill="hold">
                                          <p:stCondLst>
                                            <p:cond delay="499"/>
                                          </p:stCondLst>
                                        </p:cTn>
                                        <p:tgtEl>
                                          <p:spTgt spid="62"/>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42" presetClass="path" presetSubtype="0" accel="50000" decel="50000" fill="hold" grpId="1" nodeType="clickEffect">
                                  <p:stCondLst>
                                    <p:cond delay="0"/>
                                  </p:stCondLst>
                                  <p:childTnLst>
                                    <p:animMotion origin="layout" path="M 2.77778E-7 1.7284E-6 L -0.63559 -0.13148 " pathEditMode="relative" rAng="0" ptsTypes="AA">
                                      <p:cBhvr>
                                        <p:cTn id="84" dur="2000" fill="hold"/>
                                        <p:tgtEl>
                                          <p:spTgt spid="57"/>
                                        </p:tgtEl>
                                        <p:attrNameLst>
                                          <p:attrName>ppt_x</p:attrName>
                                          <p:attrName>ppt_y</p:attrName>
                                        </p:attrNameLst>
                                      </p:cBhvr>
                                      <p:rCtr x="-31788" y="-6574"/>
                                    </p:animMotion>
                                  </p:childTnLst>
                                </p:cTn>
                              </p:par>
                            </p:childTnLst>
                          </p:cTn>
                        </p:par>
                      </p:childTnLst>
                    </p:cTn>
                  </p:par>
                  <p:par>
                    <p:cTn id="85" fill="hold">
                      <p:stCondLst>
                        <p:cond delay="indefinite"/>
                      </p:stCondLst>
                      <p:childTnLst>
                        <p:par>
                          <p:cTn id="86" fill="hold">
                            <p:stCondLst>
                              <p:cond delay="0"/>
                            </p:stCondLst>
                            <p:childTnLst>
                              <p:par>
                                <p:cTn id="87" presetID="42" presetClass="path" presetSubtype="0" accel="50000" decel="50000" fill="hold" grpId="1" nodeType="clickEffect">
                                  <p:stCondLst>
                                    <p:cond delay="0"/>
                                  </p:stCondLst>
                                  <p:childTnLst>
                                    <p:animMotion origin="layout" path="M 1.66667E-6 -1.48148E-6 L -0.3059 -0.03488 " pathEditMode="relative" rAng="0" ptsTypes="AA">
                                      <p:cBhvr>
                                        <p:cTn id="88" dur="2000" fill="hold"/>
                                        <p:tgtEl>
                                          <p:spTgt spid="56"/>
                                        </p:tgtEl>
                                        <p:attrNameLst>
                                          <p:attrName>ppt_x</p:attrName>
                                          <p:attrName>ppt_y</p:attrName>
                                        </p:attrNameLst>
                                      </p:cBhvr>
                                      <p:rCtr x="-15295" y="-1759"/>
                                    </p:animMotion>
                                  </p:childTnLst>
                                </p:cTn>
                              </p:par>
                            </p:childTnLst>
                          </p:cTn>
                        </p:par>
                      </p:childTnLst>
                    </p:cTn>
                  </p:par>
                  <p:par>
                    <p:cTn id="89" fill="hold">
                      <p:stCondLst>
                        <p:cond delay="indefinite"/>
                      </p:stCondLst>
                      <p:childTnLst>
                        <p:par>
                          <p:cTn id="90" fill="hold">
                            <p:stCondLst>
                              <p:cond delay="0"/>
                            </p:stCondLst>
                            <p:childTnLst>
                              <p:par>
                                <p:cTn id="91" presetID="42" presetClass="path" presetSubtype="0" accel="50000" decel="50000" fill="hold" grpId="1" nodeType="clickEffect">
                                  <p:stCondLst>
                                    <p:cond delay="0"/>
                                  </p:stCondLst>
                                  <p:childTnLst>
                                    <p:animMotion origin="layout" path="M 1.38889E-6 7.40741E-7 L -0.61233 0.52963 " pathEditMode="relative" rAng="0" ptsTypes="AA">
                                      <p:cBhvr>
                                        <p:cTn id="92" dur="2000" fill="hold"/>
                                        <p:tgtEl>
                                          <p:spTgt spid="54"/>
                                        </p:tgtEl>
                                        <p:attrNameLst>
                                          <p:attrName>ppt_x</p:attrName>
                                          <p:attrName>ppt_y</p:attrName>
                                        </p:attrNameLst>
                                      </p:cBhvr>
                                      <p:rCtr x="-30625" y="26481"/>
                                    </p:animMotion>
                                  </p:childTnLst>
                                </p:cTn>
                              </p:par>
                            </p:childTnLst>
                          </p:cTn>
                        </p:par>
                      </p:childTnLst>
                    </p:cTn>
                  </p:par>
                  <p:par>
                    <p:cTn id="93" fill="hold">
                      <p:stCondLst>
                        <p:cond delay="indefinite"/>
                      </p:stCondLst>
                      <p:childTnLst>
                        <p:par>
                          <p:cTn id="94" fill="hold">
                            <p:stCondLst>
                              <p:cond delay="0"/>
                            </p:stCondLst>
                            <p:childTnLst>
                              <p:par>
                                <p:cTn id="95" presetID="42" presetClass="path" presetSubtype="0" accel="50000" decel="50000" fill="hold" grpId="1" nodeType="clickEffect">
                                  <p:stCondLst>
                                    <p:cond delay="0"/>
                                  </p:stCondLst>
                                  <p:childTnLst>
                                    <p:animMotion origin="layout" path="M -1.94444E-6 -1.23457E-7 L -0.29618 0.43827 " pathEditMode="relative" rAng="0" ptsTypes="AA">
                                      <p:cBhvr>
                                        <p:cTn id="96" dur="2000" fill="hold"/>
                                        <p:tgtEl>
                                          <p:spTgt spid="55"/>
                                        </p:tgtEl>
                                        <p:attrNameLst>
                                          <p:attrName>ppt_x</p:attrName>
                                          <p:attrName>ppt_y</p:attrName>
                                        </p:attrNameLst>
                                      </p:cBhvr>
                                      <p:rCtr x="-14809" y="2191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7" grpId="0"/>
      <p:bldP spid="7" grpId="1"/>
      <p:bldP spid="11" grpId="0"/>
      <p:bldP spid="12" grpId="0"/>
      <p:bldP spid="54" grpId="0" animBg="1"/>
      <p:bldP spid="54" grpId="1" animBg="1"/>
      <p:bldP spid="55" grpId="0" animBg="1"/>
      <p:bldP spid="55" grpId="1" animBg="1"/>
      <p:bldP spid="56" grpId="0" animBg="1"/>
      <p:bldP spid="56" grpId="1" animBg="1"/>
      <p:bldP spid="57" grpId="0" animBg="1"/>
      <p:bldP spid="57" grpId="1" animBg="1"/>
      <p:bldP spid="58" grpId="0" build="allAtOnce"/>
      <p:bldP spid="62" grpId="0"/>
      <p:bldP spid="62"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164903" y="832653"/>
            <a:ext cx="3596668" cy="2381250"/>
          </a:xfrm>
          <a:prstGeom prst="rect">
            <a:avLst/>
          </a:prstGeom>
        </p:spPr>
      </p:pic>
      <p:sp>
        <p:nvSpPr>
          <p:cNvPr id="4" name="Rectangle 3"/>
          <p:cNvSpPr/>
          <p:nvPr/>
        </p:nvSpPr>
        <p:spPr>
          <a:xfrm>
            <a:off x="486859" y="633032"/>
            <a:ext cx="2401619" cy="400110"/>
          </a:xfrm>
          <a:prstGeom prst="rect">
            <a:avLst/>
          </a:prstGeom>
        </p:spPr>
        <p:txBody>
          <a:bodyPr wrap="none">
            <a:spAutoFit/>
          </a:bodyPr>
          <a:lstStyle/>
          <a:p>
            <a:r>
              <a:rPr lang="en-US" sz="2000">
                <a:solidFill>
                  <a:schemeClr val="dk2"/>
                </a:solidFill>
                <a:latin typeface="Lexend SemiBold"/>
                <a:ea typeface="Lexend SemiBold"/>
                <a:cs typeface="Lexend SemiBold"/>
              </a:rPr>
              <a:t>1. Tác dụng nhiệt</a:t>
            </a:r>
          </a:p>
        </p:txBody>
      </p:sp>
      <p:sp>
        <p:nvSpPr>
          <p:cNvPr id="8" name="Google Shape;1233;p43"/>
          <p:cNvSpPr txBox="1">
            <a:spLocks/>
          </p:cNvSpPr>
          <p:nvPr/>
        </p:nvSpPr>
        <p:spPr>
          <a:xfrm>
            <a:off x="174117" y="160442"/>
            <a:ext cx="6454152" cy="363184"/>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000">
                <a:solidFill>
                  <a:schemeClr val="dk2"/>
                </a:solidFill>
                <a:latin typeface="Lexend SemiBold"/>
                <a:ea typeface="Lexend SemiBold"/>
                <a:cs typeface="Lexend SemiBold"/>
                <a:sym typeface="Lexend SemiBold"/>
              </a:rPr>
              <a:t>I - TÁC DỤNG CỦA DÒNG ĐIỆN XOAY CHIỀU</a:t>
            </a:r>
          </a:p>
        </p:txBody>
      </p:sp>
      <p:sp>
        <p:nvSpPr>
          <p:cNvPr id="9" name="Rounded Rectangle 8"/>
          <p:cNvSpPr/>
          <p:nvPr/>
        </p:nvSpPr>
        <p:spPr>
          <a:xfrm>
            <a:off x="7985956" y="1924153"/>
            <a:ext cx="683643" cy="3647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TextBox 11"/>
              <p:cNvSpPr txBox="1"/>
              <p:nvPr/>
            </p:nvSpPr>
            <p:spPr>
              <a:xfrm>
                <a:off x="8180595" y="1803236"/>
                <a:ext cx="304571"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ea typeface="Cambria Math" panose="02040503050406030204" pitchFamily="18" charset="0"/>
                        </a:rPr>
                        <m:t>~</m:t>
                      </m:r>
                    </m:oMath>
                  </m:oMathPara>
                </a14:m>
                <a:endParaRPr lang="en-US" sz="1100"/>
              </a:p>
            </p:txBody>
          </p:sp>
        </mc:Choice>
        <mc:Fallback xmlns="">
          <p:sp>
            <p:nvSpPr>
              <p:cNvPr id="12" name="TextBox 11"/>
              <p:cNvSpPr txBox="1">
                <a:spLocks noRot="1" noChangeAspect="1" noMove="1" noResize="1" noEditPoints="1" noAdjustHandles="1" noChangeArrowheads="1" noChangeShapeType="1" noTextEdit="1"/>
              </p:cNvSpPr>
              <p:nvPr/>
            </p:nvSpPr>
            <p:spPr>
              <a:xfrm>
                <a:off x="8180595" y="1803236"/>
                <a:ext cx="304571" cy="369332"/>
              </a:xfrm>
              <a:prstGeom prst="rect">
                <a:avLst/>
              </a:prstGeom>
              <a:blipFill>
                <a:blip r:embed="rId3"/>
                <a:stretch>
                  <a:fillRect l="-6000" r="-4000"/>
                </a:stretch>
              </a:blipFill>
            </p:spPr>
            <p:txBody>
              <a:bodyPr/>
              <a:lstStyle/>
              <a:p>
                <a:r>
                  <a:rPr lang="en-US">
                    <a:noFill/>
                  </a:rPr>
                  <a:t> </a:t>
                </a:r>
              </a:p>
            </p:txBody>
          </p:sp>
        </mc:Fallback>
      </mc:AlternateContent>
      <p:cxnSp>
        <p:nvCxnSpPr>
          <p:cNvPr id="14" name="Straight Connector 13"/>
          <p:cNvCxnSpPr/>
          <p:nvPr/>
        </p:nvCxnSpPr>
        <p:spPr>
          <a:xfrm>
            <a:off x="8203785" y="2097565"/>
            <a:ext cx="0" cy="10002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429700" y="2097565"/>
            <a:ext cx="0" cy="10002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Rectangle 23"/>
              <p:cNvSpPr/>
              <p:nvPr/>
            </p:nvSpPr>
            <p:spPr>
              <a:xfrm>
                <a:off x="938615" y="1206005"/>
                <a:ext cx="3777761" cy="1527278"/>
              </a:xfrm>
              <a:prstGeom prst="rect">
                <a:avLst/>
              </a:prstGeom>
            </p:spPr>
            <p:txBody>
              <a:bodyPr wrap="square">
                <a:spAutoFit/>
              </a:bodyPr>
              <a:lstStyle/>
              <a:p>
                <a:pPr marL="285750" lvl="0" indent="-285750" algn="just">
                  <a:lnSpc>
                    <a:spcPct val="150000"/>
                  </a:lnSpc>
                  <a:buFont typeface="Wingdings" panose="05000000000000000000" pitchFamily="2" charset="2"/>
                  <a:buChar char="§"/>
                </a:pPr>
                <a:r>
                  <a:rPr kumimoji="0" lang="en-US" sz="1600" b="0" i="0" u="none" strike="noStrike" kern="0" cap="none" spc="0" normalizeH="0" baseline="0" noProof="0">
                    <a:ln>
                      <a:noFill/>
                    </a:ln>
                    <a:solidFill>
                      <a:srgbClr val="000000"/>
                    </a:solidFill>
                    <a:effectLst/>
                    <a:uLnTx/>
                    <a:uFillTx/>
                    <a:latin typeface="Libre Franklin"/>
                    <a:ea typeface="Libre Franklin"/>
                    <a:cs typeface="Libre Franklin"/>
                    <a:sym typeface="Arial"/>
                  </a:rPr>
                  <a:t>Nối</a:t>
                </a:r>
                <a:r>
                  <a:rPr lang="en-US" sz="1600">
                    <a:latin typeface="Libre Franklin"/>
                    <a:ea typeface="Libre Franklin"/>
                    <a:cs typeface="Libre Franklin"/>
                  </a:rPr>
                  <a:t> đèn sợi đốt với nguồn điện thì dây tóc đèn nóng và phát sáng. </a:t>
                </a:r>
              </a:p>
              <a:p>
                <a:pPr lvl="0" algn="just">
                  <a:lnSpc>
                    <a:spcPct val="150000"/>
                  </a:lnSpc>
                </a:pPr>
                <a14:m>
                  <m:oMath xmlns:m="http://schemas.openxmlformats.org/officeDocument/2006/math">
                    <m:r>
                      <a:rPr lang="en-US" sz="1600" i="1" smtClean="0">
                        <a:latin typeface="Cambria Math" panose="02040503050406030204" pitchFamily="18" charset="0"/>
                        <a:ea typeface="Cambria Math" panose="02040503050406030204" pitchFamily="18" charset="0"/>
                        <a:cs typeface="Libre Franklin"/>
                      </a:rPr>
                      <m:t>→</m:t>
                    </m:r>
                  </m:oMath>
                </a14:m>
                <a:r>
                  <a:rPr lang="en-US" sz="1600">
                    <a:latin typeface="Libre Franklin"/>
                    <a:ea typeface="Libre Franklin"/>
                    <a:cs typeface="Libre Franklin"/>
                  </a:rPr>
                  <a:t> Đó là </a:t>
                </a:r>
                <a:r>
                  <a:rPr lang="en-US" sz="1600" b="1">
                    <a:solidFill>
                      <a:srgbClr val="C00000"/>
                    </a:solidFill>
                    <a:latin typeface="Libre Franklin"/>
                    <a:ea typeface="Libre Franklin"/>
                    <a:cs typeface="Libre Franklin"/>
                  </a:rPr>
                  <a:t>tác dụng nhiệt </a:t>
                </a:r>
                <a:r>
                  <a:rPr lang="en-US" sz="1600">
                    <a:latin typeface="Libre Franklin"/>
                    <a:ea typeface="Libre Franklin"/>
                    <a:cs typeface="Libre Franklin"/>
                  </a:rPr>
                  <a:t>của dòng điện xoay chiều.</a:t>
                </a:r>
                <a:endParaRPr kumimoji="0" lang="en-US" sz="1600" b="0" i="0" u="none" strike="noStrike" kern="0" cap="none" spc="0" normalizeH="0" baseline="0" noProof="0">
                  <a:ln>
                    <a:noFill/>
                  </a:ln>
                  <a:solidFill>
                    <a:srgbClr val="000000"/>
                  </a:solidFill>
                  <a:effectLst/>
                  <a:uLnTx/>
                  <a:uFillTx/>
                  <a:latin typeface="Libre Franklin"/>
                  <a:ea typeface="Libre Franklin"/>
                  <a:cs typeface="Libre Franklin"/>
                  <a:sym typeface="Arial"/>
                </a:endParaRPr>
              </a:p>
            </p:txBody>
          </p:sp>
        </mc:Choice>
        <mc:Fallback xmlns="">
          <p:sp>
            <p:nvSpPr>
              <p:cNvPr id="24" name="Rectangle 23"/>
              <p:cNvSpPr>
                <a:spLocks noRot="1" noChangeAspect="1" noMove="1" noResize="1" noEditPoints="1" noAdjustHandles="1" noChangeArrowheads="1" noChangeShapeType="1" noTextEdit="1"/>
              </p:cNvSpPr>
              <p:nvPr/>
            </p:nvSpPr>
            <p:spPr>
              <a:xfrm>
                <a:off x="938615" y="1206005"/>
                <a:ext cx="3777761" cy="1527278"/>
              </a:xfrm>
              <a:prstGeom prst="rect">
                <a:avLst/>
              </a:prstGeom>
              <a:blipFill>
                <a:blip r:embed="rId4"/>
                <a:stretch>
                  <a:fillRect l="-968" r="-806" b="-4400"/>
                </a:stretch>
              </a:blipFill>
            </p:spPr>
            <p:txBody>
              <a:bodyPr/>
              <a:lstStyle/>
              <a:p>
                <a:r>
                  <a:rPr lang="en-US">
                    <a:noFill/>
                  </a:rPr>
                  <a:t> </a:t>
                </a:r>
              </a:p>
            </p:txBody>
          </p:sp>
        </mc:Fallback>
      </mc:AlternateContent>
      <p:pic>
        <p:nvPicPr>
          <p:cNvPr id="25" name="Picture 24"/>
          <p:cNvPicPr>
            <a:picLocks noChangeAspect="1"/>
          </p:cNvPicPr>
          <p:nvPr/>
        </p:nvPicPr>
        <p:blipFill>
          <a:blip r:embed="rId5"/>
          <a:stretch>
            <a:fillRect/>
          </a:stretch>
        </p:blipFill>
        <p:spPr>
          <a:xfrm>
            <a:off x="1019196" y="3042622"/>
            <a:ext cx="3616597" cy="1893062"/>
          </a:xfrm>
          <a:prstGeom prst="rect">
            <a:avLst/>
          </a:prstGeom>
        </p:spPr>
      </p:pic>
    </p:spTree>
    <p:extLst>
      <p:ext uri="{BB962C8B-B14F-4D97-AF65-F5344CB8AC3E}">
        <p14:creationId xmlns:p14="http://schemas.microsoft.com/office/powerpoint/2010/main" val="334851875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2"/>
          <a:stretch>
            <a:fillRect/>
          </a:stretch>
        </p:blipFill>
        <p:spPr>
          <a:xfrm>
            <a:off x="4078756" y="2261888"/>
            <a:ext cx="1985717" cy="1985717"/>
          </a:xfrm>
          <a:prstGeom prst="rect">
            <a:avLst/>
          </a:prstGeom>
        </p:spPr>
      </p:pic>
      <p:pic>
        <p:nvPicPr>
          <p:cNvPr id="20" name="Picture 19"/>
          <p:cNvPicPr>
            <a:picLocks noChangeAspect="1"/>
          </p:cNvPicPr>
          <p:nvPr/>
        </p:nvPicPr>
        <p:blipFill>
          <a:blip r:embed="rId3"/>
          <a:stretch>
            <a:fillRect/>
          </a:stretch>
        </p:blipFill>
        <p:spPr>
          <a:xfrm>
            <a:off x="61300" y="2263471"/>
            <a:ext cx="1551597" cy="1927247"/>
          </a:xfrm>
          <a:prstGeom prst="rect">
            <a:avLst/>
          </a:prstGeom>
        </p:spPr>
      </p:pic>
      <p:sp>
        <p:nvSpPr>
          <p:cNvPr id="8" name="Rectangle 7"/>
          <p:cNvSpPr/>
          <p:nvPr/>
        </p:nvSpPr>
        <p:spPr>
          <a:xfrm>
            <a:off x="260336" y="4247605"/>
            <a:ext cx="1093569" cy="338554"/>
          </a:xfrm>
          <a:prstGeom prst="rect">
            <a:avLst/>
          </a:prstGeom>
          <a:noFill/>
        </p:spPr>
        <p:txBody>
          <a:bodyPr wrap="none">
            <a:spAutoFit/>
          </a:bodyPr>
          <a:lstStyle/>
          <a:p>
            <a:r>
              <a:rPr lang="en-US" sz="1600">
                <a:solidFill>
                  <a:schemeClr val="dk1"/>
                </a:solidFill>
                <a:latin typeface="Libre Franklin"/>
                <a:ea typeface="Libre Franklin"/>
                <a:cs typeface="Libre Franklin"/>
              </a:rPr>
              <a:t>Quạt sưởi</a:t>
            </a:r>
          </a:p>
        </p:txBody>
      </p:sp>
      <p:sp>
        <p:nvSpPr>
          <p:cNvPr id="10" name="Rectangle 9"/>
          <p:cNvSpPr/>
          <p:nvPr/>
        </p:nvSpPr>
        <p:spPr>
          <a:xfrm>
            <a:off x="4366816" y="4247605"/>
            <a:ext cx="1024639" cy="338554"/>
          </a:xfrm>
          <a:prstGeom prst="rect">
            <a:avLst/>
          </a:prstGeom>
        </p:spPr>
        <p:txBody>
          <a:bodyPr wrap="none">
            <a:spAutoFit/>
          </a:bodyPr>
          <a:lstStyle/>
          <a:p>
            <a:r>
              <a:rPr lang="en-US" sz="1600">
                <a:solidFill>
                  <a:schemeClr val="dk1"/>
                </a:solidFill>
                <a:latin typeface="Libre Franklin"/>
                <a:ea typeface="Libre Franklin"/>
                <a:cs typeface="Libre Franklin"/>
              </a:rPr>
              <a:t>Bếp điện</a:t>
            </a:r>
          </a:p>
        </p:txBody>
      </p:sp>
      <p:sp>
        <p:nvSpPr>
          <p:cNvPr id="11" name="Rectangle 10"/>
          <p:cNvSpPr/>
          <p:nvPr/>
        </p:nvSpPr>
        <p:spPr>
          <a:xfrm>
            <a:off x="6149595" y="4247605"/>
            <a:ext cx="764953" cy="338554"/>
          </a:xfrm>
          <a:prstGeom prst="rect">
            <a:avLst/>
          </a:prstGeom>
        </p:spPr>
        <p:txBody>
          <a:bodyPr wrap="none">
            <a:spAutoFit/>
          </a:bodyPr>
          <a:lstStyle/>
          <a:p>
            <a:r>
              <a:rPr lang="en-US" sz="1600">
                <a:solidFill>
                  <a:schemeClr val="dk1"/>
                </a:solidFill>
                <a:latin typeface="Libre Franklin"/>
                <a:ea typeface="Libre Franklin"/>
                <a:cs typeface="Libre Franklin"/>
              </a:rPr>
              <a:t>Bàn là</a:t>
            </a:r>
          </a:p>
        </p:txBody>
      </p:sp>
      <p:sp>
        <p:nvSpPr>
          <p:cNvPr id="12" name="Rectangle 11"/>
          <p:cNvSpPr/>
          <p:nvPr/>
        </p:nvSpPr>
        <p:spPr>
          <a:xfrm>
            <a:off x="7381090" y="4250635"/>
            <a:ext cx="1455848" cy="338554"/>
          </a:xfrm>
          <a:prstGeom prst="rect">
            <a:avLst/>
          </a:prstGeom>
        </p:spPr>
        <p:txBody>
          <a:bodyPr wrap="none">
            <a:spAutoFit/>
          </a:bodyPr>
          <a:lstStyle/>
          <a:p>
            <a:r>
              <a:rPr lang="en-US" sz="1600">
                <a:solidFill>
                  <a:schemeClr val="dk1"/>
                </a:solidFill>
                <a:latin typeface="Libre Franklin"/>
                <a:ea typeface="Libre Franklin"/>
                <a:cs typeface="Libre Franklin"/>
              </a:rPr>
              <a:t>Động cơ quạt</a:t>
            </a:r>
          </a:p>
        </p:txBody>
      </p:sp>
      <p:sp>
        <p:nvSpPr>
          <p:cNvPr id="13" name="Rectangle 12"/>
          <p:cNvSpPr/>
          <p:nvPr/>
        </p:nvSpPr>
        <p:spPr>
          <a:xfrm>
            <a:off x="1908759" y="4247605"/>
            <a:ext cx="1805302" cy="338554"/>
          </a:xfrm>
          <a:prstGeom prst="rect">
            <a:avLst/>
          </a:prstGeom>
        </p:spPr>
        <p:txBody>
          <a:bodyPr wrap="none">
            <a:spAutoFit/>
          </a:bodyPr>
          <a:lstStyle/>
          <a:p>
            <a:r>
              <a:rPr lang="en-US" sz="1600">
                <a:solidFill>
                  <a:schemeClr val="dk1"/>
                </a:solidFill>
                <a:latin typeface="Libre Franklin"/>
                <a:ea typeface="Libre Franklin"/>
                <a:cs typeface="Libre Franklin"/>
              </a:rPr>
              <a:t>Củ sạc điện thoại</a:t>
            </a:r>
          </a:p>
        </p:txBody>
      </p:sp>
      <p:pic>
        <p:nvPicPr>
          <p:cNvPr id="14" name="Picture 13"/>
          <p:cNvPicPr>
            <a:picLocks noChangeAspect="1"/>
          </p:cNvPicPr>
          <p:nvPr/>
        </p:nvPicPr>
        <p:blipFill>
          <a:blip r:embed="rId4"/>
          <a:stretch>
            <a:fillRect/>
          </a:stretch>
        </p:blipFill>
        <p:spPr>
          <a:xfrm>
            <a:off x="1886416" y="2580208"/>
            <a:ext cx="1827012" cy="1330036"/>
          </a:xfrm>
          <a:prstGeom prst="rect">
            <a:avLst/>
          </a:prstGeom>
        </p:spPr>
      </p:pic>
      <p:pic>
        <p:nvPicPr>
          <p:cNvPr id="15" name="Picture 14"/>
          <p:cNvPicPr>
            <a:picLocks noChangeAspect="1"/>
          </p:cNvPicPr>
          <p:nvPr/>
        </p:nvPicPr>
        <p:blipFill rotWithShape="1">
          <a:blip r:embed="rId5">
            <a:extLst>
              <a:ext uri="{BEBA8EAE-BF5A-486C-A8C5-ECC9F3942E4B}">
                <a14:imgProps xmlns:a14="http://schemas.microsoft.com/office/drawing/2010/main">
                  <a14:imgLayer r:embed="rId6">
                    <a14:imgEffect>
                      <a14:sharpenSoften amount="50000"/>
                    </a14:imgEffect>
                  </a14:imgLayer>
                </a14:imgProps>
              </a:ext>
            </a:extLst>
          </a:blip>
          <a:srcRect b="1192"/>
          <a:stretch/>
        </p:blipFill>
        <p:spPr>
          <a:xfrm>
            <a:off x="7008048" y="1782207"/>
            <a:ext cx="2032822" cy="2278869"/>
          </a:xfrm>
          <a:prstGeom prst="rect">
            <a:avLst/>
          </a:prstGeom>
        </p:spPr>
      </p:pic>
      <p:sp>
        <p:nvSpPr>
          <p:cNvPr id="16" name="Rectangle 15"/>
          <p:cNvSpPr/>
          <p:nvPr/>
        </p:nvSpPr>
        <p:spPr>
          <a:xfrm>
            <a:off x="312742" y="646971"/>
            <a:ext cx="2401619" cy="400110"/>
          </a:xfrm>
          <a:prstGeom prst="rect">
            <a:avLst/>
          </a:prstGeom>
        </p:spPr>
        <p:txBody>
          <a:bodyPr wrap="none">
            <a:spAutoFit/>
          </a:bodyPr>
          <a:lstStyle/>
          <a:p>
            <a:r>
              <a:rPr lang="en-US" sz="2000">
                <a:solidFill>
                  <a:schemeClr val="dk2"/>
                </a:solidFill>
                <a:latin typeface="Lexend SemiBold"/>
                <a:ea typeface="Lexend SemiBold"/>
                <a:cs typeface="Lexend SemiBold"/>
              </a:rPr>
              <a:t>1. Tác dụng nhiệt</a:t>
            </a:r>
          </a:p>
        </p:txBody>
      </p:sp>
      <p:sp>
        <p:nvSpPr>
          <p:cNvPr id="17" name="Google Shape;1233;p43"/>
          <p:cNvSpPr txBox="1">
            <a:spLocks/>
          </p:cNvSpPr>
          <p:nvPr/>
        </p:nvSpPr>
        <p:spPr>
          <a:xfrm>
            <a:off x="0" y="174381"/>
            <a:ext cx="6454152" cy="363184"/>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000">
                <a:solidFill>
                  <a:schemeClr val="dk2"/>
                </a:solidFill>
                <a:latin typeface="Lexend SemiBold"/>
                <a:ea typeface="Lexend SemiBold"/>
                <a:cs typeface="Lexend SemiBold"/>
                <a:sym typeface="Lexend SemiBold"/>
              </a:rPr>
              <a:t>I - TÁC DỤNG CỦA DÒNG ĐIỆN XOAY CHIỀU</a:t>
            </a:r>
          </a:p>
        </p:txBody>
      </p:sp>
      <p:pic>
        <p:nvPicPr>
          <p:cNvPr id="19" name="Picture 18"/>
          <p:cNvPicPr>
            <a:picLocks noChangeAspect="1"/>
          </p:cNvPicPr>
          <p:nvPr/>
        </p:nvPicPr>
        <p:blipFill>
          <a:blip r:embed="rId7"/>
          <a:stretch>
            <a:fillRect/>
          </a:stretch>
        </p:blipFill>
        <p:spPr>
          <a:xfrm>
            <a:off x="6038742" y="2660206"/>
            <a:ext cx="1328735" cy="1170040"/>
          </a:xfrm>
          <a:prstGeom prst="rect">
            <a:avLst/>
          </a:prstGeom>
        </p:spPr>
      </p:pic>
      <p:sp>
        <p:nvSpPr>
          <p:cNvPr id="22" name="Rectangle 21"/>
          <p:cNvSpPr/>
          <p:nvPr/>
        </p:nvSpPr>
        <p:spPr>
          <a:xfrm>
            <a:off x="4936517" y="1518969"/>
            <a:ext cx="2204450" cy="338554"/>
          </a:xfrm>
          <a:prstGeom prst="rect">
            <a:avLst/>
          </a:prstGeom>
          <a:solidFill>
            <a:schemeClr val="tx2">
              <a:lumMod val="40000"/>
              <a:lumOff val="60000"/>
            </a:schemeClr>
          </a:solidFill>
        </p:spPr>
        <p:txBody>
          <a:bodyPr wrap="none">
            <a:spAutoFit/>
          </a:bodyPr>
          <a:lstStyle/>
          <a:p>
            <a:r>
              <a:rPr lang="en-US" sz="1600">
                <a:latin typeface="Libre Franklin"/>
                <a:ea typeface="Libre Franklin"/>
                <a:cs typeface="Libre Franklin"/>
              </a:rPr>
              <a:t>Tác dụng nhiệt có hại</a:t>
            </a:r>
            <a:endParaRPr lang="en-US"/>
          </a:p>
        </p:txBody>
      </p:sp>
      <p:sp>
        <p:nvSpPr>
          <p:cNvPr id="23" name="Rectangle 22"/>
          <p:cNvSpPr/>
          <p:nvPr/>
        </p:nvSpPr>
        <p:spPr>
          <a:xfrm>
            <a:off x="1650997" y="1518969"/>
            <a:ext cx="2202847" cy="338554"/>
          </a:xfrm>
          <a:prstGeom prst="rect">
            <a:avLst/>
          </a:prstGeom>
          <a:solidFill>
            <a:schemeClr val="tx2">
              <a:lumMod val="40000"/>
              <a:lumOff val="60000"/>
            </a:schemeClr>
          </a:solidFill>
        </p:spPr>
        <p:txBody>
          <a:bodyPr wrap="none">
            <a:spAutoFit/>
          </a:bodyPr>
          <a:lstStyle/>
          <a:p>
            <a:r>
              <a:rPr lang="en-US" sz="1600">
                <a:latin typeface="Libre Franklin"/>
                <a:ea typeface="Libre Franklin"/>
                <a:cs typeface="Libre Franklin"/>
              </a:rPr>
              <a:t>Tác dụng nhiệt có ích</a:t>
            </a:r>
            <a:endParaRPr lang="en-US"/>
          </a:p>
        </p:txBody>
      </p:sp>
    </p:spTree>
    <p:extLst>
      <p:ext uri="{BB962C8B-B14F-4D97-AF65-F5344CB8AC3E}">
        <p14:creationId xmlns:p14="http://schemas.microsoft.com/office/powerpoint/2010/main" val="1697253012"/>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1000" fill="hold"/>
                                        <p:tgtEl>
                                          <p:spTgt spid="21"/>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up)">
                                      <p:cBhvr>
                                        <p:cTn id="35" dur="500"/>
                                        <p:tgtEl>
                                          <p:spTgt spid="11"/>
                                        </p:tgtEl>
                                      </p:cBhvr>
                                    </p:animEffect>
                                  </p:childTnLst>
                                </p:cTn>
                              </p:par>
                              <p:par>
                                <p:cTn id="36" presetID="22" presetClass="entr" presetSubtype="1" fill="hold"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up)">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par>
                                <p:cTn id="46" presetID="53" presetClass="entr" presetSubtype="16" fill="hold" nodeType="with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500" fill="hold"/>
                                        <p:tgtEl>
                                          <p:spTgt spid="23"/>
                                        </p:tgtEl>
                                        <p:attrNameLst>
                                          <p:attrName>ppt_x</p:attrName>
                                        </p:attrNameLst>
                                      </p:cBhvr>
                                      <p:tavLst>
                                        <p:tav tm="0">
                                          <p:val>
                                            <p:strVal val="0-#ppt_w/2"/>
                                          </p:val>
                                        </p:tav>
                                        <p:tav tm="100000">
                                          <p:val>
                                            <p:strVal val="#ppt_x"/>
                                          </p:val>
                                        </p:tav>
                                      </p:tavLst>
                                    </p:anim>
                                    <p:anim calcmode="lin" valueType="num">
                                      <p:cBhvr additive="base">
                                        <p:cTn id="56"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additive="base">
                                        <p:cTn id="61" dur="500" fill="hold"/>
                                        <p:tgtEl>
                                          <p:spTgt spid="22"/>
                                        </p:tgtEl>
                                        <p:attrNameLst>
                                          <p:attrName>ppt_x</p:attrName>
                                        </p:attrNameLst>
                                      </p:cBhvr>
                                      <p:tavLst>
                                        <p:tav tm="0">
                                          <p:val>
                                            <p:strVal val="1+#ppt_w/2"/>
                                          </p:val>
                                        </p:tav>
                                        <p:tav tm="100000">
                                          <p:val>
                                            <p:strVal val="#ppt_x"/>
                                          </p:val>
                                        </p:tav>
                                      </p:tavLst>
                                    </p:anim>
                                    <p:anim calcmode="lin" valueType="num">
                                      <p:cBhvr additive="base">
                                        <p:cTn id="62"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P spid="13" grpId="0"/>
      <p:bldP spid="22"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596528" y="432447"/>
            <a:ext cx="2204450" cy="338554"/>
          </a:xfrm>
          <a:prstGeom prst="rect">
            <a:avLst/>
          </a:prstGeom>
          <a:solidFill>
            <a:schemeClr val="tx2">
              <a:lumMod val="40000"/>
              <a:lumOff val="60000"/>
            </a:schemeClr>
          </a:solidFill>
        </p:spPr>
        <p:txBody>
          <a:bodyPr wrap="none">
            <a:spAutoFit/>
          </a:bodyPr>
          <a:lstStyle/>
          <a:p>
            <a:r>
              <a:rPr lang="en-US" sz="1600">
                <a:latin typeface="Libre Franklin"/>
                <a:ea typeface="Libre Franklin"/>
                <a:cs typeface="Libre Franklin"/>
              </a:rPr>
              <a:t>Tác dụng nhiệt có hại</a:t>
            </a:r>
            <a:endParaRPr lang="en-US"/>
          </a:p>
        </p:txBody>
      </p:sp>
      <p:sp>
        <p:nvSpPr>
          <p:cNvPr id="11" name="Rectangle 10"/>
          <p:cNvSpPr/>
          <p:nvPr/>
        </p:nvSpPr>
        <p:spPr>
          <a:xfrm>
            <a:off x="3598131" y="2804715"/>
            <a:ext cx="2202847" cy="338554"/>
          </a:xfrm>
          <a:prstGeom prst="rect">
            <a:avLst/>
          </a:prstGeom>
          <a:solidFill>
            <a:schemeClr val="tx2">
              <a:lumMod val="40000"/>
              <a:lumOff val="60000"/>
            </a:schemeClr>
          </a:solidFill>
        </p:spPr>
        <p:txBody>
          <a:bodyPr wrap="none">
            <a:spAutoFit/>
          </a:bodyPr>
          <a:lstStyle/>
          <a:p>
            <a:r>
              <a:rPr lang="en-US" sz="1600">
                <a:latin typeface="Libre Franklin"/>
                <a:ea typeface="Libre Franklin"/>
                <a:cs typeface="Libre Franklin"/>
              </a:rPr>
              <a:t>Tác dụng nhiệt có ích</a:t>
            </a:r>
            <a:endParaRPr lang="en-US"/>
          </a:p>
        </p:txBody>
      </p:sp>
      <p:pic>
        <p:nvPicPr>
          <p:cNvPr id="12" name="Picture 11"/>
          <p:cNvPicPr>
            <a:picLocks noChangeAspect="1"/>
          </p:cNvPicPr>
          <p:nvPr/>
        </p:nvPicPr>
        <p:blipFill>
          <a:blip r:embed="rId2"/>
          <a:stretch>
            <a:fillRect/>
          </a:stretch>
        </p:blipFill>
        <p:spPr>
          <a:xfrm>
            <a:off x="2565581" y="1066259"/>
            <a:ext cx="1827012" cy="1330036"/>
          </a:xfrm>
          <a:prstGeom prst="rect">
            <a:avLst/>
          </a:prstGeom>
        </p:spPr>
      </p:pic>
      <p:pic>
        <p:nvPicPr>
          <p:cNvPr id="15" name="Picture 14"/>
          <p:cNvPicPr>
            <a:picLocks noChangeAspect="1"/>
          </p:cNvPicPr>
          <p:nvPr/>
        </p:nvPicPr>
        <p:blipFill>
          <a:blip r:embed="rId3">
            <a:extLst>
              <a:ext uri="{BEBA8EAE-BF5A-486C-A8C5-ECC9F3942E4B}">
                <a14:imgProps xmlns:a14="http://schemas.microsoft.com/office/drawing/2010/main">
                  <a14:imgLayer r:embed="rId4">
                    <a14:imgEffect>
                      <a14:backgroundRemoval t="0" b="95621" l="10000" r="90000"/>
                    </a14:imgEffect>
                  </a14:imgLayer>
                </a14:imgProps>
              </a:ext>
            </a:extLst>
          </a:blip>
          <a:stretch>
            <a:fillRect/>
          </a:stretch>
        </p:blipFill>
        <p:spPr>
          <a:xfrm>
            <a:off x="1409348" y="2810642"/>
            <a:ext cx="1551597" cy="1927247"/>
          </a:xfrm>
          <a:prstGeom prst="rect">
            <a:avLst/>
          </a:prstGeom>
        </p:spPr>
      </p:pic>
      <p:pic>
        <p:nvPicPr>
          <p:cNvPr id="17" name="Picture 16"/>
          <p:cNvPicPr>
            <a:picLocks noChangeAspect="1"/>
          </p:cNvPicPr>
          <p:nvPr/>
        </p:nvPicPr>
        <p:blipFill rotWithShape="1">
          <a:blip r:embed="rId5">
            <a:extLst>
              <a:ext uri="{BEBA8EAE-BF5A-486C-A8C5-ECC9F3942E4B}">
                <a14:imgProps xmlns:a14="http://schemas.microsoft.com/office/drawing/2010/main">
                  <a14:imgLayer r:embed="rId6">
                    <a14:imgEffect>
                      <a14:backgroundRemoval t="0" b="100000" l="9786" r="89602"/>
                    </a14:imgEffect>
                    <a14:imgEffect>
                      <a14:sharpenSoften amount="50000"/>
                    </a14:imgEffect>
                  </a14:imgLayer>
                </a14:imgProps>
              </a:ext>
            </a:extLst>
          </a:blip>
          <a:srcRect b="1192"/>
          <a:stretch/>
        </p:blipFill>
        <p:spPr>
          <a:xfrm>
            <a:off x="4703395" y="884163"/>
            <a:ext cx="1511304" cy="1694228"/>
          </a:xfrm>
          <a:prstGeom prst="rect">
            <a:avLst/>
          </a:prstGeom>
        </p:spPr>
      </p:pic>
      <p:pic>
        <p:nvPicPr>
          <p:cNvPr id="34" name="Picture 33"/>
          <p:cNvPicPr>
            <a:picLocks noChangeAspect="1"/>
          </p:cNvPicPr>
          <p:nvPr/>
        </p:nvPicPr>
        <p:blipFill>
          <a:blip r:embed="rId7">
            <a:extLst>
              <a:ext uri="{BEBA8EAE-BF5A-486C-A8C5-ECC9F3942E4B}">
                <a14:imgProps xmlns:a14="http://schemas.microsoft.com/office/drawing/2010/main">
                  <a14:imgLayer r:embed="rId8">
                    <a14:imgEffect>
                      <a14:backgroundRemoval t="10000" b="95250" l="3500" r="99250">
                        <a14:foregroundMark x1="66417" y1="83750" x2="3500" y2="66667"/>
                      </a14:backgroundRemoval>
                    </a14:imgEffect>
                  </a14:imgLayer>
                </a14:imgProps>
              </a:ext>
            </a:extLst>
          </a:blip>
          <a:stretch>
            <a:fillRect/>
          </a:stretch>
        </p:blipFill>
        <p:spPr>
          <a:xfrm>
            <a:off x="3613733" y="3027700"/>
            <a:ext cx="1963780" cy="1963780"/>
          </a:xfrm>
          <a:prstGeom prst="rect">
            <a:avLst/>
          </a:prstGeom>
        </p:spPr>
      </p:pic>
      <p:pic>
        <p:nvPicPr>
          <p:cNvPr id="35" name="Picture 34"/>
          <p:cNvPicPr>
            <a:picLocks noChangeAspect="1"/>
          </p:cNvPicPr>
          <p:nvPr/>
        </p:nvPicPr>
        <p:blipFill>
          <a:blip r:embed="rId9">
            <a:extLst>
              <a:ext uri="{BEBA8EAE-BF5A-486C-A8C5-ECC9F3942E4B}">
                <a14:imgProps xmlns:a14="http://schemas.microsoft.com/office/drawing/2010/main">
                  <a14:imgLayer r:embed="rId10">
                    <a14:imgEffect>
                      <a14:backgroundRemoval t="0" b="100000" l="2227" r="97571">
                        <a14:foregroundMark x1="78340" y1="6667" x2="27328" y2="41379"/>
                        <a14:foregroundMark x1="28543" y1="45287" x2="7287" y2="87586"/>
                        <a14:foregroundMark x1="7287" y1="91494" x2="73482" y2="74943"/>
                        <a14:foregroundMark x1="78340" y1="68736" x2="94130" y2="54713"/>
                        <a14:foregroundMark x1="11134" y1="94253" x2="59514" y2="86207"/>
                        <a14:foregroundMark x1="58704" y1="87816" x2="80162" y2="77701"/>
                      </a14:backgroundRemoval>
                    </a14:imgEffect>
                  </a14:imgLayer>
                </a14:imgProps>
              </a:ext>
            </a:extLst>
          </a:blip>
          <a:stretch>
            <a:fillRect/>
          </a:stretch>
        </p:blipFill>
        <p:spPr>
          <a:xfrm>
            <a:off x="6214699" y="2973992"/>
            <a:ext cx="1817635" cy="1600549"/>
          </a:xfrm>
          <a:prstGeom prst="rect">
            <a:avLst/>
          </a:prstGeom>
        </p:spPr>
      </p:pic>
    </p:spTree>
    <p:extLst>
      <p:ext uri="{BB962C8B-B14F-4D97-AF65-F5344CB8AC3E}">
        <p14:creationId xmlns:p14="http://schemas.microsoft.com/office/powerpoint/2010/main" val="269949885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par>
                                <p:cTn id="15" presetID="10"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par>
                                <p:cTn id="28" presetID="42" presetClass="entr" presetSubtype="0" fill="hold"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par>
                                <p:cTn id="33" presetID="22" presetClass="entr" presetSubtype="1" fill="hold" nodeType="with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wipe(up)">
                                      <p:cBhvr>
                                        <p:cTn id="3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0694" y="1822111"/>
            <a:ext cx="4067367" cy="1077218"/>
          </a:xfrm>
          <a:prstGeom prst="rect">
            <a:avLst/>
          </a:prstGeom>
        </p:spPr>
        <p:txBody>
          <a:bodyPr wrap="square">
            <a:spAutoFit/>
          </a:bodyPr>
          <a:lstStyle/>
          <a:p>
            <a:pPr algn="just"/>
            <a:r>
              <a:rPr lang="vi-VN" sz="1600">
                <a:latin typeface="Libre Franklin"/>
                <a:ea typeface="Libre Franklin"/>
                <a:cs typeface="Libre Franklin"/>
              </a:rPr>
              <a:t>Các công thức của dòng điện không đổi có thể áp dụng cho một số </a:t>
            </a:r>
            <a:r>
              <a:rPr lang="vi-VN" sz="1600" b="1">
                <a:solidFill>
                  <a:srgbClr val="C00000"/>
                </a:solidFill>
                <a:latin typeface="Libre Franklin"/>
                <a:ea typeface="Libre Franklin"/>
                <a:cs typeface="Libre Franklin"/>
              </a:rPr>
              <a:t>dụng cụ tỏa nhiệt </a:t>
            </a:r>
            <a:r>
              <a:rPr lang="vi-VN" sz="1600">
                <a:latin typeface="Libre Franklin"/>
                <a:ea typeface="Libre Franklin"/>
                <a:cs typeface="Libre Franklin"/>
              </a:rPr>
              <a:t>dùng dòng điện xoay chiều, như bàn ủi, bếp điện, đèn sợi đốt...</a:t>
            </a:r>
            <a:endParaRPr lang="en-US" sz="1600">
              <a:latin typeface="Libre Franklin"/>
              <a:ea typeface="Libre Franklin"/>
              <a:cs typeface="Libre Franklin"/>
            </a:endParaRPr>
          </a:p>
        </p:txBody>
      </p:sp>
      <p:sp>
        <p:nvSpPr>
          <p:cNvPr id="6" name="Rectangle 5"/>
          <p:cNvSpPr/>
          <p:nvPr/>
        </p:nvSpPr>
        <p:spPr>
          <a:xfrm>
            <a:off x="486859" y="633032"/>
            <a:ext cx="2401619" cy="400110"/>
          </a:xfrm>
          <a:prstGeom prst="rect">
            <a:avLst/>
          </a:prstGeom>
        </p:spPr>
        <p:txBody>
          <a:bodyPr wrap="none">
            <a:spAutoFit/>
          </a:bodyPr>
          <a:lstStyle/>
          <a:p>
            <a:r>
              <a:rPr lang="en-US" sz="2000">
                <a:solidFill>
                  <a:schemeClr val="dk2"/>
                </a:solidFill>
                <a:latin typeface="Lexend SemiBold"/>
                <a:ea typeface="Lexend SemiBold"/>
                <a:cs typeface="Lexend SemiBold"/>
              </a:rPr>
              <a:t>1. Tác dụng nhiệt</a:t>
            </a:r>
          </a:p>
        </p:txBody>
      </p:sp>
      <p:sp>
        <p:nvSpPr>
          <p:cNvPr id="7" name="Google Shape;1233;p43"/>
          <p:cNvSpPr txBox="1">
            <a:spLocks/>
          </p:cNvSpPr>
          <p:nvPr/>
        </p:nvSpPr>
        <p:spPr>
          <a:xfrm>
            <a:off x="174117" y="160442"/>
            <a:ext cx="6454152" cy="363184"/>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000">
                <a:solidFill>
                  <a:schemeClr val="dk2"/>
                </a:solidFill>
                <a:latin typeface="Lexend SemiBold"/>
                <a:ea typeface="Lexend SemiBold"/>
                <a:cs typeface="Lexend SemiBold"/>
                <a:sym typeface="Lexend SemiBold"/>
              </a:rPr>
              <a:t>I - TÁC DỤNG CỦA DÒNG ĐIỆN XOAY CHIỀU</a:t>
            </a:r>
          </a:p>
        </p:txBody>
      </p:sp>
      <p:pic>
        <p:nvPicPr>
          <p:cNvPr id="8" name="Picture 7"/>
          <p:cNvPicPr>
            <a:picLocks noChangeAspect="1"/>
          </p:cNvPicPr>
          <p:nvPr/>
        </p:nvPicPr>
        <p:blipFill>
          <a:blip r:embed="rId2">
            <a:extLst>
              <a:ext uri="{BEBA8EAE-BF5A-486C-A8C5-ECC9F3942E4B}">
                <a14:imgProps xmlns:a14="http://schemas.microsoft.com/office/drawing/2010/main">
                  <a14:imgLayer r:embed="rId3">
                    <a14:imgEffect>
                      <a14:backgroundRemoval t="10000" b="95250" l="3500" r="99250">
                        <a14:foregroundMark x1="66417" y1="83750" x2="3500" y2="66667"/>
                      </a14:backgroundRemoval>
                    </a14:imgEffect>
                  </a14:imgLayer>
                </a14:imgProps>
              </a:ext>
            </a:extLst>
          </a:blip>
          <a:stretch>
            <a:fillRect/>
          </a:stretch>
        </p:blipFill>
        <p:spPr>
          <a:xfrm>
            <a:off x="5056758" y="2824025"/>
            <a:ext cx="1866309" cy="1866309"/>
          </a:xfrm>
          <a:prstGeom prst="rect">
            <a:avLst/>
          </a:prstGeom>
        </p:spPr>
      </p:pic>
      <p:pic>
        <p:nvPicPr>
          <p:cNvPr id="9" name="Picture 8"/>
          <p:cNvPicPr>
            <a:picLocks noChangeAspect="1"/>
          </p:cNvPicPr>
          <p:nvPr/>
        </p:nvPicPr>
        <p:blipFill>
          <a:blip r:embed="rId4">
            <a:extLst>
              <a:ext uri="{BEBA8EAE-BF5A-486C-A8C5-ECC9F3942E4B}">
                <a14:imgProps xmlns:a14="http://schemas.microsoft.com/office/drawing/2010/main">
                  <a14:imgLayer r:embed="rId5">
                    <a14:imgEffect>
                      <a14:backgroundRemoval t="0" b="100000" l="2227" r="97571">
                        <a14:foregroundMark x1="78340" y1="6667" x2="27328" y2="41379"/>
                        <a14:foregroundMark x1="28543" y1="45287" x2="7287" y2="87586"/>
                        <a14:foregroundMark x1="7287" y1="91494" x2="73482" y2="74943"/>
                        <a14:foregroundMark x1="78340" y1="68736" x2="94130" y2="54713"/>
                        <a14:foregroundMark x1="11134" y1="94253" x2="59514" y2="86207"/>
                        <a14:foregroundMark x1="58704" y1="87816" x2="80162" y2="77701"/>
                      </a14:backgroundRemoval>
                    </a14:imgEffect>
                  </a14:imgLayer>
                </a14:imgProps>
              </a:ext>
            </a:extLst>
          </a:blip>
          <a:stretch>
            <a:fillRect/>
          </a:stretch>
        </p:blipFill>
        <p:spPr>
          <a:xfrm>
            <a:off x="4961569" y="1136161"/>
            <a:ext cx="1817635" cy="1600549"/>
          </a:xfrm>
          <a:prstGeom prst="rect">
            <a:avLst/>
          </a:prstGeom>
        </p:spPr>
      </p:pic>
      <p:pic>
        <p:nvPicPr>
          <p:cNvPr id="10" name="Picture 9"/>
          <p:cNvPicPr>
            <a:picLocks noChangeAspect="1"/>
          </p:cNvPicPr>
          <p:nvPr/>
        </p:nvPicPr>
        <p:blipFill>
          <a:blip r:embed="rId6">
            <a:extLst>
              <a:ext uri="{BEBA8EAE-BF5A-486C-A8C5-ECC9F3942E4B}">
                <a14:imgProps xmlns:a14="http://schemas.microsoft.com/office/drawing/2010/main">
                  <a14:imgLayer r:embed="rId7">
                    <a14:imgEffect>
                      <a14:backgroundRemoval t="0" b="100000" l="9896" r="89844"/>
                    </a14:imgEffect>
                  </a14:imgLayer>
                </a14:imgProps>
              </a:ext>
            </a:extLst>
          </a:blip>
          <a:stretch>
            <a:fillRect/>
          </a:stretch>
        </p:blipFill>
        <p:spPr>
          <a:xfrm>
            <a:off x="7066930" y="1822110"/>
            <a:ext cx="1197510" cy="1596680"/>
          </a:xfrm>
          <a:prstGeom prst="rect">
            <a:avLst/>
          </a:prstGeom>
        </p:spPr>
      </p:pic>
    </p:spTree>
    <p:extLst>
      <p:ext uri="{BB962C8B-B14F-4D97-AF65-F5344CB8AC3E}">
        <p14:creationId xmlns:p14="http://schemas.microsoft.com/office/powerpoint/2010/main" val="2315931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42"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1000" fill="hold"/>
                                        <p:tgtEl>
                                          <p:spTgt spid="8"/>
                                        </p:tgtEl>
                                        <p:attrNameLst>
                                          <p:attrName>ppt_y</p:attrName>
                                        </p:attrNameLst>
                                      </p:cBhvr>
                                      <p:tavLst>
                                        <p:tav tm="0">
                                          <p:val>
                                            <p:strVal val="#ppt_y+.1"/>
                                          </p:val>
                                        </p:tav>
                                        <p:tav tm="100000">
                                          <p:val>
                                            <p:strVal val="#ppt_y"/>
                                          </p:val>
                                        </p:tav>
                                      </p:tavLst>
                                    </p:anim>
                                  </p:childTnLst>
                                </p:cTn>
                              </p:par>
                              <p:par>
                                <p:cTn id="13" presetID="22" presetClass="entr" presetSubtype="1"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Funny Electricity Class for Kids by Slidesgo">
  <a:themeElements>
    <a:clrScheme name="Simple Light">
      <a:dk1>
        <a:srgbClr val="000000"/>
      </a:dk1>
      <a:lt1>
        <a:srgbClr val="FFFFFF"/>
      </a:lt1>
      <a:dk2>
        <a:srgbClr val="3B6894"/>
      </a:dk2>
      <a:lt2>
        <a:srgbClr val="E670AB"/>
      </a:lt2>
      <a:accent1>
        <a:srgbClr val="FFD460"/>
      </a:accent1>
      <a:accent2>
        <a:srgbClr val="FFE077"/>
      </a:accent2>
      <a:accent3>
        <a:srgbClr val="FFF2CC"/>
      </a:accent3>
      <a:accent4>
        <a:srgbClr val="FFD9EB"/>
      </a:accent4>
      <a:accent5>
        <a:srgbClr val="E6EEF5"/>
      </a:accent5>
      <a:accent6>
        <a:srgbClr val="AECCE9"/>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Funny Electricity Class for Kids by Slidesgo">
  <a:themeElements>
    <a:clrScheme name="Simple Light">
      <a:dk1>
        <a:srgbClr val="000000"/>
      </a:dk1>
      <a:lt1>
        <a:srgbClr val="FFFFFF"/>
      </a:lt1>
      <a:dk2>
        <a:srgbClr val="3B6894"/>
      </a:dk2>
      <a:lt2>
        <a:srgbClr val="E670AB"/>
      </a:lt2>
      <a:accent1>
        <a:srgbClr val="FFD460"/>
      </a:accent1>
      <a:accent2>
        <a:srgbClr val="FFE077"/>
      </a:accent2>
      <a:accent3>
        <a:srgbClr val="FFF2CC"/>
      </a:accent3>
      <a:accent4>
        <a:srgbClr val="FFD9EB"/>
      </a:accent4>
      <a:accent5>
        <a:srgbClr val="E6EEF5"/>
      </a:accent5>
      <a:accent6>
        <a:srgbClr val="AECCE9"/>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355</TotalTime>
  <Words>1426</Words>
  <Application>Microsoft Office PowerPoint</Application>
  <PresentationFormat>On-screen Show (16:9)</PresentationFormat>
  <Paragraphs>113</Paragraphs>
  <Slides>23</Slides>
  <Notes>7</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23</vt:i4>
      </vt:variant>
    </vt:vector>
  </HeadingPairs>
  <TitlesOfParts>
    <vt:vector size="38" baseType="lpstr">
      <vt:lpstr>Lexend Medium</vt:lpstr>
      <vt:lpstr>Anaheim</vt:lpstr>
      <vt:lpstr>Lato</vt:lpstr>
      <vt:lpstr>Cambria Math</vt:lpstr>
      <vt:lpstr>Roboto</vt:lpstr>
      <vt:lpstr>Francois One</vt:lpstr>
      <vt:lpstr>Libre Franklin</vt:lpstr>
      <vt:lpstr>Lexend</vt:lpstr>
      <vt:lpstr>Exo</vt:lpstr>
      <vt:lpstr>Lexend SemiBold</vt:lpstr>
      <vt:lpstr>Arial</vt:lpstr>
      <vt:lpstr>Wingdings</vt:lpstr>
      <vt:lpstr>Open Sans</vt:lpstr>
      <vt:lpstr>Funny Electricity Class for Kids by Slidesgo</vt:lpstr>
      <vt:lpstr>1_Funny Electricity Class for Kids by Slidesgo</vt:lpstr>
      <vt:lpstr>VẬT LÍ 9</vt:lpstr>
      <vt:lpstr>PowerPoint Presentation</vt:lpstr>
      <vt:lpstr>CÁC TÁC DỤNG CỦA  DÒNG ĐIỆN XOAY CHIỀU- ĐO CƯỜNG ĐỘ VÀ HIỆU ĐIỆN THẾ XOAY CHIỀU</vt:lpstr>
      <vt:lpstr>NỘI DUNG CHÍNH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TẠM BIỆT CÁC EM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Funny Electricity Class for Kids</dc:title>
  <cp:lastModifiedBy>sonha</cp:lastModifiedBy>
  <cp:revision>42</cp:revision>
  <dcterms:modified xsi:type="dcterms:W3CDTF">2022-01-25T02:27:11Z</dcterms:modified>
</cp:coreProperties>
</file>