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0" r:id="rId26"/>
    <p:sldId id="280" r:id="rId27"/>
    <p:sldId id="281" r:id="rId28"/>
    <p:sldId id="282" r:id="rId29"/>
    <p:sldId id="289"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889"/>
    <a:srgbClr val="0000FF"/>
    <a:srgbClr val="71C3E3"/>
    <a:srgbClr val="EA9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25" autoAdjust="0"/>
  </p:normalViewPr>
  <p:slideViewPr>
    <p:cSldViewPr snapToGrid="0">
      <p:cViewPr varScale="1">
        <p:scale>
          <a:sx n="63" d="100"/>
          <a:sy n="63" d="100"/>
        </p:scale>
        <p:origin x="90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1D7EE-07AA-4797-8D88-A9D49989051C}" type="datetimeFigureOut">
              <a:rPr lang="en-US" smtClean="0"/>
              <a:t>12/19/2023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25965-A026-44F7-BCF8-13806D6E0DF8}" type="slidenum">
              <a:rPr lang="en-US" smtClean="0"/>
              <a:t>‹#›</a:t>
            </a:fld>
            <a:endParaRPr lang="en-US"/>
          </a:p>
        </p:txBody>
      </p:sp>
    </p:spTree>
    <p:extLst>
      <p:ext uri="{BB962C8B-B14F-4D97-AF65-F5344CB8AC3E}">
        <p14:creationId xmlns:p14="http://schemas.microsoft.com/office/powerpoint/2010/main" val="19219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025965-A026-44F7-BCF8-13806D6E0DF8}" type="slidenum">
              <a:rPr lang="en-US" smtClean="0"/>
              <a:t>28</a:t>
            </a:fld>
            <a:endParaRPr lang="en-US"/>
          </a:p>
        </p:txBody>
      </p:sp>
    </p:spTree>
    <p:extLst>
      <p:ext uri="{BB962C8B-B14F-4D97-AF65-F5344CB8AC3E}">
        <p14:creationId xmlns:p14="http://schemas.microsoft.com/office/powerpoint/2010/main" val="423896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3EE8B-509E-43BC-9799-E9E1CE680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8CA4C2-46A3-4C04-AE23-B589DDA64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AF14CC-F0E6-4EA1-BABE-B89707604B99}"/>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AB35CBA5-2E62-40D1-B3CF-5A16C76B2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16079-E013-4027-82A1-D70AC79F1D47}"/>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36121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C3BC-6074-41CC-B648-BDA609C6D2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2C7F1-2515-43B7-A11C-D1B42D161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2A354-9210-4BEC-B983-2FBEB41B1167}"/>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1965E5D6-1573-4DFA-9937-2121B36BC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CE11D-A2D8-42F1-BEDE-CB777F2D8B50}"/>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246196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2DAED-7193-41DE-8308-6FEED4019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65677-07C9-415F-B71C-C2B82F2A4B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749A8-94D6-4F8B-B873-45C9475897F7}"/>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99B5CB7C-6317-4D67-98A0-64389BC65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DDCBB-6723-4C52-8BF2-A5E9D5862961}"/>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252696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BAEE-B2FE-46EB-AA0A-8D14E8E11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FEE84-7929-472E-9406-8F206697BA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BAAD5-CEFE-4F50-8B03-2B95E13DC576}"/>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C259F01A-AA60-4714-BCE3-4E9231AA3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151F-883C-4D33-A056-E2B8035D2442}"/>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19152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947C-8546-4D5D-A099-55C3095F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037A2-26BC-41B0-BE3C-EF81AF2AD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D5584-D7B1-4DC0-8677-E466131B0F00}"/>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7CA7245B-AB76-457F-84F9-E1C59A60D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35E12-5BE6-4E03-8A17-D28FFADCB9D8}"/>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13481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AA07-69D5-4177-AEC5-124DB29D1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7B990-461F-4F38-A98A-20FBCF4035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6DA0B-8FC4-4EED-B499-875F0D939E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08086-373D-47D3-B1BE-75A386EC40A1}"/>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6" name="Footer Placeholder 5">
            <a:extLst>
              <a:ext uri="{FF2B5EF4-FFF2-40B4-BE49-F238E27FC236}">
                <a16:creationId xmlns:a16="http://schemas.microsoft.com/office/drawing/2014/main" id="{5B1A581B-CC3D-45C5-99E5-A1E16B04D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75ED5-89F0-4A6D-8D6E-954467CF9659}"/>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408984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2FC8-216C-47A8-B14E-3CA30D6106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87EEA-4A00-4270-AFCE-BB80CE4F3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575E2B-3A90-4B73-A8A1-A1E5EC7D13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DD6E51-18A7-469F-A599-9B1CBCB918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0CA4D-AA49-4905-AE85-B1DFFD5AC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15AE-DD47-4F55-94C1-BF90EB4B39D4}"/>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8" name="Footer Placeholder 7">
            <a:extLst>
              <a:ext uri="{FF2B5EF4-FFF2-40B4-BE49-F238E27FC236}">
                <a16:creationId xmlns:a16="http://schemas.microsoft.com/office/drawing/2014/main" id="{3E787D28-A13F-4B1E-A682-8EAB36AC90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6A9C7C-31C6-4E52-A41B-C9C3DBB54B26}"/>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305711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73BF-D45B-477D-B067-51052A86D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C53633-FE6F-40FC-A74D-6BF0D3D2FAA9}"/>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4" name="Footer Placeholder 3">
            <a:extLst>
              <a:ext uri="{FF2B5EF4-FFF2-40B4-BE49-F238E27FC236}">
                <a16:creationId xmlns:a16="http://schemas.microsoft.com/office/drawing/2014/main" id="{CB648FF9-34A6-4105-A7D6-3D0D0BE42C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0FC494-BD37-4855-BA7D-3A9D572AF370}"/>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395584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8DD8A0-9591-493A-BB7D-074894413958}"/>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3" name="Footer Placeholder 2">
            <a:extLst>
              <a:ext uri="{FF2B5EF4-FFF2-40B4-BE49-F238E27FC236}">
                <a16:creationId xmlns:a16="http://schemas.microsoft.com/office/drawing/2014/main" id="{037F9013-61CD-4198-B994-5F031A2F60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E07664-1434-416B-ADF4-3228C8596B93}"/>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824983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4F35-FBA1-4049-8F6E-4287B38C14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CD6D82-CD73-4454-9737-CA344CBF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2662AC-6D59-4A9D-AE98-364C33EAE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5FDC4-A4E0-437F-AE62-CB4459054C4A}"/>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6" name="Footer Placeholder 5">
            <a:extLst>
              <a:ext uri="{FF2B5EF4-FFF2-40B4-BE49-F238E27FC236}">
                <a16:creationId xmlns:a16="http://schemas.microsoft.com/office/drawing/2014/main" id="{331837E6-9452-42C7-9491-1D215DC7C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B6A9B-E52D-472C-9E58-3CDAAEE7E488}"/>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311643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BD73-ACD2-4B7C-9A2F-39F28715D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F0CE69-432F-4A49-8EAC-ED9316144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356B4-6A84-4415-990F-03ACB8119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7E5DA0-500C-4084-B232-9DC33D14BF4B}"/>
              </a:ext>
            </a:extLst>
          </p:cNvPr>
          <p:cNvSpPr>
            <a:spLocks noGrp="1"/>
          </p:cNvSpPr>
          <p:nvPr>
            <p:ph type="dt" sz="half" idx="10"/>
          </p:nvPr>
        </p:nvSpPr>
        <p:spPr/>
        <p:txBody>
          <a:bodyPr/>
          <a:lstStyle/>
          <a:p>
            <a:fld id="{EE7569AB-02AB-4FE8-B4D8-C9B21D31C0C2}" type="datetimeFigureOut">
              <a:rPr lang="en-US" smtClean="0"/>
              <a:t>12/19/2023</a:t>
            </a:fld>
            <a:endParaRPr lang="en-US"/>
          </a:p>
        </p:txBody>
      </p:sp>
      <p:sp>
        <p:nvSpPr>
          <p:cNvPr id="6" name="Footer Placeholder 5">
            <a:extLst>
              <a:ext uri="{FF2B5EF4-FFF2-40B4-BE49-F238E27FC236}">
                <a16:creationId xmlns:a16="http://schemas.microsoft.com/office/drawing/2014/main" id="{02537DC8-DB8F-4661-9DEE-218322184C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4BB08-DB69-47C0-90C1-381AEF5403D9}"/>
              </a:ext>
            </a:extLst>
          </p:cNvPr>
          <p:cNvSpPr>
            <a:spLocks noGrp="1"/>
          </p:cNvSpPr>
          <p:nvPr>
            <p:ph type="sldNum" sz="quarter" idx="12"/>
          </p:nvPr>
        </p:nvSpPr>
        <p:spPr/>
        <p:txBody>
          <a:bodyPr/>
          <a:lstStyle/>
          <a:p>
            <a:fld id="{305A6AEC-9E89-473B-A8D9-097B6A7A41FB}" type="slidenum">
              <a:rPr lang="en-US" smtClean="0"/>
              <a:t>‹#›</a:t>
            </a:fld>
            <a:endParaRPr lang="en-US"/>
          </a:p>
        </p:txBody>
      </p:sp>
    </p:spTree>
    <p:extLst>
      <p:ext uri="{BB962C8B-B14F-4D97-AF65-F5344CB8AC3E}">
        <p14:creationId xmlns:p14="http://schemas.microsoft.com/office/powerpoint/2010/main" val="53212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AC503-8B77-4E28-91B3-B7409A383E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C59AE-0917-4A31-A637-62F20961B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F2E3A1-7909-482B-A362-ADE6170EC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569AB-02AB-4FE8-B4D8-C9B21D31C0C2}" type="datetimeFigureOut">
              <a:rPr lang="en-US" smtClean="0"/>
              <a:t>12/19/2023</a:t>
            </a:fld>
            <a:endParaRPr lang="en-US"/>
          </a:p>
        </p:txBody>
      </p:sp>
      <p:sp>
        <p:nvSpPr>
          <p:cNvPr id="5" name="Footer Placeholder 4">
            <a:extLst>
              <a:ext uri="{FF2B5EF4-FFF2-40B4-BE49-F238E27FC236}">
                <a16:creationId xmlns:a16="http://schemas.microsoft.com/office/drawing/2014/main" id="{46E360E0-ACA3-4C35-B202-93E801EAD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57AE1B-D57F-4F42-867F-43D406620A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A6AEC-9E89-473B-A8D9-097B6A7A41FB}" type="slidenum">
              <a:rPr lang="en-US" smtClean="0"/>
              <a:t>‹#›</a:t>
            </a:fld>
            <a:endParaRPr lang="en-US"/>
          </a:p>
        </p:txBody>
      </p:sp>
    </p:spTree>
    <p:extLst>
      <p:ext uri="{BB962C8B-B14F-4D97-AF65-F5344CB8AC3E}">
        <p14:creationId xmlns:p14="http://schemas.microsoft.com/office/powerpoint/2010/main" val="303258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2">
            <a:extLst>
              <a:ext uri="{FF2B5EF4-FFF2-40B4-BE49-F238E27FC236}">
                <a16:creationId xmlns:a16="http://schemas.microsoft.com/office/drawing/2014/main" id="{511061C1-529C-4E3F-83D5-C23682335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57776" y="0"/>
            <a:ext cx="2580363" cy="7788088"/>
          </a:xfrm>
          <a:prstGeom prst="rect">
            <a:avLst/>
          </a:prstGeom>
        </p:spPr>
      </p:pic>
      <p:pic>
        <p:nvPicPr>
          <p:cNvPr id="8" name="图片 22">
            <a:extLst>
              <a:ext uri="{FF2B5EF4-FFF2-40B4-BE49-F238E27FC236}">
                <a16:creationId xmlns:a16="http://schemas.microsoft.com/office/drawing/2014/main" id="{5F7A72A0-1E28-4934-9713-C0DDB3501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72" y="53205"/>
            <a:ext cx="2718148" cy="7788088"/>
          </a:xfrm>
          <a:prstGeom prst="rect">
            <a:avLst/>
          </a:prstGeom>
        </p:spPr>
      </p:pic>
      <p:sp>
        <p:nvSpPr>
          <p:cNvPr id="4" name="TextBox 3">
            <a:extLst>
              <a:ext uri="{FF2B5EF4-FFF2-40B4-BE49-F238E27FC236}">
                <a16:creationId xmlns:a16="http://schemas.microsoft.com/office/drawing/2014/main" id="{A3B88B19-389C-4320-A7DA-0EA752F44A74}"/>
              </a:ext>
            </a:extLst>
          </p:cNvPr>
          <p:cNvSpPr txBox="1"/>
          <p:nvPr/>
        </p:nvSpPr>
        <p:spPr>
          <a:xfrm>
            <a:off x="1766342" y="313177"/>
            <a:ext cx="9144000" cy="830997"/>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PHÒNG GD&amp;ĐT QUẬN LONG BIÊN</a:t>
            </a:r>
          </a:p>
          <a:p>
            <a:pPr algn="ctr"/>
            <a:r>
              <a:rPr lang="en-US" sz="2400" b="1" dirty="0">
                <a:solidFill>
                  <a:srgbClr val="FF0000"/>
                </a:solidFill>
                <a:latin typeface="Times New Roman" panose="02020603050405020304" pitchFamily="18" charset="0"/>
                <a:cs typeface="Times New Roman" panose="02020603050405020304" pitchFamily="18" charset="0"/>
              </a:rPr>
              <a:t>TRƯỜNG THCS BỒ ĐỀ</a:t>
            </a:r>
          </a:p>
        </p:txBody>
      </p:sp>
      <p:sp>
        <p:nvSpPr>
          <p:cNvPr id="5" name="TextBox 4">
            <a:extLst>
              <a:ext uri="{FF2B5EF4-FFF2-40B4-BE49-F238E27FC236}">
                <a16:creationId xmlns:a16="http://schemas.microsoft.com/office/drawing/2014/main" id="{EEBF061D-E28A-44F3-972B-9F5FFE1DD11B}"/>
              </a:ext>
            </a:extLst>
          </p:cNvPr>
          <p:cNvSpPr txBox="1"/>
          <p:nvPr/>
        </p:nvSpPr>
        <p:spPr>
          <a:xfrm>
            <a:off x="1167180" y="1929408"/>
            <a:ext cx="9743162" cy="1908215"/>
          </a:xfrm>
          <a:prstGeom prst="rect">
            <a:avLst/>
          </a:prstGeom>
          <a:noFill/>
        </p:spPr>
        <p:txBody>
          <a:bodyPr wrap="square" rtlCol="0">
            <a:spAutoFit/>
          </a:bodyPr>
          <a:lstStyle/>
          <a:p>
            <a:pPr algn="ctr">
              <a:spcBef>
                <a:spcPts val="600"/>
              </a:spcBef>
            </a:pPr>
            <a:r>
              <a:rPr lang="en-US" sz="3600" b="1" dirty="0">
                <a:solidFill>
                  <a:srgbClr val="FF0000"/>
                </a:solidFill>
                <a:latin typeface="Times New Roman" panose="02020603050405020304" pitchFamily="18" charset="0"/>
                <a:cs typeface="Times New Roman" panose="02020603050405020304" pitchFamily="18" charset="0"/>
              </a:rPr>
              <a:t>CHÀO MỪNG QUÝ THẦY CÔ GIÁO </a:t>
            </a:r>
          </a:p>
          <a:p>
            <a:pPr algn="ctr">
              <a:spcBef>
                <a:spcPts val="600"/>
              </a:spcBef>
            </a:pPr>
            <a:r>
              <a:rPr lang="en-US" sz="3600" b="1" dirty="0">
                <a:solidFill>
                  <a:srgbClr val="FF0000"/>
                </a:solidFill>
                <a:latin typeface="Times New Roman" panose="02020603050405020304" pitchFamily="18" charset="0"/>
                <a:cs typeface="Times New Roman" panose="02020603050405020304" pitchFamily="18" charset="0"/>
              </a:rPr>
              <a:t>VỀ DỰ TIẾT CHUYÊN ĐỀ ÔN TẬP HỌC KÌ I </a:t>
            </a:r>
          </a:p>
          <a:p>
            <a:pPr algn="ctr">
              <a:spcBef>
                <a:spcPts val="600"/>
              </a:spcBef>
            </a:pPr>
            <a:r>
              <a:rPr lang="en-US" sz="3600" b="1" dirty="0">
                <a:solidFill>
                  <a:srgbClr val="FF0000"/>
                </a:solidFill>
                <a:latin typeface="Times New Roman" panose="02020603050405020304" pitchFamily="18" charset="0"/>
                <a:cs typeface="Times New Roman" panose="02020603050405020304" pitchFamily="18" charset="0"/>
              </a:rPr>
              <a:t>LỚP 9 – MÔN NGỮ VĂN</a:t>
            </a:r>
          </a:p>
        </p:txBody>
      </p:sp>
      <p:pic>
        <p:nvPicPr>
          <p:cNvPr id="7" name="Picture 6" descr="A picture containing toy, doll&#10;&#10;Description automatically generated">
            <a:extLst>
              <a:ext uri="{FF2B5EF4-FFF2-40B4-BE49-F238E27FC236}">
                <a16:creationId xmlns:a16="http://schemas.microsoft.com/office/drawing/2014/main" id="{AFE07FD7-8577-4BEC-A99F-D6DD3B399C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811"/>
          <a:stretch/>
        </p:blipFill>
        <p:spPr>
          <a:xfrm>
            <a:off x="4070960" y="4346532"/>
            <a:ext cx="4058432" cy="2304789"/>
          </a:xfrm>
          <a:prstGeom prst="rect">
            <a:avLst/>
          </a:prstGeom>
        </p:spPr>
      </p:pic>
    </p:spTree>
    <p:extLst>
      <p:ext uri="{BB962C8B-B14F-4D97-AF65-F5344CB8AC3E}">
        <p14:creationId xmlns:p14="http://schemas.microsoft.com/office/powerpoint/2010/main" val="26185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i THPT quốc gia 2018: Nhà thơ Nguyễn Duy, tác giả bài thơ ...">
            <a:extLst>
              <a:ext uri="{FF2B5EF4-FFF2-40B4-BE49-F238E27FC236}">
                <a16:creationId xmlns:a16="http://schemas.microsoft.com/office/drawing/2014/main" id="{29DBE02F-CDC8-43BB-88F2-C8F544663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81" y="1097839"/>
            <a:ext cx="3769042" cy="4038600"/>
          </a:xfrm>
          <a:prstGeom prst="rect">
            <a:avLst/>
          </a:prstGeom>
          <a:ln>
            <a:noFill/>
          </a:ln>
          <a:effectLst>
            <a:softEdge rad="112500"/>
          </a:effectLst>
        </p:spPr>
      </p:pic>
      <p:sp>
        <p:nvSpPr>
          <p:cNvPr id="5" name="Text Box 6">
            <a:extLst>
              <a:ext uri="{FF2B5EF4-FFF2-40B4-BE49-F238E27FC236}">
                <a16:creationId xmlns:a16="http://schemas.microsoft.com/office/drawing/2014/main" id="{5E0EB3CF-BFBA-40DD-A784-5DE4049D7A4F}"/>
              </a:ext>
            </a:extLst>
          </p:cNvPr>
          <p:cNvSpPr txBox="1">
            <a:spLocks noChangeArrowheads="1"/>
          </p:cNvSpPr>
          <p:nvPr/>
        </p:nvSpPr>
        <p:spPr bwMode="auto">
          <a:xfrm>
            <a:off x="5105149" y="561583"/>
            <a:ext cx="6217336" cy="6001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None/>
            </a:pP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L</a:t>
            </a:r>
            <a:r>
              <a:rPr lang="vi-VN" b="1" dirty="0">
                <a:latin typeface="Times New Roman" panose="02020603050405020304" pitchFamily="18" charset="0"/>
                <a:cs typeface="Times New Roman" panose="02020603050405020304" pitchFamily="18" charset="0"/>
              </a:rPr>
              <a:t>à một tác giả có hồn thơ nhẹ nhàng, gần gũi, thơ ông với ngôn từ giản dị, tự nhiên nhưng lại chất chứa nhiều</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nỗi suy tư, chiêm nghiệm về cuộc đời, về con người. Hầu hết, những hình tượng nghệ thuật trong thơ ông đều rất chân quê và đầy gợi cảm, đó là bóng mẹ, là con sông quê hương, là cây tre</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người Việt hay hơi ấm từ ổ rơm,....</a:t>
            </a: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và không thể thiếu được vầng trăng thiên nhiên. </a:t>
            </a:r>
            <a:endParaRPr lang="vi-VN" altLang="en-US" b="1" dirty="0">
              <a:solidFill>
                <a:srgbClr val="FF0000"/>
              </a:solidFill>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id="{CCB514EE-FAD7-4A3A-B957-93C5C7CAAB9A}"/>
              </a:ext>
            </a:extLst>
          </p:cNvPr>
          <p:cNvSpPr txBox="1">
            <a:spLocks noChangeArrowheads="1"/>
          </p:cNvSpPr>
          <p:nvPr/>
        </p:nvSpPr>
        <p:spPr bwMode="auto">
          <a:xfrm>
            <a:off x="253267" y="5286752"/>
            <a:ext cx="4776070" cy="707886"/>
          </a:xfrm>
          <a:prstGeom prst="rect">
            <a:avLst/>
          </a:prstGeom>
          <a:noFill/>
          <a:ln>
            <a:noFill/>
          </a:ln>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Nguyễn</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Duy</a:t>
            </a:r>
            <a:endParaRPr lang="vi-VN" altLang="en-US" sz="4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2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3"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42" presetClass="entr"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2">
            <a:extLst>
              <a:ext uri="{FF2B5EF4-FFF2-40B4-BE49-F238E27FC236}">
                <a16:creationId xmlns:a16="http://schemas.microsoft.com/office/drawing/2014/main" id="{802E641B-EE4D-4F1A-8C92-910C250ABEE8}"/>
              </a:ext>
            </a:extLst>
          </p:cNvPr>
          <p:cNvSpPr txBox="1"/>
          <p:nvPr/>
        </p:nvSpPr>
        <p:spPr>
          <a:xfrm>
            <a:off x="638882" y="375754"/>
            <a:ext cx="10909640" cy="12493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4100" b="1" kern="1200" dirty="0">
                <a:solidFill>
                  <a:srgbClr val="0000FF"/>
                </a:solidFill>
                <a:latin typeface="Times New Roman" panose="02020603050405020304" pitchFamily="18" charset="0"/>
                <a:ea typeface="+mj-ea"/>
                <a:cs typeface="Times New Roman" panose="02020603050405020304" pitchFamily="18" charset="0"/>
              </a:rPr>
              <a:t>I. LẬP BẢNG THỐNG KÊ CÁC TÁC PHẨM THƠ HIỆN ĐẠI VIỆT NAM ĐÃ HỌC</a:t>
            </a:r>
          </a:p>
        </p:txBody>
      </p:sp>
      <p:sp>
        <p:nvSpPr>
          <p:cNvPr id="1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83BE4C48-F389-4719-B322-2B4AE71960B1}"/>
              </a:ext>
            </a:extLst>
          </p:cNvPr>
          <p:cNvGraphicFramePr>
            <a:graphicFrameLocks noGrp="1"/>
          </p:cNvGraphicFramePr>
          <p:nvPr>
            <p:extLst>
              <p:ext uri="{D42A27DB-BD31-4B8C-83A1-F6EECF244321}">
                <p14:modId xmlns:p14="http://schemas.microsoft.com/office/powerpoint/2010/main" val="4213078824"/>
              </p:ext>
            </p:extLst>
          </p:nvPr>
        </p:nvGraphicFramePr>
        <p:xfrm>
          <a:off x="325676" y="2279927"/>
          <a:ext cx="11542463" cy="1847760"/>
        </p:xfrm>
        <a:graphic>
          <a:graphicData uri="http://schemas.openxmlformats.org/drawingml/2006/table">
            <a:tbl>
              <a:tblPr firstRow="1" firstCol="1" bandRow="1"/>
              <a:tblGrid>
                <a:gridCol w="1126203">
                  <a:extLst>
                    <a:ext uri="{9D8B030D-6E8A-4147-A177-3AD203B41FA5}">
                      <a16:colId xmlns:a16="http://schemas.microsoft.com/office/drawing/2014/main" val="625562246"/>
                    </a:ext>
                  </a:extLst>
                </a:gridCol>
                <a:gridCol w="1694670">
                  <a:extLst>
                    <a:ext uri="{9D8B030D-6E8A-4147-A177-3AD203B41FA5}">
                      <a16:colId xmlns:a16="http://schemas.microsoft.com/office/drawing/2014/main" val="2995111191"/>
                    </a:ext>
                  </a:extLst>
                </a:gridCol>
                <a:gridCol w="1186207">
                  <a:extLst>
                    <a:ext uri="{9D8B030D-6E8A-4147-A177-3AD203B41FA5}">
                      <a16:colId xmlns:a16="http://schemas.microsoft.com/office/drawing/2014/main" val="2159617311"/>
                    </a:ext>
                  </a:extLst>
                </a:gridCol>
                <a:gridCol w="1266378">
                  <a:extLst>
                    <a:ext uri="{9D8B030D-6E8A-4147-A177-3AD203B41FA5}">
                      <a16:colId xmlns:a16="http://schemas.microsoft.com/office/drawing/2014/main" val="2110111623"/>
                    </a:ext>
                  </a:extLst>
                </a:gridCol>
                <a:gridCol w="1633450">
                  <a:extLst>
                    <a:ext uri="{9D8B030D-6E8A-4147-A177-3AD203B41FA5}">
                      <a16:colId xmlns:a16="http://schemas.microsoft.com/office/drawing/2014/main" val="92382727"/>
                    </a:ext>
                  </a:extLst>
                </a:gridCol>
                <a:gridCol w="1713620">
                  <a:extLst>
                    <a:ext uri="{9D8B030D-6E8A-4147-A177-3AD203B41FA5}">
                      <a16:colId xmlns:a16="http://schemas.microsoft.com/office/drawing/2014/main" val="862152886"/>
                    </a:ext>
                  </a:extLst>
                </a:gridCol>
                <a:gridCol w="1362717">
                  <a:extLst>
                    <a:ext uri="{9D8B030D-6E8A-4147-A177-3AD203B41FA5}">
                      <a16:colId xmlns:a16="http://schemas.microsoft.com/office/drawing/2014/main" val="958758935"/>
                    </a:ext>
                  </a:extLst>
                </a:gridCol>
                <a:gridCol w="1559218">
                  <a:extLst>
                    <a:ext uri="{9D8B030D-6E8A-4147-A177-3AD203B41FA5}">
                      <a16:colId xmlns:a16="http://schemas.microsoft.com/office/drawing/2014/main" val="3073379819"/>
                    </a:ext>
                  </a:extLst>
                </a:gridCol>
              </a:tblGrid>
              <a:tr h="1774748">
                <a:tc>
                  <a:txBody>
                    <a:bodyPr/>
                    <a:lstStyle/>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a:t>
                      </a:r>
                      <a:r>
                        <a:rPr lang="vi-VN" sz="28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vi-VN" sz="3600" b="0" i="0" u="none" strike="noStrike" dirty="0" smtClean="0">
                          <a:effectLst/>
                          <a:latin typeface="Arial" panose="020B0604020202020204" pitchFamily="34" charset="0"/>
                        </a:rPr>
                        <a:t> </a:t>
                      </a:r>
                      <a:r>
                        <a:rPr lang="vi-VN" sz="28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Tác </a:t>
                      </a: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giả</a:t>
                      </a: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a:t>
                      </a:r>
                      <a:r>
                        <a:rPr lang="vi-VN" sz="28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b="0" i="0" u="none" strike="noStrike" dirty="0">
                        <a:effectLst/>
                        <a:latin typeface="Arial" panose="020B0604020202020204" pitchFamily="34" charset="0"/>
                      </a:endParaRPr>
                    </a:p>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8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8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nhan đề</a:t>
                      </a: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8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3600" b="0" i="0" u="none" strike="noStrike" dirty="0">
                        <a:effectLst/>
                        <a:latin typeface="Arial" panose="020B0604020202020204" pitchFamily="34" charset="0"/>
                      </a:endParaRPr>
                    </a:p>
                    <a:p>
                      <a:pPr algn="ctr" fontAlgn="t">
                        <a:lnSpc>
                          <a:spcPct val="100000"/>
                        </a:lnSpc>
                        <a:spcBef>
                          <a:spcPts val="0"/>
                        </a:spcBef>
                        <a:spcAft>
                          <a:spcPts val="0"/>
                        </a:spcAft>
                      </a:pPr>
                      <a:r>
                        <a:rPr lang="vi-VN" sz="28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graphicFrame>
        <p:nvGraphicFramePr>
          <p:cNvPr id="13" name="Table 12">
            <a:extLst>
              <a:ext uri="{FF2B5EF4-FFF2-40B4-BE49-F238E27FC236}">
                <a16:creationId xmlns:a16="http://schemas.microsoft.com/office/drawing/2014/main" id="{29A16C19-9BBE-4F07-81F9-438FE3C404BD}"/>
              </a:ext>
            </a:extLst>
          </p:cNvPr>
          <p:cNvGraphicFramePr>
            <a:graphicFrameLocks noGrp="1"/>
          </p:cNvGraphicFramePr>
          <p:nvPr>
            <p:extLst>
              <p:ext uri="{D42A27DB-BD31-4B8C-83A1-F6EECF244321}">
                <p14:modId xmlns:p14="http://schemas.microsoft.com/office/powerpoint/2010/main" val="3837439285"/>
              </p:ext>
            </p:extLst>
          </p:nvPr>
        </p:nvGraphicFramePr>
        <p:xfrm>
          <a:off x="322470" y="4054675"/>
          <a:ext cx="11542463" cy="1774748"/>
        </p:xfrm>
        <a:graphic>
          <a:graphicData uri="http://schemas.openxmlformats.org/drawingml/2006/table">
            <a:tbl>
              <a:tblPr firstRow="1" firstCol="1" bandRow="1"/>
              <a:tblGrid>
                <a:gridCol w="1126203">
                  <a:extLst>
                    <a:ext uri="{9D8B030D-6E8A-4147-A177-3AD203B41FA5}">
                      <a16:colId xmlns:a16="http://schemas.microsoft.com/office/drawing/2014/main" val="625562246"/>
                    </a:ext>
                  </a:extLst>
                </a:gridCol>
                <a:gridCol w="1694670">
                  <a:extLst>
                    <a:ext uri="{9D8B030D-6E8A-4147-A177-3AD203B41FA5}">
                      <a16:colId xmlns:a16="http://schemas.microsoft.com/office/drawing/2014/main" val="2995111191"/>
                    </a:ext>
                  </a:extLst>
                </a:gridCol>
                <a:gridCol w="1186207">
                  <a:extLst>
                    <a:ext uri="{9D8B030D-6E8A-4147-A177-3AD203B41FA5}">
                      <a16:colId xmlns:a16="http://schemas.microsoft.com/office/drawing/2014/main" val="2159617311"/>
                    </a:ext>
                  </a:extLst>
                </a:gridCol>
                <a:gridCol w="1282110">
                  <a:extLst>
                    <a:ext uri="{9D8B030D-6E8A-4147-A177-3AD203B41FA5}">
                      <a16:colId xmlns:a16="http://schemas.microsoft.com/office/drawing/2014/main" val="2110111623"/>
                    </a:ext>
                  </a:extLst>
                </a:gridCol>
                <a:gridCol w="1617718">
                  <a:extLst>
                    <a:ext uri="{9D8B030D-6E8A-4147-A177-3AD203B41FA5}">
                      <a16:colId xmlns:a16="http://schemas.microsoft.com/office/drawing/2014/main" val="92382727"/>
                    </a:ext>
                  </a:extLst>
                </a:gridCol>
                <a:gridCol w="1713620">
                  <a:extLst>
                    <a:ext uri="{9D8B030D-6E8A-4147-A177-3AD203B41FA5}">
                      <a16:colId xmlns:a16="http://schemas.microsoft.com/office/drawing/2014/main" val="862152886"/>
                    </a:ext>
                  </a:extLst>
                </a:gridCol>
                <a:gridCol w="1365923">
                  <a:extLst>
                    <a:ext uri="{9D8B030D-6E8A-4147-A177-3AD203B41FA5}">
                      <a16:colId xmlns:a16="http://schemas.microsoft.com/office/drawing/2014/main" val="958758935"/>
                    </a:ext>
                  </a:extLst>
                </a:gridCol>
                <a:gridCol w="1556012">
                  <a:extLst>
                    <a:ext uri="{9D8B030D-6E8A-4147-A177-3AD203B41FA5}">
                      <a16:colId xmlns:a16="http://schemas.microsoft.com/office/drawing/2014/main" val="3073379819"/>
                    </a:ext>
                  </a:extLst>
                </a:gridCol>
              </a:tblGrid>
              <a:tr h="1774748">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Tree>
    <p:extLst>
      <p:ext uri="{BB962C8B-B14F-4D97-AF65-F5344CB8AC3E}">
        <p14:creationId xmlns:p14="http://schemas.microsoft.com/office/powerpoint/2010/main" val="26735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54F65F6-1CA5-4BB0-809E-4E70A2240083}"/>
              </a:ext>
            </a:extLst>
          </p:cNvPr>
          <p:cNvGraphicFramePr>
            <a:graphicFrameLocks noGrp="1"/>
          </p:cNvGraphicFramePr>
          <p:nvPr>
            <p:extLst>
              <p:ext uri="{D42A27DB-BD31-4B8C-83A1-F6EECF244321}">
                <p14:modId xmlns:p14="http://schemas.microsoft.com/office/powerpoint/2010/main" val="914003623"/>
              </p:ext>
            </p:extLst>
          </p:nvPr>
        </p:nvGraphicFramePr>
        <p:xfrm>
          <a:off x="170667" y="134611"/>
          <a:ext cx="11850665" cy="1581455"/>
        </p:xfrm>
        <a:graphic>
          <a:graphicData uri="http://schemas.openxmlformats.org/drawingml/2006/table">
            <a:tbl>
              <a:tblPr firstRow="1" firstCol="1" bandRow="1"/>
              <a:tblGrid>
                <a:gridCol w="1156274">
                  <a:extLst>
                    <a:ext uri="{9D8B030D-6E8A-4147-A177-3AD203B41FA5}">
                      <a16:colId xmlns:a16="http://schemas.microsoft.com/office/drawing/2014/main" val="1646998257"/>
                    </a:ext>
                  </a:extLst>
                </a:gridCol>
                <a:gridCol w="1249767">
                  <a:extLst>
                    <a:ext uri="{9D8B030D-6E8A-4147-A177-3AD203B41FA5}">
                      <a16:colId xmlns:a16="http://schemas.microsoft.com/office/drawing/2014/main" val="3696871134"/>
                    </a:ext>
                  </a:extLst>
                </a:gridCol>
                <a:gridCol w="1227550">
                  <a:extLst>
                    <a:ext uri="{9D8B030D-6E8A-4147-A177-3AD203B41FA5}">
                      <a16:colId xmlns:a16="http://schemas.microsoft.com/office/drawing/2014/main" val="4275448731"/>
                    </a:ext>
                  </a:extLst>
                </a:gridCol>
                <a:gridCol w="1640910">
                  <a:extLst>
                    <a:ext uri="{9D8B030D-6E8A-4147-A177-3AD203B41FA5}">
                      <a16:colId xmlns:a16="http://schemas.microsoft.com/office/drawing/2014/main" val="3840048706"/>
                    </a:ext>
                  </a:extLst>
                </a:gridCol>
                <a:gridCol w="1302707">
                  <a:extLst>
                    <a:ext uri="{9D8B030D-6E8A-4147-A177-3AD203B41FA5}">
                      <a16:colId xmlns:a16="http://schemas.microsoft.com/office/drawing/2014/main" val="283179354"/>
                    </a:ext>
                  </a:extLst>
                </a:gridCol>
                <a:gridCol w="2116898">
                  <a:extLst>
                    <a:ext uri="{9D8B030D-6E8A-4147-A177-3AD203B41FA5}">
                      <a16:colId xmlns:a16="http://schemas.microsoft.com/office/drawing/2014/main" val="3181367650"/>
                    </a:ext>
                  </a:extLst>
                </a:gridCol>
                <a:gridCol w="1841326">
                  <a:extLst>
                    <a:ext uri="{9D8B030D-6E8A-4147-A177-3AD203B41FA5}">
                      <a16:colId xmlns:a16="http://schemas.microsoft.com/office/drawing/2014/main" val="1889500011"/>
                    </a:ext>
                  </a:extLst>
                </a:gridCol>
                <a:gridCol w="1315233">
                  <a:extLst>
                    <a:ext uri="{9D8B030D-6E8A-4147-A177-3AD203B41FA5}">
                      <a16:colId xmlns:a16="http://schemas.microsoft.com/office/drawing/2014/main" val="2485374733"/>
                    </a:ext>
                  </a:extLst>
                </a:gridCol>
              </a:tblGrid>
              <a:tr h="1581455">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a:t>
                      </a:r>
                      <a:r>
                        <a:rPr lang="vi-VN"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Tác giả</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a:t>
                      </a:r>
                      <a:r>
                        <a:rPr lang="vi-VN"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a:t>
                      </a:r>
                      <a:endParaRPr lang="en-US"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smtClean="0">
                          <a:effectLst/>
                          <a:latin typeface="Times New Roman" panose="02020603050405020304" pitchFamily="18" charset="0"/>
                          <a:ea typeface="Calibri" panose="020F0502020204030204" pitchFamily="34" charset="0"/>
                          <a:cs typeface="Times New Roman" panose="02020603050405020304" pitchFamily="18" charset="0"/>
                        </a:rPr>
                        <a:t>nhan </a:t>
                      </a: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đề</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91529"/>
                  </a:ext>
                </a:extLst>
              </a:tr>
            </a:tbl>
          </a:graphicData>
        </a:graphic>
      </p:graphicFrame>
      <p:graphicFrame>
        <p:nvGraphicFramePr>
          <p:cNvPr id="7" name="Table 6">
            <a:extLst>
              <a:ext uri="{FF2B5EF4-FFF2-40B4-BE49-F238E27FC236}">
                <a16:creationId xmlns:a16="http://schemas.microsoft.com/office/drawing/2014/main" id="{460F098A-74C7-414E-ACCB-0E5B6D51E755}"/>
              </a:ext>
            </a:extLst>
          </p:cNvPr>
          <p:cNvGraphicFramePr>
            <a:graphicFrameLocks noGrp="1"/>
          </p:cNvGraphicFramePr>
          <p:nvPr>
            <p:extLst>
              <p:ext uri="{D42A27DB-BD31-4B8C-83A1-F6EECF244321}">
                <p14:modId xmlns:p14="http://schemas.microsoft.com/office/powerpoint/2010/main" val="401874400"/>
              </p:ext>
            </p:extLst>
          </p:nvPr>
        </p:nvGraphicFramePr>
        <p:xfrm>
          <a:off x="170667" y="1711725"/>
          <a:ext cx="11850666" cy="5011663"/>
        </p:xfrm>
        <a:graphic>
          <a:graphicData uri="http://schemas.openxmlformats.org/drawingml/2006/table">
            <a:tbl>
              <a:tblPr firstRow="1" firstCol="1" bandRow="1"/>
              <a:tblGrid>
                <a:gridCol w="1153438">
                  <a:extLst>
                    <a:ext uri="{9D8B030D-6E8A-4147-A177-3AD203B41FA5}">
                      <a16:colId xmlns:a16="http://schemas.microsoft.com/office/drawing/2014/main" val="625562246"/>
                    </a:ext>
                  </a:extLst>
                </a:gridCol>
                <a:gridCol w="1240077">
                  <a:extLst>
                    <a:ext uri="{9D8B030D-6E8A-4147-A177-3AD203B41FA5}">
                      <a16:colId xmlns:a16="http://schemas.microsoft.com/office/drawing/2014/main" val="2995111191"/>
                    </a:ext>
                  </a:extLst>
                </a:gridCol>
                <a:gridCol w="1240076">
                  <a:extLst>
                    <a:ext uri="{9D8B030D-6E8A-4147-A177-3AD203B41FA5}">
                      <a16:colId xmlns:a16="http://schemas.microsoft.com/office/drawing/2014/main" val="2159617311"/>
                    </a:ext>
                  </a:extLst>
                </a:gridCol>
                <a:gridCol w="1628384">
                  <a:extLst>
                    <a:ext uri="{9D8B030D-6E8A-4147-A177-3AD203B41FA5}">
                      <a16:colId xmlns:a16="http://schemas.microsoft.com/office/drawing/2014/main" val="2110111623"/>
                    </a:ext>
                  </a:extLst>
                </a:gridCol>
                <a:gridCol w="1315233">
                  <a:extLst>
                    <a:ext uri="{9D8B030D-6E8A-4147-A177-3AD203B41FA5}">
                      <a16:colId xmlns:a16="http://schemas.microsoft.com/office/drawing/2014/main" val="92382727"/>
                    </a:ext>
                  </a:extLst>
                </a:gridCol>
                <a:gridCol w="2129424">
                  <a:extLst>
                    <a:ext uri="{9D8B030D-6E8A-4147-A177-3AD203B41FA5}">
                      <a16:colId xmlns:a16="http://schemas.microsoft.com/office/drawing/2014/main" val="862152886"/>
                    </a:ext>
                  </a:extLst>
                </a:gridCol>
                <a:gridCol w="1828800">
                  <a:extLst>
                    <a:ext uri="{9D8B030D-6E8A-4147-A177-3AD203B41FA5}">
                      <a16:colId xmlns:a16="http://schemas.microsoft.com/office/drawing/2014/main" val="958758935"/>
                    </a:ext>
                  </a:extLst>
                </a:gridCol>
                <a:gridCol w="1315234">
                  <a:extLst>
                    <a:ext uri="{9D8B030D-6E8A-4147-A177-3AD203B41FA5}">
                      <a16:colId xmlns:a16="http://schemas.microsoft.com/office/drawing/2014/main" val="3073379819"/>
                    </a:ext>
                  </a:extLst>
                </a:gridCol>
              </a:tblGrid>
              <a:tr h="5011663">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1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
        <p:nvSpPr>
          <p:cNvPr id="8" name="TextBox 15">
            <a:extLst>
              <a:ext uri="{FF2B5EF4-FFF2-40B4-BE49-F238E27FC236}">
                <a16:creationId xmlns:a16="http://schemas.microsoft.com/office/drawing/2014/main" id="{40DF236D-048B-4AD2-909A-06CB5DF29179}"/>
              </a:ext>
            </a:extLst>
          </p:cNvPr>
          <p:cNvSpPr txBox="1">
            <a:spLocks noChangeArrowheads="1"/>
          </p:cNvSpPr>
          <p:nvPr/>
        </p:nvSpPr>
        <p:spPr bwMode="auto">
          <a:xfrm>
            <a:off x="238515" y="2882022"/>
            <a:ext cx="92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2400" b="1" i="1" dirty="0" err="1">
                <a:solidFill>
                  <a:srgbClr val="000000"/>
                </a:solidFill>
                <a:latin typeface="Times New Roman" panose="02020603050405020304" pitchFamily="18" charset="0"/>
                <a:cs typeface="Times New Roman" panose="02020603050405020304" pitchFamily="18" charset="0"/>
              </a:rPr>
              <a:t>Đồng</a:t>
            </a:r>
            <a:r>
              <a:rPr lang="en-US" altLang="en-US" sz="2400" b="1" i="1" dirty="0">
                <a:solidFill>
                  <a:srgbClr val="000000"/>
                </a:solidFill>
                <a:latin typeface="Times New Roman" panose="02020603050405020304" pitchFamily="18" charset="0"/>
                <a:cs typeface="Times New Roman" panose="02020603050405020304" pitchFamily="18" charset="0"/>
              </a:rPr>
              <a:t> </a:t>
            </a:r>
            <a:r>
              <a:rPr lang="en-US" altLang="en-US" sz="2400" b="1" i="1" dirty="0" err="1">
                <a:solidFill>
                  <a:srgbClr val="000000"/>
                </a:solidFill>
                <a:latin typeface="Times New Roman" panose="02020603050405020304" pitchFamily="18" charset="0"/>
                <a:cs typeface="Times New Roman" panose="02020603050405020304" pitchFamily="18" charset="0"/>
              </a:rPr>
              <a:t>chí</a:t>
            </a:r>
            <a:endParaRPr lang="en-US" altLang="en-US" sz="2400" b="1" i="1" dirty="0">
              <a:latin typeface="Times New Roman" panose="02020603050405020304" pitchFamily="18" charset="0"/>
              <a:cs typeface="Times New Roman" panose="02020603050405020304" pitchFamily="18" charset="0"/>
            </a:endParaRPr>
          </a:p>
        </p:txBody>
      </p:sp>
      <p:sp>
        <p:nvSpPr>
          <p:cNvPr id="9" name="TextBox 20">
            <a:extLst>
              <a:ext uri="{FF2B5EF4-FFF2-40B4-BE49-F238E27FC236}">
                <a16:creationId xmlns:a16="http://schemas.microsoft.com/office/drawing/2014/main" id="{447B3E73-0035-457B-8CA6-621240A76571}"/>
              </a:ext>
            </a:extLst>
          </p:cNvPr>
          <p:cNvSpPr txBox="1">
            <a:spLocks noChangeArrowheads="1"/>
          </p:cNvSpPr>
          <p:nvPr/>
        </p:nvSpPr>
        <p:spPr bwMode="auto">
          <a:xfrm>
            <a:off x="170667" y="3905165"/>
            <a:ext cx="103548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en-US" altLang="en-US" sz="2400" b="0" dirty="0">
                <a:solidFill>
                  <a:srgbClr val="003300"/>
                </a:solidFill>
                <a:latin typeface="Times New Roman" panose="02020603050405020304" pitchFamily="18" charset="0"/>
                <a:cs typeface="Arial" panose="020B0604020202020204" pitchFamily="34" charset="0"/>
              </a:rPr>
              <a:t>(</a:t>
            </a:r>
            <a:r>
              <a:rPr lang="en-US" altLang="en-US" sz="2400" b="0" dirty="0" err="1">
                <a:solidFill>
                  <a:srgbClr val="003300"/>
                </a:solidFill>
                <a:latin typeface="Times New Roman" panose="02020603050405020304" pitchFamily="18" charset="0"/>
                <a:cs typeface="Arial" panose="020B0604020202020204" pitchFamily="34" charset="0"/>
              </a:rPr>
              <a:t>Chính</a:t>
            </a:r>
            <a:r>
              <a:rPr lang="en-US" altLang="en-US" sz="2400" b="0" dirty="0">
                <a:solidFill>
                  <a:srgbClr val="003300"/>
                </a:solidFill>
                <a:latin typeface="Times New Roman" panose="02020603050405020304" pitchFamily="18" charset="0"/>
                <a:cs typeface="Arial" panose="020B0604020202020204" pitchFamily="34" charset="0"/>
              </a:rPr>
              <a:t> </a:t>
            </a:r>
            <a:r>
              <a:rPr lang="en-US" altLang="en-US" sz="2400" b="0" dirty="0" err="1">
                <a:solidFill>
                  <a:srgbClr val="003300"/>
                </a:solidFill>
                <a:latin typeface="Times New Roman" panose="02020603050405020304" pitchFamily="18" charset="0"/>
                <a:cs typeface="Arial" panose="020B0604020202020204" pitchFamily="34" charset="0"/>
              </a:rPr>
              <a:t>Hữu</a:t>
            </a:r>
            <a:r>
              <a:rPr lang="en-US" altLang="en-US" sz="2400" b="0" dirty="0">
                <a:solidFill>
                  <a:srgbClr val="003300"/>
                </a:solidFill>
                <a:latin typeface="Times New Roman" panose="02020603050405020304" pitchFamily="18" charset="0"/>
                <a:cs typeface="Arial" panose="020B0604020202020204" pitchFamily="34" charset="0"/>
              </a:rPr>
              <a:t>)</a:t>
            </a:r>
            <a:endParaRPr lang="en-US" altLang="en-US" sz="2400" b="0" dirty="0">
              <a:solidFill>
                <a:srgbClr val="003300"/>
              </a:solidFill>
              <a:latin typeface="Arial" panose="020B0604020202020204" pitchFamily="34" charset="0"/>
              <a:cs typeface="Arial" panose="020B0604020202020204" pitchFamily="34" charset="0"/>
            </a:endParaRPr>
          </a:p>
        </p:txBody>
      </p:sp>
      <p:sp>
        <p:nvSpPr>
          <p:cNvPr id="10" name="TextBox 21">
            <a:extLst>
              <a:ext uri="{FF2B5EF4-FFF2-40B4-BE49-F238E27FC236}">
                <a16:creationId xmlns:a16="http://schemas.microsoft.com/office/drawing/2014/main" id="{322E87E9-5891-4414-8BC7-3EE3E176F7EA}"/>
              </a:ext>
            </a:extLst>
          </p:cNvPr>
          <p:cNvSpPr txBox="1">
            <a:spLocks noChangeArrowheads="1"/>
          </p:cNvSpPr>
          <p:nvPr/>
        </p:nvSpPr>
        <p:spPr bwMode="auto">
          <a:xfrm>
            <a:off x="2634275" y="1843231"/>
            <a:ext cx="1104900" cy="457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altLang="en-US" sz="1800" dirty="0">
                <a:solidFill>
                  <a:srgbClr val="003300"/>
                </a:solidFill>
                <a:latin typeface="Times New Roman" panose="02020603050405020304" pitchFamily="18" charset="0"/>
                <a:cs typeface="Arial" panose="020B0604020202020204" pitchFamily="34" charset="0"/>
              </a:rPr>
              <a:t>- </a:t>
            </a:r>
            <a:r>
              <a:rPr lang="en-US" altLang="en-US" sz="1800" b="0" dirty="0">
                <a:solidFill>
                  <a:srgbClr val="003300"/>
                </a:solidFill>
                <a:latin typeface="Times New Roman" panose="02020603050405020304" pitchFamily="18" charset="0"/>
                <a:cs typeface="Arial" panose="020B0604020202020204" pitchFamily="34" charset="0"/>
              </a:rPr>
              <a:t>1948, </a:t>
            </a:r>
            <a:r>
              <a:rPr lang="en-US" sz="1800" dirty="0" err="1">
                <a:latin typeface="Times New Roman" panose="02020603050405020304" pitchFamily="18" charset="0"/>
                <a:cs typeface="Times New Roman" panose="02020603050405020304" pitchFamily="18" charset="0"/>
              </a:rPr>
              <a:t>sau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cùng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đồng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chiến</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dịch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Bắc</a:t>
            </a:r>
            <a:r>
              <a:rPr lang="en-US" sz="1800" dirty="0">
                <a:latin typeface="Times New Roman" panose="02020603050405020304" pitchFamily="18" charset="0"/>
                <a:cs typeface="Times New Roman" panose="02020603050405020304" pitchFamily="18" charset="0"/>
              </a:rPr>
              <a:t> Thu </a:t>
            </a:r>
            <a:r>
              <a:rPr lang="en-US" sz="1800" dirty="0" err="1">
                <a:latin typeface="Times New Roman" panose="02020603050405020304" pitchFamily="18" charset="0"/>
                <a:cs typeface="Times New Roman" panose="02020603050405020304" pitchFamily="18" charset="0"/>
              </a:rPr>
              <a:t>Đông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năm</a:t>
            </a:r>
            <a:r>
              <a:rPr lang="en-US" sz="1800" dirty="0">
                <a:latin typeface="Times New Roman" panose="02020603050405020304" pitchFamily="18" charset="0"/>
                <a:cs typeface="Times New Roman" panose="02020603050405020304" pitchFamily="18" charset="0"/>
              </a:rPr>
              <a:t> 1947</a:t>
            </a:r>
          </a:p>
          <a:p>
            <a:pPr>
              <a:buNone/>
            </a:pP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tập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treo</a:t>
            </a:r>
            <a:r>
              <a:rPr lang="en-US" sz="1800" dirty="0">
                <a:latin typeface="Times New Roman" panose="02020603050405020304" pitchFamily="18" charset="0"/>
                <a:cs typeface="Times New Roman" panose="02020603050405020304" pitchFamily="18" charset="0"/>
              </a:rPr>
              <a:t>”.</a:t>
            </a:r>
            <a:endParaRPr lang="en-US" altLang="en-US" sz="1400" b="0" dirty="0">
              <a:solidFill>
                <a:srgbClr val="003300"/>
              </a:solidFill>
              <a:latin typeface="Times New Roman" panose="02020603050405020304" pitchFamily="18" charset="0"/>
              <a:cs typeface="Times New Roman" panose="02020603050405020304" pitchFamily="18" charset="0"/>
            </a:endParaRPr>
          </a:p>
        </p:txBody>
      </p:sp>
      <p:sp>
        <p:nvSpPr>
          <p:cNvPr id="11" name="TextBox 22">
            <a:extLst>
              <a:ext uri="{FF2B5EF4-FFF2-40B4-BE49-F238E27FC236}">
                <a16:creationId xmlns:a16="http://schemas.microsoft.com/office/drawing/2014/main" id="{288D285A-BEB4-49AE-8881-7DC21A4A2922}"/>
              </a:ext>
            </a:extLst>
          </p:cNvPr>
          <p:cNvSpPr txBox="1">
            <a:spLocks noChangeArrowheads="1"/>
          </p:cNvSpPr>
          <p:nvPr/>
        </p:nvSpPr>
        <p:spPr bwMode="auto">
          <a:xfrm>
            <a:off x="1310364" y="2348950"/>
            <a:ext cx="1224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en-US" sz="2400" b="0" dirty="0">
                <a:solidFill>
                  <a:srgbClr val="003300"/>
                </a:solidFill>
                <a:latin typeface="Times New Roman" panose="02020603050405020304" pitchFamily="18" charset="0"/>
                <a:cs typeface="Arial" panose="020B0604020202020204" pitchFamily="34" charset="0"/>
              </a:rPr>
              <a:t>-  </a:t>
            </a:r>
            <a:r>
              <a:rPr lang="en-US" altLang="en-US" sz="2400" b="0" dirty="0" err="1">
                <a:solidFill>
                  <a:srgbClr val="003300"/>
                </a:solidFill>
                <a:latin typeface="Times New Roman" panose="02020603050405020304" pitchFamily="18" charset="0"/>
                <a:cs typeface="Arial" panose="020B0604020202020204" pitchFamily="34" charset="0"/>
              </a:rPr>
              <a:t>Tự</a:t>
            </a:r>
            <a:r>
              <a:rPr lang="en-US" altLang="en-US" sz="2400" b="0" dirty="0">
                <a:solidFill>
                  <a:srgbClr val="003300"/>
                </a:solidFill>
                <a:latin typeface="Times New Roman" panose="02020603050405020304" pitchFamily="18" charset="0"/>
                <a:cs typeface="Arial" panose="020B0604020202020204" pitchFamily="34" charset="0"/>
              </a:rPr>
              <a:t> do  </a:t>
            </a:r>
          </a:p>
        </p:txBody>
      </p:sp>
      <p:sp>
        <p:nvSpPr>
          <p:cNvPr id="12" name="TextBox 22">
            <a:extLst>
              <a:ext uri="{FF2B5EF4-FFF2-40B4-BE49-F238E27FC236}">
                <a16:creationId xmlns:a16="http://schemas.microsoft.com/office/drawing/2014/main" id="{20A24D82-20AF-473F-88BB-F022A6332411}"/>
              </a:ext>
            </a:extLst>
          </p:cNvPr>
          <p:cNvSpPr txBox="1">
            <a:spLocks noChangeArrowheads="1"/>
          </p:cNvSpPr>
          <p:nvPr/>
        </p:nvSpPr>
        <p:spPr bwMode="auto">
          <a:xfrm>
            <a:off x="1386767" y="2866363"/>
            <a:ext cx="10354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a:t>
            </a:r>
            <a:endParaRPr lang="en-US" altLang="en-US" sz="1800" dirty="0">
              <a:solidFill>
                <a:srgbClr val="003300"/>
              </a:solidFill>
              <a:latin typeface="Times New Roman" panose="02020603050405020304" pitchFamily="18" charset="0"/>
              <a:cs typeface="Times New Roman" panose="02020603050405020304" pitchFamily="18" charset="0"/>
            </a:endParaRPr>
          </a:p>
        </p:txBody>
      </p:sp>
      <p:sp>
        <p:nvSpPr>
          <p:cNvPr id="13" name="TextBox 20">
            <a:extLst>
              <a:ext uri="{FF2B5EF4-FFF2-40B4-BE49-F238E27FC236}">
                <a16:creationId xmlns:a16="http://schemas.microsoft.com/office/drawing/2014/main" id="{1BA0D466-BDE6-4FD3-A906-19E54000A461}"/>
              </a:ext>
            </a:extLst>
          </p:cNvPr>
          <p:cNvSpPr txBox="1">
            <a:spLocks noChangeArrowheads="1"/>
          </p:cNvSpPr>
          <p:nvPr/>
        </p:nvSpPr>
        <p:spPr bwMode="auto">
          <a:xfrm>
            <a:off x="5500367" y="2151145"/>
            <a:ext cx="11106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sz="2000" dirty="0" err="1">
                <a:effectLst/>
                <a:latin typeface="Times New Roman" panose="02020603050405020304" pitchFamily="18" charset="0"/>
                <a:ea typeface="Calibri" panose="020F0502020204030204" pitchFamily="34" charset="0"/>
              </a:rPr>
              <a:t>Khơi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nguồn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từ</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vẻ</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đẹp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sức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mạnh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tình</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chí</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đồng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đội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trong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chiến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tranh</a:t>
            </a:r>
            <a:r>
              <a:rPr lang="en-US" sz="2000" dirty="0">
                <a:effectLst/>
                <a:latin typeface="Times New Roman" panose="02020603050405020304" pitchFamily="18" charset="0"/>
                <a:ea typeface="Calibri" panose="020F0502020204030204" pitchFamily="34" charset="0"/>
              </a:rPr>
              <a:t>.</a:t>
            </a:r>
            <a:endParaRPr lang="en-US" altLang="en-US" sz="2800" b="0" dirty="0">
              <a:solidFill>
                <a:srgbClr val="003300"/>
              </a:solidFill>
              <a:latin typeface="Arial" panose="020B0604020202020204" pitchFamily="34" charset="0"/>
              <a:cs typeface="Arial" panose="020B0604020202020204" pitchFamily="34" charset="0"/>
            </a:endParaRPr>
          </a:p>
        </p:txBody>
      </p:sp>
      <p:sp>
        <p:nvSpPr>
          <p:cNvPr id="14" name="TextBox 20">
            <a:extLst>
              <a:ext uri="{FF2B5EF4-FFF2-40B4-BE49-F238E27FC236}">
                <a16:creationId xmlns:a16="http://schemas.microsoft.com/office/drawing/2014/main" id="{D0FBFCF9-3C7C-4947-A5E5-F6D94BDDE185}"/>
              </a:ext>
            </a:extLst>
          </p:cNvPr>
          <p:cNvSpPr txBox="1">
            <a:spLocks noChangeArrowheads="1"/>
          </p:cNvSpPr>
          <p:nvPr/>
        </p:nvSpPr>
        <p:spPr bwMode="auto">
          <a:xfrm>
            <a:off x="6823031" y="1781815"/>
            <a:ext cx="199163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0"/>
              </a:spcBef>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xưng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đoàn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tháng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1945.</a:t>
            </a:r>
          </a:p>
          <a:p>
            <a:pPr algn="just">
              <a:spcBef>
                <a:spcPts val="0"/>
              </a:spcBef>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0"/>
              </a:spcBef>
              <a:buNone/>
            </a:pP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altLang="en-US" sz="1700" dirty="0">
              <a:solidFill>
                <a:srgbClr val="003300"/>
              </a:solidFill>
              <a:latin typeface="Times New Roman" panose="02020603050405020304" pitchFamily="18" charset="0"/>
              <a:cs typeface="Times New Roman" panose="02020603050405020304" pitchFamily="18" charset="0"/>
            </a:endParaRPr>
          </a:p>
        </p:txBody>
      </p:sp>
      <p:sp>
        <p:nvSpPr>
          <p:cNvPr id="15" name="TextBox 16">
            <a:extLst>
              <a:ext uri="{FF2B5EF4-FFF2-40B4-BE49-F238E27FC236}">
                <a16:creationId xmlns:a16="http://schemas.microsoft.com/office/drawing/2014/main" id="{29CD012D-18A2-4398-BFAC-7D64CC3D4803}"/>
              </a:ext>
            </a:extLst>
          </p:cNvPr>
          <p:cNvSpPr txBox="1">
            <a:spLocks noChangeArrowheads="1"/>
          </p:cNvSpPr>
          <p:nvPr/>
        </p:nvSpPr>
        <p:spPr bwMode="auto">
          <a:xfrm>
            <a:off x="8941231" y="1843231"/>
            <a:ext cx="1618209"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900" dirty="0" err="1">
                <a:solidFill>
                  <a:srgbClr val="000000"/>
                </a:solidFill>
                <a:latin typeface="Times New Roman" panose="02020603050405020304" pitchFamily="18" charset="0"/>
              </a:rPr>
              <a:t>Tì</a:t>
            </a:r>
            <a:r>
              <a:rPr lang="vi-VN" altLang="en-US" sz="1900" dirty="0" err="1">
                <a:solidFill>
                  <a:srgbClr val="000000"/>
                </a:solidFill>
                <a:latin typeface="Times New Roman" panose="02020603050405020304" pitchFamily="18" charset="0"/>
              </a:rPr>
              <a:t>nh</a:t>
            </a:r>
            <a:r>
              <a:rPr lang="vi-VN" altLang="en-US" sz="1900" dirty="0">
                <a:solidFill>
                  <a:srgbClr val="000000"/>
                </a:solidFill>
                <a:latin typeface="Times New Roman" panose="02020603050405020304" pitchFamily="18" charset="0"/>
              </a:rPr>
              <a:t> đồng</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chí</a:t>
            </a:r>
            <a:r>
              <a:rPr lang="en-US" altLang="en-US" sz="1900" dirty="0">
                <a:solidFill>
                  <a:srgbClr val="000000"/>
                </a:solidFill>
                <a:latin typeface="Times New Roman" panose="02020603050405020304" pitchFamily="18" charset="0"/>
              </a:rPr>
              <a:t> d</a:t>
            </a:r>
            <a:r>
              <a:rPr lang="vi-VN" altLang="en-US" sz="1900" dirty="0" err="1">
                <a:solidFill>
                  <a:srgbClr val="000000"/>
                </a:solidFill>
                <a:latin typeface="Times New Roman" panose="02020603050405020304" pitchFamily="18" charset="0"/>
              </a:rPr>
              <a:t>ựa</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trên</a:t>
            </a:r>
            <a:r>
              <a:rPr lang="en-US" altLang="en-US" sz="1900" dirty="0">
                <a:solidFill>
                  <a:srgbClr val="000000"/>
                </a:solidFill>
                <a:latin typeface="Times New Roman" panose="02020603050405020304" pitchFamily="18" charset="0"/>
              </a:rPr>
              <a:t> c</a:t>
            </a:r>
            <a:r>
              <a:rPr lang="vi-VN" altLang="en-US" sz="1900" dirty="0">
                <a:solidFill>
                  <a:srgbClr val="000000"/>
                </a:solidFill>
                <a:latin typeface="Times New Roman" panose="02020603050405020304" pitchFamily="18" charset="0"/>
              </a:rPr>
              <a:t>ơ</a:t>
            </a:r>
            <a:r>
              <a:rPr lang="en-US" altLang="en-US" sz="1900" dirty="0">
                <a:solidFill>
                  <a:srgbClr val="000000"/>
                </a:solidFill>
                <a:latin typeface="Times New Roman" panose="02020603050405020304" pitchFamily="18" charset="0"/>
              </a:rPr>
              <a:t> s</a:t>
            </a:r>
            <a:r>
              <a:rPr lang="vi-VN" altLang="en-US" sz="1900" dirty="0">
                <a:solidFill>
                  <a:srgbClr val="000000"/>
                </a:solidFill>
                <a:latin typeface="Times New Roman" panose="02020603050405020304" pitchFamily="18" charset="0"/>
              </a:rPr>
              <a:t>ở</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cù</a:t>
            </a:r>
            <a:r>
              <a:rPr lang="vi-VN" altLang="en-US" sz="1900" dirty="0" err="1">
                <a:solidFill>
                  <a:srgbClr val="000000"/>
                </a:solidFill>
                <a:latin typeface="Times New Roman" panose="02020603050405020304" pitchFamily="18" charset="0"/>
              </a:rPr>
              <a:t>ng</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chung</a:t>
            </a:r>
            <a:r>
              <a:rPr lang="en-US" altLang="en-US" sz="1900" dirty="0">
                <a:solidFill>
                  <a:srgbClr val="000000"/>
                </a:solidFill>
                <a:latin typeface="Times New Roman" panose="02020603050405020304" pitchFamily="18" charset="0"/>
              </a:rPr>
              <a:t> c</a:t>
            </a:r>
            <a:r>
              <a:rPr lang="vi-VN" altLang="en-US" sz="1900" dirty="0">
                <a:solidFill>
                  <a:srgbClr val="000000"/>
                </a:solidFill>
                <a:latin typeface="Times New Roman" panose="02020603050405020304" pitchFamily="18" charset="0"/>
              </a:rPr>
              <a:t>ảnh</a:t>
            </a:r>
            <a:r>
              <a:rPr lang="en-US" altLang="en-US" sz="1900" dirty="0">
                <a:solidFill>
                  <a:srgbClr val="000000"/>
                </a:solidFill>
                <a:latin typeface="Times New Roman" panose="02020603050405020304" pitchFamily="18" charset="0"/>
              </a:rPr>
              <a:t> ng</a:t>
            </a:r>
            <a:r>
              <a:rPr lang="vi-VN" altLang="en-US" sz="1900" dirty="0">
                <a:solidFill>
                  <a:srgbClr val="000000"/>
                </a:solidFill>
                <a:latin typeface="Times New Roman" panose="02020603050405020304" pitchFamily="18" charset="0"/>
              </a:rPr>
              <a:t>ộ,</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lí</a:t>
            </a:r>
            <a:r>
              <a:rPr lang="en-US" altLang="en-US" sz="1900" dirty="0">
                <a:solidFill>
                  <a:srgbClr val="000000"/>
                </a:solidFill>
                <a:latin typeface="Times New Roman" panose="02020603050405020304" pitchFamily="18" charset="0"/>
              </a:rPr>
              <a:t> t</a:t>
            </a:r>
            <a:r>
              <a:rPr lang="vi-VN" altLang="en-US" sz="1900" dirty="0" err="1">
                <a:solidFill>
                  <a:srgbClr val="000000"/>
                </a:solidFill>
                <a:latin typeface="Times New Roman" panose="02020603050405020304" pitchFamily="18" charset="0"/>
              </a:rPr>
              <a:t>ưởng</a:t>
            </a:r>
            <a:r>
              <a:rPr lang="en-US" altLang="en-US" sz="1900" dirty="0">
                <a:solidFill>
                  <a:srgbClr val="000000"/>
                </a:solidFill>
                <a:latin typeface="Times New Roman" panose="02020603050405020304" pitchFamily="18" charset="0"/>
              </a:rPr>
              <a:t> chi</a:t>
            </a:r>
            <a:r>
              <a:rPr lang="vi-VN" altLang="en-US" sz="1900" dirty="0" err="1">
                <a:solidFill>
                  <a:srgbClr val="000000"/>
                </a:solidFill>
                <a:latin typeface="Times New Roman" panose="02020603050405020304" pitchFamily="18" charset="0"/>
              </a:rPr>
              <a:t>ến</a:t>
            </a:r>
            <a:r>
              <a:rPr lang="vi-VN" altLang="en-US" sz="1900" dirty="0">
                <a:solidFill>
                  <a:srgbClr val="000000"/>
                </a:solidFill>
                <a:latin typeface="Times New Roman" panose="02020603050405020304" pitchFamily="18" charset="0"/>
              </a:rPr>
              <a:t> đấu</a:t>
            </a:r>
            <a:r>
              <a:rPr lang="en-US" altLang="en-US" sz="1900" dirty="0">
                <a:solidFill>
                  <a:srgbClr val="000000"/>
                </a:solidFill>
                <a:latin typeface="Times New Roman" panose="02020603050405020304" pitchFamily="18" charset="0"/>
              </a:rPr>
              <a:t>, </a:t>
            </a:r>
            <a:r>
              <a:rPr lang="vi-VN" altLang="en-US" sz="1900" dirty="0">
                <a:solidFill>
                  <a:srgbClr val="000000"/>
                </a:solidFill>
                <a:latin typeface="Times New Roman" panose="02020603050405020304" pitchFamily="18" charset="0"/>
              </a:rPr>
              <a:t>được</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th</a:t>
            </a:r>
            <a:r>
              <a:rPr lang="vi-VN" altLang="en-US" sz="1900" dirty="0">
                <a:solidFill>
                  <a:srgbClr val="000000"/>
                </a:solidFill>
                <a:latin typeface="Times New Roman" panose="02020603050405020304" pitchFamily="18" charset="0"/>
              </a:rPr>
              <a:t>ể</a:t>
            </a:r>
            <a:r>
              <a:rPr lang="en-US" altLang="en-US" sz="1900" dirty="0">
                <a:solidFill>
                  <a:srgbClr val="000000"/>
                </a:solidFill>
                <a:latin typeface="Times New Roman" panose="02020603050405020304" pitchFamily="18" charset="0"/>
              </a:rPr>
              <a:t> hi</a:t>
            </a:r>
            <a:r>
              <a:rPr lang="vi-VN" altLang="en-US" sz="1900" dirty="0" err="1">
                <a:solidFill>
                  <a:srgbClr val="000000"/>
                </a:solidFill>
                <a:latin typeface="Times New Roman" panose="02020603050405020304" pitchFamily="18" charset="0"/>
              </a:rPr>
              <a:t>ện</a:t>
            </a:r>
            <a:r>
              <a:rPr lang="en-US" altLang="en-US" sz="1900" dirty="0">
                <a:solidFill>
                  <a:srgbClr val="000000"/>
                </a:solidFill>
                <a:latin typeface="Times New Roman" panose="02020603050405020304" pitchFamily="18" charset="0"/>
              </a:rPr>
              <a:t> t</a:t>
            </a:r>
            <a:r>
              <a:rPr lang="vi-VN" altLang="en-US" sz="1900" dirty="0">
                <a:solidFill>
                  <a:srgbClr val="000000"/>
                </a:solidFill>
                <a:latin typeface="Times New Roman" panose="02020603050405020304" pitchFamily="18" charset="0"/>
              </a:rPr>
              <a:t>ự</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nhiên</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bì</a:t>
            </a:r>
            <a:r>
              <a:rPr lang="vi-VN" altLang="en-US" sz="1900" dirty="0" err="1">
                <a:solidFill>
                  <a:srgbClr val="000000"/>
                </a:solidFill>
                <a:latin typeface="Times New Roman" panose="02020603050405020304" pitchFamily="18" charset="0"/>
              </a:rPr>
              <a:t>nh</a:t>
            </a:r>
            <a:r>
              <a:rPr lang="en-US" altLang="en-US" sz="1900" dirty="0">
                <a:solidFill>
                  <a:srgbClr val="000000"/>
                </a:solidFill>
                <a:latin typeface="Times New Roman" panose="02020603050405020304" pitchFamily="18" charset="0"/>
              </a:rPr>
              <a:t> d</a:t>
            </a:r>
            <a:r>
              <a:rPr lang="vi-VN" altLang="en-US" sz="1900" dirty="0">
                <a:solidFill>
                  <a:srgbClr val="000000"/>
                </a:solidFill>
                <a:latin typeface="Times New Roman" panose="02020603050405020304" pitchFamily="18" charset="0"/>
              </a:rPr>
              <a:t>ị,</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sâu</a:t>
            </a:r>
            <a:r>
              <a:rPr lang="en-US" altLang="en-US" sz="1900" dirty="0">
                <a:solidFill>
                  <a:srgbClr val="000000"/>
                </a:solidFill>
                <a:latin typeface="Times New Roman" panose="02020603050405020304" pitchFamily="18" charset="0"/>
              </a:rPr>
              <a:t> s</a:t>
            </a:r>
            <a:r>
              <a:rPr lang="vi-VN" altLang="en-US" sz="1900" dirty="0">
                <a:solidFill>
                  <a:srgbClr val="000000"/>
                </a:solidFill>
                <a:latin typeface="Times New Roman" panose="02020603050405020304" pitchFamily="18" charset="0"/>
              </a:rPr>
              <a:t>ắc</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trong</a:t>
            </a:r>
            <a:r>
              <a:rPr lang="en-US" altLang="en-US" sz="1900" dirty="0">
                <a:solidFill>
                  <a:srgbClr val="000000"/>
                </a:solidFill>
                <a:latin typeface="Times New Roman" panose="02020603050405020304" pitchFamily="18" charset="0"/>
              </a:rPr>
              <a:t> m</a:t>
            </a:r>
            <a:r>
              <a:rPr lang="vi-VN" altLang="en-US" sz="1900" dirty="0" err="1">
                <a:solidFill>
                  <a:srgbClr val="000000"/>
                </a:solidFill>
                <a:latin typeface="Times New Roman" panose="02020603050405020304" pitchFamily="18" charset="0"/>
              </a:rPr>
              <a:t>ọi</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hoàn</a:t>
            </a:r>
            <a:r>
              <a:rPr lang="en-US" altLang="en-US" sz="1900" dirty="0">
                <a:solidFill>
                  <a:srgbClr val="000000"/>
                </a:solidFill>
                <a:latin typeface="Times New Roman" panose="02020603050405020304" pitchFamily="18" charset="0"/>
              </a:rPr>
              <a:t> c</a:t>
            </a:r>
            <a:r>
              <a:rPr lang="vi-VN" altLang="en-US" sz="1900" dirty="0">
                <a:solidFill>
                  <a:srgbClr val="000000"/>
                </a:solidFill>
                <a:latin typeface="Times New Roman" panose="02020603050405020304" pitchFamily="18" charset="0"/>
              </a:rPr>
              <a:t>ảnh</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gó</a:t>
            </a:r>
            <a:r>
              <a:rPr lang="vi-VN" altLang="en-US" sz="1900" dirty="0">
                <a:solidFill>
                  <a:srgbClr val="000000"/>
                </a:solidFill>
                <a:latin typeface="Times New Roman" panose="02020603050405020304" pitchFamily="18" charset="0"/>
              </a:rPr>
              <a:t>p</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ph</a:t>
            </a:r>
            <a:r>
              <a:rPr lang="vi-VN" altLang="en-US" sz="1900" dirty="0" err="1">
                <a:solidFill>
                  <a:srgbClr val="000000"/>
                </a:solidFill>
                <a:latin typeface="Times New Roman" panose="02020603050405020304" pitchFamily="18" charset="0"/>
              </a:rPr>
              <a:t>ần</a:t>
            </a:r>
            <a:r>
              <a:rPr lang="en-US" altLang="en-US" sz="1900" dirty="0">
                <a:solidFill>
                  <a:srgbClr val="000000"/>
                </a:solidFill>
                <a:latin typeface="Times New Roman" panose="02020603050405020304" pitchFamily="18" charset="0"/>
              </a:rPr>
              <a:t> t</a:t>
            </a:r>
            <a:r>
              <a:rPr lang="vi-VN" altLang="en-US" sz="1900" dirty="0" err="1">
                <a:solidFill>
                  <a:srgbClr val="000000"/>
                </a:solidFill>
                <a:latin typeface="Times New Roman" panose="02020603050405020304" pitchFamily="18" charset="0"/>
              </a:rPr>
              <a:t>ạo</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nên</a:t>
            </a:r>
            <a:r>
              <a:rPr lang="en-US" altLang="en-US" sz="1900" dirty="0">
                <a:solidFill>
                  <a:srgbClr val="000000"/>
                </a:solidFill>
                <a:latin typeface="Times New Roman" panose="02020603050405020304" pitchFamily="18" charset="0"/>
              </a:rPr>
              <a:t> s</a:t>
            </a:r>
            <a:r>
              <a:rPr lang="vi-VN" altLang="en-US" sz="1900" dirty="0">
                <a:solidFill>
                  <a:srgbClr val="000000"/>
                </a:solidFill>
                <a:latin typeface="Times New Roman" panose="02020603050405020304" pitchFamily="18" charset="0"/>
              </a:rPr>
              <a:t>ức</a:t>
            </a:r>
            <a:r>
              <a:rPr lang="en-US" altLang="en-US" sz="1900" dirty="0">
                <a:solidFill>
                  <a:srgbClr val="000000"/>
                </a:solidFill>
                <a:latin typeface="Times New Roman" panose="02020603050405020304" pitchFamily="18" charset="0"/>
              </a:rPr>
              <a:t> m</a:t>
            </a:r>
            <a:r>
              <a:rPr lang="vi-VN" altLang="en-US" sz="1900" dirty="0" err="1">
                <a:solidFill>
                  <a:srgbClr val="000000"/>
                </a:solidFill>
                <a:latin typeface="Times New Roman" panose="02020603050405020304" pitchFamily="18" charset="0"/>
              </a:rPr>
              <a:t>ạnh</a:t>
            </a:r>
            <a:r>
              <a:rPr lang="vi-VN" altLang="en-US" sz="1900" dirty="0">
                <a:solidFill>
                  <a:srgbClr val="000000"/>
                </a:solidFill>
                <a:latin typeface="Times New Roman" panose="02020603050405020304" pitchFamily="18" charset="0"/>
              </a:rPr>
              <a:t>,</a:t>
            </a:r>
            <a:r>
              <a:rPr lang="en-US" altLang="en-US" sz="1900" dirty="0">
                <a:solidFill>
                  <a:srgbClr val="000000"/>
                </a:solidFill>
                <a:latin typeface="Times New Roman" panose="02020603050405020304" pitchFamily="18" charset="0"/>
              </a:rPr>
              <a:t> v</a:t>
            </a:r>
            <a:r>
              <a:rPr lang="vi-VN" altLang="en-US" sz="1900" dirty="0">
                <a:solidFill>
                  <a:srgbClr val="000000"/>
                </a:solidFill>
                <a:latin typeface="Times New Roman" panose="02020603050405020304" pitchFamily="18" charset="0"/>
              </a:rPr>
              <a:t>ẻ đẹp</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tinh</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th</a:t>
            </a:r>
            <a:r>
              <a:rPr lang="vi-VN" altLang="en-US" sz="1900" dirty="0" err="1">
                <a:solidFill>
                  <a:srgbClr val="000000"/>
                </a:solidFill>
                <a:latin typeface="Times New Roman" panose="02020603050405020304" pitchFamily="18" charset="0"/>
              </a:rPr>
              <a:t>ần</a:t>
            </a:r>
            <a:r>
              <a:rPr lang="en-US" altLang="en-US" sz="1900" dirty="0">
                <a:solidFill>
                  <a:srgbClr val="000000"/>
                </a:solidFill>
                <a:latin typeface="Times New Roman" panose="02020603050405020304" pitchFamily="18" charset="0"/>
              </a:rPr>
              <a:t> c</a:t>
            </a:r>
            <a:r>
              <a:rPr lang="vi-VN" altLang="en-US" sz="1900" dirty="0">
                <a:solidFill>
                  <a:srgbClr val="000000"/>
                </a:solidFill>
                <a:latin typeface="Times New Roman" panose="02020603050405020304" pitchFamily="18" charset="0"/>
              </a:rPr>
              <a:t>ủa</a:t>
            </a:r>
            <a:r>
              <a:rPr lang="en-US" altLang="en-US" sz="1900" dirty="0">
                <a:solidFill>
                  <a:srgbClr val="000000"/>
                </a:solidFill>
                <a:latin typeface="Times New Roman" panose="02020603050405020304" pitchFamily="18" charset="0"/>
              </a:rPr>
              <a:t> ng</a:t>
            </a:r>
            <a:r>
              <a:rPr lang="vi-VN" altLang="en-US" sz="1900" dirty="0">
                <a:solidFill>
                  <a:srgbClr val="000000"/>
                </a:solidFill>
                <a:latin typeface="Times New Roman" panose="02020603050405020304" pitchFamily="18" charset="0"/>
              </a:rPr>
              <a:t>ười</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lí</a:t>
            </a:r>
            <a:r>
              <a:rPr lang="vi-VN" altLang="en-US" sz="1900" dirty="0" err="1">
                <a:solidFill>
                  <a:srgbClr val="000000"/>
                </a:solidFill>
                <a:latin typeface="Times New Roman" panose="02020603050405020304" pitchFamily="18" charset="0"/>
              </a:rPr>
              <a:t>nh</a:t>
            </a:r>
            <a:r>
              <a:rPr lang="en-US" altLang="en-US" sz="1900" dirty="0">
                <a:solidFill>
                  <a:srgbClr val="000000"/>
                </a:solidFill>
                <a:latin typeface="Times New Roman" panose="02020603050405020304" pitchFamily="18" charset="0"/>
              </a:rPr>
              <a:t> </a:t>
            </a:r>
            <a:r>
              <a:rPr lang="en-US" altLang="en-US" sz="1900" dirty="0" err="1">
                <a:solidFill>
                  <a:srgbClr val="000000"/>
                </a:solidFill>
                <a:latin typeface="Times New Roman" panose="02020603050405020304" pitchFamily="18" charset="0"/>
              </a:rPr>
              <a:t>cá</a:t>
            </a:r>
            <a:r>
              <a:rPr lang="vi-VN" altLang="en-US" sz="1900" dirty="0">
                <a:solidFill>
                  <a:srgbClr val="000000"/>
                </a:solidFill>
                <a:latin typeface="Times New Roman" panose="02020603050405020304" pitchFamily="18" charset="0"/>
              </a:rPr>
              <a:t>ch</a:t>
            </a:r>
            <a:r>
              <a:rPr lang="en-US" altLang="en-US" sz="1900" dirty="0">
                <a:solidFill>
                  <a:srgbClr val="000000"/>
                </a:solidFill>
                <a:latin typeface="Times New Roman" panose="02020603050405020304" pitchFamily="18" charset="0"/>
              </a:rPr>
              <a:t> m</a:t>
            </a:r>
            <a:r>
              <a:rPr lang="vi-VN" altLang="en-US" sz="1900" dirty="0" err="1">
                <a:solidFill>
                  <a:srgbClr val="000000"/>
                </a:solidFill>
                <a:latin typeface="Times New Roman" panose="02020603050405020304" pitchFamily="18" charset="0"/>
              </a:rPr>
              <a:t>ạng</a:t>
            </a:r>
            <a:r>
              <a:rPr lang="en-US" altLang="en-US" sz="1900" dirty="0">
                <a:solidFill>
                  <a:srgbClr val="000000"/>
                </a:solidFill>
                <a:latin typeface="Times New Roman" panose="02020603050405020304" pitchFamily="18" charset="0"/>
              </a:rPr>
              <a:t>.</a:t>
            </a:r>
            <a:endParaRPr lang="en-US" altLang="en-US" sz="1900" dirty="0"/>
          </a:p>
        </p:txBody>
      </p:sp>
      <p:sp>
        <p:nvSpPr>
          <p:cNvPr id="16" name="TextBox 51">
            <a:extLst>
              <a:ext uri="{FF2B5EF4-FFF2-40B4-BE49-F238E27FC236}">
                <a16:creationId xmlns:a16="http://schemas.microsoft.com/office/drawing/2014/main" id="{BDE3B43D-F2D2-49C5-AB73-10E5188EF723}"/>
              </a:ext>
            </a:extLst>
          </p:cNvPr>
          <p:cNvSpPr txBox="1">
            <a:spLocks noChangeArrowheads="1"/>
          </p:cNvSpPr>
          <p:nvPr/>
        </p:nvSpPr>
        <p:spPr bwMode="auto">
          <a:xfrm>
            <a:off x="10741981" y="2458921"/>
            <a:ext cx="115080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000" dirty="0">
                <a:latin typeface="Times New Roman" panose="02020603050405020304" pitchFamily="18" charset="0"/>
                <a:cs typeface="Times New Roman" panose="02020603050405020304" pitchFamily="18" charset="0"/>
              </a:rPr>
              <a:t>Chi </a:t>
            </a:r>
            <a:r>
              <a:rPr lang="en-US" altLang="en-US" sz="2000" dirty="0" err="1">
                <a:latin typeface="Times New Roman" panose="02020603050405020304" pitchFamily="18" charset="0"/>
                <a:cs typeface="Times New Roman" panose="02020603050405020304" pitchFamily="18" charset="0"/>
              </a:rPr>
              <a:t>ti</a:t>
            </a:r>
            <a:r>
              <a:rPr lang="vi-VN" altLang="en-US" sz="2000" dirty="0" err="1">
                <a:latin typeface="Times New Roman" panose="02020603050405020304" pitchFamily="18" charset="0"/>
                <a:cs typeface="Times New Roman" panose="02020603050405020304" pitchFamily="18" charset="0"/>
              </a:rPr>
              <a:t>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hì</a:t>
            </a:r>
            <a:r>
              <a:rPr lang="vi-VN" altLang="en-US" sz="2000" dirty="0" err="1">
                <a:latin typeface="Times New Roman" panose="02020603050405020304" pitchFamily="18" charset="0"/>
                <a:cs typeface="Times New Roman" panose="02020603050405020304" pitchFamily="18" charset="0"/>
              </a:rPr>
              <a:t>nh</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ngôn</a:t>
            </a:r>
            <a:r>
              <a:rPr lang="en-US" altLang="en-US" sz="2000" dirty="0">
                <a:latin typeface="Times New Roman" panose="02020603050405020304" pitchFamily="18" charset="0"/>
                <a:cs typeface="Times New Roman" panose="02020603050405020304" pitchFamily="18" charset="0"/>
              </a:rPr>
              <a:t> ng</a:t>
            </a:r>
            <a:r>
              <a:rPr lang="vi-VN" altLang="en-US" sz="2000" dirty="0">
                <a:latin typeface="Times New Roman" panose="02020603050405020304" pitchFamily="18" charset="0"/>
                <a:cs typeface="Times New Roman" panose="02020603050405020304" pitchFamily="18" charset="0"/>
              </a:rPr>
              <a:t>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t>
            </a:r>
            <a:r>
              <a:rPr lang="vi-VN" altLang="en-US" sz="2000" dirty="0" err="1">
                <a:latin typeface="Times New Roman" panose="02020603050405020304" pitchFamily="18" charset="0"/>
                <a:cs typeface="Times New Roman" panose="02020603050405020304" pitchFamily="18" charset="0"/>
              </a:rPr>
              <a:t>ản</a:t>
            </a:r>
            <a:r>
              <a:rPr lang="en-US" altLang="en-US" sz="2000" dirty="0">
                <a:latin typeface="Times New Roman" panose="02020603050405020304" pitchFamily="18" charset="0"/>
                <a:cs typeface="Times New Roman" panose="02020603050405020304" pitchFamily="18" charset="0"/>
              </a:rPr>
              <a:t> d</a:t>
            </a:r>
            <a:r>
              <a:rPr lang="vi-VN" altLang="en-US" sz="2000" dirty="0">
                <a:latin typeface="Times New Roman" panose="02020603050405020304" pitchFamily="18" charset="0"/>
                <a:cs typeface="Times New Roman" panose="02020603050405020304" pitchFamily="18" charset="0"/>
              </a:rPr>
              <a:t>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t>
            </a:r>
            <a:r>
              <a:rPr lang="vi-VN" altLang="en-US" sz="2000" dirty="0">
                <a:latin typeface="Times New Roman" panose="02020603050405020304" pitchFamily="18" charset="0"/>
                <a:cs typeface="Times New Roman" panose="02020603050405020304" pitchFamily="18" charset="0"/>
              </a:rPr>
              <a:t>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giàu</a:t>
            </a:r>
            <a:r>
              <a:rPr lang="en-US" altLang="en-US" sz="2000" dirty="0">
                <a:latin typeface="Times New Roman" panose="02020603050405020304" pitchFamily="18" charset="0"/>
                <a:cs typeface="Times New Roman" panose="02020603050405020304" pitchFamily="18" charset="0"/>
              </a:rPr>
              <a:t> s</a:t>
            </a:r>
            <a:r>
              <a:rPr lang="vi-VN" altLang="en-US" sz="2000" dirty="0">
                <a:latin typeface="Times New Roman" panose="02020603050405020304" pitchFamily="18" charset="0"/>
                <a:cs typeface="Times New Roman" panose="02020603050405020304" pitchFamily="18" charset="0"/>
              </a:rPr>
              <a:t>ức</a:t>
            </a:r>
            <a:r>
              <a:rPr lang="en-US" altLang="en-US" sz="2000" dirty="0">
                <a:latin typeface="Times New Roman" panose="02020603050405020304" pitchFamily="18" charset="0"/>
                <a:cs typeface="Times New Roman" panose="02020603050405020304" pitchFamily="18" charset="0"/>
              </a:rPr>
              <a:t> bi</a:t>
            </a:r>
            <a:r>
              <a:rPr lang="vi-VN" altLang="en-US" sz="2000" dirty="0" err="1">
                <a:latin typeface="Times New Roman" panose="02020603050405020304" pitchFamily="18" charset="0"/>
                <a:cs typeface="Times New Roman" panose="02020603050405020304" pitchFamily="18" charset="0"/>
              </a:rPr>
              <a:t>ểu</a:t>
            </a:r>
            <a:r>
              <a:rPr lang="en-US" altLang="en-US" sz="2000" dirty="0">
                <a:latin typeface="Times New Roman" panose="02020603050405020304" pitchFamily="18" charset="0"/>
                <a:cs typeface="Times New Roman" panose="02020603050405020304" pitchFamily="18" charset="0"/>
              </a:rPr>
              <a:t> c</a:t>
            </a:r>
            <a:r>
              <a:rPr lang="vi-VN" altLang="en-US" sz="2000" dirty="0">
                <a:latin typeface="Times New Roman" panose="02020603050405020304" pitchFamily="18" charset="0"/>
                <a:cs typeface="Times New Roman" panose="02020603050405020304" pitchFamily="18" charset="0"/>
              </a:rPr>
              <a:t>ảm</a:t>
            </a:r>
            <a:r>
              <a:rPr lang="en-US" altLang="en-US" sz="2000" dirty="0">
                <a:latin typeface="Times New Roman" panose="02020603050405020304" pitchFamily="18" charset="0"/>
                <a:cs typeface="Times New Roman" panose="02020603050405020304" pitchFamily="18" charset="0"/>
              </a:rPr>
              <a:t>.</a:t>
            </a:r>
          </a:p>
        </p:txBody>
      </p:sp>
      <p:sp>
        <p:nvSpPr>
          <p:cNvPr id="17" name="TextBox 20">
            <a:extLst>
              <a:ext uri="{FF2B5EF4-FFF2-40B4-BE49-F238E27FC236}">
                <a16:creationId xmlns:a16="http://schemas.microsoft.com/office/drawing/2014/main" id="{D9AEE57D-1070-4284-BAF7-698D992EACB1}"/>
              </a:ext>
            </a:extLst>
          </p:cNvPr>
          <p:cNvSpPr txBox="1">
            <a:spLocks noChangeArrowheads="1"/>
          </p:cNvSpPr>
          <p:nvPr/>
        </p:nvSpPr>
        <p:spPr bwMode="auto">
          <a:xfrm>
            <a:off x="3921716" y="1874148"/>
            <a:ext cx="127658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vi-VN" sz="2000" dirty="0">
                <a:effectLst/>
                <a:latin typeface="Times New Roman" panose="02020603050405020304" pitchFamily="18" charset="0"/>
                <a:ea typeface="Calibri" panose="020F0502020204030204" pitchFamily="34" charset="0"/>
              </a:rPr>
              <a:t>Bài thơ ca ngợi tình đồng chí đồng đội thiêng liêng cao cả, vào sinh ra tử có nhau của các anh bộ đội thời kháng chiến chống Pháp.</a:t>
            </a:r>
            <a:endParaRPr lang="en-US" altLang="en-US" sz="2800" b="0" dirty="0">
              <a:solidFill>
                <a:srgbClr val="0033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23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54F65F6-1CA5-4BB0-809E-4E70A2240083}"/>
              </a:ext>
            </a:extLst>
          </p:cNvPr>
          <p:cNvGraphicFramePr>
            <a:graphicFrameLocks noGrp="1"/>
          </p:cNvGraphicFramePr>
          <p:nvPr>
            <p:extLst>
              <p:ext uri="{D42A27DB-BD31-4B8C-83A1-F6EECF244321}">
                <p14:modId xmlns:p14="http://schemas.microsoft.com/office/powerpoint/2010/main" val="834499684"/>
              </p:ext>
            </p:extLst>
          </p:nvPr>
        </p:nvGraphicFramePr>
        <p:xfrm>
          <a:off x="170667" y="134611"/>
          <a:ext cx="11850665" cy="1581455"/>
        </p:xfrm>
        <a:graphic>
          <a:graphicData uri="http://schemas.openxmlformats.org/drawingml/2006/table">
            <a:tbl>
              <a:tblPr firstRow="1" firstCol="1" bandRow="1"/>
              <a:tblGrid>
                <a:gridCol w="1156274">
                  <a:extLst>
                    <a:ext uri="{9D8B030D-6E8A-4147-A177-3AD203B41FA5}">
                      <a16:colId xmlns:a16="http://schemas.microsoft.com/office/drawing/2014/main" val="1646998257"/>
                    </a:ext>
                  </a:extLst>
                </a:gridCol>
                <a:gridCol w="1249767">
                  <a:extLst>
                    <a:ext uri="{9D8B030D-6E8A-4147-A177-3AD203B41FA5}">
                      <a16:colId xmlns:a16="http://schemas.microsoft.com/office/drawing/2014/main" val="3696871134"/>
                    </a:ext>
                  </a:extLst>
                </a:gridCol>
                <a:gridCol w="1227550">
                  <a:extLst>
                    <a:ext uri="{9D8B030D-6E8A-4147-A177-3AD203B41FA5}">
                      <a16:colId xmlns:a16="http://schemas.microsoft.com/office/drawing/2014/main" val="4275448731"/>
                    </a:ext>
                  </a:extLst>
                </a:gridCol>
                <a:gridCol w="1640910">
                  <a:extLst>
                    <a:ext uri="{9D8B030D-6E8A-4147-A177-3AD203B41FA5}">
                      <a16:colId xmlns:a16="http://schemas.microsoft.com/office/drawing/2014/main" val="3840048706"/>
                    </a:ext>
                  </a:extLst>
                </a:gridCol>
                <a:gridCol w="1302707">
                  <a:extLst>
                    <a:ext uri="{9D8B030D-6E8A-4147-A177-3AD203B41FA5}">
                      <a16:colId xmlns:a16="http://schemas.microsoft.com/office/drawing/2014/main" val="283179354"/>
                    </a:ext>
                  </a:extLst>
                </a:gridCol>
                <a:gridCol w="2116898">
                  <a:extLst>
                    <a:ext uri="{9D8B030D-6E8A-4147-A177-3AD203B41FA5}">
                      <a16:colId xmlns:a16="http://schemas.microsoft.com/office/drawing/2014/main" val="3181367650"/>
                    </a:ext>
                  </a:extLst>
                </a:gridCol>
                <a:gridCol w="1841326">
                  <a:extLst>
                    <a:ext uri="{9D8B030D-6E8A-4147-A177-3AD203B41FA5}">
                      <a16:colId xmlns:a16="http://schemas.microsoft.com/office/drawing/2014/main" val="1889500011"/>
                    </a:ext>
                  </a:extLst>
                </a:gridCol>
                <a:gridCol w="1315233">
                  <a:extLst>
                    <a:ext uri="{9D8B030D-6E8A-4147-A177-3AD203B41FA5}">
                      <a16:colId xmlns:a16="http://schemas.microsoft.com/office/drawing/2014/main" val="2485374733"/>
                    </a:ext>
                  </a:extLst>
                </a:gridCol>
              </a:tblGrid>
              <a:tr h="1581455">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bản</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Tác giả</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thơ</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nhan đề</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91529"/>
                  </a:ext>
                </a:extLst>
              </a:tr>
            </a:tbl>
          </a:graphicData>
        </a:graphic>
      </p:graphicFrame>
      <p:graphicFrame>
        <p:nvGraphicFramePr>
          <p:cNvPr id="7" name="Table 6">
            <a:extLst>
              <a:ext uri="{FF2B5EF4-FFF2-40B4-BE49-F238E27FC236}">
                <a16:creationId xmlns:a16="http://schemas.microsoft.com/office/drawing/2014/main" id="{460F098A-74C7-414E-ACCB-0E5B6D51E755}"/>
              </a:ext>
            </a:extLst>
          </p:cNvPr>
          <p:cNvGraphicFramePr>
            <a:graphicFrameLocks noGrp="1"/>
          </p:cNvGraphicFramePr>
          <p:nvPr>
            <p:extLst>
              <p:ext uri="{D42A27DB-BD31-4B8C-83A1-F6EECF244321}">
                <p14:modId xmlns:p14="http://schemas.microsoft.com/office/powerpoint/2010/main" val="3998960025"/>
              </p:ext>
            </p:extLst>
          </p:nvPr>
        </p:nvGraphicFramePr>
        <p:xfrm>
          <a:off x="170666" y="1711726"/>
          <a:ext cx="11850666" cy="5011663"/>
        </p:xfrm>
        <a:graphic>
          <a:graphicData uri="http://schemas.openxmlformats.org/drawingml/2006/table">
            <a:tbl>
              <a:tblPr firstRow="1" firstCol="1" bandRow="1"/>
              <a:tblGrid>
                <a:gridCol w="1153438">
                  <a:extLst>
                    <a:ext uri="{9D8B030D-6E8A-4147-A177-3AD203B41FA5}">
                      <a16:colId xmlns:a16="http://schemas.microsoft.com/office/drawing/2014/main" val="625562246"/>
                    </a:ext>
                  </a:extLst>
                </a:gridCol>
                <a:gridCol w="1240077">
                  <a:extLst>
                    <a:ext uri="{9D8B030D-6E8A-4147-A177-3AD203B41FA5}">
                      <a16:colId xmlns:a16="http://schemas.microsoft.com/office/drawing/2014/main" val="2995111191"/>
                    </a:ext>
                  </a:extLst>
                </a:gridCol>
                <a:gridCol w="1240076">
                  <a:extLst>
                    <a:ext uri="{9D8B030D-6E8A-4147-A177-3AD203B41FA5}">
                      <a16:colId xmlns:a16="http://schemas.microsoft.com/office/drawing/2014/main" val="2159617311"/>
                    </a:ext>
                  </a:extLst>
                </a:gridCol>
                <a:gridCol w="1628384">
                  <a:extLst>
                    <a:ext uri="{9D8B030D-6E8A-4147-A177-3AD203B41FA5}">
                      <a16:colId xmlns:a16="http://schemas.microsoft.com/office/drawing/2014/main" val="2110111623"/>
                    </a:ext>
                  </a:extLst>
                </a:gridCol>
                <a:gridCol w="1315233">
                  <a:extLst>
                    <a:ext uri="{9D8B030D-6E8A-4147-A177-3AD203B41FA5}">
                      <a16:colId xmlns:a16="http://schemas.microsoft.com/office/drawing/2014/main" val="92382727"/>
                    </a:ext>
                  </a:extLst>
                </a:gridCol>
                <a:gridCol w="2129424">
                  <a:extLst>
                    <a:ext uri="{9D8B030D-6E8A-4147-A177-3AD203B41FA5}">
                      <a16:colId xmlns:a16="http://schemas.microsoft.com/office/drawing/2014/main" val="862152886"/>
                    </a:ext>
                  </a:extLst>
                </a:gridCol>
                <a:gridCol w="1828800">
                  <a:extLst>
                    <a:ext uri="{9D8B030D-6E8A-4147-A177-3AD203B41FA5}">
                      <a16:colId xmlns:a16="http://schemas.microsoft.com/office/drawing/2014/main" val="958758935"/>
                    </a:ext>
                  </a:extLst>
                </a:gridCol>
                <a:gridCol w="1315234">
                  <a:extLst>
                    <a:ext uri="{9D8B030D-6E8A-4147-A177-3AD203B41FA5}">
                      <a16:colId xmlns:a16="http://schemas.microsoft.com/office/drawing/2014/main" val="3073379819"/>
                    </a:ext>
                  </a:extLst>
                </a:gridCol>
              </a:tblGrid>
              <a:tr h="5011663">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1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
        <p:nvSpPr>
          <p:cNvPr id="11" name="TextBox 22">
            <a:extLst>
              <a:ext uri="{FF2B5EF4-FFF2-40B4-BE49-F238E27FC236}">
                <a16:creationId xmlns:a16="http://schemas.microsoft.com/office/drawing/2014/main" id="{288D285A-BEB4-49AE-8881-7DC21A4A2922}"/>
              </a:ext>
            </a:extLst>
          </p:cNvPr>
          <p:cNvSpPr txBox="1">
            <a:spLocks noChangeArrowheads="1"/>
          </p:cNvSpPr>
          <p:nvPr/>
        </p:nvSpPr>
        <p:spPr bwMode="auto">
          <a:xfrm>
            <a:off x="1473646" y="1819922"/>
            <a:ext cx="1061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50000"/>
              </a:spcBef>
              <a:buFontTx/>
              <a:buNone/>
            </a:pPr>
            <a:r>
              <a:rPr lang="en-US" altLang="en-US" sz="2400" b="0" dirty="0">
                <a:solidFill>
                  <a:srgbClr val="003300"/>
                </a:solidFill>
                <a:latin typeface="Times New Roman" panose="02020603050405020304" pitchFamily="18" charset="0"/>
                <a:cs typeface="Arial" panose="020B0604020202020204" pitchFamily="34" charset="0"/>
              </a:rPr>
              <a:t> </a:t>
            </a:r>
            <a:r>
              <a:rPr lang="en-US" altLang="en-US" sz="2400" dirty="0" err="1">
                <a:solidFill>
                  <a:srgbClr val="003300"/>
                </a:solidFill>
                <a:latin typeface="Times New Roman" panose="02020603050405020304" pitchFamily="18" charset="0"/>
                <a:cs typeface="Arial" panose="020B0604020202020204" pitchFamily="34" charset="0"/>
              </a:rPr>
              <a:t>T</a:t>
            </a:r>
            <a:r>
              <a:rPr lang="en-US" altLang="en-US" sz="2400" b="0" dirty="0" err="1">
                <a:solidFill>
                  <a:srgbClr val="003300"/>
                </a:solidFill>
                <a:latin typeface="Times New Roman" panose="02020603050405020304" pitchFamily="18" charset="0"/>
                <a:cs typeface="Arial" panose="020B0604020202020204" pitchFamily="34" charset="0"/>
              </a:rPr>
              <a:t>hơ</a:t>
            </a:r>
            <a:r>
              <a:rPr lang="en-US" altLang="en-US" sz="2400" b="0" dirty="0">
                <a:solidFill>
                  <a:srgbClr val="003300"/>
                </a:solidFill>
                <a:latin typeface="Times New Roman" panose="02020603050405020304" pitchFamily="18" charset="0"/>
                <a:cs typeface="Arial" panose="020B0604020202020204" pitchFamily="34" charset="0"/>
              </a:rPr>
              <a:t>:   </a:t>
            </a:r>
            <a:r>
              <a:rPr lang="en-US" altLang="en-US" sz="2400" b="0" dirty="0" err="1">
                <a:solidFill>
                  <a:srgbClr val="003300"/>
                </a:solidFill>
                <a:latin typeface="Times New Roman" panose="02020603050405020304" pitchFamily="18" charset="0"/>
                <a:cs typeface="Arial" panose="020B0604020202020204" pitchFamily="34" charset="0"/>
              </a:rPr>
              <a:t>Tự</a:t>
            </a:r>
            <a:r>
              <a:rPr lang="en-US" altLang="en-US" sz="2400" b="0" dirty="0">
                <a:solidFill>
                  <a:srgbClr val="003300"/>
                </a:solidFill>
                <a:latin typeface="Times New Roman" panose="02020603050405020304" pitchFamily="18" charset="0"/>
                <a:cs typeface="Arial" panose="020B0604020202020204" pitchFamily="34" charset="0"/>
              </a:rPr>
              <a:t> do  </a:t>
            </a:r>
          </a:p>
        </p:txBody>
      </p:sp>
      <p:sp>
        <p:nvSpPr>
          <p:cNvPr id="12" name="TextBox 22">
            <a:extLst>
              <a:ext uri="{FF2B5EF4-FFF2-40B4-BE49-F238E27FC236}">
                <a16:creationId xmlns:a16="http://schemas.microsoft.com/office/drawing/2014/main" id="{20A24D82-20AF-473F-88BB-F022A6332411}"/>
              </a:ext>
            </a:extLst>
          </p:cNvPr>
          <p:cNvSpPr txBox="1">
            <a:spLocks noChangeArrowheads="1"/>
          </p:cNvSpPr>
          <p:nvPr/>
        </p:nvSpPr>
        <p:spPr bwMode="auto">
          <a:xfrm>
            <a:off x="1386767" y="2866363"/>
            <a:ext cx="103548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ct val="5000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a:t>
            </a:r>
            <a:endParaRPr lang="en-US" altLang="en-US" sz="1800" dirty="0">
              <a:solidFill>
                <a:srgbClr val="003300"/>
              </a:solidFill>
              <a:latin typeface="Times New Roman" panose="02020603050405020304" pitchFamily="18" charset="0"/>
              <a:cs typeface="Times New Roman" panose="02020603050405020304" pitchFamily="18" charset="0"/>
            </a:endParaRPr>
          </a:p>
        </p:txBody>
      </p:sp>
      <p:sp>
        <p:nvSpPr>
          <p:cNvPr id="17" name="TextBox 22">
            <a:extLst>
              <a:ext uri="{FF2B5EF4-FFF2-40B4-BE49-F238E27FC236}">
                <a16:creationId xmlns:a16="http://schemas.microsoft.com/office/drawing/2014/main" id="{035E3954-8C83-4801-97CA-32C487A1060D}"/>
              </a:ext>
            </a:extLst>
          </p:cNvPr>
          <p:cNvSpPr txBox="1">
            <a:spLocks noChangeArrowheads="1"/>
          </p:cNvSpPr>
          <p:nvPr/>
        </p:nvSpPr>
        <p:spPr bwMode="auto">
          <a:xfrm>
            <a:off x="128196" y="2644764"/>
            <a:ext cx="1224640" cy="312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None/>
            </a:pP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tiểu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xe</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kính</a:t>
            </a:r>
            <a:endParaRPr lang="en-US" sz="2400" b="1" i="1" dirty="0">
              <a:latin typeface="Times New Roman" pitchFamily="18" charset="0"/>
              <a:cs typeface="Times New Roman" pitchFamily="18" charset="0"/>
            </a:endParaRPr>
          </a:p>
          <a:p>
            <a:pPr algn="ct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Duật</a:t>
            </a:r>
            <a:r>
              <a:rPr lang="en-US" sz="2400" dirty="0">
                <a:latin typeface="Times New Roman" pitchFamily="18" charset="0"/>
                <a:cs typeface="Times New Roman" pitchFamily="18" charset="0"/>
              </a:rPr>
              <a:t> )</a:t>
            </a:r>
          </a:p>
        </p:txBody>
      </p:sp>
      <p:sp>
        <p:nvSpPr>
          <p:cNvPr id="18" name="TextBox 22">
            <a:extLst>
              <a:ext uri="{FF2B5EF4-FFF2-40B4-BE49-F238E27FC236}">
                <a16:creationId xmlns:a16="http://schemas.microsoft.com/office/drawing/2014/main" id="{7CB7AD80-6812-46BB-8982-841235A05973}"/>
              </a:ext>
            </a:extLst>
          </p:cNvPr>
          <p:cNvSpPr txBox="1">
            <a:spLocks noChangeArrowheads="1"/>
          </p:cNvSpPr>
          <p:nvPr/>
        </p:nvSpPr>
        <p:spPr bwMode="auto">
          <a:xfrm>
            <a:off x="2577475" y="1885486"/>
            <a:ext cx="122464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sz="2000" dirty="0">
                <a:latin typeface="Times New Roman" pitchFamily="18" charset="0"/>
                <a:cs typeface="Times New Roman" pitchFamily="18" charset="0"/>
              </a:rPr>
              <a:t>- 1969 </a:t>
            </a:r>
            <a:r>
              <a:rPr lang="en-US" sz="2000" dirty="0" err="1">
                <a:latin typeface="Times New Roman" pitchFamily="18" charset="0"/>
                <a:cs typeface="Times New Roman" pitchFamily="18" charset="0"/>
              </a:rPr>
              <a:t>khi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k/c </a:t>
            </a:r>
            <a:r>
              <a:rPr lang="en-US" sz="2000" dirty="0" err="1">
                <a:latin typeface="Times New Roman" pitchFamily="18" charset="0"/>
                <a:cs typeface="Times New Roman" pitchFamily="18" charset="0"/>
              </a:rPr>
              <a:t>chống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diễn</a:t>
            </a:r>
            <a:r>
              <a:rPr lang="en-US" sz="2000" dirty="0">
                <a:latin typeface="Times New Roman" pitchFamily="18" charset="0"/>
                <a:cs typeface="Times New Roman" pitchFamily="18" charset="0"/>
              </a:rPr>
              <a:t> ra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trên</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đường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Sơn</a:t>
            </a:r>
            <a:r>
              <a:rPr lang="en-US" sz="2000" dirty="0">
                <a:latin typeface="Times New Roman" pitchFamily="18" charset="0"/>
                <a:cs typeface="Times New Roman" pitchFamily="18" charset="0"/>
              </a:rPr>
              <a:t>.</a:t>
            </a:r>
          </a:p>
          <a:p>
            <a:pPr algn="just">
              <a:buNone/>
            </a:pPr>
            <a:r>
              <a:rPr lang="en-US" sz="2000" dirty="0">
                <a:latin typeface="Times New Roman" pitchFamily="18" charset="0"/>
                <a:cs typeface="Times New Roman" pitchFamily="18" charset="0"/>
              </a:rPr>
              <a:t>- In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quầng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lửa</a:t>
            </a:r>
            <a:r>
              <a:rPr lang="en-US" sz="2000" dirty="0">
                <a:latin typeface="Times New Roman" pitchFamily="18" charset="0"/>
                <a:cs typeface="Times New Roman" pitchFamily="18" charset="0"/>
              </a:rPr>
              <a:t>”.</a:t>
            </a:r>
          </a:p>
        </p:txBody>
      </p:sp>
      <p:sp>
        <p:nvSpPr>
          <p:cNvPr id="19" name="TextBox 22">
            <a:extLst>
              <a:ext uri="{FF2B5EF4-FFF2-40B4-BE49-F238E27FC236}">
                <a16:creationId xmlns:a16="http://schemas.microsoft.com/office/drawing/2014/main" id="{C7EA5AB0-56AF-418A-8D53-D8F3D961FD0E}"/>
              </a:ext>
            </a:extLst>
          </p:cNvPr>
          <p:cNvSpPr txBox="1">
            <a:spLocks noChangeArrowheads="1"/>
          </p:cNvSpPr>
          <p:nvPr/>
        </p:nvSpPr>
        <p:spPr bwMode="auto">
          <a:xfrm>
            <a:off x="5483679" y="1819922"/>
            <a:ext cx="122464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en-US" sz="1900" dirty="0" err="1">
                <a:latin typeface="Times New Roman" pitchFamily="18" charset="0"/>
                <a:cs typeface="Times New Roman" pitchFamily="18" charset="0"/>
              </a:rPr>
              <a:t>Bắt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nguồn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ảnh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đáo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không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băng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tuyến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Trường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Sơn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nổi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bật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ảnh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người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lính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xe</a:t>
            </a:r>
            <a:r>
              <a:rPr lang="en-US" sz="1900" dirty="0">
                <a:latin typeface="Times New Roman" pitchFamily="18" charset="0"/>
                <a:cs typeface="Times New Roman" pitchFamily="18" charset="0"/>
              </a:rPr>
              <a:t>.</a:t>
            </a:r>
          </a:p>
        </p:txBody>
      </p:sp>
      <p:sp>
        <p:nvSpPr>
          <p:cNvPr id="20" name="TextBox 22">
            <a:extLst>
              <a:ext uri="{FF2B5EF4-FFF2-40B4-BE49-F238E27FC236}">
                <a16:creationId xmlns:a16="http://schemas.microsoft.com/office/drawing/2014/main" id="{A6D5EBB4-FFF8-4039-AA70-947F7B6127C4}"/>
              </a:ext>
            </a:extLst>
          </p:cNvPr>
          <p:cNvSpPr txBox="1">
            <a:spLocks noChangeArrowheads="1"/>
          </p:cNvSpPr>
          <p:nvPr/>
        </p:nvSpPr>
        <p:spPr bwMode="auto">
          <a:xfrm>
            <a:off x="6895580" y="1861219"/>
            <a:ext cx="1904874"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tưởng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chỗ</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thừa</a:t>
            </a:r>
            <a:r>
              <a:rPr lang="en-US" sz="1900" dirty="0">
                <a:latin typeface="Times New Roman" pitchFamily="18" charset="0"/>
                <a:cs typeface="Times New Roman" pitchFamily="18" charset="0"/>
              </a:rPr>
              <a:t> ở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bài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thơ</a:t>
            </a:r>
            <a:r>
              <a:rPr lang="en-US" sz="1900" i="1" dirty="0">
                <a:latin typeface="Times New Roman" pitchFamily="18" charset="0"/>
                <a:cs typeface="Times New Roman" pitchFamily="18" charset="0"/>
              </a:rPr>
              <a: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nhưng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đó</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tạo</a:t>
            </a:r>
            <a:r>
              <a:rPr lang="en-US" sz="1900" dirty="0">
                <a:latin typeface="Times New Roman" pitchFamily="18" charset="0"/>
                <a:cs typeface="Times New Roman" pitchFamily="18" charset="0"/>
              </a:rPr>
              <a:t> ra </a:t>
            </a:r>
            <a:r>
              <a:rPr lang="en-US" sz="1900" dirty="0" err="1">
                <a:latin typeface="Times New Roman" pitchFamily="18" charset="0"/>
                <a:cs typeface="Times New Roman" pitchFamily="18" charset="0"/>
              </a:rPr>
              <a:t>sự</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đáo</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lạ</a:t>
            </a:r>
            <a:r>
              <a:rPr lang="en-US" sz="1900" dirty="0">
                <a:latin typeface="Times New Roman" pitchFamily="18" charset="0"/>
                <a:cs typeface="Times New Roman"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i="1" dirty="0" err="1">
                <a:latin typeface="Times New Roman" pitchFamily="18" charset="0"/>
                <a:cs typeface="Times New Roman" pitchFamily="18" charset="0"/>
              </a:rPr>
              <a:t>bài</a:t>
            </a:r>
            <a:r>
              <a:rPr lang="en-US" sz="1900" i="1" dirty="0">
                <a:latin typeface="Times New Roman" pitchFamily="18" charset="0"/>
                <a:cs typeface="Times New Roman" pitchFamily="18" charset="0"/>
              </a:rPr>
              <a:t> </a:t>
            </a:r>
            <a:r>
              <a:rPr lang="en-US" sz="1900" i="1"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đã</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làm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rõ</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cách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khai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thực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khốc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liệt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chiến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tranh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thể</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hiện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tưởng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chủ</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của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tác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phẩm</a:t>
            </a:r>
            <a:r>
              <a:rPr lang="en-US" sz="1900" dirty="0">
                <a:latin typeface="Times New Roman" pitchFamily="18" charset="0"/>
                <a:cs typeface="Times New Roman" pitchFamily="18" charset="0"/>
              </a:rPr>
              <a:t>.</a:t>
            </a:r>
          </a:p>
        </p:txBody>
      </p:sp>
      <p:sp>
        <p:nvSpPr>
          <p:cNvPr id="21" name="TextBox 22">
            <a:extLst>
              <a:ext uri="{FF2B5EF4-FFF2-40B4-BE49-F238E27FC236}">
                <a16:creationId xmlns:a16="http://schemas.microsoft.com/office/drawing/2014/main" id="{4BA0D9E6-C034-479D-8823-309DBA650ECA}"/>
              </a:ext>
            </a:extLst>
          </p:cNvPr>
          <p:cNvSpPr txBox="1">
            <a:spLocks noChangeArrowheads="1"/>
          </p:cNvSpPr>
          <p:nvPr/>
        </p:nvSpPr>
        <p:spPr bwMode="auto">
          <a:xfrm>
            <a:off x="8921265" y="1819921"/>
            <a:ext cx="169666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altLang="en-US" sz="1900" dirty="0">
                <a:latin typeface="Times New Roman" panose="02020603050405020304" pitchFamily="18" charset="0"/>
                <a:cs typeface="Times New Roman" panose="02020603050405020304" pitchFamily="18" charset="0"/>
              </a:rPr>
              <a:t>Qua h</a:t>
            </a:r>
            <a:r>
              <a:rPr lang="vi-VN" altLang="en-US" sz="1900" dirty="0">
                <a:latin typeface="Times New Roman" panose="02020603050405020304" pitchFamily="18" charset="0"/>
                <a:cs typeface="Times New Roman" panose="02020603050405020304" pitchFamily="18" charset="0"/>
              </a:rPr>
              <a:t>ình</a:t>
            </a:r>
            <a:r>
              <a:rPr lang="en-US" altLang="en-US" sz="1900" dirty="0">
                <a:latin typeface="Times New Roman" panose="02020603050405020304" pitchFamily="18" charset="0"/>
                <a:cs typeface="Times New Roman" panose="02020603050405020304" pitchFamily="18" charset="0"/>
              </a:rPr>
              <a:t> </a:t>
            </a:r>
            <a:r>
              <a:rPr lang="vi-VN" altLang="en-US" sz="1900" dirty="0">
                <a:latin typeface="Times New Roman" panose="02020603050405020304" pitchFamily="18" charset="0"/>
                <a:cs typeface="Times New Roman" panose="02020603050405020304" pitchFamily="18" charset="0"/>
              </a:rPr>
              <a:t>ảnh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nh</a:t>
            </a:r>
            <a:r>
              <a:rPr lang="vi-VN" altLang="en-US" sz="1900" dirty="0">
                <a:latin typeface="Times New Roman" panose="02020603050405020304" pitchFamily="18" charset="0"/>
                <a:cs typeface="Times New Roman" panose="02020603050405020304" pitchFamily="18" charset="0"/>
              </a:rPr>
              <a:t>ững</a:t>
            </a:r>
            <a:r>
              <a:rPr lang="en-US" altLang="en-US" sz="1900" dirty="0">
                <a:latin typeface="Times New Roman" panose="02020603050405020304" pitchFamily="18" charset="0"/>
                <a:cs typeface="Times New Roman" panose="02020603050405020304" pitchFamily="18" charset="0"/>
              </a:rPr>
              <a:t> chi</a:t>
            </a:r>
            <a:r>
              <a:rPr lang="vi-VN" altLang="en-US" sz="1900" dirty="0">
                <a:latin typeface="Times New Roman" panose="02020603050405020304" pitchFamily="18" charset="0"/>
                <a:cs typeface="Times New Roman" panose="02020603050405020304" pitchFamily="18" charset="0"/>
              </a:rPr>
              <a:t>ếc</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xe</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kh</a:t>
            </a:r>
            <a:r>
              <a:rPr lang="vi-VN" altLang="en-US" sz="1900" dirty="0">
                <a:latin typeface="Times New Roman" panose="02020603050405020304" pitchFamily="18" charset="0"/>
                <a:cs typeface="Times New Roman" panose="02020603050405020304" pitchFamily="18" charset="0"/>
              </a:rPr>
              <a:t>ô</a:t>
            </a:r>
            <a:r>
              <a:rPr lang="en-US" altLang="en-US" sz="1900" dirty="0">
                <a:latin typeface="Times New Roman" panose="02020603050405020304" pitchFamily="18" charset="0"/>
                <a:cs typeface="Times New Roman" panose="02020603050405020304" pitchFamily="18" charset="0"/>
              </a:rPr>
              <a:t>ng k</a:t>
            </a:r>
            <a:r>
              <a:rPr lang="vi-VN" altLang="en-US" sz="1900" dirty="0">
                <a:latin typeface="Times New Roman" panose="02020603050405020304" pitchFamily="18" charset="0"/>
                <a:cs typeface="Times New Roman" panose="02020603050405020304" pitchFamily="18" charset="0"/>
              </a:rPr>
              <a:t>ính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kh</a:t>
            </a:r>
            <a:r>
              <a:rPr lang="vi-VN" altLang="en-US" sz="1900" dirty="0">
                <a:latin typeface="Times New Roman" panose="02020603050405020304" pitchFamily="18" charset="0"/>
                <a:cs typeface="Times New Roman" panose="02020603050405020304" pitchFamily="18" charset="0"/>
              </a:rPr>
              <a:t>ắc</a:t>
            </a:r>
            <a:r>
              <a:rPr lang="en-US" altLang="en-US" sz="1900" dirty="0">
                <a:latin typeface="Times New Roman" panose="02020603050405020304" pitchFamily="18" charset="0"/>
                <a:cs typeface="Times New Roman" panose="02020603050405020304" pitchFamily="18" charset="0"/>
              </a:rPr>
              <a:t> ho</a:t>
            </a:r>
            <a:r>
              <a:rPr lang="vi-VN" altLang="en-US" sz="1900" dirty="0">
                <a:latin typeface="Times New Roman" panose="02020603050405020304" pitchFamily="18" charset="0"/>
                <a:cs typeface="Times New Roman" panose="02020603050405020304" pitchFamily="18" charset="0"/>
              </a:rPr>
              <a:t>ạ</a:t>
            </a:r>
            <a:r>
              <a:rPr lang="en-US" altLang="en-US" sz="1900" dirty="0">
                <a:latin typeface="Times New Roman" panose="02020603050405020304" pitchFamily="18" charset="0"/>
                <a:cs typeface="Times New Roman" panose="02020603050405020304" pitchFamily="18" charset="0"/>
              </a:rPr>
              <a:t> n</a:t>
            </a:r>
            <a:r>
              <a:rPr lang="vi-VN" altLang="en-US" sz="1900" dirty="0">
                <a:latin typeface="Times New Roman" panose="02020603050405020304" pitchFamily="18" charset="0"/>
                <a:cs typeface="Times New Roman" panose="02020603050405020304" pitchFamily="18" charset="0"/>
              </a:rPr>
              <a:t>ổi</a:t>
            </a:r>
            <a:r>
              <a:rPr lang="en-US" altLang="en-US" sz="1900" dirty="0">
                <a:latin typeface="Times New Roman" panose="02020603050405020304" pitchFamily="18" charset="0"/>
                <a:cs typeface="Times New Roman" panose="02020603050405020304" pitchFamily="18" charset="0"/>
              </a:rPr>
              <a:t> b</a:t>
            </a:r>
            <a:r>
              <a:rPr lang="vi-VN" altLang="en-US" sz="1900" dirty="0">
                <a:latin typeface="Times New Roman" panose="02020603050405020304" pitchFamily="18" charset="0"/>
                <a:cs typeface="Times New Roman" panose="02020603050405020304" pitchFamily="18" charset="0"/>
              </a:rPr>
              <a:t>ật</a:t>
            </a:r>
            <a:r>
              <a:rPr lang="en-US" altLang="en-US" sz="1900" dirty="0">
                <a:latin typeface="Times New Roman" panose="02020603050405020304" pitchFamily="18" charset="0"/>
                <a:cs typeface="Times New Roman" panose="02020603050405020304" pitchFamily="18" charset="0"/>
              </a:rPr>
              <a:t> h</a:t>
            </a:r>
            <a:r>
              <a:rPr lang="vi-VN" altLang="en-US" sz="1900" dirty="0">
                <a:latin typeface="Times New Roman" panose="02020603050405020304" pitchFamily="18" charset="0"/>
                <a:cs typeface="Times New Roman" panose="02020603050405020304" pitchFamily="18" charset="0"/>
              </a:rPr>
              <a:t>ình</a:t>
            </a:r>
            <a:r>
              <a:rPr lang="en-US" altLang="en-US" sz="1900" dirty="0">
                <a:latin typeface="Times New Roman" panose="02020603050405020304" pitchFamily="18" charset="0"/>
                <a:cs typeface="Times New Roman" panose="02020603050405020304" pitchFamily="18" charset="0"/>
              </a:rPr>
              <a:t> </a:t>
            </a:r>
            <a:r>
              <a:rPr lang="vi-VN" altLang="en-US" sz="1900" dirty="0">
                <a:latin typeface="Times New Roman" panose="02020603050405020304" pitchFamily="18" charset="0"/>
                <a:cs typeface="Times New Roman" panose="02020603050405020304" pitchFamily="18" charset="0"/>
              </a:rPr>
              <a:t>ảnh</a:t>
            </a:r>
            <a:r>
              <a:rPr lang="en-US" altLang="en-US" sz="1900" dirty="0">
                <a:latin typeface="Times New Roman" panose="02020603050405020304" pitchFamily="18" charset="0"/>
                <a:cs typeface="Times New Roman" panose="02020603050405020304" pitchFamily="18" charset="0"/>
              </a:rPr>
              <a:t> ng</a:t>
            </a:r>
            <a:r>
              <a:rPr lang="vi-VN" altLang="en-US" sz="1900" dirty="0">
                <a:latin typeface="Times New Roman" panose="02020603050405020304" pitchFamily="18" charset="0"/>
                <a:cs typeface="Times New Roman" panose="02020603050405020304" pitchFamily="18" charset="0"/>
              </a:rPr>
              <a:t>ười</a:t>
            </a:r>
            <a:r>
              <a:rPr lang="en-US" altLang="en-US" sz="1900" dirty="0">
                <a:latin typeface="Times New Roman" panose="02020603050405020304" pitchFamily="18" charset="0"/>
                <a:cs typeface="Times New Roman" panose="02020603050405020304" pitchFamily="18" charset="0"/>
              </a:rPr>
              <a:t> l</a:t>
            </a:r>
            <a:r>
              <a:rPr lang="vi-VN" altLang="en-US" sz="1900" dirty="0">
                <a:latin typeface="Times New Roman" panose="02020603050405020304" pitchFamily="18" charset="0"/>
                <a:cs typeface="Times New Roman" panose="02020603050405020304" pitchFamily="18" charset="0"/>
              </a:rPr>
              <a:t>ính</a:t>
            </a:r>
            <a:r>
              <a:rPr lang="en-US" altLang="en-US" sz="1900" dirty="0">
                <a:latin typeface="Times New Roman" panose="02020603050405020304" pitchFamily="18" charset="0"/>
                <a:cs typeface="Times New Roman" panose="02020603050405020304" pitchFamily="18" charset="0"/>
              </a:rPr>
              <a:t> l</a:t>
            </a:r>
            <a:r>
              <a:rPr lang="vi-VN" altLang="en-US" sz="1900" dirty="0">
                <a:latin typeface="Times New Roman" panose="02020603050405020304" pitchFamily="18" charset="0"/>
                <a:cs typeface="Times New Roman" panose="02020603050405020304" pitchFamily="18" charset="0"/>
              </a:rPr>
              <a:t>ái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xe</a:t>
            </a:r>
            <a:r>
              <a:rPr lang="en-US" altLang="en-US" sz="1900" dirty="0">
                <a:latin typeface="Times New Roman" panose="02020603050405020304" pitchFamily="18" charset="0"/>
                <a:cs typeface="Times New Roman" panose="02020603050405020304" pitchFamily="18" charset="0"/>
              </a:rPr>
              <a:t> tr</a:t>
            </a:r>
            <a:r>
              <a:rPr lang="vi-VN" altLang="en-US" sz="1900" dirty="0">
                <a:latin typeface="Times New Roman" panose="02020603050405020304" pitchFamily="18" charset="0"/>
                <a:cs typeface="Times New Roman" panose="02020603050405020304" pitchFamily="18" charset="0"/>
              </a:rPr>
              <a:t>ê</a:t>
            </a:r>
            <a:r>
              <a:rPr lang="en-US" altLang="en-US" sz="1900" dirty="0">
                <a:latin typeface="Times New Roman" panose="02020603050405020304" pitchFamily="18" charset="0"/>
                <a:cs typeface="Times New Roman" panose="02020603050405020304" pitchFamily="18" charset="0"/>
              </a:rPr>
              <a:t>n </a:t>
            </a:r>
            <a:r>
              <a:rPr lang="vi-VN" altLang="en-US" sz="1900" dirty="0">
                <a:latin typeface="Times New Roman" panose="02020603050405020304" pitchFamily="18" charset="0"/>
                <a:cs typeface="Times New Roman" panose="02020603050405020304" pitchFamily="18" charset="0"/>
              </a:rPr>
              <a:t>đường</a:t>
            </a:r>
            <a:r>
              <a:rPr lang="en-US" altLang="en-US" sz="1900" dirty="0">
                <a:latin typeface="Times New Roman" panose="02020603050405020304" pitchFamily="18" charset="0"/>
                <a:cs typeface="Times New Roman" panose="02020603050405020304" pitchFamily="18" charset="0"/>
              </a:rPr>
              <a:t> Tr</a:t>
            </a:r>
            <a:r>
              <a:rPr lang="vi-VN" altLang="en-US" sz="1900" dirty="0">
                <a:latin typeface="Times New Roman" panose="02020603050405020304" pitchFamily="18" charset="0"/>
                <a:cs typeface="Times New Roman" panose="02020603050405020304" pitchFamily="18" charset="0"/>
              </a:rPr>
              <a:t>ường</a:t>
            </a:r>
            <a:r>
              <a:rPr lang="en-US" altLang="en-US" sz="1900" dirty="0">
                <a:latin typeface="Times New Roman" panose="02020603050405020304" pitchFamily="18" charset="0"/>
                <a:cs typeface="Times New Roman" panose="02020603050405020304" pitchFamily="18" charset="0"/>
              </a:rPr>
              <a:t> S</a:t>
            </a:r>
            <a:r>
              <a:rPr lang="vi-VN" altLang="en-US" sz="1900" dirty="0">
                <a:latin typeface="Times New Roman" panose="02020603050405020304" pitchFamily="18" charset="0"/>
                <a:cs typeface="Times New Roman" panose="02020603050405020304" pitchFamily="18" charset="0"/>
              </a:rPr>
              <a:t>ơ</a:t>
            </a:r>
            <a:r>
              <a:rPr lang="en-US" altLang="en-US" sz="1900" dirty="0">
                <a:latin typeface="Times New Roman" panose="02020603050405020304" pitchFamily="18" charset="0"/>
                <a:cs typeface="Times New Roman" panose="02020603050405020304" pitchFamily="18" charset="0"/>
              </a:rPr>
              <a:t>n </a:t>
            </a:r>
            <a:r>
              <a:rPr lang="en-US" altLang="en-US" sz="1900" dirty="0" err="1">
                <a:latin typeface="Times New Roman" panose="02020603050405020304" pitchFamily="18" charset="0"/>
                <a:cs typeface="Times New Roman" panose="02020603050405020304" pitchFamily="18" charset="0"/>
              </a:rPr>
              <a:t>trong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a:t>
            </a:r>
            <a:r>
              <a:rPr lang="vi-VN" altLang="en-US" sz="1900" dirty="0">
                <a:latin typeface="Times New Roman" panose="02020603050405020304" pitchFamily="18" charset="0"/>
                <a:cs typeface="Times New Roman" panose="02020603050405020304" pitchFamily="18" charset="0"/>
              </a:rPr>
              <a:t>ời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a:t>
            </a:r>
            <a:r>
              <a:rPr lang="vi-VN" altLang="en-US" sz="1900" dirty="0">
                <a:latin typeface="Times New Roman" panose="02020603050405020304" pitchFamily="18" charset="0"/>
                <a:cs typeface="Times New Roman" panose="02020603050405020304" pitchFamily="18" charset="0"/>
              </a:rPr>
              <a:t>ống</a:t>
            </a:r>
            <a:r>
              <a:rPr lang="en-US" altLang="en-US" sz="1900" dirty="0">
                <a:latin typeface="Times New Roman" panose="02020603050405020304" pitchFamily="18" charset="0"/>
                <a:cs typeface="Times New Roman" panose="02020603050405020304" pitchFamily="18" charset="0"/>
              </a:rPr>
              <a:t> M</a:t>
            </a:r>
            <a:r>
              <a:rPr lang="vi-VN" altLang="en-US" sz="1900" dirty="0">
                <a:latin typeface="Times New Roman" panose="02020603050405020304" pitchFamily="18" charset="0"/>
                <a:cs typeface="Times New Roman" panose="02020603050405020304" pitchFamily="18" charset="0"/>
              </a:rPr>
              <a:t>ĩ</a:t>
            </a:r>
            <a:r>
              <a:rPr lang="en-US" altLang="en-US" sz="1900" dirty="0">
                <a:latin typeface="Times New Roman" panose="02020603050405020304" pitchFamily="18" charset="0"/>
                <a:cs typeface="Times New Roman" panose="02020603050405020304" pitchFamily="18" charset="0"/>
              </a:rPr>
              <a:t> v</a:t>
            </a:r>
            <a:r>
              <a:rPr lang="vi-VN" altLang="en-US" sz="1900" dirty="0">
                <a:latin typeface="Times New Roman" panose="02020603050405020304" pitchFamily="18" charset="0"/>
                <a:cs typeface="Times New Roman" panose="02020603050405020304" pitchFamily="18" charset="0"/>
              </a:rPr>
              <a:t>ới</a:t>
            </a:r>
            <a:r>
              <a:rPr lang="en-US" altLang="en-US" sz="1900" dirty="0">
                <a:latin typeface="Times New Roman" panose="02020603050405020304" pitchFamily="18" charset="0"/>
                <a:cs typeface="Times New Roman" panose="02020603050405020304" pitchFamily="18" charset="0"/>
              </a:rPr>
              <a:t> t</a:t>
            </a:r>
            <a:r>
              <a:rPr lang="vi-VN" altLang="en-US" sz="1900" dirty="0">
                <a:latin typeface="Times New Roman" panose="02020603050405020304" pitchFamily="18" charset="0"/>
                <a:cs typeface="Times New Roman" panose="02020603050405020304" pitchFamily="18" charset="0"/>
              </a:rPr>
              <a:t>ư</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a:t>
            </a:r>
            <a:r>
              <a:rPr lang="vi-VN" altLang="en-US" sz="1900" dirty="0">
                <a:latin typeface="Times New Roman" panose="02020603050405020304" pitchFamily="18" charset="0"/>
                <a:cs typeface="Times New Roman" panose="02020603050405020304" pitchFamily="18" charset="0"/>
              </a:rPr>
              <a:t>ế</a:t>
            </a:r>
            <a:r>
              <a:rPr lang="en-US" altLang="en-US" sz="1900" dirty="0">
                <a:latin typeface="Times New Roman" panose="02020603050405020304" pitchFamily="18" charset="0"/>
                <a:cs typeface="Times New Roman" panose="02020603050405020304" pitchFamily="18" charset="0"/>
              </a:rPr>
              <a:t> hi</a:t>
            </a:r>
            <a:r>
              <a:rPr lang="vi-VN" altLang="en-US" sz="1900" dirty="0">
                <a:latin typeface="Times New Roman" panose="02020603050405020304" pitchFamily="18" charset="0"/>
                <a:cs typeface="Times New Roman" panose="02020603050405020304" pitchFamily="18" charset="0"/>
              </a:rPr>
              <a:t>ê</a:t>
            </a:r>
            <a:r>
              <a:rPr lang="en-US" altLang="en-US" sz="1900" dirty="0">
                <a:latin typeface="Times New Roman" panose="02020603050405020304" pitchFamily="18" charset="0"/>
                <a:cs typeface="Times New Roman" panose="02020603050405020304" pitchFamily="18" charset="0"/>
              </a:rPr>
              <a:t>n </a:t>
            </a:r>
            <a:r>
              <a:rPr lang="en-US" altLang="en-US" sz="1900" dirty="0" err="1">
                <a:latin typeface="Times New Roman" panose="02020603050405020304" pitchFamily="18" charset="0"/>
                <a:cs typeface="Times New Roman" panose="02020603050405020304" pitchFamily="18" charset="0"/>
              </a:rPr>
              <a:t>ngang</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tinh</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th</a:t>
            </a:r>
            <a:r>
              <a:rPr lang="vi-VN" altLang="en-US" sz="1900" dirty="0">
                <a:latin typeface="Times New Roman" panose="02020603050405020304" pitchFamily="18" charset="0"/>
                <a:cs typeface="Times New Roman" panose="02020603050405020304" pitchFamily="18" charset="0"/>
              </a:rPr>
              <a:t>ần</a:t>
            </a:r>
            <a:r>
              <a:rPr lang="en-US" altLang="en-US" sz="1900" dirty="0">
                <a:latin typeface="Times New Roman" panose="02020603050405020304" pitchFamily="18" charset="0"/>
                <a:cs typeface="Times New Roman" panose="02020603050405020304" pitchFamily="18" charset="0"/>
              </a:rPr>
              <a:t> d</a:t>
            </a:r>
            <a:r>
              <a:rPr lang="vi-VN" altLang="en-US" sz="1900" dirty="0">
                <a:latin typeface="Times New Roman" panose="02020603050405020304" pitchFamily="18" charset="0"/>
                <a:cs typeface="Times New Roman" panose="02020603050405020304" pitchFamily="18" charset="0"/>
              </a:rPr>
              <a:t>ũng</a:t>
            </a:r>
            <a:r>
              <a:rPr lang="en-US" altLang="en-US" sz="1900" dirty="0">
                <a:latin typeface="Times New Roman" panose="02020603050405020304" pitchFamily="18" charset="0"/>
                <a:cs typeface="Times New Roman" panose="02020603050405020304" pitchFamily="18" charset="0"/>
              </a:rPr>
              <a:t> c</a:t>
            </a:r>
            <a:r>
              <a:rPr lang="vi-VN" altLang="en-US" sz="1900" dirty="0">
                <a:latin typeface="Times New Roman" panose="02020603050405020304" pitchFamily="18" charset="0"/>
                <a:cs typeface="Times New Roman" panose="02020603050405020304" pitchFamily="18" charset="0"/>
              </a:rPr>
              <a:t>ả</a:t>
            </a:r>
            <a:r>
              <a:rPr lang="en-US" altLang="en-US" sz="1900" dirty="0">
                <a:latin typeface="Times New Roman" panose="02020603050405020304" pitchFamily="18" charset="0"/>
                <a:cs typeface="Times New Roman" panose="02020603050405020304" pitchFamily="18" charset="0"/>
              </a:rPr>
              <a:t>m, </a:t>
            </a:r>
            <a:r>
              <a:rPr lang="vi-VN" altLang="en-US" sz="1900" dirty="0">
                <a:latin typeface="Times New Roman" panose="02020603050405020304" pitchFamily="18" charset="0"/>
                <a:cs typeface="Times New Roman" panose="02020603050405020304" pitchFamily="18" charset="0"/>
              </a:rPr>
              <a:t>ý</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ch</a:t>
            </a:r>
            <a:r>
              <a:rPr lang="vi-VN" altLang="en-US" sz="1900" dirty="0">
                <a:latin typeface="Times New Roman" panose="02020603050405020304" pitchFamily="18" charset="0"/>
                <a:cs typeface="Times New Roman" panose="02020603050405020304" pitchFamily="18" charset="0"/>
              </a:rPr>
              <a:t>í</a:t>
            </a:r>
            <a:r>
              <a:rPr lang="en-US" altLang="en-US" sz="1900" dirty="0">
                <a:latin typeface="Times New Roman" panose="02020603050405020304" pitchFamily="18" charset="0"/>
                <a:cs typeface="Times New Roman" panose="02020603050405020304" pitchFamily="18" charset="0"/>
              </a:rPr>
              <a:t> chi</a:t>
            </a:r>
            <a:r>
              <a:rPr lang="vi-VN" altLang="en-US" sz="1900" dirty="0">
                <a:latin typeface="Times New Roman" panose="02020603050405020304" pitchFamily="18" charset="0"/>
                <a:cs typeface="Times New Roman" panose="02020603050405020304" pitchFamily="18" charset="0"/>
              </a:rPr>
              <a:t>ến</a:t>
            </a:r>
            <a:r>
              <a:rPr lang="en-US" altLang="en-US" sz="1900" dirty="0">
                <a:latin typeface="Times New Roman" panose="02020603050405020304" pitchFamily="18" charset="0"/>
                <a:cs typeface="Times New Roman" panose="02020603050405020304" pitchFamily="18" charset="0"/>
              </a:rPr>
              <a:t> </a:t>
            </a:r>
            <a:r>
              <a:rPr lang="vi-VN" altLang="en-US" sz="1900" dirty="0">
                <a:latin typeface="Times New Roman" panose="02020603050405020304" pitchFamily="18" charset="0"/>
                <a:cs typeface="Times New Roman" panose="02020603050405020304" pitchFamily="18" charset="0"/>
              </a:rPr>
              <a:t>đấu</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gi</a:t>
            </a:r>
            <a:r>
              <a:rPr lang="vi-VN" altLang="en-US" sz="1900" dirty="0">
                <a:latin typeface="Times New Roman" panose="02020603050405020304" pitchFamily="18" charset="0"/>
                <a:cs typeface="Times New Roman" panose="02020603050405020304" pitchFamily="18" charset="0"/>
              </a:rPr>
              <a:t>ải</a:t>
            </a:r>
            <a:r>
              <a:rPr lang="en-US" altLang="en-US" sz="1900" dirty="0">
                <a:latin typeface="Times New Roman" panose="02020603050405020304" pitchFamily="18" charset="0"/>
                <a:cs typeface="Times New Roman" panose="02020603050405020304" pitchFamily="18" charset="0"/>
              </a:rPr>
              <a:t> </a:t>
            </a:r>
            <a:r>
              <a:rPr lang="en-US" altLang="en-US" sz="1900" dirty="0" err="1">
                <a:latin typeface="Times New Roman" panose="02020603050405020304" pitchFamily="18" charset="0"/>
                <a:cs typeface="Times New Roman" panose="02020603050405020304" pitchFamily="18" charset="0"/>
              </a:rPr>
              <a:t>ph</a:t>
            </a:r>
            <a:r>
              <a:rPr lang="vi-VN" altLang="en-US" sz="1900" dirty="0">
                <a:latin typeface="Times New Roman" panose="02020603050405020304" pitchFamily="18" charset="0"/>
                <a:cs typeface="Times New Roman" panose="02020603050405020304" pitchFamily="18" charset="0"/>
              </a:rPr>
              <a:t>óng</a:t>
            </a:r>
            <a:r>
              <a:rPr lang="en-US" altLang="en-US" sz="1900" dirty="0">
                <a:latin typeface="Times New Roman" panose="02020603050405020304" pitchFamily="18" charset="0"/>
                <a:cs typeface="Times New Roman" panose="02020603050405020304" pitchFamily="18" charset="0"/>
              </a:rPr>
              <a:t> mi</a:t>
            </a:r>
            <a:r>
              <a:rPr lang="vi-VN" altLang="en-US" sz="1900" dirty="0">
                <a:latin typeface="Times New Roman" panose="02020603050405020304" pitchFamily="18" charset="0"/>
                <a:cs typeface="Times New Roman" panose="02020603050405020304" pitchFamily="18" charset="0"/>
              </a:rPr>
              <a:t>ền</a:t>
            </a:r>
            <a:r>
              <a:rPr lang="en-US" altLang="en-US" sz="1900" dirty="0">
                <a:latin typeface="Times New Roman" panose="02020603050405020304" pitchFamily="18" charset="0"/>
                <a:cs typeface="Times New Roman" panose="02020603050405020304" pitchFamily="18" charset="0"/>
              </a:rPr>
              <a:t> Nam.</a:t>
            </a:r>
            <a:endParaRPr lang="en-US" sz="1900" dirty="0">
              <a:latin typeface="Times New Roman" pitchFamily="18" charset="0"/>
              <a:cs typeface="Times New Roman" pitchFamily="18" charset="0"/>
            </a:endParaRPr>
          </a:p>
        </p:txBody>
      </p:sp>
      <p:sp>
        <p:nvSpPr>
          <p:cNvPr id="22" name="TextBox 22">
            <a:extLst>
              <a:ext uri="{FF2B5EF4-FFF2-40B4-BE49-F238E27FC236}">
                <a16:creationId xmlns:a16="http://schemas.microsoft.com/office/drawing/2014/main" id="{F492EAA5-9F70-4DDD-BA85-73D8989CD98C}"/>
              </a:ext>
            </a:extLst>
          </p:cNvPr>
          <p:cNvSpPr txBox="1">
            <a:spLocks noChangeArrowheads="1"/>
          </p:cNvSpPr>
          <p:nvPr/>
        </p:nvSpPr>
        <p:spPr bwMode="auto">
          <a:xfrm>
            <a:off x="10738736" y="1893672"/>
            <a:ext cx="121609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en-US" sz="2000" dirty="0">
                <a:latin typeface="Times New Roman" panose="02020603050405020304" pitchFamily="18" charset="0"/>
                <a:cs typeface="Times New Roman" panose="02020603050405020304" pitchFamily="18" charset="0"/>
              </a:rPr>
              <a:t>Ch</a:t>
            </a:r>
            <a:r>
              <a:rPr lang="vi-VN" altLang="en-US" sz="2000" dirty="0">
                <a:latin typeface="Times New Roman" panose="02020603050405020304" pitchFamily="18" charset="0"/>
                <a:cs typeface="Times New Roman" panose="02020603050405020304" pitchFamily="18" charset="0"/>
              </a:rPr>
              <a:t>ất</a:t>
            </a:r>
            <a:r>
              <a:rPr lang="en-US" altLang="en-US" sz="2000" dirty="0">
                <a:latin typeface="Times New Roman" panose="02020603050405020304" pitchFamily="18" charset="0"/>
                <a:cs typeface="Times New Roman" panose="02020603050405020304" pitchFamily="18" charset="0"/>
              </a:rPr>
              <a:t> li</a:t>
            </a:r>
            <a:r>
              <a:rPr lang="vi-VN" altLang="en-US" sz="2000" dirty="0">
                <a:latin typeface="Times New Roman" panose="02020603050405020304" pitchFamily="18" charset="0"/>
                <a:cs typeface="Times New Roman" panose="02020603050405020304" pitchFamily="18" charset="0"/>
              </a:rPr>
              <a:t>ệu</a:t>
            </a:r>
            <a:r>
              <a:rPr lang="en-US" altLang="en-US" sz="2000" dirty="0">
                <a:latin typeface="Times New Roman" panose="02020603050405020304" pitchFamily="18" charset="0"/>
                <a:cs typeface="Times New Roman" panose="02020603050405020304" pitchFamily="18" charset="0"/>
              </a:rPr>
              <a:t> hi</a:t>
            </a:r>
            <a:r>
              <a:rPr lang="vi-VN" altLang="en-US" sz="2000" dirty="0">
                <a:latin typeface="Times New Roman" panose="02020603050405020304" pitchFamily="18" charset="0"/>
                <a:cs typeface="Times New Roman" panose="02020603050405020304" pitchFamily="18" charset="0"/>
              </a:rPr>
              <a:t>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t>
            </a:r>
            <a:r>
              <a:rPr lang="vi-VN" altLang="en-US" sz="2000" dirty="0">
                <a:latin typeface="Times New Roman" panose="02020603050405020304" pitchFamily="18" charset="0"/>
                <a:cs typeface="Times New Roman" panose="02020603050405020304" pitchFamily="18" charset="0"/>
              </a:rPr>
              <a:t>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động</a:t>
            </a:r>
            <a:r>
              <a:rPr lang="en-US" altLang="en-US" sz="2000" dirty="0">
                <a:latin typeface="Times New Roman" panose="02020603050405020304" pitchFamily="18" charset="0"/>
                <a:cs typeface="Times New Roman" panose="02020603050405020304" pitchFamily="18" charset="0"/>
              </a:rPr>
              <a:t>, h</a:t>
            </a:r>
            <a:r>
              <a:rPr lang="vi-VN" altLang="en-US" sz="2000" dirty="0">
                <a:latin typeface="Times New Roman" panose="02020603050405020304" pitchFamily="18" charset="0"/>
                <a:cs typeface="Times New Roman" panose="02020603050405020304" pitchFamily="18" charset="0"/>
              </a:rPr>
              <a:t>ình</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ảnh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thơ</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độc</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đáo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t>
            </a:r>
            <a:r>
              <a:rPr lang="vi-VN" altLang="en-US" sz="2000" dirty="0">
                <a:latin typeface="Times New Roman" panose="02020603050405020304" pitchFamily="18" charset="0"/>
                <a:cs typeface="Times New Roman" panose="02020603050405020304" pitchFamily="18" charset="0"/>
              </a:rPr>
              <a:t>ọng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a:t>
            </a:r>
            <a:r>
              <a:rPr lang="en-US" altLang="en-US" sz="2000" dirty="0" err="1">
                <a:latin typeface="Times New Roman" panose="02020603050405020304" pitchFamily="18" charset="0"/>
                <a:cs typeface="Times New Roman" panose="02020603050405020304" pitchFamily="18" charset="0"/>
              </a:rPr>
              <a:t>i</a:t>
            </a:r>
            <a:r>
              <a:rPr lang="vi-VN" altLang="en-US" sz="2000" dirty="0">
                <a:latin typeface="Times New Roman" panose="02020603050405020304" pitchFamily="18" charset="0"/>
                <a:cs typeface="Times New Roman" panose="02020603050405020304" pitchFamily="18" charset="0"/>
              </a:rPr>
              <a:t>ệ</a:t>
            </a:r>
            <a:r>
              <a:rPr lang="en-US" altLang="en-US" sz="2000" dirty="0">
                <a:latin typeface="Times New Roman" panose="02020603050405020304" pitchFamily="18" charset="0"/>
                <a:cs typeface="Times New Roman" panose="02020603050405020304" pitchFamily="18" charset="0"/>
              </a:rPr>
              <a:t>u t</a:t>
            </a:r>
            <a:r>
              <a:rPr lang="vi-VN" altLang="en-US" sz="2000" dirty="0">
                <a:latin typeface="Times New Roman" panose="02020603050405020304" pitchFamily="18" charset="0"/>
                <a:cs typeface="Times New Roman" panose="02020603050405020304" pitchFamily="18" charset="0"/>
              </a:rPr>
              <a:t>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nhi</a:t>
            </a:r>
            <a:r>
              <a:rPr lang="vi-VN" altLang="en-US" sz="2000" dirty="0">
                <a:latin typeface="Times New Roman" panose="02020603050405020304" pitchFamily="18" charset="0"/>
                <a:cs typeface="Times New Roman" panose="02020603050405020304" pitchFamily="18" charset="0"/>
              </a:rPr>
              <a:t>ê</a:t>
            </a:r>
            <a:r>
              <a:rPr lang="en-US" altLang="en-US" sz="2000" dirty="0">
                <a:latin typeface="Times New Roman" panose="02020603050405020304" pitchFamily="18" charset="0"/>
                <a:cs typeface="Times New Roman" panose="02020603050405020304" pitchFamily="18" charset="0"/>
              </a:rPr>
              <a:t>n, </a:t>
            </a:r>
            <a:r>
              <a:rPr lang="en-US" altLang="en-US" sz="2000" dirty="0" err="1">
                <a:latin typeface="Times New Roman" panose="02020603050405020304" pitchFamily="18" charset="0"/>
                <a:cs typeface="Times New Roman" panose="02020603050405020304" pitchFamily="18" charset="0"/>
              </a:rPr>
              <a:t>kho</a:t>
            </a:r>
            <a:r>
              <a:rPr lang="vi-VN" altLang="en-US" sz="2000" dirty="0">
                <a:latin typeface="Times New Roman" panose="02020603050405020304" pitchFamily="18" charset="0"/>
                <a:cs typeface="Times New Roman" panose="02020603050405020304" pitchFamily="18" charset="0"/>
              </a:rPr>
              <a:t>ẻ</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kho</a:t>
            </a:r>
            <a:r>
              <a:rPr lang="vi-VN" altLang="en-US" sz="2000" dirty="0">
                <a:latin typeface="Times New Roman" panose="02020603050405020304" pitchFamily="18" charset="0"/>
                <a:cs typeface="Times New Roman" panose="02020603050405020304" pitchFamily="18" charset="0"/>
              </a:rPr>
              <a:t>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t>
            </a:r>
            <a:r>
              <a:rPr lang="vi-VN" altLang="en-US" sz="2000" dirty="0">
                <a:latin typeface="Times New Roman" panose="02020603050405020304" pitchFamily="18" charset="0"/>
                <a:cs typeface="Times New Roman" panose="02020603050405020304" pitchFamily="18" charset="0"/>
              </a:rPr>
              <a:t>àu</a:t>
            </a:r>
            <a:r>
              <a:rPr lang="en-US" altLang="en-US" sz="2000" dirty="0">
                <a:latin typeface="Times New Roman" panose="02020603050405020304" pitchFamily="18" charset="0"/>
                <a:cs typeface="Times New Roman" panose="02020603050405020304" pitchFamily="18" charset="0"/>
              </a:rPr>
              <a:t> t</a:t>
            </a:r>
            <a:r>
              <a:rPr lang="vi-VN" altLang="en-US" sz="2000" dirty="0">
                <a:latin typeface="Times New Roman" panose="02020603050405020304" pitchFamily="18" charset="0"/>
                <a:cs typeface="Times New Roman" panose="02020603050405020304" pitchFamily="18" charset="0"/>
              </a:rPr>
              <a:t>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a:t>
            </a:r>
            <a:r>
              <a:rPr lang="vi-VN" altLang="en-US" sz="2000" dirty="0">
                <a:latin typeface="Times New Roman" panose="02020603050405020304" pitchFamily="18" charset="0"/>
                <a:cs typeface="Times New Roman" panose="02020603050405020304" pitchFamily="18" charset="0"/>
              </a:rPr>
              <a:t>ẩu</a:t>
            </a:r>
            <a:r>
              <a:rPr lang="en-US" altLang="en-US" sz="2000" dirty="0">
                <a:latin typeface="Times New Roman" panose="02020603050405020304" pitchFamily="18" charset="0"/>
                <a:cs typeface="Times New Roman" panose="02020603050405020304" pitchFamily="18" charset="0"/>
              </a:rPr>
              <a:t> ng</a:t>
            </a:r>
            <a:r>
              <a:rPr lang="vi-VN" altLang="en-US" sz="2000" dirty="0">
                <a:latin typeface="Times New Roman" panose="02020603050405020304" pitchFamily="18" charset="0"/>
                <a:cs typeface="Times New Roman" panose="02020603050405020304" pitchFamily="18" charset="0"/>
              </a:rPr>
              <a:t>ữ</a:t>
            </a:r>
            <a:r>
              <a:rPr lang="en-US" altLang="en-US" sz="2000" dirty="0">
                <a:latin typeface="Times New Roman" panose="02020603050405020304" pitchFamily="18" charset="0"/>
                <a:cs typeface="Times New Roman" panose="02020603050405020304" pitchFamily="18" charset="0"/>
              </a:rPr>
              <a:t>.</a:t>
            </a:r>
            <a:endParaRPr lang="en-US" sz="2000" i="1" dirty="0">
              <a:latin typeface="Times New Roman" pitchFamily="18" charset="0"/>
              <a:cs typeface="Times New Roman" pitchFamily="18" charset="0"/>
            </a:endParaRPr>
          </a:p>
        </p:txBody>
      </p:sp>
      <p:sp>
        <p:nvSpPr>
          <p:cNvPr id="24" name="TextBox 22">
            <a:extLst>
              <a:ext uri="{FF2B5EF4-FFF2-40B4-BE49-F238E27FC236}">
                <a16:creationId xmlns:a16="http://schemas.microsoft.com/office/drawing/2014/main" id="{520D5219-AF4A-4A79-80EA-476EE5EEA3E8}"/>
              </a:ext>
            </a:extLst>
          </p:cNvPr>
          <p:cNvSpPr txBox="1">
            <a:spLocks noChangeArrowheads="1"/>
          </p:cNvSpPr>
          <p:nvPr/>
        </p:nvSpPr>
        <p:spPr bwMode="auto">
          <a:xfrm>
            <a:off x="4025474" y="1893672"/>
            <a:ext cx="12194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914400" rtl="0" eaLnBrk="1" fontAlgn="t"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a:t>
            </a:r>
            <a:endParaRPr lang="en-S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611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54F65F6-1CA5-4BB0-809E-4E70A2240083}"/>
              </a:ext>
            </a:extLst>
          </p:cNvPr>
          <p:cNvGraphicFramePr>
            <a:graphicFrameLocks noGrp="1"/>
          </p:cNvGraphicFramePr>
          <p:nvPr/>
        </p:nvGraphicFramePr>
        <p:xfrm>
          <a:off x="170667" y="134611"/>
          <a:ext cx="11850665" cy="1581455"/>
        </p:xfrm>
        <a:graphic>
          <a:graphicData uri="http://schemas.openxmlformats.org/drawingml/2006/table">
            <a:tbl>
              <a:tblPr firstRow="1" firstCol="1" bandRow="1"/>
              <a:tblGrid>
                <a:gridCol w="1156274">
                  <a:extLst>
                    <a:ext uri="{9D8B030D-6E8A-4147-A177-3AD203B41FA5}">
                      <a16:colId xmlns:a16="http://schemas.microsoft.com/office/drawing/2014/main" val="1646998257"/>
                    </a:ext>
                  </a:extLst>
                </a:gridCol>
                <a:gridCol w="1249767">
                  <a:extLst>
                    <a:ext uri="{9D8B030D-6E8A-4147-A177-3AD203B41FA5}">
                      <a16:colId xmlns:a16="http://schemas.microsoft.com/office/drawing/2014/main" val="3696871134"/>
                    </a:ext>
                  </a:extLst>
                </a:gridCol>
                <a:gridCol w="1227550">
                  <a:extLst>
                    <a:ext uri="{9D8B030D-6E8A-4147-A177-3AD203B41FA5}">
                      <a16:colId xmlns:a16="http://schemas.microsoft.com/office/drawing/2014/main" val="4275448731"/>
                    </a:ext>
                  </a:extLst>
                </a:gridCol>
                <a:gridCol w="1640910">
                  <a:extLst>
                    <a:ext uri="{9D8B030D-6E8A-4147-A177-3AD203B41FA5}">
                      <a16:colId xmlns:a16="http://schemas.microsoft.com/office/drawing/2014/main" val="3840048706"/>
                    </a:ext>
                  </a:extLst>
                </a:gridCol>
                <a:gridCol w="1302707">
                  <a:extLst>
                    <a:ext uri="{9D8B030D-6E8A-4147-A177-3AD203B41FA5}">
                      <a16:colId xmlns:a16="http://schemas.microsoft.com/office/drawing/2014/main" val="283179354"/>
                    </a:ext>
                  </a:extLst>
                </a:gridCol>
                <a:gridCol w="2116898">
                  <a:extLst>
                    <a:ext uri="{9D8B030D-6E8A-4147-A177-3AD203B41FA5}">
                      <a16:colId xmlns:a16="http://schemas.microsoft.com/office/drawing/2014/main" val="3181367650"/>
                    </a:ext>
                  </a:extLst>
                </a:gridCol>
                <a:gridCol w="1841326">
                  <a:extLst>
                    <a:ext uri="{9D8B030D-6E8A-4147-A177-3AD203B41FA5}">
                      <a16:colId xmlns:a16="http://schemas.microsoft.com/office/drawing/2014/main" val="1889500011"/>
                    </a:ext>
                  </a:extLst>
                </a:gridCol>
                <a:gridCol w="1315233">
                  <a:extLst>
                    <a:ext uri="{9D8B030D-6E8A-4147-A177-3AD203B41FA5}">
                      <a16:colId xmlns:a16="http://schemas.microsoft.com/office/drawing/2014/main" val="2485374733"/>
                    </a:ext>
                  </a:extLst>
                </a:gridCol>
              </a:tblGrid>
              <a:tr h="1581455">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bản</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Tác giả</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thơ</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nhan đề</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91529"/>
                  </a:ext>
                </a:extLst>
              </a:tr>
            </a:tbl>
          </a:graphicData>
        </a:graphic>
      </p:graphicFrame>
      <p:graphicFrame>
        <p:nvGraphicFramePr>
          <p:cNvPr id="7" name="Table 6">
            <a:extLst>
              <a:ext uri="{FF2B5EF4-FFF2-40B4-BE49-F238E27FC236}">
                <a16:creationId xmlns:a16="http://schemas.microsoft.com/office/drawing/2014/main" id="{460F098A-74C7-414E-ACCB-0E5B6D51E755}"/>
              </a:ext>
            </a:extLst>
          </p:cNvPr>
          <p:cNvGraphicFramePr>
            <a:graphicFrameLocks noGrp="1"/>
          </p:cNvGraphicFramePr>
          <p:nvPr/>
        </p:nvGraphicFramePr>
        <p:xfrm>
          <a:off x="170666" y="1711726"/>
          <a:ext cx="11850666" cy="5011663"/>
        </p:xfrm>
        <a:graphic>
          <a:graphicData uri="http://schemas.openxmlformats.org/drawingml/2006/table">
            <a:tbl>
              <a:tblPr firstRow="1" firstCol="1" bandRow="1"/>
              <a:tblGrid>
                <a:gridCol w="1153438">
                  <a:extLst>
                    <a:ext uri="{9D8B030D-6E8A-4147-A177-3AD203B41FA5}">
                      <a16:colId xmlns:a16="http://schemas.microsoft.com/office/drawing/2014/main" val="625562246"/>
                    </a:ext>
                  </a:extLst>
                </a:gridCol>
                <a:gridCol w="1240077">
                  <a:extLst>
                    <a:ext uri="{9D8B030D-6E8A-4147-A177-3AD203B41FA5}">
                      <a16:colId xmlns:a16="http://schemas.microsoft.com/office/drawing/2014/main" val="2995111191"/>
                    </a:ext>
                  </a:extLst>
                </a:gridCol>
                <a:gridCol w="1240076">
                  <a:extLst>
                    <a:ext uri="{9D8B030D-6E8A-4147-A177-3AD203B41FA5}">
                      <a16:colId xmlns:a16="http://schemas.microsoft.com/office/drawing/2014/main" val="2159617311"/>
                    </a:ext>
                  </a:extLst>
                </a:gridCol>
                <a:gridCol w="1628384">
                  <a:extLst>
                    <a:ext uri="{9D8B030D-6E8A-4147-A177-3AD203B41FA5}">
                      <a16:colId xmlns:a16="http://schemas.microsoft.com/office/drawing/2014/main" val="2110111623"/>
                    </a:ext>
                  </a:extLst>
                </a:gridCol>
                <a:gridCol w="1315233">
                  <a:extLst>
                    <a:ext uri="{9D8B030D-6E8A-4147-A177-3AD203B41FA5}">
                      <a16:colId xmlns:a16="http://schemas.microsoft.com/office/drawing/2014/main" val="92382727"/>
                    </a:ext>
                  </a:extLst>
                </a:gridCol>
                <a:gridCol w="2129424">
                  <a:extLst>
                    <a:ext uri="{9D8B030D-6E8A-4147-A177-3AD203B41FA5}">
                      <a16:colId xmlns:a16="http://schemas.microsoft.com/office/drawing/2014/main" val="862152886"/>
                    </a:ext>
                  </a:extLst>
                </a:gridCol>
                <a:gridCol w="1828800">
                  <a:extLst>
                    <a:ext uri="{9D8B030D-6E8A-4147-A177-3AD203B41FA5}">
                      <a16:colId xmlns:a16="http://schemas.microsoft.com/office/drawing/2014/main" val="958758935"/>
                    </a:ext>
                  </a:extLst>
                </a:gridCol>
                <a:gridCol w="1315234">
                  <a:extLst>
                    <a:ext uri="{9D8B030D-6E8A-4147-A177-3AD203B41FA5}">
                      <a16:colId xmlns:a16="http://schemas.microsoft.com/office/drawing/2014/main" val="3073379819"/>
                    </a:ext>
                  </a:extLst>
                </a:gridCol>
              </a:tblGrid>
              <a:tr h="5011663">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1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
        <p:nvSpPr>
          <p:cNvPr id="11" name="TextBox 22">
            <a:extLst>
              <a:ext uri="{FF2B5EF4-FFF2-40B4-BE49-F238E27FC236}">
                <a16:creationId xmlns:a16="http://schemas.microsoft.com/office/drawing/2014/main" id="{288D285A-BEB4-49AE-8881-7DC21A4A2922}"/>
              </a:ext>
            </a:extLst>
          </p:cNvPr>
          <p:cNvSpPr txBox="1">
            <a:spLocks noChangeArrowheads="1"/>
          </p:cNvSpPr>
          <p:nvPr/>
        </p:nvSpPr>
        <p:spPr bwMode="auto">
          <a:xfrm>
            <a:off x="1327330" y="2683927"/>
            <a:ext cx="1224640" cy="25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None/>
            </a:pPr>
            <a:r>
              <a:rPr lang="en-US" altLang="en-US" sz="2400" b="0" dirty="0">
                <a:solidFill>
                  <a:srgbClr val="003300"/>
                </a:solidFill>
                <a:latin typeface="Times New Roman" panose="02020603050405020304" pitchFamily="18" charset="0"/>
                <a:cs typeface="Arial" panose="020B0604020202020204" pitchFamily="34"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7 </a:t>
            </a:r>
            <a:r>
              <a:rPr lang="en-US" sz="2400" dirty="0" err="1">
                <a:latin typeface="Times New Roman" pitchFamily="18" charset="0"/>
                <a:cs typeface="Times New Roman" pitchFamily="18" charset="0"/>
              </a:rPr>
              <a:t>chữ</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a:t>
            </a:r>
          </a:p>
          <a:p>
            <a:pPr algn="just" eaLnBrk="1" hangingPunct="1">
              <a:spcBef>
                <a:spcPct val="50000"/>
              </a:spcBef>
              <a:buFontTx/>
              <a:buNone/>
            </a:pPr>
            <a:endParaRPr lang="en-US" altLang="en-US" sz="2400" b="0" dirty="0">
              <a:solidFill>
                <a:srgbClr val="003300"/>
              </a:solidFill>
              <a:latin typeface="Times New Roman" panose="02020603050405020304" pitchFamily="18" charset="0"/>
              <a:cs typeface="Arial" panose="020B0604020202020204" pitchFamily="34" charset="0"/>
            </a:endParaRPr>
          </a:p>
        </p:txBody>
      </p:sp>
      <p:sp>
        <p:nvSpPr>
          <p:cNvPr id="17" name="TextBox 22">
            <a:extLst>
              <a:ext uri="{FF2B5EF4-FFF2-40B4-BE49-F238E27FC236}">
                <a16:creationId xmlns:a16="http://schemas.microsoft.com/office/drawing/2014/main" id="{035E3954-8C83-4801-97CA-32C487A1060D}"/>
              </a:ext>
            </a:extLst>
          </p:cNvPr>
          <p:cNvSpPr txBox="1">
            <a:spLocks noChangeArrowheads="1"/>
          </p:cNvSpPr>
          <p:nvPr/>
        </p:nvSpPr>
        <p:spPr bwMode="auto">
          <a:xfrm>
            <a:off x="119656" y="2810615"/>
            <a:ext cx="122464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None/>
            </a:pPr>
            <a:r>
              <a:rPr lang="en-US" sz="2400" b="1" i="1" dirty="0" err="1">
                <a:latin typeface="Times New Roman" pitchFamily="18" charset="0"/>
                <a:cs typeface="Times New Roman" pitchFamily="18" charset="0"/>
              </a:rPr>
              <a:t>Đoàn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đánh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a:t>
            </a:r>
            <a:endParaRPr lang="en-US" sz="2400" b="1" i="1" dirty="0">
              <a:latin typeface="Times New Roman" pitchFamily="18" charset="0"/>
              <a:cs typeface="Times New Roman" pitchFamily="18" charset="0"/>
            </a:endParaRPr>
          </a:p>
          <a:p>
            <a:pPr algn="ct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Cận</a:t>
            </a:r>
            <a:r>
              <a:rPr lang="en-US" sz="2400" dirty="0">
                <a:latin typeface="Times New Roman" pitchFamily="18" charset="0"/>
                <a:cs typeface="Times New Roman" pitchFamily="18" charset="0"/>
              </a:rPr>
              <a:t>)</a:t>
            </a:r>
          </a:p>
        </p:txBody>
      </p:sp>
      <p:sp>
        <p:nvSpPr>
          <p:cNvPr id="18" name="TextBox 22">
            <a:extLst>
              <a:ext uri="{FF2B5EF4-FFF2-40B4-BE49-F238E27FC236}">
                <a16:creationId xmlns:a16="http://schemas.microsoft.com/office/drawing/2014/main" id="{7CB7AD80-6812-46BB-8982-841235A05973}"/>
              </a:ext>
            </a:extLst>
          </p:cNvPr>
          <p:cNvSpPr txBox="1">
            <a:spLocks noChangeArrowheads="1"/>
          </p:cNvSpPr>
          <p:nvPr/>
        </p:nvSpPr>
        <p:spPr bwMode="auto">
          <a:xfrm>
            <a:off x="2551970" y="1893672"/>
            <a:ext cx="122464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sz="2000" dirty="0">
                <a:latin typeface="Times New Roman" pitchFamily="18" charset="0"/>
                <a:cs typeface="Times New Roman" pitchFamily="18" charset="0"/>
              </a:rPr>
              <a:t>- 1958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vùng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Ninh</a:t>
            </a:r>
            <a:r>
              <a:rPr lang="en-US" sz="2000" dirty="0">
                <a:latin typeface="Times New Roman" pitchFamily="18" charset="0"/>
                <a:cs typeface="Times New Roman" pitchFamily="18" charset="0"/>
              </a:rPr>
              <a:t>. </a:t>
            </a:r>
          </a:p>
          <a:p>
            <a:pPr algn="just">
              <a:buNone/>
            </a:pPr>
            <a:r>
              <a:rPr lang="en-US" sz="2000" dirty="0">
                <a:latin typeface="Times New Roman" pitchFamily="18" charset="0"/>
                <a:cs typeface="Times New Roman" pitchFamily="18" charset="0"/>
              </a:rPr>
              <a:t>- In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Trời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mỗi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ngày</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lại</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sáng</a:t>
            </a:r>
            <a:r>
              <a:rPr lang="en-US" sz="2000" i="1" dirty="0">
                <a:latin typeface="Times New Roman" pitchFamily="18" charset="0"/>
                <a:cs typeface="Times New Roman" pitchFamily="18" charset="0"/>
              </a:rPr>
              <a:t>”.</a:t>
            </a:r>
          </a:p>
        </p:txBody>
      </p:sp>
      <p:sp>
        <p:nvSpPr>
          <p:cNvPr id="20" name="TextBox 22">
            <a:extLst>
              <a:ext uri="{FF2B5EF4-FFF2-40B4-BE49-F238E27FC236}">
                <a16:creationId xmlns:a16="http://schemas.microsoft.com/office/drawing/2014/main" id="{A6D5EBB4-FFF8-4039-AA70-947F7B6127C4}"/>
              </a:ext>
            </a:extLst>
          </p:cNvPr>
          <p:cNvSpPr txBox="1">
            <a:spLocks noChangeArrowheads="1"/>
          </p:cNvSpPr>
          <p:nvPr/>
        </p:nvSpPr>
        <p:spPr bwMode="auto">
          <a:xfrm>
            <a:off x="6873390" y="1764947"/>
            <a:ext cx="190487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defTabSz="457200">
              <a:spcBef>
                <a:spcPts val="0"/>
              </a:spcBef>
              <a:buNone/>
              <a:defRPr/>
            </a:pPr>
            <a:r>
              <a:rPr lang="en-US" sz="1400" dirty="0">
                <a:latin typeface="Times New Roman" pitchFamily="18" charset="0"/>
                <a:cs typeface="Times New Roman" pitchFamily="18" charset="0"/>
              </a:rPr>
              <a:t>-</a:t>
            </a:r>
            <a:r>
              <a:rPr lang="en-US" sz="1400" dirty="0" err="1">
                <a:solidFill>
                  <a:srgbClr val="002060"/>
                </a:solidFill>
                <a:latin typeface="Times New Roman" panose="02020603050405020304" pitchFamily="18" charset="0"/>
                <a:cs typeface="Times New Roman" panose="02020603050405020304" pitchFamily="18" charset="0"/>
              </a:rPr>
              <a:t>Hình</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ảnh</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đoàn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thuyền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gợi</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sự</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đoàn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kết</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sự</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đồng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lòng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chung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sức</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không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khí</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làm</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ăn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tập</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thể</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của</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miền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Bắc</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trong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những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năm</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đầu</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xây</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dựng</a:t>
            </a:r>
            <a:r>
              <a:rPr lang="en-US" sz="1400" dirty="0">
                <a:solidFill>
                  <a:srgbClr val="002060"/>
                </a:solidFill>
                <a:latin typeface="Times New Roman" panose="02020603050405020304" pitchFamily="18" charset="0"/>
                <a:cs typeface="Times New Roman" panose="02020603050405020304" pitchFamily="18" charset="0"/>
              </a:rPr>
              <a:t> CNXH.</a:t>
            </a:r>
          </a:p>
          <a:p>
            <a:pPr algn="just" defTabSz="457200">
              <a:spcBef>
                <a:spcPts val="0"/>
              </a:spcBef>
              <a:buNone/>
              <a:defRPr/>
            </a:pPr>
            <a:r>
              <a:rPr lang="en-US" sz="1400" dirty="0">
                <a:latin typeface="Times New Roman" pitchFamily="18" charset="0"/>
                <a:cs typeface="Times New Roman" pitchFamily="18" charset="0"/>
              </a:rPr>
              <a:t>  - </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Phản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ánh</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không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khí</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lao</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động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hăng</a:t>
            </a:r>
            <a:r>
              <a:rPr lang="en-US" sz="1400" dirty="0">
                <a:solidFill>
                  <a:srgbClr val="002060"/>
                </a:solidFill>
                <a:latin typeface="Times New Roman" panose="02020603050405020304" pitchFamily="18" charset="0"/>
                <a:cs typeface="Times New Roman" panose="02020603050405020304" pitchFamily="18" charset="0"/>
              </a:rPr>
              <a:t> say </a:t>
            </a:r>
            <a:r>
              <a:rPr lang="en-US" sz="1400" dirty="0" err="1">
                <a:solidFill>
                  <a:srgbClr val="002060"/>
                </a:solidFill>
                <a:latin typeface="Times New Roman" panose="02020603050405020304" pitchFamily="18" charset="0"/>
                <a:cs typeface="Times New Roman" panose="02020603050405020304" pitchFamily="18" charset="0"/>
              </a:rPr>
              <a:t>của</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người</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dân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chài</a:t>
            </a:r>
            <a:endParaRPr lang="en-US" sz="1400" dirty="0">
              <a:solidFill>
                <a:srgbClr val="002060"/>
              </a:solidFill>
              <a:latin typeface="Times New Roman" panose="02020603050405020304" pitchFamily="18" charset="0"/>
              <a:cs typeface="Times New Roman" panose="02020603050405020304" pitchFamily="18" charset="0"/>
            </a:endParaRPr>
          </a:p>
          <a:p>
            <a:pPr algn="just" defTabSz="457200">
              <a:spcBef>
                <a:spcPts val="0"/>
              </a:spcBef>
              <a:buNone/>
              <a:defRPr/>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21" name="TextBox 22">
            <a:extLst>
              <a:ext uri="{FF2B5EF4-FFF2-40B4-BE49-F238E27FC236}">
                <a16:creationId xmlns:a16="http://schemas.microsoft.com/office/drawing/2014/main" id="{4BA0D9E6-C034-479D-8823-309DBA650ECA}"/>
              </a:ext>
            </a:extLst>
          </p:cNvPr>
          <p:cNvSpPr txBox="1">
            <a:spLocks noChangeArrowheads="1"/>
          </p:cNvSpPr>
          <p:nvPr/>
        </p:nvSpPr>
        <p:spPr bwMode="auto">
          <a:xfrm>
            <a:off x="8955731" y="1893672"/>
            <a:ext cx="16966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en-US" sz="2100" dirty="0">
                <a:solidFill>
                  <a:srgbClr val="000000"/>
                </a:solidFill>
                <a:latin typeface="Times New Roman" panose="02020603050405020304" pitchFamily="18" charset="0"/>
              </a:rPr>
              <a:t>B</a:t>
            </a:r>
            <a:r>
              <a:rPr lang="vi-VN" altLang="en-US" sz="2100" dirty="0">
                <a:solidFill>
                  <a:srgbClr val="000000"/>
                </a:solidFill>
                <a:latin typeface="Times New Roman" panose="02020603050405020304" pitchFamily="18" charset="0"/>
              </a:rPr>
              <a:t>ức</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tranh</a:t>
            </a:r>
            <a:r>
              <a:rPr lang="en-US" altLang="en-US" sz="2100" dirty="0">
                <a:solidFill>
                  <a:srgbClr val="000000"/>
                </a:solidFill>
                <a:latin typeface="Times New Roman" panose="02020603050405020304" pitchFamily="18" charset="0"/>
              </a:rPr>
              <a:t> </a:t>
            </a:r>
            <a:r>
              <a:rPr lang="vi-VN" altLang="en-US" sz="2100" dirty="0">
                <a:solidFill>
                  <a:srgbClr val="000000"/>
                </a:solidFill>
                <a:latin typeface="Times New Roman" panose="02020603050405020304" pitchFamily="18" charset="0"/>
              </a:rPr>
              <a:t>đẹp</a:t>
            </a:r>
            <a:r>
              <a:rPr lang="en-US" altLang="en-US" sz="2100" dirty="0">
                <a:solidFill>
                  <a:srgbClr val="000000"/>
                </a:solidFill>
                <a:latin typeface="Times New Roman" panose="02020603050405020304" pitchFamily="18" charset="0"/>
              </a:rPr>
              <a:t>, r</a:t>
            </a:r>
            <a:r>
              <a:rPr lang="vi-VN" altLang="en-US" sz="2100" dirty="0">
                <a:solidFill>
                  <a:srgbClr val="000000"/>
                </a:solidFill>
                <a:latin typeface="Times New Roman" panose="02020603050405020304" pitchFamily="18" charset="0"/>
              </a:rPr>
              <a:t>ộng</a:t>
            </a:r>
            <a:r>
              <a:rPr lang="en-US" altLang="en-US" sz="2100" dirty="0">
                <a:solidFill>
                  <a:srgbClr val="000000"/>
                </a:solidFill>
                <a:latin typeface="Times New Roman" panose="02020603050405020304" pitchFamily="18" charset="0"/>
              </a:rPr>
              <a:t> l</a:t>
            </a:r>
            <a:r>
              <a:rPr lang="vi-VN" altLang="en-US" sz="2100" dirty="0">
                <a:solidFill>
                  <a:srgbClr val="000000"/>
                </a:solidFill>
                <a:latin typeface="Times New Roman" panose="02020603050405020304" pitchFamily="18" charset="0"/>
              </a:rPr>
              <a:t>ớn</a:t>
            </a:r>
            <a:r>
              <a:rPr lang="en-US" altLang="en-US" sz="2100" dirty="0">
                <a:solidFill>
                  <a:srgbClr val="000000"/>
                </a:solidFill>
                <a:latin typeface="Times New Roman" panose="02020603050405020304" pitchFamily="18" charset="0"/>
              </a:rPr>
              <a:t>, tr</a:t>
            </a:r>
            <a:r>
              <a:rPr lang="vi-VN" altLang="en-US" sz="2100" dirty="0">
                <a:solidFill>
                  <a:srgbClr val="000000"/>
                </a:solidFill>
                <a:latin typeface="Times New Roman" panose="02020603050405020304" pitchFamily="18" charset="0"/>
              </a:rPr>
              <a:t>áng</a:t>
            </a:r>
            <a:r>
              <a:rPr lang="en-US" altLang="en-US" sz="2100" dirty="0">
                <a:solidFill>
                  <a:srgbClr val="000000"/>
                </a:solidFill>
                <a:latin typeface="Times New Roman" panose="02020603050405020304" pitchFamily="18" charset="0"/>
              </a:rPr>
              <a:t> l</a:t>
            </a:r>
            <a:r>
              <a:rPr lang="vi-VN" altLang="en-US" sz="2100" dirty="0">
                <a:solidFill>
                  <a:srgbClr val="000000"/>
                </a:solidFill>
                <a:latin typeface="Times New Roman" panose="02020603050405020304" pitchFamily="18" charset="0"/>
              </a:rPr>
              <a:t>ệ</a:t>
            </a:r>
            <a:r>
              <a:rPr lang="en-US" altLang="en-US" sz="2100" dirty="0">
                <a:solidFill>
                  <a:srgbClr val="000000"/>
                </a:solidFill>
                <a:latin typeface="Times New Roman" panose="02020603050405020304" pitchFamily="18" charset="0"/>
              </a:rPr>
              <a:t> v</a:t>
            </a:r>
            <a:r>
              <a:rPr lang="vi-VN" altLang="en-US" sz="2100" dirty="0">
                <a:solidFill>
                  <a:srgbClr val="000000"/>
                </a:solidFill>
                <a:latin typeface="Times New Roman" panose="02020603050405020304" pitchFamily="18" charset="0"/>
              </a:rPr>
              <a:t>ề</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thi</a:t>
            </a:r>
            <a:r>
              <a:rPr lang="vi-VN" altLang="en-US" sz="2100" dirty="0">
                <a:solidFill>
                  <a:srgbClr val="000000"/>
                </a:solidFill>
                <a:latin typeface="Times New Roman" panose="02020603050405020304" pitchFamily="18" charset="0"/>
              </a:rPr>
              <a:t>ê</a:t>
            </a:r>
            <a:r>
              <a:rPr lang="en-US" altLang="en-US" sz="2100" dirty="0">
                <a:solidFill>
                  <a:srgbClr val="000000"/>
                </a:solidFill>
                <a:latin typeface="Times New Roman" panose="02020603050405020304" pitchFamily="18" charset="0"/>
              </a:rPr>
              <a:t>n </a:t>
            </a:r>
            <a:r>
              <a:rPr lang="en-US" altLang="en-US" sz="2100" dirty="0" err="1">
                <a:solidFill>
                  <a:srgbClr val="000000"/>
                </a:solidFill>
                <a:latin typeface="Times New Roman" panose="02020603050405020304" pitchFamily="18" charset="0"/>
              </a:rPr>
              <a:t>nhi</a:t>
            </a:r>
            <a:r>
              <a:rPr lang="vi-VN" altLang="en-US" sz="2100" dirty="0">
                <a:solidFill>
                  <a:srgbClr val="000000"/>
                </a:solidFill>
                <a:latin typeface="Times New Roman" panose="02020603050405020304" pitchFamily="18" charset="0"/>
              </a:rPr>
              <a:t>ê</a:t>
            </a:r>
            <a:r>
              <a:rPr lang="en-US" altLang="en-US" sz="2100" dirty="0">
                <a:solidFill>
                  <a:srgbClr val="000000"/>
                </a:solidFill>
                <a:latin typeface="Times New Roman" panose="02020603050405020304" pitchFamily="18" charset="0"/>
              </a:rPr>
              <a:t>n, v</a:t>
            </a:r>
            <a:r>
              <a:rPr lang="vi-VN" altLang="en-US" sz="2100" dirty="0">
                <a:solidFill>
                  <a:srgbClr val="000000"/>
                </a:solidFill>
                <a:latin typeface="Times New Roman" panose="02020603050405020304" pitchFamily="18" charset="0"/>
              </a:rPr>
              <a:t>ũ</a:t>
            </a:r>
            <a:r>
              <a:rPr lang="en-US" altLang="en-US" sz="2100" dirty="0">
                <a:solidFill>
                  <a:srgbClr val="000000"/>
                </a:solidFill>
                <a:latin typeface="Times New Roman" panose="02020603050405020304" pitchFamily="18" charset="0"/>
              </a:rPr>
              <a:t> tr</a:t>
            </a:r>
            <a:r>
              <a:rPr lang="vi-VN" altLang="en-US" sz="2100" dirty="0">
                <a:solidFill>
                  <a:srgbClr val="000000"/>
                </a:solidFill>
                <a:latin typeface="Times New Roman" panose="02020603050405020304" pitchFamily="18" charset="0"/>
              </a:rPr>
              <a:t>ụ</a:t>
            </a:r>
            <a:r>
              <a:rPr lang="en-US" altLang="en-US" sz="2100" dirty="0">
                <a:solidFill>
                  <a:srgbClr val="000000"/>
                </a:solidFill>
                <a:latin typeface="Times New Roman" panose="02020603050405020304" pitchFamily="18" charset="0"/>
              </a:rPr>
              <a:t> v</a:t>
            </a:r>
            <a:r>
              <a:rPr lang="vi-VN" altLang="en-US" sz="2100" dirty="0">
                <a:solidFill>
                  <a:srgbClr val="000000"/>
                </a:solidFill>
                <a:latin typeface="Times New Roman" panose="02020603050405020304" pitchFamily="18" charset="0"/>
              </a:rPr>
              <a:t>à</a:t>
            </a:r>
            <a:r>
              <a:rPr lang="en-US" altLang="en-US" sz="2100" dirty="0">
                <a:solidFill>
                  <a:srgbClr val="000000"/>
                </a:solidFill>
                <a:latin typeface="Times New Roman" panose="02020603050405020304" pitchFamily="18" charset="0"/>
              </a:rPr>
              <a:t> ng</a:t>
            </a:r>
            <a:r>
              <a:rPr lang="vi-VN" altLang="en-US" sz="2100" dirty="0">
                <a:solidFill>
                  <a:srgbClr val="000000"/>
                </a:solidFill>
                <a:latin typeface="Times New Roman" panose="02020603050405020304" pitchFamily="18" charset="0"/>
              </a:rPr>
              <a:t>ười</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lao</a:t>
            </a:r>
            <a:r>
              <a:rPr lang="en-US" altLang="en-US" sz="2100" dirty="0">
                <a:solidFill>
                  <a:srgbClr val="000000"/>
                </a:solidFill>
                <a:latin typeface="Times New Roman" panose="02020603050405020304" pitchFamily="18" charset="0"/>
              </a:rPr>
              <a:t> </a:t>
            </a:r>
            <a:r>
              <a:rPr lang="vi-VN" altLang="en-US" sz="2100" dirty="0">
                <a:solidFill>
                  <a:srgbClr val="000000"/>
                </a:solidFill>
                <a:latin typeface="Times New Roman" panose="02020603050405020304" pitchFamily="18" charset="0"/>
              </a:rPr>
              <a:t>động</a:t>
            </a:r>
            <a:r>
              <a:rPr lang="en-US" altLang="en-US" sz="2100" dirty="0">
                <a:solidFill>
                  <a:srgbClr val="000000"/>
                </a:solidFill>
                <a:latin typeface="Times New Roman" panose="02020603050405020304" pitchFamily="18" charset="0"/>
              </a:rPr>
              <a:t> tr</a:t>
            </a:r>
            <a:r>
              <a:rPr lang="vi-VN" altLang="en-US" sz="2100" dirty="0">
                <a:solidFill>
                  <a:srgbClr val="000000"/>
                </a:solidFill>
                <a:latin typeface="Times New Roman" panose="02020603050405020304" pitchFamily="18" charset="0"/>
              </a:rPr>
              <a:t>ê</a:t>
            </a:r>
            <a:r>
              <a:rPr lang="en-US" altLang="en-US" sz="2100" dirty="0">
                <a:solidFill>
                  <a:srgbClr val="000000"/>
                </a:solidFill>
                <a:latin typeface="Times New Roman" panose="02020603050405020304" pitchFamily="18" charset="0"/>
              </a:rPr>
              <a:t>n bi</a:t>
            </a:r>
            <a:r>
              <a:rPr lang="vi-VN" altLang="en-US" sz="2100" dirty="0">
                <a:solidFill>
                  <a:srgbClr val="000000"/>
                </a:solidFill>
                <a:latin typeface="Times New Roman" panose="02020603050405020304" pitchFamily="18" charset="0"/>
              </a:rPr>
              <a:t>ển;</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th</a:t>
            </a:r>
            <a:r>
              <a:rPr lang="vi-VN" altLang="en-US" sz="2100" dirty="0">
                <a:solidFill>
                  <a:srgbClr val="000000"/>
                </a:solidFill>
                <a:latin typeface="Times New Roman" panose="02020603050405020304" pitchFamily="18" charset="0"/>
              </a:rPr>
              <a:t>ể</a:t>
            </a:r>
            <a:r>
              <a:rPr lang="en-US" altLang="en-US" sz="2100" dirty="0">
                <a:solidFill>
                  <a:srgbClr val="000000"/>
                </a:solidFill>
                <a:latin typeface="Times New Roman" panose="02020603050405020304" pitchFamily="18" charset="0"/>
              </a:rPr>
              <a:t> hi</a:t>
            </a:r>
            <a:r>
              <a:rPr lang="vi-VN" altLang="en-US" sz="2100" dirty="0">
                <a:solidFill>
                  <a:srgbClr val="000000"/>
                </a:solidFill>
                <a:latin typeface="Times New Roman" panose="02020603050405020304" pitchFamily="18" charset="0"/>
              </a:rPr>
              <a:t>ện</a:t>
            </a:r>
            <a:r>
              <a:rPr lang="en-US" altLang="en-US" sz="2100" dirty="0">
                <a:solidFill>
                  <a:srgbClr val="000000"/>
                </a:solidFill>
                <a:latin typeface="Times New Roman" panose="02020603050405020304" pitchFamily="18" charset="0"/>
              </a:rPr>
              <a:t> c</a:t>
            </a:r>
            <a:r>
              <a:rPr lang="vi-VN" altLang="en-US" sz="2100" dirty="0">
                <a:solidFill>
                  <a:srgbClr val="000000"/>
                </a:solidFill>
                <a:latin typeface="Times New Roman" panose="02020603050405020304" pitchFamily="18" charset="0"/>
              </a:rPr>
              <a:t>ảm</a:t>
            </a:r>
            <a:r>
              <a:rPr lang="en-US" altLang="en-US" sz="2100" dirty="0">
                <a:solidFill>
                  <a:srgbClr val="000000"/>
                </a:solidFill>
                <a:latin typeface="Times New Roman" panose="02020603050405020304" pitchFamily="18" charset="0"/>
              </a:rPr>
              <a:t> x</a:t>
            </a:r>
            <a:r>
              <a:rPr lang="vi-VN" altLang="en-US" sz="2100" dirty="0">
                <a:solidFill>
                  <a:srgbClr val="000000"/>
                </a:solidFill>
                <a:latin typeface="Times New Roman" panose="02020603050405020304" pitchFamily="18" charset="0"/>
              </a:rPr>
              <a:t>úc</a:t>
            </a:r>
            <a:r>
              <a:rPr lang="en-US" altLang="en-US" sz="2100" dirty="0">
                <a:solidFill>
                  <a:srgbClr val="000000"/>
                </a:solidFill>
                <a:latin typeface="Times New Roman" panose="02020603050405020304" pitchFamily="18" charset="0"/>
              </a:rPr>
              <a:t> v</a:t>
            </a:r>
            <a:r>
              <a:rPr lang="vi-VN" altLang="en-US" sz="2100" dirty="0">
                <a:solidFill>
                  <a:srgbClr val="000000"/>
                </a:solidFill>
                <a:latin typeface="Times New Roman" panose="02020603050405020304" pitchFamily="18" charset="0"/>
              </a:rPr>
              <a:t>ề</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thi</a:t>
            </a:r>
            <a:r>
              <a:rPr lang="vi-VN" altLang="en-US" sz="2100" dirty="0">
                <a:solidFill>
                  <a:srgbClr val="000000"/>
                </a:solidFill>
                <a:latin typeface="Times New Roman" panose="02020603050405020304" pitchFamily="18" charset="0"/>
              </a:rPr>
              <a:t>ê</a:t>
            </a:r>
            <a:r>
              <a:rPr lang="en-US" altLang="en-US" sz="2100" dirty="0">
                <a:solidFill>
                  <a:srgbClr val="000000"/>
                </a:solidFill>
                <a:latin typeface="Times New Roman" panose="02020603050405020304" pitchFamily="18" charset="0"/>
              </a:rPr>
              <a:t>n </a:t>
            </a:r>
            <a:r>
              <a:rPr lang="en-US" altLang="en-US" sz="2100" dirty="0" err="1">
                <a:solidFill>
                  <a:srgbClr val="000000"/>
                </a:solidFill>
                <a:latin typeface="Times New Roman" panose="02020603050405020304" pitchFamily="18" charset="0"/>
              </a:rPr>
              <a:t>nhi</a:t>
            </a:r>
            <a:r>
              <a:rPr lang="vi-VN" altLang="en-US" sz="2100" dirty="0">
                <a:solidFill>
                  <a:srgbClr val="000000"/>
                </a:solidFill>
                <a:latin typeface="Times New Roman" panose="02020603050405020304" pitchFamily="18" charset="0"/>
              </a:rPr>
              <a:t>ê</a:t>
            </a:r>
            <a:r>
              <a:rPr lang="en-US" altLang="en-US" sz="2100" dirty="0">
                <a:solidFill>
                  <a:srgbClr val="000000"/>
                </a:solidFill>
                <a:latin typeface="Times New Roman" panose="02020603050405020304" pitchFamily="18" charset="0"/>
              </a:rPr>
              <a:t>n, </a:t>
            </a:r>
            <a:r>
              <a:rPr lang="en-US" altLang="en-US" sz="2100" dirty="0" err="1">
                <a:solidFill>
                  <a:srgbClr val="000000"/>
                </a:solidFill>
                <a:latin typeface="Times New Roman" panose="02020603050405020304" pitchFamily="18" charset="0"/>
              </a:rPr>
              <a:t>lao</a:t>
            </a:r>
            <a:r>
              <a:rPr lang="en-US" altLang="en-US" sz="2100" dirty="0">
                <a:solidFill>
                  <a:srgbClr val="000000"/>
                </a:solidFill>
                <a:latin typeface="Times New Roman" panose="02020603050405020304" pitchFamily="18" charset="0"/>
              </a:rPr>
              <a:t> </a:t>
            </a:r>
            <a:r>
              <a:rPr lang="vi-VN" altLang="en-US" sz="2100" dirty="0">
                <a:solidFill>
                  <a:srgbClr val="000000"/>
                </a:solidFill>
                <a:latin typeface="Times New Roman" panose="02020603050405020304" pitchFamily="18" charset="0"/>
              </a:rPr>
              <a:t>động</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ni</a:t>
            </a:r>
            <a:r>
              <a:rPr lang="vi-VN" altLang="en-US" sz="2100" dirty="0">
                <a:solidFill>
                  <a:srgbClr val="000000"/>
                </a:solidFill>
                <a:latin typeface="Times New Roman" panose="02020603050405020304" pitchFamily="18" charset="0"/>
              </a:rPr>
              <a:t>ềm</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vui</a:t>
            </a:r>
            <a:r>
              <a:rPr lang="en-US" altLang="en-US" sz="2100" dirty="0">
                <a:solidFill>
                  <a:srgbClr val="000000"/>
                </a:solidFill>
                <a:latin typeface="Times New Roman" panose="02020603050405020304" pitchFamily="18" charset="0"/>
              </a:rPr>
              <a:t> </a:t>
            </a:r>
            <a:r>
              <a:rPr lang="en-US" altLang="en-US" sz="2100" dirty="0" err="1">
                <a:solidFill>
                  <a:srgbClr val="000000"/>
                </a:solidFill>
                <a:latin typeface="Times New Roman" panose="02020603050405020304" pitchFamily="18" charset="0"/>
              </a:rPr>
              <a:t>trong</a:t>
            </a:r>
            <a:r>
              <a:rPr lang="en-US" altLang="en-US" sz="2100" dirty="0">
                <a:solidFill>
                  <a:srgbClr val="000000"/>
                </a:solidFill>
                <a:latin typeface="Times New Roman" panose="02020603050405020304" pitchFamily="18" charset="0"/>
              </a:rPr>
              <a:t> cu</a:t>
            </a:r>
            <a:r>
              <a:rPr lang="vi-VN" altLang="en-US" sz="2100" dirty="0">
                <a:solidFill>
                  <a:srgbClr val="000000"/>
                </a:solidFill>
                <a:latin typeface="Times New Roman" panose="02020603050405020304" pitchFamily="18" charset="0"/>
              </a:rPr>
              <a:t>ộc</a:t>
            </a:r>
            <a:r>
              <a:rPr lang="en-US" altLang="en-US" sz="2100" dirty="0">
                <a:solidFill>
                  <a:srgbClr val="000000"/>
                </a:solidFill>
                <a:latin typeface="Times New Roman" panose="02020603050405020304" pitchFamily="18" charset="0"/>
              </a:rPr>
              <a:t> s</a:t>
            </a:r>
            <a:r>
              <a:rPr lang="vi-VN" altLang="en-US" sz="2100" dirty="0">
                <a:solidFill>
                  <a:srgbClr val="000000"/>
                </a:solidFill>
                <a:latin typeface="Times New Roman" panose="02020603050405020304" pitchFamily="18" charset="0"/>
              </a:rPr>
              <a:t>ống</a:t>
            </a:r>
            <a:r>
              <a:rPr lang="en-US" altLang="en-US" sz="2100" dirty="0">
                <a:solidFill>
                  <a:srgbClr val="000000"/>
                </a:solidFill>
                <a:latin typeface="Times New Roman" panose="02020603050405020304" pitchFamily="18" charset="0"/>
              </a:rPr>
              <a:t> m</a:t>
            </a:r>
            <a:r>
              <a:rPr lang="vi-VN" altLang="en-US" sz="2100" dirty="0">
                <a:solidFill>
                  <a:srgbClr val="000000"/>
                </a:solidFill>
                <a:latin typeface="Times New Roman" panose="02020603050405020304" pitchFamily="18" charset="0"/>
              </a:rPr>
              <a:t>ới</a:t>
            </a:r>
            <a:r>
              <a:rPr lang="en-US" altLang="en-US" sz="2100" dirty="0">
                <a:solidFill>
                  <a:srgbClr val="000000"/>
                </a:solidFill>
                <a:latin typeface="Times New Roman" panose="02020603050405020304" pitchFamily="18" charset="0"/>
              </a:rPr>
              <a:t>.</a:t>
            </a:r>
            <a:endParaRPr lang="en-US" altLang="en-US" sz="2100" dirty="0"/>
          </a:p>
        </p:txBody>
      </p:sp>
      <p:sp>
        <p:nvSpPr>
          <p:cNvPr id="22" name="TextBox 22">
            <a:extLst>
              <a:ext uri="{FF2B5EF4-FFF2-40B4-BE49-F238E27FC236}">
                <a16:creationId xmlns:a16="http://schemas.microsoft.com/office/drawing/2014/main" id="{F492EAA5-9F70-4DDD-BA85-73D8989CD98C}"/>
              </a:ext>
            </a:extLst>
          </p:cNvPr>
          <p:cNvSpPr txBox="1">
            <a:spLocks noChangeArrowheads="1"/>
          </p:cNvSpPr>
          <p:nvPr/>
        </p:nvSpPr>
        <p:spPr bwMode="auto">
          <a:xfrm>
            <a:off x="10807668" y="1890755"/>
            <a:ext cx="115862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ct val="0"/>
              </a:spcBef>
              <a:buFontTx/>
              <a:buNone/>
            </a:pPr>
            <a:r>
              <a:rPr lang="en-US" altLang="en-US" sz="2100" dirty="0">
                <a:latin typeface="Times New Roman" panose="02020603050405020304" pitchFamily="18" charset="0"/>
                <a:cs typeface="Times New Roman" panose="02020603050405020304" pitchFamily="18" charset="0"/>
              </a:rPr>
              <a:t>H</a:t>
            </a:r>
            <a:r>
              <a:rPr lang="vi-VN" altLang="en-US" sz="2100" dirty="0">
                <a:latin typeface="Times New Roman" panose="02020603050405020304" pitchFamily="18" charset="0"/>
                <a:cs typeface="Times New Roman" panose="02020603050405020304" pitchFamily="18" charset="0"/>
              </a:rPr>
              <a:t>ình</a:t>
            </a:r>
            <a:r>
              <a:rPr lang="en-US" altLang="en-US" sz="2100" dirty="0">
                <a:latin typeface="Times New Roman" panose="02020603050405020304" pitchFamily="18" charset="0"/>
                <a:cs typeface="Times New Roman" panose="02020603050405020304" pitchFamily="18" charset="0"/>
              </a:rPr>
              <a:t> </a:t>
            </a:r>
            <a:r>
              <a:rPr lang="vi-VN" altLang="en-US" sz="2100" dirty="0">
                <a:latin typeface="Times New Roman" panose="02020603050405020304" pitchFamily="18" charset="0"/>
                <a:cs typeface="Times New Roman" panose="02020603050405020304" pitchFamily="18" charset="0"/>
              </a:rPr>
              <a:t>ảnh</a:t>
            </a:r>
            <a:r>
              <a:rPr lang="en-US" altLang="en-US" sz="2100" dirty="0">
                <a:latin typeface="Times New Roman" panose="02020603050405020304" pitchFamily="18" charset="0"/>
                <a:cs typeface="Times New Roman" panose="02020603050405020304" pitchFamily="18" charset="0"/>
              </a:rPr>
              <a:t> </a:t>
            </a:r>
            <a:r>
              <a:rPr lang="vi-VN" altLang="en-US" sz="2100" dirty="0">
                <a:latin typeface="Times New Roman" panose="02020603050405020304" pitchFamily="18" charset="0"/>
                <a:cs typeface="Times New Roman" panose="02020603050405020304" pitchFamily="18" charset="0"/>
              </a:rPr>
              <a:t>đẹp</a:t>
            </a:r>
            <a:r>
              <a:rPr lang="en-US" altLang="en-US" sz="2100" dirty="0">
                <a:latin typeface="Times New Roman" panose="02020603050405020304" pitchFamily="18" charset="0"/>
                <a:cs typeface="Times New Roman" panose="02020603050405020304" pitchFamily="18" charset="0"/>
              </a:rPr>
              <a:t>, </a:t>
            </a:r>
            <a:r>
              <a:rPr lang="vi-VN" altLang="en-US" sz="2100" dirty="0">
                <a:latin typeface="Times New Roman" panose="02020603050405020304" pitchFamily="18" charset="0"/>
                <a:cs typeface="Times New Roman" panose="02020603050405020304" pitchFamily="18" charset="0"/>
              </a:rPr>
              <a:t>được</a:t>
            </a:r>
            <a:r>
              <a:rPr lang="en-US" altLang="en-US" sz="2100" dirty="0">
                <a:latin typeface="Times New Roman" panose="02020603050405020304" pitchFamily="18" charset="0"/>
                <a:cs typeface="Times New Roman" panose="02020603050405020304" pitchFamily="18" charset="0"/>
              </a:rPr>
              <a:t> s</a:t>
            </a:r>
            <a:r>
              <a:rPr lang="vi-VN" altLang="en-US" sz="2100" dirty="0">
                <a:latin typeface="Times New Roman" panose="02020603050405020304" pitchFamily="18" charset="0"/>
                <a:cs typeface="Times New Roman" panose="02020603050405020304" pitchFamily="18" charset="0"/>
              </a:rPr>
              <a:t>áng</a:t>
            </a:r>
            <a:r>
              <a:rPr lang="en-US" altLang="en-US" sz="2100" dirty="0">
                <a:latin typeface="Times New Roman" panose="02020603050405020304" pitchFamily="18" charset="0"/>
                <a:cs typeface="Times New Roman" panose="02020603050405020304" pitchFamily="18" charset="0"/>
              </a:rPr>
              <a:t> t</a:t>
            </a:r>
            <a:r>
              <a:rPr lang="vi-VN" altLang="en-US" sz="2100" dirty="0">
                <a:latin typeface="Times New Roman" panose="02020603050405020304" pitchFamily="18" charset="0"/>
                <a:cs typeface="Times New Roman" panose="02020603050405020304" pitchFamily="18" charset="0"/>
              </a:rPr>
              <a:t>ạo</a:t>
            </a:r>
            <a:r>
              <a:rPr lang="en-US" altLang="en-US" sz="2100" dirty="0">
                <a:latin typeface="Times New Roman" panose="02020603050405020304" pitchFamily="18" charset="0"/>
                <a:cs typeface="Times New Roman" panose="02020603050405020304" pitchFamily="18" charset="0"/>
              </a:rPr>
              <a:t> b</a:t>
            </a:r>
            <a:r>
              <a:rPr lang="vi-VN" altLang="en-US" sz="2100" dirty="0">
                <a:latin typeface="Times New Roman" panose="02020603050405020304" pitchFamily="18" charset="0"/>
                <a:cs typeface="Times New Roman" panose="02020603050405020304" pitchFamily="18" charset="0"/>
              </a:rPr>
              <a:t>ằng</a:t>
            </a:r>
            <a:r>
              <a:rPr lang="en-US" altLang="en-US" sz="2100" dirty="0">
                <a:latin typeface="Times New Roman" panose="02020603050405020304" pitchFamily="18" charset="0"/>
                <a:cs typeface="Times New Roman" panose="02020603050405020304" pitchFamily="18" charset="0"/>
              </a:rPr>
              <a:t> li</a:t>
            </a:r>
            <a:r>
              <a:rPr lang="vi-VN" altLang="en-US" sz="2100" dirty="0">
                <a:latin typeface="Times New Roman" panose="02020603050405020304" pitchFamily="18" charset="0"/>
                <a:cs typeface="Times New Roman" panose="02020603050405020304" pitchFamily="18" charset="0"/>
              </a:rPr>
              <a:t>ê</a:t>
            </a:r>
            <a:r>
              <a:rPr lang="en-US" altLang="en-US" sz="2100" dirty="0">
                <a:latin typeface="Times New Roman" panose="02020603050405020304" pitchFamily="18" charset="0"/>
                <a:cs typeface="Times New Roman" panose="02020603050405020304" pitchFamily="18" charset="0"/>
              </a:rPr>
              <a:t>n t</a:t>
            </a:r>
            <a:r>
              <a:rPr lang="vi-VN" altLang="en-US" sz="2100" dirty="0">
                <a:latin typeface="Times New Roman" panose="02020603050405020304" pitchFamily="18" charset="0"/>
                <a:cs typeface="Times New Roman" panose="02020603050405020304" pitchFamily="18" charset="0"/>
              </a:rPr>
              <a:t>ưởng,</a:t>
            </a:r>
            <a:r>
              <a:rPr lang="en-US" altLang="en-US" sz="2100" dirty="0">
                <a:latin typeface="Times New Roman" panose="02020603050405020304" pitchFamily="18" charset="0"/>
                <a:cs typeface="Times New Roman" panose="02020603050405020304" pitchFamily="18" charset="0"/>
              </a:rPr>
              <a:t> t</a:t>
            </a:r>
            <a:r>
              <a:rPr lang="vi-VN" altLang="en-US" sz="2100" dirty="0">
                <a:latin typeface="Times New Roman" panose="02020603050405020304" pitchFamily="18" charset="0"/>
                <a:cs typeface="Times New Roman" panose="02020603050405020304" pitchFamily="18" charset="0"/>
              </a:rPr>
              <a:t>ưởng</a:t>
            </a:r>
            <a:r>
              <a:rPr lang="en-US" altLang="en-US" sz="2100" dirty="0">
                <a:latin typeface="Times New Roman" panose="02020603050405020304" pitchFamily="18" charset="0"/>
                <a:cs typeface="Times New Roman" panose="02020603050405020304" pitchFamily="18" charset="0"/>
              </a:rPr>
              <a:t> t</a:t>
            </a:r>
            <a:r>
              <a:rPr lang="vi-VN" altLang="en-US" sz="2100" dirty="0">
                <a:latin typeface="Times New Roman" panose="02020603050405020304" pitchFamily="18" charset="0"/>
                <a:cs typeface="Times New Roman" panose="02020603050405020304" pitchFamily="18" charset="0"/>
              </a:rPr>
              <a:t>ượng</a:t>
            </a:r>
            <a:r>
              <a:rPr lang="en-US" altLang="en-US" sz="2100" dirty="0">
                <a:latin typeface="Times New Roman" panose="02020603050405020304" pitchFamily="18" charset="0"/>
                <a:cs typeface="Times New Roman" panose="02020603050405020304" pitchFamily="18" charset="0"/>
              </a:rPr>
              <a:t>; </a:t>
            </a:r>
            <a:r>
              <a:rPr lang="vi-VN" altLang="en-US" sz="2100" dirty="0">
                <a:latin typeface="Times New Roman" panose="02020603050405020304" pitchFamily="18" charset="0"/>
                <a:cs typeface="Times New Roman" panose="02020603050405020304" pitchFamily="18" charset="0"/>
              </a:rPr>
              <a:t>â</a:t>
            </a:r>
            <a:r>
              <a:rPr lang="en-US" altLang="en-US" sz="2100" dirty="0">
                <a:latin typeface="Times New Roman" panose="02020603050405020304" pitchFamily="18" charset="0"/>
                <a:cs typeface="Times New Roman" panose="02020603050405020304" pitchFamily="18" charset="0"/>
              </a:rPr>
              <a:t>m h</a:t>
            </a:r>
            <a:r>
              <a:rPr lang="vi-VN" altLang="en-US" sz="2100" dirty="0">
                <a:latin typeface="Times New Roman" panose="02020603050405020304" pitchFamily="18" charset="0"/>
                <a:cs typeface="Times New Roman" panose="02020603050405020304" pitchFamily="18" charset="0"/>
              </a:rPr>
              <a:t>ưởng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kho</a:t>
            </a:r>
            <a:r>
              <a:rPr lang="vi-VN" altLang="en-US" sz="2100" dirty="0">
                <a:latin typeface="Times New Roman" panose="02020603050405020304" pitchFamily="18" charset="0"/>
                <a:cs typeface="Times New Roman" panose="02020603050405020304" pitchFamily="18" charset="0"/>
              </a:rPr>
              <a:t>ẻ</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kho</a:t>
            </a:r>
            <a:r>
              <a:rPr lang="vi-VN" altLang="en-US" sz="2100" dirty="0">
                <a:latin typeface="Times New Roman" panose="02020603050405020304" pitchFamily="18" charset="0"/>
                <a:cs typeface="Times New Roman" panose="02020603050405020304" pitchFamily="18" charset="0"/>
              </a:rPr>
              <a:t>ắn</a:t>
            </a:r>
            <a:r>
              <a:rPr lang="en-US" altLang="en-US" sz="2100" dirty="0">
                <a:latin typeface="Times New Roman" panose="02020603050405020304" pitchFamily="18" charset="0"/>
                <a:cs typeface="Times New Roman" panose="02020603050405020304" pitchFamily="18" charset="0"/>
              </a:rPr>
              <a:t>, l</a:t>
            </a:r>
            <a:r>
              <a:rPr lang="vi-VN" altLang="en-US" sz="2100" dirty="0">
                <a:latin typeface="Times New Roman" panose="02020603050405020304" pitchFamily="18" charset="0"/>
                <a:cs typeface="Times New Roman" panose="02020603050405020304" pitchFamily="18" charset="0"/>
              </a:rPr>
              <a:t>ạc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quan</a:t>
            </a:r>
            <a:r>
              <a:rPr lang="en-US" altLang="en-US" sz="2100" dirty="0">
                <a:latin typeface="Times New Roman" panose="02020603050405020304" pitchFamily="18" charset="0"/>
                <a:cs typeface="Times New Roman" panose="02020603050405020304" pitchFamily="18" charset="0"/>
              </a:rPr>
              <a:t>.</a:t>
            </a:r>
          </a:p>
        </p:txBody>
      </p:sp>
      <p:sp>
        <p:nvSpPr>
          <p:cNvPr id="13" name="TextBox 22">
            <a:extLst>
              <a:ext uri="{FF2B5EF4-FFF2-40B4-BE49-F238E27FC236}">
                <a16:creationId xmlns:a16="http://schemas.microsoft.com/office/drawing/2014/main" id="{1E3D619A-8E91-488A-8FC3-0349831AF8CB}"/>
              </a:ext>
            </a:extLst>
          </p:cNvPr>
          <p:cNvSpPr txBox="1">
            <a:spLocks noChangeArrowheads="1"/>
          </p:cNvSpPr>
          <p:nvPr/>
        </p:nvSpPr>
        <p:spPr bwMode="auto">
          <a:xfrm>
            <a:off x="3886414" y="1798422"/>
            <a:ext cx="1345539"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vi-VN" sz="1700" dirty="0">
                <a:latin typeface="Times New Roman" pitchFamily="18" charset="0"/>
                <a:cs typeface="Times New Roman" pitchFamily="18" charset="0"/>
              </a:rPr>
              <a:t>Ca ngợi vẻ đẹp thiên nhiên, đất nước, sự giàu có của biển khơi; ngợi ca khí thế lao động hăng say, yêu đời của người lao động mới đã được giải phóng, đang làm chủ bản thân, làm chủ cuộc đời và đất nước</a:t>
            </a:r>
            <a:r>
              <a:rPr lang="en-US" sz="1700" dirty="0">
                <a:latin typeface="Times New Roman" pitchFamily="18" charset="0"/>
                <a:cs typeface="Times New Roman" pitchFamily="18" charset="0"/>
              </a:rPr>
              <a:t>.</a:t>
            </a:r>
            <a:endParaRPr lang="en-US" sz="1700" i="1" dirty="0">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id="{47831050-B55F-45BE-9BEE-72200DE8FC92}"/>
              </a:ext>
            </a:extLst>
          </p:cNvPr>
          <p:cNvSpPr>
            <a:spLocks noChangeArrowheads="1"/>
          </p:cNvSpPr>
          <p:nvPr/>
        </p:nvSpPr>
        <p:spPr bwMode="auto">
          <a:xfrm>
            <a:off x="5081588"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22">
            <a:extLst>
              <a:ext uri="{FF2B5EF4-FFF2-40B4-BE49-F238E27FC236}">
                <a16:creationId xmlns:a16="http://schemas.microsoft.com/office/drawing/2014/main" id="{1EC60794-AD64-4D92-91CB-A1CF84962B3F}"/>
              </a:ext>
            </a:extLst>
          </p:cNvPr>
          <p:cNvSpPr txBox="1">
            <a:spLocks noChangeArrowheads="1"/>
          </p:cNvSpPr>
          <p:nvPr/>
        </p:nvSpPr>
        <p:spPr bwMode="auto">
          <a:xfrm>
            <a:off x="5499164" y="1908076"/>
            <a:ext cx="124114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lvl="0" algn="just">
              <a:spcBef>
                <a:spcPts val="0"/>
              </a:spcBef>
              <a:buClr>
                <a:srgbClr val="000000"/>
              </a:buClr>
              <a:buSzPts val="1300"/>
              <a:buNone/>
              <a:tabLst>
                <a:tab pos="477520" algn="l"/>
              </a:tabLst>
            </a:pPr>
            <a:r>
              <a:rPr lang="en-US" sz="1700" u="none" strike="noStrike" spc="0" dirty="0" err="1">
                <a:effectLst/>
                <a:latin typeface="Times New Roman" panose="02020603050405020304" pitchFamily="18" charset="0"/>
                <a:cs typeface="Times New Roman" panose="02020603050405020304" pitchFamily="18" charset="0"/>
              </a:rPr>
              <a:t>Triển</a:t>
            </a:r>
            <a:r>
              <a:rPr lang="en-US" sz="1700" u="none" strike="noStrike" spc="0" dirty="0">
                <a:effectLst/>
                <a:latin typeface="Times New Roman" panose="02020603050405020304" pitchFamily="18" charset="0"/>
                <a:cs typeface="Times New Roman" panose="02020603050405020304" pitchFamily="18" charset="0"/>
              </a:rPr>
              <a:t> </a:t>
            </a:r>
            <a:r>
              <a:rPr lang="en-US" sz="1700" u="none" strike="noStrike" spc="0" dirty="0" err="1">
                <a:effectLst/>
                <a:latin typeface="Times New Roman" panose="02020603050405020304" pitchFamily="18" charset="0"/>
                <a:cs typeface="Times New Roman" panose="02020603050405020304" pitchFamily="18" charset="0"/>
              </a:rPr>
              <a:t>khai</a:t>
            </a:r>
            <a:r>
              <a:rPr lang="en-US" sz="1700" u="none" strike="noStrike" spc="0" dirty="0">
                <a:effectLst/>
                <a:latin typeface="Times New Roman" panose="02020603050405020304" pitchFamily="18" charset="0"/>
                <a:cs typeface="Times New Roman" panose="02020603050405020304" pitchFamily="18" charset="0"/>
              </a:rPr>
              <a:t>  </a:t>
            </a:r>
            <a:r>
              <a:rPr lang="en-US" sz="1700" u="none" strike="noStrike" spc="0" dirty="0" err="1">
                <a:effectLst/>
                <a:latin typeface="Times New Roman" panose="02020603050405020304" pitchFamily="18" charset="0"/>
                <a:cs typeface="Times New Roman" panose="02020603050405020304" pitchFamily="18" charset="0"/>
              </a:rPr>
              <a:t>theo</a:t>
            </a:r>
            <a:r>
              <a:rPr lang="en-US" sz="1700" u="none" strike="noStrike" spc="0" dirty="0">
                <a:effectLst/>
                <a:latin typeface="Times New Roman" panose="02020603050405020304" pitchFamily="18" charset="0"/>
                <a:cs typeface="Times New Roman" panose="02020603050405020304" pitchFamily="18" charset="0"/>
              </a:rPr>
              <a:t> </a:t>
            </a:r>
            <a:r>
              <a:rPr lang="en-US" sz="1700" u="none" strike="noStrike" spc="0" dirty="0" err="1">
                <a:effectLst/>
                <a:latin typeface="Times New Roman" panose="02020603050405020304" pitchFamily="18" charset="0"/>
                <a:cs typeface="Times New Roman" panose="02020603050405020304" pitchFamily="18" charset="0"/>
              </a:rPr>
              <a:t>trình</a:t>
            </a:r>
            <a:r>
              <a:rPr lang="en-US" sz="1700" u="none" strike="noStrike" spc="0" dirty="0">
                <a:effectLst/>
                <a:latin typeface="Times New Roman" panose="02020603050405020304" pitchFamily="18" charset="0"/>
                <a:cs typeface="Times New Roman" panose="02020603050405020304" pitchFamily="18" charset="0"/>
              </a:rPr>
              <a:t> </a:t>
            </a:r>
            <a:r>
              <a:rPr lang="en-US" sz="1700" u="none" strike="noStrike" spc="0" dirty="0" err="1">
                <a:effectLst/>
                <a:latin typeface="Times New Roman" panose="02020603050405020304" pitchFamily="18" charset="0"/>
                <a:cs typeface="Times New Roman" panose="02020603050405020304" pitchFamily="18" charset="0"/>
              </a:rPr>
              <a:t>tự</a:t>
            </a:r>
            <a:r>
              <a:rPr lang="en-US" sz="1700" u="none" strike="noStrike" spc="0" dirty="0">
                <a:effectLst/>
                <a:latin typeface="Times New Roman" panose="02020603050405020304" pitchFamily="18" charset="0"/>
                <a:cs typeface="Times New Roman" panose="02020603050405020304" pitchFamily="18" charset="0"/>
              </a:rPr>
              <a:t> k</a:t>
            </a:r>
            <a:r>
              <a:rPr lang="vi-VN" sz="1700" u="none" strike="noStrike" spc="0" dirty="0">
                <a:effectLst/>
                <a:latin typeface="Times New Roman" panose="02020603050405020304" pitchFamily="18" charset="0"/>
                <a:cs typeface="Times New Roman" panose="02020603050405020304" pitchFamily="18" charset="0"/>
              </a:rPr>
              <a:t>hông gia</a:t>
            </a:r>
            <a:r>
              <a:rPr lang="en-US" sz="1700" u="none" strike="noStrike" spc="0" dirty="0">
                <a:effectLst/>
                <a:latin typeface="Times New Roman" panose="02020603050405020304" pitchFamily="18" charset="0"/>
                <a:cs typeface="Times New Roman" panose="02020603050405020304" pitchFamily="18" charset="0"/>
              </a:rPr>
              <a:t>n </a:t>
            </a:r>
            <a:r>
              <a:rPr lang="vi-VN" sz="1700" u="none" strike="noStrike" spc="0" dirty="0">
                <a:effectLst/>
                <a:latin typeface="Times New Roman" panose="02020603050405020304" pitchFamily="18" charset="0"/>
                <a:cs typeface="Times New Roman" panose="02020603050405020304" pitchFamily="18" charset="0"/>
              </a:rPr>
              <a:t>là nhịp tuần hoàn của vũ trụ từ lúc hoàng hôn đến bình minh, cũng là thời gian của một chuyến ra biển rồi trở về của đoàn thuyền đánh cá</a:t>
            </a:r>
            <a:r>
              <a:rPr lang="en-US" sz="1700" u="none" strike="noStrike" spc="0" dirty="0">
                <a:effectLst/>
                <a:latin typeface="Times New Roman" panose="02020603050405020304" pitchFamily="18" charset="0"/>
                <a:cs typeface="Times New Roman" panose="02020603050405020304" pitchFamily="18" charset="0"/>
              </a:rPr>
              <a:t>. </a:t>
            </a:r>
            <a:endParaRPr lang="en-US" sz="17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673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54F65F6-1CA5-4BB0-809E-4E70A2240083}"/>
              </a:ext>
            </a:extLst>
          </p:cNvPr>
          <p:cNvGraphicFramePr>
            <a:graphicFrameLocks noGrp="1"/>
          </p:cNvGraphicFramePr>
          <p:nvPr/>
        </p:nvGraphicFramePr>
        <p:xfrm>
          <a:off x="170667" y="134611"/>
          <a:ext cx="11850665" cy="1581455"/>
        </p:xfrm>
        <a:graphic>
          <a:graphicData uri="http://schemas.openxmlformats.org/drawingml/2006/table">
            <a:tbl>
              <a:tblPr firstRow="1" firstCol="1" bandRow="1"/>
              <a:tblGrid>
                <a:gridCol w="1156274">
                  <a:extLst>
                    <a:ext uri="{9D8B030D-6E8A-4147-A177-3AD203B41FA5}">
                      <a16:colId xmlns:a16="http://schemas.microsoft.com/office/drawing/2014/main" val="1646998257"/>
                    </a:ext>
                  </a:extLst>
                </a:gridCol>
                <a:gridCol w="1249767">
                  <a:extLst>
                    <a:ext uri="{9D8B030D-6E8A-4147-A177-3AD203B41FA5}">
                      <a16:colId xmlns:a16="http://schemas.microsoft.com/office/drawing/2014/main" val="3696871134"/>
                    </a:ext>
                  </a:extLst>
                </a:gridCol>
                <a:gridCol w="1227550">
                  <a:extLst>
                    <a:ext uri="{9D8B030D-6E8A-4147-A177-3AD203B41FA5}">
                      <a16:colId xmlns:a16="http://schemas.microsoft.com/office/drawing/2014/main" val="4275448731"/>
                    </a:ext>
                  </a:extLst>
                </a:gridCol>
                <a:gridCol w="1640910">
                  <a:extLst>
                    <a:ext uri="{9D8B030D-6E8A-4147-A177-3AD203B41FA5}">
                      <a16:colId xmlns:a16="http://schemas.microsoft.com/office/drawing/2014/main" val="3840048706"/>
                    </a:ext>
                  </a:extLst>
                </a:gridCol>
                <a:gridCol w="1302707">
                  <a:extLst>
                    <a:ext uri="{9D8B030D-6E8A-4147-A177-3AD203B41FA5}">
                      <a16:colId xmlns:a16="http://schemas.microsoft.com/office/drawing/2014/main" val="283179354"/>
                    </a:ext>
                  </a:extLst>
                </a:gridCol>
                <a:gridCol w="2116898">
                  <a:extLst>
                    <a:ext uri="{9D8B030D-6E8A-4147-A177-3AD203B41FA5}">
                      <a16:colId xmlns:a16="http://schemas.microsoft.com/office/drawing/2014/main" val="3181367650"/>
                    </a:ext>
                  </a:extLst>
                </a:gridCol>
                <a:gridCol w="1841326">
                  <a:extLst>
                    <a:ext uri="{9D8B030D-6E8A-4147-A177-3AD203B41FA5}">
                      <a16:colId xmlns:a16="http://schemas.microsoft.com/office/drawing/2014/main" val="1889500011"/>
                    </a:ext>
                  </a:extLst>
                </a:gridCol>
                <a:gridCol w="1315233">
                  <a:extLst>
                    <a:ext uri="{9D8B030D-6E8A-4147-A177-3AD203B41FA5}">
                      <a16:colId xmlns:a16="http://schemas.microsoft.com/office/drawing/2014/main" val="2485374733"/>
                    </a:ext>
                  </a:extLst>
                </a:gridCol>
              </a:tblGrid>
              <a:tr h="1581455">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bản</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Tác giả</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thơ</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nhan đề</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91529"/>
                  </a:ext>
                </a:extLst>
              </a:tr>
            </a:tbl>
          </a:graphicData>
        </a:graphic>
      </p:graphicFrame>
      <p:graphicFrame>
        <p:nvGraphicFramePr>
          <p:cNvPr id="7" name="Table 6">
            <a:extLst>
              <a:ext uri="{FF2B5EF4-FFF2-40B4-BE49-F238E27FC236}">
                <a16:creationId xmlns:a16="http://schemas.microsoft.com/office/drawing/2014/main" id="{460F098A-74C7-414E-ACCB-0E5B6D51E755}"/>
              </a:ext>
            </a:extLst>
          </p:cNvPr>
          <p:cNvGraphicFramePr>
            <a:graphicFrameLocks noGrp="1"/>
          </p:cNvGraphicFramePr>
          <p:nvPr/>
        </p:nvGraphicFramePr>
        <p:xfrm>
          <a:off x="170666" y="1711726"/>
          <a:ext cx="11850666" cy="5011663"/>
        </p:xfrm>
        <a:graphic>
          <a:graphicData uri="http://schemas.openxmlformats.org/drawingml/2006/table">
            <a:tbl>
              <a:tblPr firstRow="1" firstCol="1" bandRow="1"/>
              <a:tblGrid>
                <a:gridCol w="1153438">
                  <a:extLst>
                    <a:ext uri="{9D8B030D-6E8A-4147-A177-3AD203B41FA5}">
                      <a16:colId xmlns:a16="http://schemas.microsoft.com/office/drawing/2014/main" val="625562246"/>
                    </a:ext>
                  </a:extLst>
                </a:gridCol>
                <a:gridCol w="1240077">
                  <a:extLst>
                    <a:ext uri="{9D8B030D-6E8A-4147-A177-3AD203B41FA5}">
                      <a16:colId xmlns:a16="http://schemas.microsoft.com/office/drawing/2014/main" val="2995111191"/>
                    </a:ext>
                  </a:extLst>
                </a:gridCol>
                <a:gridCol w="1240076">
                  <a:extLst>
                    <a:ext uri="{9D8B030D-6E8A-4147-A177-3AD203B41FA5}">
                      <a16:colId xmlns:a16="http://schemas.microsoft.com/office/drawing/2014/main" val="2159617311"/>
                    </a:ext>
                  </a:extLst>
                </a:gridCol>
                <a:gridCol w="1628384">
                  <a:extLst>
                    <a:ext uri="{9D8B030D-6E8A-4147-A177-3AD203B41FA5}">
                      <a16:colId xmlns:a16="http://schemas.microsoft.com/office/drawing/2014/main" val="2110111623"/>
                    </a:ext>
                  </a:extLst>
                </a:gridCol>
                <a:gridCol w="1315233">
                  <a:extLst>
                    <a:ext uri="{9D8B030D-6E8A-4147-A177-3AD203B41FA5}">
                      <a16:colId xmlns:a16="http://schemas.microsoft.com/office/drawing/2014/main" val="92382727"/>
                    </a:ext>
                  </a:extLst>
                </a:gridCol>
                <a:gridCol w="2129424">
                  <a:extLst>
                    <a:ext uri="{9D8B030D-6E8A-4147-A177-3AD203B41FA5}">
                      <a16:colId xmlns:a16="http://schemas.microsoft.com/office/drawing/2014/main" val="862152886"/>
                    </a:ext>
                  </a:extLst>
                </a:gridCol>
                <a:gridCol w="1828800">
                  <a:extLst>
                    <a:ext uri="{9D8B030D-6E8A-4147-A177-3AD203B41FA5}">
                      <a16:colId xmlns:a16="http://schemas.microsoft.com/office/drawing/2014/main" val="958758935"/>
                    </a:ext>
                  </a:extLst>
                </a:gridCol>
                <a:gridCol w="1315234">
                  <a:extLst>
                    <a:ext uri="{9D8B030D-6E8A-4147-A177-3AD203B41FA5}">
                      <a16:colId xmlns:a16="http://schemas.microsoft.com/office/drawing/2014/main" val="3073379819"/>
                    </a:ext>
                  </a:extLst>
                </a:gridCol>
              </a:tblGrid>
              <a:tr h="5011663">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1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
        <p:nvSpPr>
          <p:cNvPr id="11" name="TextBox 22">
            <a:extLst>
              <a:ext uri="{FF2B5EF4-FFF2-40B4-BE49-F238E27FC236}">
                <a16:creationId xmlns:a16="http://schemas.microsoft.com/office/drawing/2014/main" id="{288D285A-BEB4-49AE-8881-7DC21A4A2922}"/>
              </a:ext>
            </a:extLst>
          </p:cNvPr>
          <p:cNvSpPr txBox="1">
            <a:spLocks noChangeArrowheads="1"/>
          </p:cNvSpPr>
          <p:nvPr/>
        </p:nvSpPr>
        <p:spPr bwMode="auto">
          <a:xfrm>
            <a:off x="1327330" y="2683927"/>
            <a:ext cx="1224640"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None/>
            </a:pPr>
            <a:r>
              <a:rPr lang="en-US" altLang="en-US" sz="2400" b="0" dirty="0">
                <a:solidFill>
                  <a:srgbClr val="003300"/>
                </a:solidFill>
                <a:latin typeface="Times New Roman" panose="02020603050405020304" pitchFamily="18" charset="0"/>
                <a:cs typeface="Arial" panose="020B0604020202020204" pitchFamily="34"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do</a:t>
            </a: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a:t>
            </a:r>
          </a:p>
          <a:p>
            <a:pPr algn="just" eaLnBrk="1" hangingPunct="1">
              <a:spcBef>
                <a:spcPct val="50000"/>
              </a:spcBef>
              <a:buFontTx/>
              <a:buNone/>
            </a:pPr>
            <a:endParaRPr lang="en-US" altLang="en-US" sz="2400" b="0" dirty="0">
              <a:solidFill>
                <a:srgbClr val="003300"/>
              </a:solidFill>
              <a:latin typeface="Times New Roman" panose="02020603050405020304" pitchFamily="18" charset="0"/>
              <a:cs typeface="Arial" panose="020B0604020202020204" pitchFamily="34" charset="0"/>
            </a:endParaRPr>
          </a:p>
        </p:txBody>
      </p:sp>
      <p:sp>
        <p:nvSpPr>
          <p:cNvPr id="17" name="TextBox 22">
            <a:extLst>
              <a:ext uri="{FF2B5EF4-FFF2-40B4-BE49-F238E27FC236}">
                <a16:creationId xmlns:a16="http://schemas.microsoft.com/office/drawing/2014/main" id="{035E3954-8C83-4801-97CA-32C487A1060D}"/>
              </a:ext>
            </a:extLst>
          </p:cNvPr>
          <p:cNvSpPr txBox="1">
            <a:spLocks noChangeArrowheads="1"/>
          </p:cNvSpPr>
          <p:nvPr/>
        </p:nvSpPr>
        <p:spPr bwMode="auto">
          <a:xfrm>
            <a:off x="102690" y="2796632"/>
            <a:ext cx="1224640"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None/>
            </a:pPr>
            <a:r>
              <a:rPr lang="en-US" sz="2800" b="1" i="1" dirty="0" err="1">
                <a:latin typeface="Times New Roman" pitchFamily="18" charset="0"/>
                <a:cs typeface="Times New Roman" pitchFamily="18" charset="0"/>
              </a:rPr>
              <a:t>Bếp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lửa</a:t>
            </a:r>
            <a:endParaRPr lang="en-US" sz="2800" b="1" i="1" dirty="0">
              <a:latin typeface="Times New Roman" pitchFamily="18" charset="0"/>
              <a:cs typeface="Times New Roman" pitchFamily="18" charset="0"/>
            </a:endParaRPr>
          </a:p>
          <a:p>
            <a:pPr algn="ctr">
              <a:buNone/>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a:t>
            </a:r>
          </a:p>
        </p:txBody>
      </p:sp>
      <p:sp>
        <p:nvSpPr>
          <p:cNvPr id="18" name="TextBox 22">
            <a:extLst>
              <a:ext uri="{FF2B5EF4-FFF2-40B4-BE49-F238E27FC236}">
                <a16:creationId xmlns:a16="http://schemas.microsoft.com/office/drawing/2014/main" id="{7CB7AD80-6812-46BB-8982-841235A05973}"/>
              </a:ext>
            </a:extLst>
          </p:cNvPr>
          <p:cNvSpPr txBox="1">
            <a:spLocks noChangeArrowheads="1"/>
          </p:cNvSpPr>
          <p:nvPr/>
        </p:nvSpPr>
        <p:spPr bwMode="auto">
          <a:xfrm>
            <a:off x="2569482" y="1995348"/>
            <a:ext cx="1224640" cy="409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sz="2100" dirty="0">
                <a:latin typeface="Times New Roman" pitchFamily="18" charset="0"/>
                <a:cs typeface="Times New Roman" pitchFamily="18" charset="0"/>
              </a:rPr>
              <a:t>- 1963</a:t>
            </a:r>
          </a:p>
          <a:p>
            <a:pPr algn="just">
              <a:buNone/>
            </a:pPr>
            <a:r>
              <a:rPr lang="en-US" sz="2100" dirty="0">
                <a:latin typeface="Times New Roman" pitchFamily="18" charset="0"/>
                <a:cs typeface="Times New Roman" pitchFamily="18" charset="0"/>
              </a:rPr>
              <a:t>- Khi </a:t>
            </a:r>
            <a:r>
              <a:rPr lang="en-US" sz="2100" dirty="0" err="1">
                <a:latin typeface="Times New Roman" pitchFamily="18" charset="0"/>
                <a:cs typeface="Times New Roman" pitchFamily="18" charset="0"/>
              </a:rPr>
              <a:t>tác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giả</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đang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học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ngành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Luật</a:t>
            </a:r>
            <a:r>
              <a:rPr lang="en-US" sz="2100" dirty="0">
                <a:latin typeface="Times New Roman" pitchFamily="18" charset="0"/>
                <a:cs typeface="Times New Roman" pitchFamily="18" charset="0"/>
              </a:rPr>
              <a:t> ở </a:t>
            </a:r>
            <a:r>
              <a:rPr lang="en-US" sz="2100" dirty="0" err="1">
                <a:latin typeface="Times New Roman" pitchFamily="18" charset="0"/>
                <a:cs typeface="Times New Roman" pitchFamily="18" charset="0"/>
              </a:rPr>
              <a:t>Liên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Xô</a:t>
            </a:r>
            <a:r>
              <a:rPr lang="en-US" sz="2100" dirty="0">
                <a:latin typeface="Times New Roman" pitchFamily="18" charset="0"/>
                <a:cs typeface="Times New Roman" pitchFamily="18" charset="0"/>
              </a:rPr>
              <a:t>.</a:t>
            </a:r>
          </a:p>
          <a:p>
            <a:pPr algn="just">
              <a:buNone/>
            </a:pPr>
            <a:r>
              <a:rPr lang="en-US" sz="2100" dirty="0">
                <a:latin typeface="Times New Roman" pitchFamily="18" charset="0"/>
                <a:cs typeface="Times New Roman" pitchFamily="18" charset="0"/>
              </a:rPr>
              <a:t>- In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Hương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cây</a:t>
            </a:r>
            <a:r>
              <a:rPr lang="en-US" sz="2100" dirty="0">
                <a:latin typeface="Times New Roman" pitchFamily="18" charset="0"/>
                <a:cs typeface="Times New Roman" pitchFamily="18" charset="0"/>
              </a:rPr>
              <a:t> - </a:t>
            </a:r>
            <a:r>
              <a:rPr lang="en-US" sz="2100" dirty="0" err="1">
                <a:latin typeface="Times New Roman" pitchFamily="18" charset="0"/>
                <a:cs typeface="Times New Roman" pitchFamily="18" charset="0"/>
              </a:rPr>
              <a:t>Bếp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lửa</a:t>
            </a:r>
            <a:r>
              <a:rPr lang="en-US" sz="2100" dirty="0">
                <a:latin typeface="Times New Roman" pitchFamily="18" charset="0"/>
                <a:cs typeface="Times New Roman" pitchFamily="18" charset="0"/>
              </a:rPr>
              <a:t>”.</a:t>
            </a:r>
          </a:p>
        </p:txBody>
      </p:sp>
      <p:sp>
        <p:nvSpPr>
          <p:cNvPr id="19" name="TextBox 22">
            <a:extLst>
              <a:ext uri="{FF2B5EF4-FFF2-40B4-BE49-F238E27FC236}">
                <a16:creationId xmlns:a16="http://schemas.microsoft.com/office/drawing/2014/main" id="{C7EA5AB0-56AF-418A-8D53-D8F3D961FD0E}"/>
              </a:ext>
            </a:extLst>
          </p:cNvPr>
          <p:cNvSpPr txBox="1">
            <a:spLocks noChangeArrowheads="1"/>
          </p:cNvSpPr>
          <p:nvPr/>
        </p:nvSpPr>
        <p:spPr bwMode="auto">
          <a:xfrm>
            <a:off x="5451695" y="1861219"/>
            <a:ext cx="1256624"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en-US" sz="19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Mạch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cảm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hồi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tưởng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kỷ</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niệm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ngẫm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diễn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niềm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suy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ngẫm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sắc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bà</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và</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bếp</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lửa</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quê</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hương</a:t>
            </a:r>
            <a:r>
              <a:rPr lang="en-US" sz="1600" baseline="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0" name="TextBox 22">
            <a:extLst>
              <a:ext uri="{FF2B5EF4-FFF2-40B4-BE49-F238E27FC236}">
                <a16:creationId xmlns:a16="http://schemas.microsoft.com/office/drawing/2014/main" id="{A6D5EBB4-FFF8-4039-AA70-947F7B6127C4}"/>
              </a:ext>
            </a:extLst>
          </p:cNvPr>
          <p:cNvSpPr txBox="1">
            <a:spLocks noChangeArrowheads="1"/>
          </p:cNvSpPr>
          <p:nvPr/>
        </p:nvSpPr>
        <p:spPr bwMode="auto">
          <a:xfrm>
            <a:off x="6813420" y="1747650"/>
            <a:ext cx="2024159"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ảnh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Bếp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lửa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gũi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quen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thuộc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người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Việt</a:t>
            </a:r>
            <a:r>
              <a:rPr lang="en-US" sz="2100" dirty="0">
                <a:latin typeface="Times New Roman" pitchFamily="18" charset="0"/>
                <a:cs typeface="Times New Roman" pitchFamily="18" charset="0"/>
              </a:rPr>
              <a:t>.</a:t>
            </a:r>
          </a:p>
          <a:p>
            <a:pPr algn="just">
              <a:spcBef>
                <a:spcPts val="0"/>
              </a:spcBef>
              <a:buNone/>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ảnh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bếp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lửa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còn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tần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tảo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tay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chút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dành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cháu</a:t>
            </a:r>
            <a:r>
              <a:rPr lang="en-US" sz="2100" dirty="0">
                <a:latin typeface="Times New Roman" pitchFamily="18" charset="0"/>
                <a:cs typeface="Times New Roman" pitchFamily="18" charset="0"/>
              </a:rPr>
              <a:t>.</a:t>
            </a:r>
          </a:p>
          <a:p>
            <a:pPr algn="just">
              <a:spcBef>
                <a:spcPts val="0"/>
              </a:spcBef>
              <a:buNone/>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tư</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tưởng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chủ</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đề</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phẩm</a:t>
            </a:r>
            <a:r>
              <a:rPr lang="en-US" sz="2100" dirty="0">
                <a:latin typeface="Times New Roman" pitchFamily="18" charset="0"/>
                <a:cs typeface="Times New Roman" pitchFamily="18" charset="0"/>
              </a:rPr>
              <a:t>.</a:t>
            </a:r>
          </a:p>
        </p:txBody>
      </p:sp>
      <p:sp>
        <p:nvSpPr>
          <p:cNvPr id="21" name="TextBox 22">
            <a:extLst>
              <a:ext uri="{FF2B5EF4-FFF2-40B4-BE49-F238E27FC236}">
                <a16:creationId xmlns:a16="http://schemas.microsoft.com/office/drawing/2014/main" id="{4BA0D9E6-C034-479D-8823-309DBA650ECA}"/>
              </a:ext>
            </a:extLst>
          </p:cNvPr>
          <p:cNvSpPr txBox="1">
            <a:spLocks noChangeArrowheads="1"/>
          </p:cNvSpPr>
          <p:nvPr/>
        </p:nvSpPr>
        <p:spPr bwMode="auto">
          <a:xfrm>
            <a:off x="8989453" y="1969621"/>
            <a:ext cx="166634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altLang="en-US" sz="2200" dirty="0">
                <a:latin typeface="Times New Roman" panose="02020603050405020304" pitchFamily="18" charset="0"/>
                <a:cs typeface="Times New Roman" panose="02020603050405020304" pitchFamily="18" charset="0"/>
              </a:rPr>
              <a:t>K</a:t>
            </a:r>
            <a:r>
              <a:rPr lang="vi-VN" altLang="en-US" sz="2200" dirty="0">
                <a:latin typeface="Times New Roman" panose="02020603050405020304" pitchFamily="18" charset="0"/>
                <a:cs typeface="Times New Roman" panose="02020603050405020304" pitchFamily="18" charset="0"/>
              </a:rPr>
              <a:t>ỉ</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ni</a:t>
            </a:r>
            <a:r>
              <a:rPr lang="vi-VN" altLang="en-US" sz="2200" dirty="0">
                <a:latin typeface="Times New Roman" panose="02020603050405020304" pitchFamily="18" charset="0"/>
                <a:cs typeface="Times New Roman" panose="02020603050405020304" pitchFamily="18" charset="0"/>
              </a:rPr>
              <a:t>ệm</a:t>
            </a:r>
            <a:r>
              <a:rPr lang="en-US" altLang="en-US" sz="2200" dirty="0">
                <a:latin typeface="Times New Roman" panose="02020603050405020304" pitchFamily="18" charset="0"/>
                <a:cs typeface="Times New Roman" panose="02020603050405020304" pitchFamily="18" charset="0"/>
              </a:rPr>
              <a:t> x</a:t>
            </a:r>
            <a:r>
              <a:rPr lang="vi-VN" altLang="en-US" sz="2200" dirty="0">
                <a:latin typeface="Times New Roman" panose="02020603050405020304" pitchFamily="18" charset="0"/>
                <a:cs typeface="Times New Roman" panose="02020603050405020304" pitchFamily="18" charset="0"/>
              </a:rPr>
              <a:t>úc</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động</a:t>
            </a:r>
            <a:r>
              <a:rPr lang="en-US" altLang="en-US" sz="2200" dirty="0">
                <a:latin typeface="Times New Roman" panose="02020603050405020304" pitchFamily="18" charset="0"/>
                <a:cs typeface="Times New Roman" panose="02020603050405020304" pitchFamily="18" charset="0"/>
              </a:rPr>
              <a:t> v</a:t>
            </a:r>
            <a:r>
              <a:rPr lang="vi-VN" altLang="en-US" sz="2200" dirty="0">
                <a:latin typeface="Times New Roman" panose="02020603050405020304" pitchFamily="18" charset="0"/>
                <a:cs typeface="Times New Roman" panose="02020603050405020304" pitchFamily="18" charset="0"/>
              </a:rPr>
              <a:t>ề</a:t>
            </a:r>
            <a:r>
              <a:rPr lang="en-US" altLang="en-US" sz="2200" dirty="0">
                <a:latin typeface="Times New Roman" panose="02020603050405020304" pitchFamily="18" charset="0"/>
                <a:cs typeface="Times New Roman" panose="02020603050405020304" pitchFamily="18" charset="0"/>
              </a:rPr>
              <a:t> b</a:t>
            </a:r>
            <a:r>
              <a:rPr lang="vi-VN" altLang="en-US" sz="2200" dirty="0">
                <a:latin typeface="Times New Roman" panose="02020603050405020304" pitchFamily="18" charset="0"/>
                <a:cs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t</a:t>
            </a:r>
            <a:r>
              <a:rPr lang="vi-VN" altLang="en-US" sz="2200" dirty="0">
                <a:latin typeface="Times New Roman" panose="02020603050405020304" pitchFamily="18" charset="0"/>
                <a:cs typeface="Times New Roman" panose="02020603050405020304" pitchFamily="18" charset="0"/>
              </a:rPr>
              <a:t>ình</a:t>
            </a:r>
            <a:r>
              <a:rPr lang="en-US" altLang="en-US" sz="2200" dirty="0">
                <a:latin typeface="Times New Roman" panose="02020603050405020304" pitchFamily="18" charset="0"/>
                <a:cs typeface="Times New Roman" panose="02020603050405020304" pitchFamily="18" charset="0"/>
              </a:rPr>
              <a:t> b</a:t>
            </a:r>
            <a:r>
              <a:rPr lang="vi-VN" altLang="en-US" sz="2200" dirty="0">
                <a:latin typeface="Times New Roman" panose="02020603050405020304" pitchFamily="18" charset="0"/>
                <a:cs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a:t>
            </a:r>
            <a:r>
              <a:rPr lang="vi-VN" altLang="en-US" sz="2200" dirty="0">
                <a:latin typeface="Times New Roman" panose="02020603050405020304" pitchFamily="18" charset="0"/>
                <a:cs typeface="Times New Roman" panose="02020603050405020304" pitchFamily="18" charset="0"/>
              </a:rPr>
              <a:t>áu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a:t>
            </a:r>
            <a:r>
              <a:rPr lang="vi-VN" altLang="en-US" sz="2200" dirty="0">
                <a:latin typeface="Times New Roman" panose="02020603050405020304" pitchFamily="18" charset="0"/>
                <a:cs typeface="Times New Roman" panose="02020603050405020304" pitchFamily="18" charset="0"/>
              </a:rPr>
              <a:t>ể</a:t>
            </a:r>
            <a:r>
              <a:rPr lang="en-US" altLang="en-US" sz="2200" dirty="0">
                <a:latin typeface="Times New Roman" panose="02020603050405020304" pitchFamily="18" charset="0"/>
                <a:cs typeface="Times New Roman" panose="02020603050405020304" pitchFamily="18" charset="0"/>
              </a:rPr>
              <a:t> hi</a:t>
            </a:r>
            <a:r>
              <a:rPr lang="vi-VN" altLang="en-US" sz="2200" dirty="0">
                <a:latin typeface="Times New Roman" panose="02020603050405020304" pitchFamily="18" charset="0"/>
                <a:cs typeface="Times New Roman" panose="02020603050405020304" pitchFamily="18" charset="0"/>
              </a:rPr>
              <a:t>ện</a:t>
            </a:r>
            <a:r>
              <a:rPr lang="en-US" altLang="en-US" sz="2200" dirty="0">
                <a:latin typeface="Times New Roman" panose="02020603050405020304" pitchFamily="18" charset="0"/>
                <a:cs typeface="Times New Roman" panose="02020603050405020304" pitchFamily="18" charset="0"/>
              </a:rPr>
              <a:t> l</a:t>
            </a:r>
            <a:r>
              <a:rPr lang="vi-VN" altLang="en-US" sz="2200" dirty="0">
                <a:latin typeface="Times New Roman" panose="02020603050405020304" pitchFamily="18" charset="0"/>
                <a:cs typeface="Times New Roman" panose="02020603050405020304" pitchFamily="18" charset="0"/>
              </a:rPr>
              <a:t>òng</a:t>
            </a:r>
            <a:r>
              <a:rPr lang="en-US" altLang="en-US" sz="2200" dirty="0">
                <a:latin typeface="Times New Roman" panose="02020603050405020304" pitchFamily="18" charset="0"/>
                <a:cs typeface="Times New Roman" panose="02020603050405020304" pitchFamily="18" charset="0"/>
              </a:rPr>
              <a:t> k</a:t>
            </a:r>
            <a:r>
              <a:rPr lang="vi-VN" altLang="en-US" sz="2200" dirty="0">
                <a:latin typeface="Times New Roman" panose="02020603050405020304" pitchFamily="18" charset="0"/>
                <a:cs typeface="Times New Roman" panose="02020603050405020304" pitchFamily="18" charset="0"/>
              </a:rPr>
              <a:t>ính</a:t>
            </a:r>
            <a:r>
              <a:rPr lang="en-US" altLang="en-US" sz="2200" dirty="0">
                <a:latin typeface="Times New Roman" panose="02020603050405020304" pitchFamily="18" charset="0"/>
                <a:cs typeface="Times New Roman" panose="02020603050405020304" pitchFamily="18" charset="0"/>
              </a:rPr>
              <a:t> y</a:t>
            </a:r>
            <a:r>
              <a:rPr lang="vi-VN" altLang="en-US" sz="2200" dirty="0">
                <a:latin typeface="Times New Roman" panose="02020603050405020304" pitchFamily="18" charset="0"/>
                <a:cs typeface="Times New Roman" panose="02020603050405020304" pitchFamily="18" charset="0"/>
              </a:rPr>
              <a:t>ê</a:t>
            </a:r>
            <a:r>
              <a:rPr lang="en-US" altLang="en-US" sz="2200" dirty="0">
                <a:latin typeface="Times New Roman" panose="02020603050405020304" pitchFamily="18" charset="0"/>
                <a:cs typeface="Times New Roman" panose="02020603050405020304" pitchFamily="18" charset="0"/>
              </a:rPr>
              <a:t>u tr</a:t>
            </a:r>
            <a:r>
              <a:rPr lang="vi-VN" altLang="en-US" sz="2200" dirty="0">
                <a:latin typeface="Times New Roman" panose="02020603050405020304" pitchFamily="18" charset="0"/>
                <a:cs typeface="Times New Roman" panose="02020603050405020304" pitchFamily="18" charset="0"/>
              </a:rPr>
              <a:t>â</a:t>
            </a:r>
            <a:r>
              <a:rPr lang="en-US" altLang="en-US" sz="2200" dirty="0">
                <a:latin typeface="Times New Roman" panose="02020603050405020304" pitchFamily="18" charset="0"/>
                <a:cs typeface="Times New Roman" panose="02020603050405020304" pitchFamily="18" charset="0"/>
              </a:rPr>
              <a:t>n tr</a:t>
            </a:r>
            <a:r>
              <a:rPr lang="vi-VN" altLang="en-US" sz="2200" dirty="0">
                <a:latin typeface="Times New Roman" panose="02020603050405020304" pitchFamily="18" charset="0"/>
                <a:cs typeface="Times New Roman" panose="02020603050405020304" pitchFamily="18" charset="0"/>
              </a:rPr>
              <a:t>ọng</a:t>
            </a:r>
            <a:r>
              <a:rPr lang="en-US" altLang="en-US" sz="2200" dirty="0">
                <a:latin typeface="Times New Roman" panose="02020603050405020304" pitchFamily="18" charset="0"/>
                <a:cs typeface="Times New Roman" panose="02020603050405020304" pitchFamily="18" charset="0"/>
              </a:rPr>
              <a:t>, bi</a:t>
            </a:r>
            <a:r>
              <a:rPr lang="vi-VN" altLang="en-US" sz="2200" dirty="0">
                <a:latin typeface="Times New Roman" panose="02020603050405020304" pitchFamily="18" charset="0"/>
                <a:cs typeface="Times New Roman" panose="02020603050405020304" pitchFamily="18" charset="0"/>
              </a:rPr>
              <a:t>ết</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ơ</a:t>
            </a:r>
            <a:r>
              <a:rPr lang="en-US" altLang="en-US" sz="2200" dirty="0">
                <a:latin typeface="Times New Roman" panose="02020603050405020304" pitchFamily="18" charset="0"/>
                <a:cs typeface="Times New Roman" panose="02020603050405020304" pitchFamily="18" charset="0"/>
              </a:rPr>
              <a:t>n c</a:t>
            </a:r>
            <a:r>
              <a:rPr lang="vi-VN" altLang="en-US" sz="2200" dirty="0">
                <a:latin typeface="Times New Roman" panose="02020603050405020304" pitchFamily="18" charset="0"/>
                <a:cs typeface="Times New Roman" panose="02020603050405020304" pitchFamily="18" charset="0"/>
              </a:rPr>
              <a:t>ủa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a:t>
            </a:r>
            <a:r>
              <a:rPr lang="vi-VN" altLang="en-US" sz="2200" dirty="0">
                <a:latin typeface="Times New Roman" panose="02020603050405020304" pitchFamily="18" charset="0"/>
                <a:cs typeface="Times New Roman" panose="02020603050405020304" pitchFamily="18" charset="0"/>
              </a:rPr>
              <a:t>áu</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đối</a:t>
            </a:r>
            <a:r>
              <a:rPr lang="en-US" altLang="en-US" sz="2200" dirty="0">
                <a:latin typeface="Times New Roman" panose="02020603050405020304" pitchFamily="18" charset="0"/>
                <a:cs typeface="Times New Roman" panose="02020603050405020304" pitchFamily="18" charset="0"/>
              </a:rPr>
              <a:t> v</a:t>
            </a:r>
            <a:r>
              <a:rPr lang="vi-VN" altLang="en-US" sz="2200" dirty="0">
                <a:latin typeface="Times New Roman" panose="02020603050405020304" pitchFamily="18" charset="0"/>
                <a:cs typeface="Times New Roman" panose="02020603050405020304" pitchFamily="18" charset="0"/>
              </a:rPr>
              <a:t>ới</a:t>
            </a:r>
            <a:r>
              <a:rPr lang="en-US" altLang="en-US" sz="2200" dirty="0">
                <a:latin typeface="Times New Roman" panose="02020603050405020304" pitchFamily="18" charset="0"/>
                <a:cs typeface="Times New Roman" panose="02020603050405020304" pitchFamily="18" charset="0"/>
              </a:rPr>
              <a:t> b</a:t>
            </a:r>
            <a:r>
              <a:rPr lang="vi-VN" altLang="en-US" sz="2200" dirty="0">
                <a:latin typeface="Times New Roman" panose="02020603050405020304" pitchFamily="18" charset="0"/>
                <a:cs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v</a:t>
            </a:r>
            <a:r>
              <a:rPr lang="vi-VN" altLang="en-US" sz="2200" dirty="0">
                <a:latin typeface="Times New Roman" panose="02020603050405020304" pitchFamily="18" charset="0"/>
                <a:cs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c</a:t>
            </a:r>
            <a:r>
              <a:rPr lang="vi-VN" altLang="en-US" sz="2200" dirty="0">
                <a:latin typeface="Times New Roman" panose="02020603050405020304" pitchFamily="18" charset="0"/>
                <a:cs typeface="Times New Roman" panose="02020603050405020304" pitchFamily="18" charset="0"/>
              </a:rPr>
              <a:t>ũng</a:t>
            </a:r>
            <a:r>
              <a:rPr lang="en-US" altLang="en-US" sz="2200" dirty="0">
                <a:latin typeface="Times New Roman" panose="02020603050405020304" pitchFamily="18" charset="0"/>
                <a:cs typeface="Times New Roman" panose="02020603050405020304" pitchFamily="18" charset="0"/>
              </a:rPr>
              <a:t> l</a:t>
            </a:r>
            <a:r>
              <a:rPr lang="vi-VN" altLang="en-US" sz="2200" dirty="0">
                <a:latin typeface="Times New Roman" panose="02020603050405020304" pitchFamily="18" charset="0"/>
                <a:cs typeface="Times New Roman" panose="02020603050405020304" pitchFamily="18" charset="0"/>
              </a:rPr>
              <a:t>à</a:t>
            </a:r>
            <a:r>
              <a:rPr lang="en-US" altLang="en-US" sz="2200" dirty="0">
                <a:latin typeface="Times New Roman" panose="02020603050405020304" pitchFamily="18" charset="0"/>
                <a:cs typeface="Times New Roman" panose="02020603050405020304" pitchFamily="18" charset="0"/>
              </a:rPr>
              <a:t> v</a:t>
            </a:r>
            <a:r>
              <a:rPr lang="vi-VN" altLang="en-US" sz="2200" dirty="0">
                <a:latin typeface="Times New Roman" panose="02020603050405020304" pitchFamily="18" charset="0"/>
                <a:cs typeface="Times New Roman" panose="02020603050405020304" pitchFamily="18" charset="0"/>
              </a:rPr>
              <a:t>ới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gia</a:t>
            </a:r>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đình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qu</a:t>
            </a:r>
            <a:r>
              <a:rPr lang="vi-VN" altLang="en-US" sz="2200" dirty="0">
                <a:latin typeface="Times New Roman" panose="02020603050405020304" pitchFamily="18" charset="0"/>
                <a:cs typeface="Times New Roman" panose="02020603050405020304" pitchFamily="18" charset="0"/>
              </a:rPr>
              <a:t>ê</a:t>
            </a:r>
            <a:r>
              <a:rPr lang="en-US" altLang="en-US" sz="2200" dirty="0">
                <a:latin typeface="Times New Roman" panose="02020603050405020304" pitchFamily="18" charset="0"/>
                <a:cs typeface="Times New Roman" panose="02020603050405020304" pitchFamily="18" charset="0"/>
              </a:rPr>
              <a:t> h</a:t>
            </a:r>
            <a:r>
              <a:rPr lang="vi-VN" altLang="en-US" sz="2200" dirty="0">
                <a:latin typeface="Times New Roman" panose="02020603050405020304" pitchFamily="18" charset="0"/>
                <a:cs typeface="Times New Roman" panose="02020603050405020304" pitchFamily="18" charset="0"/>
              </a:rPr>
              <a:t>ươ</a:t>
            </a:r>
            <a:r>
              <a:rPr lang="en-US" altLang="en-US" sz="2200" dirty="0">
                <a:latin typeface="Times New Roman" panose="02020603050405020304" pitchFamily="18" charset="0"/>
                <a:cs typeface="Times New Roman" panose="02020603050405020304" pitchFamily="18" charset="0"/>
              </a:rPr>
              <a:t>ng, </a:t>
            </a:r>
            <a:r>
              <a:rPr lang="vi-VN" altLang="en-US" sz="2200" dirty="0">
                <a:latin typeface="Times New Roman" panose="02020603050405020304" pitchFamily="18" charset="0"/>
                <a:cs typeface="Times New Roman" panose="02020603050405020304" pitchFamily="18" charset="0"/>
              </a:rPr>
              <a:t>đất</a:t>
            </a:r>
            <a:r>
              <a:rPr lang="en-US" altLang="en-US" sz="2200" dirty="0">
                <a:latin typeface="Times New Roman" panose="02020603050405020304" pitchFamily="18" charset="0"/>
                <a:cs typeface="Times New Roman" panose="02020603050405020304" pitchFamily="18" charset="0"/>
              </a:rPr>
              <a:t> n</a:t>
            </a:r>
            <a:r>
              <a:rPr lang="vi-VN" altLang="en-US" sz="2200" dirty="0">
                <a:latin typeface="Times New Roman" panose="02020603050405020304" pitchFamily="18" charset="0"/>
                <a:cs typeface="Times New Roman" panose="02020603050405020304" pitchFamily="18" charset="0"/>
              </a:rPr>
              <a:t>ước</a:t>
            </a:r>
            <a:r>
              <a:rPr lang="en-US" altLang="en-US" sz="2200" dirty="0">
                <a:latin typeface="Times New Roman" panose="02020603050405020304" pitchFamily="18" charset="0"/>
                <a:cs typeface="Times New Roman" panose="02020603050405020304" pitchFamily="18" charset="0"/>
              </a:rPr>
              <a:t>.</a:t>
            </a:r>
            <a:endParaRPr lang="en-US" sz="2200" dirty="0">
              <a:latin typeface="Times New Roman" pitchFamily="18" charset="0"/>
              <a:cs typeface="Times New Roman" pitchFamily="18" charset="0"/>
            </a:endParaRPr>
          </a:p>
        </p:txBody>
      </p:sp>
      <p:sp>
        <p:nvSpPr>
          <p:cNvPr id="22" name="TextBox 22">
            <a:extLst>
              <a:ext uri="{FF2B5EF4-FFF2-40B4-BE49-F238E27FC236}">
                <a16:creationId xmlns:a16="http://schemas.microsoft.com/office/drawing/2014/main" id="{F492EAA5-9F70-4DDD-BA85-73D8989CD98C}"/>
              </a:ext>
            </a:extLst>
          </p:cNvPr>
          <p:cNvSpPr txBox="1">
            <a:spLocks noChangeArrowheads="1"/>
          </p:cNvSpPr>
          <p:nvPr/>
        </p:nvSpPr>
        <p:spPr bwMode="auto">
          <a:xfrm>
            <a:off x="10807668" y="1890755"/>
            <a:ext cx="115862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ết</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ợp</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ểu</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ảm, </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ê</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 t</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ình</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ận</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ạo</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ình ảnh</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ếp</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ửa</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ắn</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ới</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ình ảnh</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ười</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r>
              <a:rPr lang="vi-VN"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à</a:t>
            </a:r>
            <a:r>
              <a:rPr lang="en-US" alt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28A7149-9959-437F-89A5-C7A4D0860A19}"/>
              </a:ext>
            </a:extLst>
          </p:cNvPr>
          <p:cNvSpPr txBox="1">
            <a:spLocks noChangeArrowheads="1"/>
          </p:cNvSpPr>
          <p:nvPr/>
        </p:nvSpPr>
        <p:spPr bwMode="auto">
          <a:xfrm>
            <a:off x="3907212" y="1806702"/>
            <a:ext cx="147137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vi-VN" sz="1900" dirty="0">
                <a:latin typeface="+mj-lt"/>
              </a:rPr>
              <a:t>Qua hình ảnh Bếp lửa – ngọn lửa, tác giả thể hiện lòng thương nhớ, kính yêu và biết ơn bà của đứa cháu đi xa, đồng thời nói lên tình yêu thiết tha đối với gia đình, quê hương, đất nước.</a:t>
            </a:r>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2763917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54F65F6-1CA5-4BB0-809E-4E70A2240083}"/>
              </a:ext>
            </a:extLst>
          </p:cNvPr>
          <p:cNvGraphicFramePr>
            <a:graphicFrameLocks noGrp="1"/>
          </p:cNvGraphicFramePr>
          <p:nvPr/>
        </p:nvGraphicFramePr>
        <p:xfrm>
          <a:off x="170667" y="134611"/>
          <a:ext cx="11850665" cy="1581455"/>
        </p:xfrm>
        <a:graphic>
          <a:graphicData uri="http://schemas.openxmlformats.org/drawingml/2006/table">
            <a:tbl>
              <a:tblPr firstRow="1" firstCol="1" bandRow="1"/>
              <a:tblGrid>
                <a:gridCol w="1156274">
                  <a:extLst>
                    <a:ext uri="{9D8B030D-6E8A-4147-A177-3AD203B41FA5}">
                      <a16:colId xmlns:a16="http://schemas.microsoft.com/office/drawing/2014/main" val="1646998257"/>
                    </a:ext>
                  </a:extLst>
                </a:gridCol>
                <a:gridCol w="1249767">
                  <a:extLst>
                    <a:ext uri="{9D8B030D-6E8A-4147-A177-3AD203B41FA5}">
                      <a16:colId xmlns:a16="http://schemas.microsoft.com/office/drawing/2014/main" val="3696871134"/>
                    </a:ext>
                  </a:extLst>
                </a:gridCol>
                <a:gridCol w="1227550">
                  <a:extLst>
                    <a:ext uri="{9D8B030D-6E8A-4147-A177-3AD203B41FA5}">
                      <a16:colId xmlns:a16="http://schemas.microsoft.com/office/drawing/2014/main" val="4275448731"/>
                    </a:ext>
                  </a:extLst>
                </a:gridCol>
                <a:gridCol w="1640910">
                  <a:extLst>
                    <a:ext uri="{9D8B030D-6E8A-4147-A177-3AD203B41FA5}">
                      <a16:colId xmlns:a16="http://schemas.microsoft.com/office/drawing/2014/main" val="3840048706"/>
                    </a:ext>
                  </a:extLst>
                </a:gridCol>
                <a:gridCol w="1302707">
                  <a:extLst>
                    <a:ext uri="{9D8B030D-6E8A-4147-A177-3AD203B41FA5}">
                      <a16:colId xmlns:a16="http://schemas.microsoft.com/office/drawing/2014/main" val="283179354"/>
                    </a:ext>
                  </a:extLst>
                </a:gridCol>
                <a:gridCol w="2116898">
                  <a:extLst>
                    <a:ext uri="{9D8B030D-6E8A-4147-A177-3AD203B41FA5}">
                      <a16:colId xmlns:a16="http://schemas.microsoft.com/office/drawing/2014/main" val="3181367650"/>
                    </a:ext>
                  </a:extLst>
                </a:gridCol>
                <a:gridCol w="1841326">
                  <a:extLst>
                    <a:ext uri="{9D8B030D-6E8A-4147-A177-3AD203B41FA5}">
                      <a16:colId xmlns:a16="http://schemas.microsoft.com/office/drawing/2014/main" val="1889500011"/>
                    </a:ext>
                  </a:extLst>
                </a:gridCol>
                <a:gridCol w="1315233">
                  <a:extLst>
                    <a:ext uri="{9D8B030D-6E8A-4147-A177-3AD203B41FA5}">
                      <a16:colId xmlns:a16="http://schemas.microsoft.com/office/drawing/2014/main" val="2485374733"/>
                    </a:ext>
                  </a:extLst>
                </a:gridCol>
              </a:tblGrid>
              <a:tr h="1581455">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Văn bản</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Tác giả</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Thể thơ</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PTBĐ</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H/c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Mạch cảm xúc</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Ý nghĩa nhan đề</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endParaRPr>
                    </a:p>
                    <a:p>
                      <a:pPr algn="ctr" fontAlgn="t">
                        <a:lnSpc>
                          <a:spcPct val="100000"/>
                        </a:lnSpc>
                        <a:spcBef>
                          <a:spcPts val="0"/>
                        </a:spcBef>
                        <a:spcAft>
                          <a:spcPts val="0"/>
                        </a:spcAft>
                      </a:pPr>
                      <a:r>
                        <a:rPr lang="en-US" sz="2400" b="1" i="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Đặc sắc nghệ thuật</a:t>
                      </a:r>
                      <a:endParaRPr lang="vi-VN" sz="2400" b="0" i="0" u="none" strike="noStrike" dirty="0">
                        <a:effectLst/>
                        <a:latin typeface="Arial" panose="020B0604020202020204" pitchFamily="34" charset="0"/>
                      </a:endParaRPr>
                    </a:p>
                    <a:p>
                      <a:pPr algn="ctr" fontAlgn="t">
                        <a:lnSpc>
                          <a:spcPct val="100000"/>
                        </a:lnSpc>
                        <a:spcBef>
                          <a:spcPts val="0"/>
                        </a:spcBef>
                        <a:spcAft>
                          <a:spcPts val="0"/>
                        </a:spcAft>
                      </a:pPr>
                      <a:r>
                        <a:rPr lang="vi-VN" sz="2400" b="1" i="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36508" marR="136508" marT="189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91529"/>
                  </a:ext>
                </a:extLst>
              </a:tr>
            </a:tbl>
          </a:graphicData>
        </a:graphic>
      </p:graphicFrame>
      <p:graphicFrame>
        <p:nvGraphicFramePr>
          <p:cNvPr id="7" name="Table 6">
            <a:extLst>
              <a:ext uri="{FF2B5EF4-FFF2-40B4-BE49-F238E27FC236}">
                <a16:creationId xmlns:a16="http://schemas.microsoft.com/office/drawing/2014/main" id="{460F098A-74C7-414E-ACCB-0E5B6D51E755}"/>
              </a:ext>
            </a:extLst>
          </p:cNvPr>
          <p:cNvGraphicFramePr>
            <a:graphicFrameLocks noGrp="1"/>
          </p:cNvGraphicFramePr>
          <p:nvPr/>
        </p:nvGraphicFramePr>
        <p:xfrm>
          <a:off x="170666" y="1711726"/>
          <a:ext cx="11850666" cy="5011663"/>
        </p:xfrm>
        <a:graphic>
          <a:graphicData uri="http://schemas.openxmlformats.org/drawingml/2006/table">
            <a:tbl>
              <a:tblPr firstRow="1" firstCol="1" bandRow="1"/>
              <a:tblGrid>
                <a:gridCol w="1153438">
                  <a:extLst>
                    <a:ext uri="{9D8B030D-6E8A-4147-A177-3AD203B41FA5}">
                      <a16:colId xmlns:a16="http://schemas.microsoft.com/office/drawing/2014/main" val="625562246"/>
                    </a:ext>
                  </a:extLst>
                </a:gridCol>
                <a:gridCol w="1240077">
                  <a:extLst>
                    <a:ext uri="{9D8B030D-6E8A-4147-A177-3AD203B41FA5}">
                      <a16:colId xmlns:a16="http://schemas.microsoft.com/office/drawing/2014/main" val="2995111191"/>
                    </a:ext>
                  </a:extLst>
                </a:gridCol>
                <a:gridCol w="1240076">
                  <a:extLst>
                    <a:ext uri="{9D8B030D-6E8A-4147-A177-3AD203B41FA5}">
                      <a16:colId xmlns:a16="http://schemas.microsoft.com/office/drawing/2014/main" val="2159617311"/>
                    </a:ext>
                  </a:extLst>
                </a:gridCol>
                <a:gridCol w="1628384">
                  <a:extLst>
                    <a:ext uri="{9D8B030D-6E8A-4147-A177-3AD203B41FA5}">
                      <a16:colId xmlns:a16="http://schemas.microsoft.com/office/drawing/2014/main" val="2110111623"/>
                    </a:ext>
                  </a:extLst>
                </a:gridCol>
                <a:gridCol w="1315233">
                  <a:extLst>
                    <a:ext uri="{9D8B030D-6E8A-4147-A177-3AD203B41FA5}">
                      <a16:colId xmlns:a16="http://schemas.microsoft.com/office/drawing/2014/main" val="92382727"/>
                    </a:ext>
                  </a:extLst>
                </a:gridCol>
                <a:gridCol w="2129424">
                  <a:extLst>
                    <a:ext uri="{9D8B030D-6E8A-4147-A177-3AD203B41FA5}">
                      <a16:colId xmlns:a16="http://schemas.microsoft.com/office/drawing/2014/main" val="862152886"/>
                    </a:ext>
                  </a:extLst>
                </a:gridCol>
                <a:gridCol w="1828800">
                  <a:extLst>
                    <a:ext uri="{9D8B030D-6E8A-4147-A177-3AD203B41FA5}">
                      <a16:colId xmlns:a16="http://schemas.microsoft.com/office/drawing/2014/main" val="958758935"/>
                    </a:ext>
                  </a:extLst>
                </a:gridCol>
                <a:gridCol w="1315234">
                  <a:extLst>
                    <a:ext uri="{9D8B030D-6E8A-4147-A177-3AD203B41FA5}">
                      <a16:colId xmlns:a16="http://schemas.microsoft.com/office/drawing/2014/main" val="3073379819"/>
                    </a:ext>
                  </a:extLst>
                </a:gridCol>
              </a:tblGrid>
              <a:tr h="5011663">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1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en-US"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ct val="100000"/>
                        </a:lnSpc>
                        <a:spcBef>
                          <a:spcPts val="0"/>
                        </a:spcBef>
                        <a:spcAft>
                          <a:spcPts val="0"/>
                        </a:spcAft>
                      </a:pPr>
                      <a:endParaRPr lang="vi-VN" sz="3600" b="0" i="0" u="none" strike="noStrike" dirty="0">
                        <a:effectLst/>
                        <a:latin typeface="Arial" panose="020B0604020202020204" pitchFamily="34" charset="0"/>
                      </a:endParaRPr>
                    </a:p>
                  </a:txBody>
                  <a:tcPr marL="136508" marR="136508" marT="189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865382"/>
                  </a:ext>
                </a:extLst>
              </a:tr>
            </a:tbl>
          </a:graphicData>
        </a:graphic>
      </p:graphicFrame>
      <p:sp>
        <p:nvSpPr>
          <p:cNvPr id="11" name="TextBox 22">
            <a:extLst>
              <a:ext uri="{FF2B5EF4-FFF2-40B4-BE49-F238E27FC236}">
                <a16:creationId xmlns:a16="http://schemas.microsoft.com/office/drawing/2014/main" id="{288D285A-BEB4-49AE-8881-7DC21A4A2922}"/>
              </a:ext>
            </a:extLst>
          </p:cNvPr>
          <p:cNvSpPr txBox="1">
            <a:spLocks noChangeArrowheads="1"/>
          </p:cNvSpPr>
          <p:nvPr/>
        </p:nvSpPr>
        <p:spPr bwMode="auto">
          <a:xfrm>
            <a:off x="1327330" y="2683927"/>
            <a:ext cx="1224640" cy="25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None/>
            </a:pPr>
            <a:r>
              <a:rPr lang="en-US" altLang="en-US" sz="2400" b="0" dirty="0">
                <a:solidFill>
                  <a:srgbClr val="003300"/>
                </a:solidFill>
                <a:latin typeface="Times New Roman" panose="02020603050405020304" pitchFamily="18" charset="0"/>
                <a:cs typeface="Arial" panose="020B0604020202020204" pitchFamily="34"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5 </a:t>
            </a:r>
            <a:r>
              <a:rPr lang="en-US" sz="2400" dirty="0" err="1">
                <a:latin typeface="Times New Roman" pitchFamily="18" charset="0"/>
                <a:cs typeface="Times New Roman" pitchFamily="18" charset="0"/>
              </a:rPr>
              <a:t>chữ</a:t>
            </a:r>
            <a:endParaRPr lang="en-US"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a:t>
            </a:r>
          </a:p>
          <a:p>
            <a:pPr algn="just" eaLnBrk="1" hangingPunct="1">
              <a:spcBef>
                <a:spcPct val="50000"/>
              </a:spcBef>
              <a:buFontTx/>
              <a:buNone/>
            </a:pPr>
            <a:endParaRPr lang="en-US" altLang="en-US" sz="2400" b="0" dirty="0">
              <a:solidFill>
                <a:srgbClr val="003300"/>
              </a:solidFill>
              <a:latin typeface="Times New Roman" panose="02020603050405020304" pitchFamily="18" charset="0"/>
              <a:cs typeface="Arial" panose="020B0604020202020204" pitchFamily="34" charset="0"/>
            </a:endParaRPr>
          </a:p>
        </p:txBody>
      </p:sp>
      <p:sp>
        <p:nvSpPr>
          <p:cNvPr id="17" name="TextBox 22">
            <a:extLst>
              <a:ext uri="{FF2B5EF4-FFF2-40B4-BE49-F238E27FC236}">
                <a16:creationId xmlns:a16="http://schemas.microsoft.com/office/drawing/2014/main" id="{035E3954-8C83-4801-97CA-32C487A1060D}"/>
              </a:ext>
            </a:extLst>
          </p:cNvPr>
          <p:cNvSpPr txBox="1">
            <a:spLocks noChangeArrowheads="1"/>
          </p:cNvSpPr>
          <p:nvPr/>
        </p:nvSpPr>
        <p:spPr bwMode="auto">
          <a:xfrm>
            <a:off x="119656" y="2810615"/>
            <a:ext cx="1224640" cy="173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a:buNone/>
            </a:pPr>
            <a:r>
              <a:rPr lang="en-US" sz="2800" b="1" i="1" dirty="0" err="1">
                <a:latin typeface="Times New Roman" pitchFamily="18" charset="0"/>
                <a:cs typeface="Times New Roman" pitchFamily="18" charset="0"/>
              </a:rPr>
              <a:t>Ánh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trăng</a:t>
            </a:r>
            <a:endParaRPr lang="en-US" sz="2800" b="1" i="1" dirty="0">
              <a:latin typeface="Times New Roman" pitchFamily="18" charset="0"/>
              <a:cs typeface="Times New Roman" pitchFamily="18" charset="0"/>
            </a:endParaRPr>
          </a:p>
          <a:p>
            <a:pPr algn="ctr">
              <a:buNone/>
            </a:pP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Nguyễn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Duy</a:t>
            </a:r>
            <a:r>
              <a:rPr lang="en-US" sz="2300" dirty="0">
                <a:latin typeface="Times New Roman" pitchFamily="18" charset="0"/>
                <a:cs typeface="Times New Roman" pitchFamily="18" charset="0"/>
              </a:rPr>
              <a:t>)</a:t>
            </a:r>
          </a:p>
        </p:txBody>
      </p:sp>
      <p:sp>
        <p:nvSpPr>
          <p:cNvPr id="18" name="TextBox 22">
            <a:extLst>
              <a:ext uri="{FF2B5EF4-FFF2-40B4-BE49-F238E27FC236}">
                <a16:creationId xmlns:a16="http://schemas.microsoft.com/office/drawing/2014/main" id="{7CB7AD80-6812-46BB-8982-841235A05973}"/>
              </a:ext>
            </a:extLst>
          </p:cNvPr>
          <p:cNvSpPr txBox="1">
            <a:spLocks noChangeArrowheads="1"/>
          </p:cNvSpPr>
          <p:nvPr/>
        </p:nvSpPr>
        <p:spPr bwMode="auto">
          <a:xfrm>
            <a:off x="2684544" y="1803681"/>
            <a:ext cx="110345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en-US" sz="2200" dirty="0">
                <a:latin typeface="Times New Roman" pitchFamily="18" charset="0"/>
                <a:cs typeface="Times New Roman" pitchFamily="18" charset="0"/>
              </a:rPr>
              <a:t>1978, </a:t>
            </a:r>
            <a:r>
              <a:rPr lang="en-US" sz="2200" dirty="0" err="1">
                <a:latin typeface="Times New Roman" pitchFamily="18" charset="0"/>
                <a:cs typeface="Times New Roman" pitchFamily="18" charset="0"/>
              </a:rPr>
              <a:t>tại</a:t>
            </a:r>
            <a:r>
              <a:rPr lang="en-US" sz="2200" dirty="0">
                <a:latin typeface="Times New Roman" pitchFamily="18" charset="0"/>
                <a:cs typeface="Times New Roman" pitchFamily="18" charset="0"/>
              </a:rPr>
              <a:t> TP </a:t>
            </a:r>
            <a:r>
              <a:rPr lang="en-US" sz="2200" dirty="0" err="1">
                <a:latin typeface="Times New Roman" pitchFamily="18" charset="0"/>
                <a:cs typeface="Times New Roman" pitchFamily="18" charset="0"/>
              </a:rPr>
              <a:t>Hồ</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a:t>
            </a:r>
            <a:r>
              <a:rPr lang="en-US" sz="2200" dirty="0">
                <a:latin typeface="Times New Roman" pitchFamily="18" charset="0"/>
                <a:cs typeface="Times New Roman" pitchFamily="18" charset="0"/>
              </a:rPr>
              <a:t> Minh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3 </a:t>
            </a:r>
            <a:r>
              <a:rPr lang="en-US" sz="2200" dirty="0" err="1">
                <a:latin typeface="Times New Roman" pitchFamily="18" charset="0"/>
                <a:cs typeface="Times New Roman" pitchFamily="18" charset="0"/>
              </a:rPr>
              <a:t>năm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miềm</a:t>
            </a:r>
            <a:r>
              <a:rPr lang="en-US" sz="2200" dirty="0">
                <a:latin typeface="Times New Roman" pitchFamily="18" charset="0"/>
                <a:cs typeface="Times New Roman" pitchFamily="18" charset="0"/>
              </a:rPr>
              <a:t> Nam </a:t>
            </a:r>
            <a:r>
              <a:rPr lang="en-US" sz="2200" dirty="0" err="1">
                <a:latin typeface="Times New Roman" pitchFamily="18" charset="0"/>
                <a:cs typeface="Times New Roman" pitchFamily="18" charset="0"/>
              </a:rPr>
              <a:t>thống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a:t>
            </a:r>
            <a:endParaRPr lang="en-US" sz="2200" i="1" dirty="0">
              <a:latin typeface="Times New Roman" pitchFamily="18" charset="0"/>
              <a:cs typeface="Times New Roman" pitchFamily="18" charset="0"/>
            </a:endParaRPr>
          </a:p>
        </p:txBody>
      </p:sp>
      <p:sp>
        <p:nvSpPr>
          <p:cNvPr id="19" name="TextBox 22">
            <a:extLst>
              <a:ext uri="{FF2B5EF4-FFF2-40B4-BE49-F238E27FC236}">
                <a16:creationId xmlns:a16="http://schemas.microsoft.com/office/drawing/2014/main" id="{C7EA5AB0-56AF-418A-8D53-D8F3D961FD0E}"/>
              </a:ext>
            </a:extLst>
          </p:cNvPr>
          <p:cNvSpPr txBox="1">
            <a:spLocks noChangeArrowheads="1"/>
          </p:cNvSpPr>
          <p:nvPr/>
        </p:nvSpPr>
        <p:spPr bwMode="auto">
          <a:xfrm>
            <a:off x="5460871" y="1861219"/>
            <a:ext cx="12246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spcBef>
                <a:spcPts val="0"/>
              </a:spcBef>
              <a:buNone/>
            </a:pP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đời</a:t>
            </a:r>
            <a:r>
              <a:rPr lang="en-US" sz="1800" dirty="0">
                <a:latin typeface="Times New Roman" pitchFamily="18" charset="0"/>
                <a:cs typeface="Times New Roman" pitchFamily="18" charset="0"/>
              </a:rPr>
              <a:t> con </a:t>
            </a:r>
            <a:r>
              <a:rPr lang="en-US" sz="1800" dirty="0" err="1">
                <a:latin typeface="Times New Roman" pitchFamily="18" charset="0"/>
                <a:cs typeface="Times New Roman" pitchFamily="18" charset="0"/>
              </a:rPr>
              <a:t>người</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ở </a:t>
            </a:r>
            <a:r>
              <a:rPr lang="en-US" sz="1800" dirty="0" err="1">
                <a:latin typeface="Times New Roman" pitchFamily="18" charset="0"/>
                <a:cs typeface="Times New Roman" pitchFamily="18" charset="0"/>
              </a:rPr>
              <a:t>cuối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p>
        </p:txBody>
      </p:sp>
      <p:sp>
        <p:nvSpPr>
          <p:cNvPr id="20" name="TextBox 22">
            <a:extLst>
              <a:ext uri="{FF2B5EF4-FFF2-40B4-BE49-F238E27FC236}">
                <a16:creationId xmlns:a16="http://schemas.microsoft.com/office/drawing/2014/main" id="{A6D5EBB4-FFF8-4039-AA70-947F7B6127C4}"/>
              </a:ext>
            </a:extLst>
          </p:cNvPr>
          <p:cNvSpPr txBox="1">
            <a:spLocks noChangeArrowheads="1"/>
          </p:cNvSpPr>
          <p:nvPr/>
        </p:nvSpPr>
        <p:spPr bwMode="auto">
          <a:xfrm>
            <a:off x="6840788" y="1885596"/>
            <a:ext cx="1904874"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câu</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chuyên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riêng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bài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từ</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nhắc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nhở</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lời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nhở</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thấm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thía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về</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độ</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cảm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những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năm</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tháng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quá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khứ</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gian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khổ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mà</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nghĩa</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nhiên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đất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nước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bình</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dị</a:t>
            </a:r>
            <a:r>
              <a:rPr lang="en-US" sz="1900" dirty="0">
                <a:latin typeface="Times New Roman" pitchFamily="18" charset="0"/>
                <a:cs typeface="Times New Roman"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9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900" dirty="0">
              <a:latin typeface="Times New Roman" pitchFamily="18" charset="0"/>
              <a:cs typeface="Times New Roman" pitchFamily="18" charset="0"/>
            </a:endParaRPr>
          </a:p>
        </p:txBody>
      </p:sp>
      <p:sp>
        <p:nvSpPr>
          <p:cNvPr id="21" name="TextBox 22">
            <a:extLst>
              <a:ext uri="{FF2B5EF4-FFF2-40B4-BE49-F238E27FC236}">
                <a16:creationId xmlns:a16="http://schemas.microsoft.com/office/drawing/2014/main" id="{4BA0D9E6-C034-479D-8823-309DBA650ECA}"/>
              </a:ext>
            </a:extLst>
          </p:cNvPr>
          <p:cNvSpPr txBox="1">
            <a:spLocks noChangeArrowheads="1"/>
          </p:cNvSpPr>
          <p:nvPr/>
        </p:nvSpPr>
        <p:spPr bwMode="auto">
          <a:xfrm>
            <a:off x="8955731" y="1893672"/>
            <a:ext cx="169666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a:buNone/>
            </a:pPr>
            <a:r>
              <a:rPr lang="vi-VN" altLang="en-US" sz="2000" dirty="0">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h</a:t>
            </a:r>
            <a:r>
              <a:rPr lang="vi-VN" altLang="en-US" sz="2000" dirty="0">
                <a:latin typeface="Times New Roman" panose="02020603050405020304" pitchFamily="18" charset="0"/>
                <a:cs typeface="Times New Roman" panose="02020603050405020304" pitchFamily="18" charset="0"/>
              </a:rPr>
              <a:t>ình</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ảnh</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ánh</a:t>
            </a:r>
            <a:r>
              <a:rPr lang="en-US" altLang="en-US" sz="2000" dirty="0">
                <a:latin typeface="Times New Roman" panose="02020603050405020304" pitchFamily="18" charset="0"/>
                <a:cs typeface="Times New Roman" panose="02020603050405020304" pitchFamily="18" charset="0"/>
              </a:rPr>
              <a:t> tr</a:t>
            </a:r>
            <a:r>
              <a:rPr lang="vi-VN" altLang="en-US" sz="2000" dirty="0">
                <a:latin typeface="Times New Roman" panose="02020603050405020304" pitchFamily="18" charset="0"/>
                <a:cs typeface="Times New Roman" panose="02020603050405020304" pitchFamily="18" charset="0"/>
              </a:rPr>
              <a:t>ă</a:t>
            </a:r>
            <a:r>
              <a:rPr lang="en-US" altLang="en-US" sz="2000" dirty="0">
                <a:latin typeface="Times New Roman" panose="02020603050405020304" pitchFamily="18" charset="0"/>
                <a:cs typeface="Times New Roman" panose="02020603050405020304" pitchFamily="18" charset="0"/>
              </a:rPr>
              <a:t>ng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t>
            </a:r>
            <a:r>
              <a:rPr lang="vi-VN" altLang="en-US" sz="2000" dirty="0">
                <a:latin typeface="Times New Roman" panose="02020603050405020304" pitchFamily="18" charset="0"/>
                <a:cs typeface="Times New Roman" panose="02020603050405020304" pitchFamily="18" charset="0"/>
              </a:rPr>
              <a:t>ành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a:t>
            </a:r>
            <a:r>
              <a:rPr lang="vi-VN" altLang="en-US" sz="2000" dirty="0">
                <a:latin typeface="Times New Roman" panose="02020603050405020304" pitchFamily="18" charset="0"/>
                <a:cs typeface="Times New Roman" panose="02020603050405020304" pitchFamily="18" charset="0"/>
              </a:rPr>
              <a:t>ố</a:t>
            </a:r>
            <a:r>
              <a:rPr lang="en-US" altLang="en-US" sz="2000" dirty="0">
                <a:latin typeface="Times New Roman" panose="02020603050405020304" pitchFamily="18" charset="0"/>
                <a:cs typeface="Times New Roman" panose="02020603050405020304" pitchFamily="18" charset="0"/>
              </a:rPr>
              <a:t>, g</a:t>
            </a:r>
            <a:r>
              <a:rPr lang="vi-VN" altLang="en-US" sz="2000" dirty="0">
                <a:latin typeface="Times New Roman" panose="02020603050405020304" pitchFamily="18" charset="0"/>
                <a:cs typeface="Times New Roman" panose="02020603050405020304" pitchFamily="18" charset="0"/>
              </a:rPr>
              <a:t>ợi</a:t>
            </a:r>
            <a:r>
              <a:rPr lang="en-US" altLang="en-US" sz="2000" dirty="0">
                <a:latin typeface="Times New Roman" panose="02020603050405020304" pitchFamily="18" charset="0"/>
                <a:cs typeface="Times New Roman" panose="02020603050405020304" pitchFamily="18" charset="0"/>
              </a:rPr>
              <a:t> l</a:t>
            </a:r>
            <a:r>
              <a:rPr lang="vi-VN" altLang="en-US" sz="2000" dirty="0">
                <a:latin typeface="Times New Roman" panose="02020603050405020304" pitchFamily="18" charset="0"/>
                <a:cs typeface="Times New Roman" panose="02020603050405020304" pitchFamily="18" charset="0"/>
              </a:rPr>
              <a:t>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t>
            </a:r>
            <a:r>
              <a:rPr lang="vi-VN" altLang="en-US" sz="2000" dirty="0">
                <a:latin typeface="Times New Roman" panose="02020603050405020304" pitchFamily="18" charset="0"/>
                <a:cs typeface="Times New Roman" panose="02020603050405020304" pitchFamily="18" charset="0"/>
              </a:rPr>
              <a:t>ững</a:t>
            </a:r>
            <a:r>
              <a:rPr lang="en-US" altLang="en-US" sz="2000" dirty="0">
                <a:latin typeface="Times New Roman" panose="02020603050405020304" pitchFamily="18" charset="0"/>
                <a:cs typeface="Times New Roman" panose="02020603050405020304" pitchFamily="18" charset="0"/>
              </a:rPr>
              <a:t> n</a:t>
            </a:r>
            <a:r>
              <a:rPr lang="vi-VN" altLang="en-US" sz="2000" dirty="0">
                <a:latin typeface="Times New Roman" panose="02020603050405020304" pitchFamily="18" charset="0"/>
                <a:cs typeface="Times New Roman" panose="02020603050405020304" pitchFamily="18" charset="0"/>
              </a:rPr>
              <a:t>ă</a:t>
            </a:r>
            <a:r>
              <a:rPr lang="en-US" altLang="en-US" sz="2000" dirty="0">
                <a:latin typeface="Times New Roman" panose="02020603050405020304" pitchFamily="18" charset="0"/>
                <a:cs typeface="Times New Roman" panose="02020603050405020304" pitchFamily="18" charset="0"/>
              </a:rPr>
              <a:t>m </a:t>
            </a:r>
            <a:r>
              <a:rPr lang="en-US" altLang="en-US" sz="2000" dirty="0" err="1">
                <a:latin typeface="Times New Roman" panose="02020603050405020304" pitchFamily="18" charset="0"/>
                <a:cs typeface="Times New Roman" panose="02020603050405020304" pitchFamily="18" charset="0"/>
              </a:rPr>
              <a:t>th</a:t>
            </a:r>
            <a:r>
              <a:rPr lang="vi-VN" altLang="en-US" sz="2000" dirty="0">
                <a:latin typeface="Times New Roman" panose="02020603050405020304" pitchFamily="18" charset="0"/>
                <a:cs typeface="Times New Roman" panose="02020603050405020304" pitchFamily="18" charset="0"/>
              </a:rPr>
              <a:t>áng</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qua c</a:t>
            </a:r>
            <a:r>
              <a:rPr lang="vi-VN" altLang="en-US" sz="2000" dirty="0">
                <a:latin typeface="Times New Roman" panose="02020603050405020304" pitchFamily="18" charset="0"/>
                <a:cs typeface="Times New Roman" panose="02020603050405020304" pitchFamily="18" charset="0"/>
              </a:rPr>
              <a:t>ủa</a:t>
            </a:r>
            <a:r>
              <a:rPr lang="en-US" altLang="en-US" sz="2000" dirty="0">
                <a:latin typeface="Times New Roman" panose="02020603050405020304" pitchFamily="18" charset="0"/>
                <a:cs typeface="Times New Roman" panose="02020603050405020304" pitchFamily="18" charset="0"/>
              </a:rPr>
              <a:t> cu</a:t>
            </a:r>
            <a:r>
              <a:rPr lang="vi-VN" altLang="en-US" sz="2000" dirty="0">
                <a:latin typeface="Times New Roman" panose="02020603050405020304" pitchFamily="18" charset="0"/>
                <a:cs typeface="Times New Roman" panose="02020603050405020304" pitchFamily="18" charset="0"/>
              </a:rPr>
              <a:t>ộc</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đời</a:t>
            </a:r>
            <a:r>
              <a:rPr lang="en-US" altLang="en-US" sz="2000" dirty="0">
                <a:latin typeface="Times New Roman" panose="02020603050405020304" pitchFamily="18" charset="0"/>
                <a:cs typeface="Times New Roman" panose="02020603050405020304" pitchFamily="18" charset="0"/>
              </a:rPr>
              <a:t> ng</a:t>
            </a:r>
            <a:r>
              <a:rPr lang="vi-VN" altLang="en-US" sz="2000" dirty="0">
                <a:latin typeface="Times New Roman" panose="02020603050405020304" pitchFamily="18" charset="0"/>
                <a:cs typeface="Times New Roman" panose="02020603050405020304" pitchFamily="18" charset="0"/>
              </a:rPr>
              <a:t>ười</a:t>
            </a:r>
            <a:r>
              <a:rPr lang="en-US" altLang="en-US" sz="2000" dirty="0">
                <a:latin typeface="Times New Roman" panose="02020603050405020304" pitchFamily="18" charset="0"/>
                <a:cs typeface="Times New Roman" panose="02020603050405020304" pitchFamily="18" charset="0"/>
              </a:rPr>
              <a:t> l</a:t>
            </a:r>
            <a:r>
              <a:rPr lang="vi-VN" altLang="en-US" sz="2000" dirty="0">
                <a:latin typeface="Times New Roman" panose="02020603050405020304" pitchFamily="18" charset="0"/>
                <a:cs typeface="Times New Roman" panose="02020603050405020304" pitchFamily="18" charset="0"/>
              </a:rPr>
              <a:t>ính</a:t>
            </a:r>
            <a:r>
              <a:rPr lang="en-US" altLang="en-US" sz="2000" dirty="0">
                <a:latin typeface="Times New Roman" panose="02020603050405020304" pitchFamily="18" charset="0"/>
                <a:cs typeface="Times New Roman" panose="02020603050405020304" pitchFamily="18" charset="0"/>
              </a:rPr>
              <a:t> g</a:t>
            </a:r>
            <a:r>
              <a:rPr lang="vi-VN" altLang="en-US" sz="2000" dirty="0">
                <a:latin typeface="Times New Roman" panose="02020603050405020304" pitchFamily="18" charset="0"/>
                <a:cs typeface="Times New Roman" panose="02020603050405020304" pitchFamily="18" charset="0"/>
              </a:rPr>
              <a:t>ắn</a:t>
            </a:r>
            <a:r>
              <a:rPr lang="en-US" altLang="en-US" sz="2000" dirty="0">
                <a:latin typeface="Times New Roman" panose="02020603050405020304" pitchFamily="18" charset="0"/>
                <a:cs typeface="Times New Roman" panose="02020603050405020304" pitchFamily="18" charset="0"/>
              </a:rPr>
              <a:t> b</a:t>
            </a:r>
            <a:r>
              <a:rPr lang="vi-VN" altLang="en-US" sz="2000" dirty="0">
                <a:latin typeface="Times New Roman" panose="02020603050405020304" pitchFamily="18" charset="0"/>
                <a:cs typeface="Times New Roman" panose="02020603050405020304" pitchFamily="18" charset="0"/>
              </a:rPr>
              <a:t>ó</a:t>
            </a:r>
            <a:r>
              <a:rPr lang="en-US" altLang="en-US" sz="2000" dirty="0">
                <a:latin typeface="Times New Roman" panose="02020603050405020304" pitchFamily="18" charset="0"/>
                <a:cs typeface="Times New Roman" panose="02020603050405020304" pitchFamily="18" charset="0"/>
              </a:rPr>
              <a:t> v</a:t>
            </a:r>
            <a:r>
              <a:rPr lang="vi-VN" altLang="en-US" sz="2000" dirty="0">
                <a:latin typeface="Times New Roman" panose="02020603050405020304" pitchFamily="18" charset="0"/>
                <a:cs typeface="Times New Roman" panose="02020603050405020304" pitchFamily="18" charset="0"/>
              </a:rPr>
              <a:t>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a:t>
            </a:r>
            <a:r>
              <a:rPr lang="vi-VN" altLang="en-US" sz="2000" dirty="0">
                <a:latin typeface="Times New Roman" panose="02020603050405020304" pitchFamily="18" charset="0"/>
                <a:cs typeface="Times New Roman" panose="02020603050405020304" pitchFamily="18" charset="0"/>
              </a:rPr>
              <a:t>ê</a:t>
            </a:r>
            <a:r>
              <a:rPr lang="en-US" altLang="en-US" sz="2000" dirty="0">
                <a:latin typeface="Times New Roman" panose="02020603050405020304" pitchFamily="18" charset="0"/>
                <a:cs typeface="Times New Roman" panose="02020603050405020304" pitchFamily="18" charset="0"/>
              </a:rPr>
              <a:t>n </a:t>
            </a:r>
            <a:r>
              <a:rPr lang="en-US" altLang="en-US" sz="2000" dirty="0" err="1">
                <a:latin typeface="Times New Roman" panose="02020603050405020304" pitchFamily="18" charset="0"/>
                <a:cs typeface="Times New Roman" panose="02020603050405020304" pitchFamily="18" charset="0"/>
              </a:rPr>
              <a:t>nhi</a:t>
            </a:r>
            <a:r>
              <a:rPr lang="vi-VN" altLang="en-US" sz="2000" dirty="0">
                <a:latin typeface="Times New Roman" panose="02020603050405020304" pitchFamily="18" charset="0"/>
                <a:cs typeface="Times New Roman" panose="02020603050405020304" pitchFamily="18" charset="0"/>
              </a:rPr>
              <a:t>ê</a:t>
            </a:r>
            <a:r>
              <a:rPr lang="en-US" altLang="en-US" sz="2000" dirty="0">
                <a:latin typeface="Times New Roman" panose="02020603050405020304" pitchFamily="18" charset="0"/>
                <a:cs typeface="Times New Roman" panose="02020603050405020304" pitchFamily="18" charset="0"/>
              </a:rPr>
              <a:t>n, </a:t>
            </a:r>
            <a:r>
              <a:rPr lang="vi-VN" altLang="en-US" sz="2000" dirty="0">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n</a:t>
            </a:r>
            <a:r>
              <a:rPr lang="vi-VN" altLang="en-US" sz="2000" dirty="0">
                <a:latin typeface="Times New Roman" panose="02020603050405020304" pitchFamily="18" charset="0"/>
                <a:cs typeface="Times New Roman" panose="02020603050405020304" pitchFamily="18" charset="0"/>
              </a:rPr>
              <a:t>ước</a:t>
            </a:r>
            <a:r>
              <a:rPr lang="en-US" altLang="en-US" sz="2000" dirty="0">
                <a:latin typeface="Times New Roman" panose="02020603050405020304" pitchFamily="18" charset="0"/>
                <a:cs typeface="Times New Roman" panose="02020603050405020304" pitchFamily="18" charset="0"/>
              </a:rPr>
              <a:t> b</a:t>
            </a:r>
            <a:r>
              <a:rPr lang="vi-VN" altLang="en-US" sz="2000" dirty="0">
                <a:latin typeface="Times New Roman" panose="02020603050405020304" pitchFamily="18" charset="0"/>
                <a:cs typeface="Times New Roman" panose="02020603050405020304" pitchFamily="18" charset="0"/>
              </a:rPr>
              <a:t>ình</a:t>
            </a:r>
            <a:r>
              <a:rPr lang="en-US" altLang="en-US" sz="2000" dirty="0">
                <a:latin typeface="Times New Roman" panose="02020603050405020304" pitchFamily="18" charset="0"/>
                <a:cs typeface="Times New Roman" panose="02020603050405020304" pitchFamily="18" charset="0"/>
              </a:rPr>
              <a:t> d</a:t>
            </a:r>
            <a:r>
              <a:rPr lang="vi-VN" altLang="en-US" sz="2000" dirty="0">
                <a:latin typeface="Times New Roman" panose="02020603050405020304" pitchFamily="18" charset="0"/>
                <a:cs typeface="Times New Roman" panose="02020603050405020304" pitchFamily="18" charset="0"/>
              </a:rPr>
              <a:t>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t>
            </a:r>
            <a:r>
              <a:rPr lang="vi-VN" altLang="en-US" sz="2000" dirty="0">
                <a:latin typeface="Times New Roman" panose="02020603050405020304" pitchFamily="18" charset="0"/>
                <a:cs typeface="Times New Roman" panose="02020603050405020304" pitchFamily="18" charset="0"/>
              </a:rPr>
              <a:t>ắc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a:t>
            </a:r>
            <a:r>
              <a:rPr lang="vi-VN" altLang="en-US" sz="2000" dirty="0">
                <a:latin typeface="Times New Roman" panose="02020603050405020304" pitchFamily="18" charset="0"/>
                <a:cs typeface="Times New Roman" panose="02020603050405020304" pitchFamily="18" charset="0"/>
              </a:rPr>
              <a:t>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a:t>
            </a:r>
            <a:r>
              <a:rPr lang="vi-VN" altLang="en-US" sz="2000" dirty="0">
                <a:latin typeface="Times New Roman" panose="02020603050405020304" pitchFamily="18" charset="0"/>
                <a:cs typeface="Times New Roman" panose="02020603050405020304" pitchFamily="18" charset="0"/>
              </a:rPr>
              <a:t>ái</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độ</a:t>
            </a:r>
            <a:r>
              <a:rPr lang="en-US" altLang="en-US" sz="2000" dirty="0">
                <a:latin typeface="Times New Roman" panose="02020603050405020304" pitchFamily="18" charset="0"/>
                <a:cs typeface="Times New Roman" panose="02020603050405020304" pitchFamily="18" charset="0"/>
              </a:rPr>
              <a:t> s</a:t>
            </a:r>
            <a:r>
              <a:rPr lang="vi-VN" altLang="en-US" sz="2000" dirty="0">
                <a:latin typeface="Times New Roman" panose="02020603050405020304" pitchFamily="18" charset="0"/>
                <a:cs typeface="Times New Roman" panose="02020603050405020304" pitchFamily="18" charset="0"/>
              </a:rPr>
              <a:t>ống</a:t>
            </a:r>
            <a:r>
              <a:rPr lang="en-US" altLang="en-US" sz="2000" dirty="0">
                <a:latin typeface="Times New Roman" panose="02020603050405020304" pitchFamily="18" charset="0"/>
                <a:cs typeface="Times New Roman" panose="02020603050405020304" pitchFamily="18" charset="0"/>
              </a:rPr>
              <a:t> t</a:t>
            </a:r>
            <a:r>
              <a:rPr lang="vi-VN" altLang="en-US" sz="2000" dirty="0">
                <a:latin typeface="Times New Roman" panose="02020603050405020304" pitchFamily="18" charset="0"/>
                <a:cs typeface="Times New Roman" panose="02020603050405020304" pitchFamily="18" charset="0"/>
              </a:rPr>
              <a:t>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a:t>
            </a:r>
            <a:r>
              <a:rPr lang="vi-VN" altLang="en-US" sz="2000" dirty="0">
                <a:latin typeface="Times New Roman" panose="02020603050405020304" pitchFamily="18" charset="0"/>
                <a:cs typeface="Times New Roman" panose="02020603050405020304" pitchFamily="18" charset="0"/>
              </a:rPr>
              <a:t>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a:t>
            </a:r>
            <a:r>
              <a:rPr lang="vi-VN" altLang="en-US" sz="2000" dirty="0">
                <a:latin typeface="Times New Roman" panose="02020603050405020304" pitchFamily="18" charset="0"/>
                <a:cs typeface="Times New Roman" panose="02020603050405020304" pitchFamily="18" charset="0"/>
              </a:rPr>
              <a:t>ỷ</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chung</a:t>
            </a:r>
            <a:r>
              <a:rPr lang="en-US" altLang="en-US" sz="2000" dirty="0">
                <a:latin typeface="Times New Roman" panose="02020603050405020304" pitchFamily="18" charset="0"/>
                <a:cs typeface="Times New Roman" panose="02020603050405020304" pitchFamily="18" charset="0"/>
              </a:rPr>
              <a:t>.</a:t>
            </a:r>
            <a:endParaRPr lang="en-US" sz="2000" dirty="0">
              <a:latin typeface="Times New Roman" pitchFamily="18" charset="0"/>
              <a:cs typeface="Times New Roman" pitchFamily="18" charset="0"/>
            </a:endParaRPr>
          </a:p>
        </p:txBody>
      </p:sp>
      <p:sp>
        <p:nvSpPr>
          <p:cNvPr id="22" name="TextBox 22">
            <a:extLst>
              <a:ext uri="{FF2B5EF4-FFF2-40B4-BE49-F238E27FC236}">
                <a16:creationId xmlns:a16="http://schemas.microsoft.com/office/drawing/2014/main" id="{F492EAA5-9F70-4DDD-BA85-73D8989CD98C}"/>
              </a:ext>
            </a:extLst>
          </p:cNvPr>
          <p:cNvSpPr txBox="1">
            <a:spLocks noChangeArrowheads="1"/>
          </p:cNvSpPr>
          <p:nvPr/>
        </p:nvSpPr>
        <p:spPr bwMode="auto">
          <a:xfrm>
            <a:off x="10757547" y="1885596"/>
            <a:ext cx="1158628"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just" eaLnBrk="1" hangingPunct="1">
              <a:spcBef>
                <a:spcPts val="0"/>
              </a:spcBef>
              <a:buFontTx/>
              <a:buNone/>
            </a:pPr>
            <a:r>
              <a:rPr lang="en-US" altLang="en-US" sz="1700" dirty="0">
                <a:latin typeface="Times New Roman" panose="02020603050405020304" pitchFamily="18" charset="0"/>
              </a:rPr>
              <a:t>- </a:t>
            </a:r>
            <a:r>
              <a:rPr lang="en-US" altLang="en-US" sz="1700" dirty="0" err="1">
                <a:latin typeface="Times New Roman" panose="02020603050405020304" pitchFamily="18" charset="0"/>
              </a:rPr>
              <a:t>Giọng</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thơ</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tâm</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tình</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Nhịp</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thơ</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trôi</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chảy</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tự</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nhiên</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nhịp</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nhàng</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theo</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lời</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kể</a:t>
            </a:r>
            <a:r>
              <a:rPr lang="en-US" altLang="en-US" sz="1700" dirty="0">
                <a:latin typeface="Times New Roman" panose="02020603050405020304" pitchFamily="18" charset="0"/>
              </a:rPr>
              <a:t>, </a:t>
            </a:r>
          </a:p>
          <a:p>
            <a:pPr algn="just" eaLnBrk="1" hangingPunct="1">
              <a:spcBef>
                <a:spcPts val="0"/>
              </a:spcBef>
              <a:buFontTx/>
              <a:buNone/>
            </a:pPr>
            <a:r>
              <a:rPr lang="en-US" altLang="en-US" sz="1700" dirty="0">
                <a:latin typeface="Times New Roman" panose="02020603050405020304" pitchFamily="18" charset="0"/>
              </a:rPr>
              <a:t>- </a:t>
            </a:r>
            <a:r>
              <a:rPr lang="en-US" altLang="en-US" sz="1700" dirty="0" err="1">
                <a:latin typeface="Times New Roman" panose="02020603050405020304" pitchFamily="18" charset="0"/>
              </a:rPr>
              <a:t>Sử</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dụng</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nhiều</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biện</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pháp</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tu</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từ</a:t>
            </a:r>
            <a:r>
              <a:rPr lang="en-US" altLang="en-US" sz="1700" dirty="0">
                <a:latin typeface="Times New Roman" panose="02020603050405020304" pitchFamily="18" charset="0"/>
              </a:rPr>
              <a:t>: So </a:t>
            </a:r>
            <a:r>
              <a:rPr lang="en-US" altLang="en-US" sz="1700" dirty="0" err="1">
                <a:latin typeface="Times New Roman" panose="02020603050405020304" pitchFamily="18" charset="0"/>
              </a:rPr>
              <a:t>sánh</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nhân</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hoá</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điệp</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ngữ</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đối</a:t>
            </a:r>
            <a:r>
              <a:rPr lang="en-US" altLang="en-US" sz="1700" dirty="0">
                <a:latin typeface="Times New Roman" panose="02020603050405020304" pitchFamily="18" charset="0"/>
              </a:rPr>
              <a:t> </a:t>
            </a:r>
            <a:r>
              <a:rPr lang="en-US" altLang="en-US" sz="1700" dirty="0" err="1">
                <a:latin typeface="Times New Roman" panose="02020603050405020304" pitchFamily="18" charset="0"/>
              </a:rPr>
              <a:t>lập</a:t>
            </a:r>
            <a:r>
              <a:rPr lang="en-US" altLang="en-US" sz="1700" dirty="0">
                <a:latin typeface="Times New Roman" panose="02020603050405020304" pitchFamily="18" charset="0"/>
              </a:rPr>
              <a:t>.</a:t>
            </a:r>
          </a:p>
        </p:txBody>
      </p:sp>
      <p:sp>
        <p:nvSpPr>
          <p:cNvPr id="12" name="TextBox 22">
            <a:extLst>
              <a:ext uri="{FF2B5EF4-FFF2-40B4-BE49-F238E27FC236}">
                <a16:creationId xmlns:a16="http://schemas.microsoft.com/office/drawing/2014/main" id="{28895C2C-7B5C-4254-9824-91EAACE6DCD4}"/>
              </a:ext>
            </a:extLst>
          </p:cNvPr>
          <p:cNvSpPr txBox="1">
            <a:spLocks noChangeArrowheads="1"/>
          </p:cNvSpPr>
          <p:nvPr/>
        </p:nvSpPr>
        <p:spPr bwMode="auto">
          <a:xfrm>
            <a:off x="3838115" y="1856060"/>
            <a:ext cx="1633731"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buNone/>
            </a:pPr>
            <a:r>
              <a:rPr lang="vi-VN" altLang="en-US" sz="1900" b="0" dirty="0">
                <a:latin typeface="Times New Roman" panose="02020603050405020304" pitchFamily="18" charset="0"/>
                <a:cs typeface="Arial" panose="020B0604020202020204" pitchFamily="34" charset="0"/>
              </a:rPr>
              <a:t> Bài thơ ca ngợi vầng trăng tri kỉ của tuổi thơ, của người lính một thời trận mạc, đồng thời gợi nhắc mọi người biết sống ân nghĩa thủy chung, giữ tròn đạo lí tốt đẹp</a:t>
            </a:r>
            <a:r>
              <a:rPr lang="en-US" altLang="en-US" sz="1900" b="0" dirty="0">
                <a:latin typeface="Times New Roman" panose="02020603050405020304" pitchFamily="18" charset="0"/>
                <a:cs typeface="Arial" panose="020B0604020202020204" pitchFamily="34" charset="0"/>
              </a:rPr>
              <a:t>: </a:t>
            </a:r>
            <a:r>
              <a:rPr lang="en-US" altLang="en-US" sz="1900" b="0" dirty="0" err="1">
                <a:latin typeface="Times New Roman" panose="02020603050405020304" pitchFamily="18" charset="0"/>
                <a:cs typeface="Arial" panose="020B0604020202020204" pitchFamily="34" charset="0"/>
              </a:rPr>
              <a:t>Uống</a:t>
            </a:r>
            <a:r>
              <a:rPr lang="en-US" altLang="en-US" sz="1900" b="0" dirty="0">
                <a:latin typeface="Times New Roman" panose="02020603050405020304" pitchFamily="18" charset="0"/>
                <a:cs typeface="Arial" panose="020B0604020202020204" pitchFamily="34" charset="0"/>
              </a:rPr>
              <a:t> </a:t>
            </a:r>
            <a:r>
              <a:rPr lang="en-US" altLang="en-US" sz="1900" b="0" dirty="0" err="1">
                <a:latin typeface="Times New Roman" panose="02020603050405020304" pitchFamily="18" charset="0"/>
                <a:cs typeface="Arial" panose="020B0604020202020204" pitchFamily="34" charset="0"/>
              </a:rPr>
              <a:t>nước</a:t>
            </a:r>
            <a:r>
              <a:rPr lang="en-US" altLang="en-US" sz="1900" b="0" dirty="0">
                <a:latin typeface="Times New Roman" panose="02020603050405020304" pitchFamily="18" charset="0"/>
                <a:cs typeface="Arial" panose="020B0604020202020204" pitchFamily="34" charset="0"/>
              </a:rPr>
              <a:t> </a:t>
            </a:r>
            <a:r>
              <a:rPr lang="en-US" altLang="en-US" sz="1900" b="0" dirty="0" err="1">
                <a:latin typeface="Times New Roman" panose="02020603050405020304" pitchFamily="18" charset="0"/>
                <a:cs typeface="Arial" panose="020B0604020202020204" pitchFamily="34" charset="0"/>
              </a:rPr>
              <a:t>nhớ</a:t>
            </a:r>
            <a:r>
              <a:rPr lang="en-US" altLang="en-US" sz="1900" b="0" dirty="0">
                <a:latin typeface="Times New Roman" panose="02020603050405020304" pitchFamily="18" charset="0"/>
                <a:cs typeface="Arial" panose="020B0604020202020204" pitchFamily="34" charset="0"/>
              </a:rPr>
              <a:t> </a:t>
            </a:r>
            <a:r>
              <a:rPr lang="en-US" altLang="en-US" sz="1900" b="0" dirty="0" err="1">
                <a:latin typeface="Times New Roman" panose="02020603050405020304" pitchFamily="18" charset="0"/>
                <a:cs typeface="Arial" panose="020B0604020202020204" pitchFamily="34" charset="0"/>
              </a:rPr>
              <a:t>nguồn</a:t>
            </a:r>
            <a:r>
              <a:rPr lang="en-US" altLang="en-US" sz="1900" b="0" dirty="0">
                <a:latin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878104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a:extLst>
              <a:ext uri="{FF2B5EF4-FFF2-40B4-BE49-F238E27FC236}">
                <a16:creationId xmlns:a16="http://schemas.microsoft.com/office/drawing/2014/main" id="{4D3AF1F0-B1E7-4AEE-A91E-1E30DDE2B853}"/>
              </a:ext>
            </a:extLst>
          </p:cNvPr>
          <p:cNvSpPr>
            <a:spLocks noChangeShapeType="1"/>
          </p:cNvSpPr>
          <p:nvPr/>
        </p:nvSpPr>
        <p:spPr bwMode="auto">
          <a:xfrm>
            <a:off x="1943622" y="3780954"/>
            <a:ext cx="7924800" cy="38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6" name="AutoShape 7">
            <a:extLst>
              <a:ext uri="{FF2B5EF4-FFF2-40B4-BE49-F238E27FC236}">
                <a16:creationId xmlns:a16="http://schemas.microsoft.com/office/drawing/2014/main" id="{2F0C4EBC-C1FB-424B-B760-8A3D51E9A471}"/>
              </a:ext>
            </a:extLst>
          </p:cNvPr>
          <p:cNvSpPr>
            <a:spLocks/>
          </p:cNvSpPr>
          <p:nvPr/>
        </p:nvSpPr>
        <p:spPr bwMode="auto">
          <a:xfrm rot="-5400000">
            <a:off x="2705622" y="3704754"/>
            <a:ext cx="304800" cy="18288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Text Box 11">
            <a:extLst>
              <a:ext uri="{FF2B5EF4-FFF2-40B4-BE49-F238E27FC236}">
                <a16:creationId xmlns:a16="http://schemas.microsoft.com/office/drawing/2014/main" id="{33A6461C-F6D2-43CE-B200-8F1EEEFFD1E2}"/>
              </a:ext>
            </a:extLst>
          </p:cNvPr>
          <p:cNvSpPr txBox="1">
            <a:spLocks noChangeArrowheads="1"/>
          </p:cNvSpPr>
          <p:nvPr/>
        </p:nvSpPr>
        <p:spPr bwMode="auto">
          <a:xfrm>
            <a:off x="1715022" y="3933354"/>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1945</a:t>
            </a:r>
            <a:endParaRPr lang="vi-VN" altLang="en-US" sz="2000" b="1">
              <a:latin typeface="Times New Roman" panose="02020603050405020304" pitchFamily="18" charset="0"/>
              <a:cs typeface="Times New Roman" panose="02020603050405020304" pitchFamily="18" charset="0"/>
            </a:endParaRPr>
          </a:p>
        </p:txBody>
      </p:sp>
      <p:sp>
        <p:nvSpPr>
          <p:cNvPr id="8" name="Text Box 12">
            <a:extLst>
              <a:ext uri="{FF2B5EF4-FFF2-40B4-BE49-F238E27FC236}">
                <a16:creationId xmlns:a16="http://schemas.microsoft.com/office/drawing/2014/main" id="{7CBE8F3C-0026-4875-B836-6968BCBCB9EF}"/>
              </a:ext>
            </a:extLst>
          </p:cNvPr>
          <p:cNvSpPr txBox="1">
            <a:spLocks noChangeArrowheads="1"/>
          </p:cNvSpPr>
          <p:nvPr/>
        </p:nvSpPr>
        <p:spPr bwMode="auto">
          <a:xfrm>
            <a:off x="3467622" y="3933354"/>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1954</a:t>
            </a:r>
            <a:endParaRPr lang="vi-VN" altLang="en-US" sz="2000" b="1">
              <a:latin typeface="Times New Roman" panose="02020603050405020304" pitchFamily="18" charset="0"/>
              <a:cs typeface="Times New Roman" panose="02020603050405020304" pitchFamily="18" charset="0"/>
            </a:endParaRPr>
          </a:p>
        </p:txBody>
      </p:sp>
      <p:sp>
        <p:nvSpPr>
          <p:cNvPr id="9" name="Rectangle 16">
            <a:extLst>
              <a:ext uri="{FF2B5EF4-FFF2-40B4-BE49-F238E27FC236}">
                <a16:creationId xmlns:a16="http://schemas.microsoft.com/office/drawing/2014/main" id="{41D474E9-0461-4164-BB9F-344E2C69CDBF}"/>
              </a:ext>
            </a:extLst>
          </p:cNvPr>
          <p:cNvSpPr>
            <a:spLocks noChangeArrowheads="1"/>
          </p:cNvSpPr>
          <p:nvPr/>
        </p:nvSpPr>
        <p:spPr bwMode="auto">
          <a:xfrm>
            <a:off x="5677422" y="3933354"/>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1964</a:t>
            </a:r>
            <a:endParaRPr lang="vi-VN" altLang="en-US" sz="2000" b="1">
              <a:latin typeface="Times New Roman" panose="02020603050405020304" pitchFamily="18" charset="0"/>
              <a:cs typeface="Times New Roman" panose="02020603050405020304" pitchFamily="18" charset="0"/>
            </a:endParaRPr>
          </a:p>
        </p:txBody>
      </p:sp>
      <p:sp>
        <p:nvSpPr>
          <p:cNvPr id="10" name="Text Box 17">
            <a:extLst>
              <a:ext uri="{FF2B5EF4-FFF2-40B4-BE49-F238E27FC236}">
                <a16:creationId xmlns:a16="http://schemas.microsoft.com/office/drawing/2014/main" id="{95FED4FF-6A4E-40EC-B471-C4A71BA45797}"/>
              </a:ext>
            </a:extLst>
          </p:cNvPr>
          <p:cNvSpPr txBox="1">
            <a:spLocks noChangeArrowheads="1"/>
          </p:cNvSpPr>
          <p:nvPr/>
        </p:nvSpPr>
        <p:spPr bwMode="auto">
          <a:xfrm>
            <a:off x="7658622" y="3933354"/>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1975</a:t>
            </a:r>
            <a:endParaRPr lang="vi-VN" altLang="en-US" sz="2000" b="1">
              <a:latin typeface="Times New Roman" panose="02020603050405020304" pitchFamily="18" charset="0"/>
              <a:cs typeface="Times New Roman" panose="02020603050405020304" pitchFamily="18" charset="0"/>
            </a:endParaRPr>
          </a:p>
        </p:txBody>
      </p:sp>
      <p:sp>
        <p:nvSpPr>
          <p:cNvPr id="11" name="Text Box 18">
            <a:extLst>
              <a:ext uri="{FF2B5EF4-FFF2-40B4-BE49-F238E27FC236}">
                <a16:creationId xmlns:a16="http://schemas.microsoft.com/office/drawing/2014/main" id="{F0B61E1D-E2E6-46EC-89C9-CA12ADDD6368}"/>
              </a:ext>
            </a:extLst>
          </p:cNvPr>
          <p:cNvSpPr txBox="1">
            <a:spLocks noChangeArrowheads="1"/>
          </p:cNvSpPr>
          <p:nvPr/>
        </p:nvSpPr>
        <p:spPr bwMode="auto">
          <a:xfrm>
            <a:off x="9335022" y="3933354"/>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nay</a:t>
            </a:r>
            <a:endParaRPr lang="vi-VN" altLang="en-US" sz="2000" b="1">
              <a:latin typeface="Times New Roman" panose="02020603050405020304" pitchFamily="18" charset="0"/>
              <a:cs typeface="Times New Roman" panose="02020603050405020304" pitchFamily="18" charset="0"/>
            </a:endParaRPr>
          </a:p>
        </p:txBody>
      </p:sp>
      <p:sp>
        <p:nvSpPr>
          <p:cNvPr id="12" name="AutoShape 19">
            <a:extLst>
              <a:ext uri="{FF2B5EF4-FFF2-40B4-BE49-F238E27FC236}">
                <a16:creationId xmlns:a16="http://schemas.microsoft.com/office/drawing/2014/main" id="{90D7B8C6-255F-44D4-BFB3-CCAF24BDD59A}"/>
              </a:ext>
            </a:extLst>
          </p:cNvPr>
          <p:cNvSpPr>
            <a:spLocks/>
          </p:cNvSpPr>
          <p:nvPr/>
        </p:nvSpPr>
        <p:spPr bwMode="auto">
          <a:xfrm rot="-5400000">
            <a:off x="4763022" y="3704754"/>
            <a:ext cx="304800" cy="18288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AutoShape 20">
            <a:extLst>
              <a:ext uri="{FF2B5EF4-FFF2-40B4-BE49-F238E27FC236}">
                <a16:creationId xmlns:a16="http://schemas.microsoft.com/office/drawing/2014/main" id="{D20B71B5-CA34-40CC-B966-0F0A85D07A1A}"/>
              </a:ext>
            </a:extLst>
          </p:cNvPr>
          <p:cNvSpPr>
            <a:spLocks/>
          </p:cNvSpPr>
          <p:nvPr/>
        </p:nvSpPr>
        <p:spPr bwMode="auto">
          <a:xfrm rot="-5400000">
            <a:off x="6820422" y="3704754"/>
            <a:ext cx="304800" cy="18288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 name="AutoShape 21">
            <a:extLst>
              <a:ext uri="{FF2B5EF4-FFF2-40B4-BE49-F238E27FC236}">
                <a16:creationId xmlns:a16="http://schemas.microsoft.com/office/drawing/2014/main" id="{676DD584-A2A1-43D4-BB32-3A566A233DEE}"/>
              </a:ext>
            </a:extLst>
          </p:cNvPr>
          <p:cNvSpPr>
            <a:spLocks/>
          </p:cNvSpPr>
          <p:nvPr/>
        </p:nvSpPr>
        <p:spPr bwMode="auto">
          <a:xfrm rot="-5400000">
            <a:off x="8801622" y="3704754"/>
            <a:ext cx="304800" cy="1828800"/>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 name="Text Box 22">
            <a:extLst>
              <a:ext uri="{FF2B5EF4-FFF2-40B4-BE49-F238E27FC236}">
                <a16:creationId xmlns:a16="http://schemas.microsoft.com/office/drawing/2014/main" id="{5662C538-34CC-47F5-B586-1E9F4E0351B7}"/>
              </a:ext>
            </a:extLst>
          </p:cNvPr>
          <p:cNvSpPr txBox="1">
            <a:spLocks noChangeArrowheads="1"/>
          </p:cNvSpPr>
          <p:nvPr/>
        </p:nvSpPr>
        <p:spPr bwMode="auto">
          <a:xfrm>
            <a:off x="2019822" y="3231158"/>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err="1">
                <a:solidFill>
                  <a:srgbClr val="993366"/>
                </a:solidFill>
                <a:latin typeface="Times New Roman" panose="02020603050405020304" pitchFamily="18" charset="0"/>
                <a:cs typeface="Times New Roman" panose="02020603050405020304" pitchFamily="18" charset="0"/>
              </a:rPr>
              <a:t>Chống</a:t>
            </a:r>
            <a:r>
              <a:rPr lang="en-US" altLang="en-US" sz="2000" b="1" dirty="0">
                <a:solidFill>
                  <a:srgbClr val="993366"/>
                </a:solidFill>
                <a:latin typeface="Times New Roman" panose="02020603050405020304" pitchFamily="18" charset="0"/>
                <a:cs typeface="Times New Roman" panose="02020603050405020304" pitchFamily="18" charset="0"/>
              </a:rPr>
              <a:t> </a:t>
            </a:r>
            <a:r>
              <a:rPr lang="en-US" altLang="en-US" sz="2000" b="1" dirty="0" err="1">
                <a:solidFill>
                  <a:srgbClr val="993366"/>
                </a:solidFill>
                <a:latin typeface="Times New Roman" panose="02020603050405020304" pitchFamily="18" charset="0"/>
                <a:cs typeface="Times New Roman" panose="02020603050405020304" pitchFamily="18" charset="0"/>
              </a:rPr>
              <a:t>Pháp</a:t>
            </a:r>
            <a:endParaRPr lang="vi-VN" altLang="en-US" sz="2000" b="1" dirty="0">
              <a:solidFill>
                <a:srgbClr val="993366"/>
              </a:solidFill>
              <a:latin typeface="Times New Roman" panose="02020603050405020304" pitchFamily="18" charset="0"/>
              <a:cs typeface="Times New Roman" panose="02020603050405020304" pitchFamily="18" charset="0"/>
            </a:endParaRPr>
          </a:p>
        </p:txBody>
      </p:sp>
      <p:sp>
        <p:nvSpPr>
          <p:cNvPr id="16" name="Text Box 23">
            <a:extLst>
              <a:ext uri="{FF2B5EF4-FFF2-40B4-BE49-F238E27FC236}">
                <a16:creationId xmlns:a16="http://schemas.microsoft.com/office/drawing/2014/main" id="{7429E0B5-BC54-483C-B42E-365D710BDCB1}"/>
              </a:ext>
            </a:extLst>
          </p:cNvPr>
          <p:cNvSpPr txBox="1">
            <a:spLocks noChangeArrowheads="1"/>
          </p:cNvSpPr>
          <p:nvPr/>
        </p:nvSpPr>
        <p:spPr bwMode="auto">
          <a:xfrm>
            <a:off x="3962922" y="2701720"/>
            <a:ext cx="182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err="1">
                <a:solidFill>
                  <a:srgbClr val="333399"/>
                </a:solidFill>
                <a:latin typeface="Times New Roman" panose="02020603050405020304" pitchFamily="18" charset="0"/>
                <a:cs typeface="Times New Roman" panose="02020603050405020304" pitchFamily="18" charset="0"/>
              </a:rPr>
              <a:t>Miền</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Bắc</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hòa</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bình</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sau</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chống</a:t>
            </a: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dirty="0" err="1">
                <a:solidFill>
                  <a:srgbClr val="333399"/>
                </a:solidFill>
                <a:latin typeface="Times New Roman" panose="02020603050405020304" pitchFamily="18" charset="0"/>
                <a:cs typeface="Times New Roman" panose="02020603050405020304" pitchFamily="18" charset="0"/>
              </a:rPr>
              <a:t>Pháp</a:t>
            </a:r>
            <a:endParaRPr lang="vi-VN" altLang="en-US" sz="2000" b="1" dirty="0">
              <a:solidFill>
                <a:srgbClr val="333399"/>
              </a:solidFill>
              <a:latin typeface="Times New Roman" panose="02020603050405020304" pitchFamily="18" charset="0"/>
              <a:cs typeface="Times New Roman" panose="02020603050405020304" pitchFamily="18" charset="0"/>
            </a:endParaRPr>
          </a:p>
        </p:txBody>
      </p:sp>
      <p:sp>
        <p:nvSpPr>
          <p:cNvPr id="17" name="Text Box 24">
            <a:extLst>
              <a:ext uri="{FF2B5EF4-FFF2-40B4-BE49-F238E27FC236}">
                <a16:creationId xmlns:a16="http://schemas.microsoft.com/office/drawing/2014/main" id="{18158BF7-8660-4C25-8466-7C565DE28CF9}"/>
              </a:ext>
            </a:extLst>
          </p:cNvPr>
          <p:cNvSpPr txBox="1">
            <a:spLocks noChangeArrowheads="1"/>
          </p:cNvSpPr>
          <p:nvPr/>
        </p:nvSpPr>
        <p:spPr bwMode="auto">
          <a:xfrm>
            <a:off x="6095999" y="3247554"/>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err="1">
                <a:solidFill>
                  <a:srgbClr val="CC3300"/>
                </a:solidFill>
                <a:latin typeface="Times New Roman" panose="02020603050405020304" pitchFamily="18" charset="0"/>
                <a:cs typeface="Times New Roman" panose="02020603050405020304" pitchFamily="18" charset="0"/>
              </a:rPr>
              <a:t>Chống</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Mĩ</a:t>
            </a:r>
            <a:endParaRPr lang="vi-VN" altLang="en-US" sz="2000" b="1" dirty="0">
              <a:solidFill>
                <a:srgbClr val="CC3300"/>
              </a:solidFill>
              <a:latin typeface="Times New Roman" panose="02020603050405020304" pitchFamily="18" charset="0"/>
              <a:cs typeface="Times New Roman" panose="02020603050405020304" pitchFamily="18" charset="0"/>
            </a:endParaRPr>
          </a:p>
        </p:txBody>
      </p:sp>
      <p:sp>
        <p:nvSpPr>
          <p:cNvPr id="18" name="Text Box 25">
            <a:extLst>
              <a:ext uri="{FF2B5EF4-FFF2-40B4-BE49-F238E27FC236}">
                <a16:creationId xmlns:a16="http://schemas.microsoft.com/office/drawing/2014/main" id="{DFBF5CD3-670E-45E0-B468-AF96CFA22296}"/>
              </a:ext>
            </a:extLst>
          </p:cNvPr>
          <p:cNvSpPr txBox="1">
            <a:spLocks noChangeArrowheads="1"/>
          </p:cNvSpPr>
          <p:nvPr/>
        </p:nvSpPr>
        <p:spPr bwMode="auto">
          <a:xfrm>
            <a:off x="8038575" y="3296088"/>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err="1">
                <a:solidFill>
                  <a:srgbClr val="008000"/>
                </a:solidFill>
                <a:latin typeface="Times New Roman" panose="02020603050405020304" pitchFamily="18" charset="0"/>
                <a:cs typeface="Times New Roman" panose="02020603050405020304" pitchFamily="18" charset="0"/>
              </a:rPr>
              <a:t>Hòa</a:t>
            </a:r>
            <a:r>
              <a:rPr lang="en-US" altLang="en-US" sz="2000" b="1" dirty="0">
                <a:solidFill>
                  <a:srgbClr val="008000"/>
                </a:solidFill>
                <a:latin typeface="Times New Roman" panose="02020603050405020304" pitchFamily="18" charset="0"/>
                <a:cs typeface="Times New Roman" panose="02020603050405020304" pitchFamily="18" charset="0"/>
              </a:rPr>
              <a:t> </a:t>
            </a:r>
            <a:r>
              <a:rPr lang="en-US" altLang="en-US" sz="2000" b="1" dirty="0" err="1">
                <a:solidFill>
                  <a:srgbClr val="008000"/>
                </a:solidFill>
                <a:latin typeface="Times New Roman" panose="02020603050405020304" pitchFamily="18" charset="0"/>
                <a:cs typeface="Times New Roman" panose="02020603050405020304" pitchFamily="18" charset="0"/>
              </a:rPr>
              <a:t>bình</a:t>
            </a:r>
            <a:endParaRPr lang="vi-VN" altLang="en-US" sz="2000" b="1" dirty="0">
              <a:solidFill>
                <a:srgbClr val="008000"/>
              </a:solidFill>
              <a:latin typeface="Times New Roman" panose="02020603050405020304" pitchFamily="18" charset="0"/>
              <a:cs typeface="Times New Roman" panose="02020603050405020304" pitchFamily="18" charset="0"/>
            </a:endParaRPr>
          </a:p>
        </p:txBody>
      </p:sp>
      <p:sp>
        <p:nvSpPr>
          <p:cNvPr id="19" name="Text Box 26">
            <a:extLst>
              <a:ext uri="{FF2B5EF4-FFF2-40B4-BE49-F238E27FC236}">
                <a16:creationId xmlns:a16="http://schemas.microsoft.com/office/drawing/2014/main" id="{564953A7-27BA-4A53-B207-A8285F3F455D}"/>
              </a:ext>
            </a:extLst>
          </p:cNvPr>
          <p:cNvSpPr txBox="1">
            <a:spLocks noChangeArrowheads="1"/>
          </p:cNvSpPr>
          <p:nvPr/>
        </p:nvSpPr>
        <p:spPr bwMode="auto">
          <a:xfrm>
            <a:off x="1943622" y="4908079"/>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i="1" dirty="0" err="1">
                <a:solidFill>
                  <a:srgbClr val="993366"/>
                </a:solidFill>
                <a:latin typeface="Times New Roman" panose="02020603050405020304" pitchFamily="18" charset="0"/>
                <a:cs typeface="Times New Roman" panose="02020603050405020304" pitchFamily="18" charset="0"/>
              </a:rPr>
              <a:t>Đồng</a:t>
            </a:r>
            <a:r>
              <a:rPr lang="en-US" altLang="en-US" sz="2000" b="1" i="1" dirty="0">
                <a:solidFill>
                  <a:srgbClr val="993366"/>
                </a:solidFill>
                <a:latin typeface="Times New Roman" panose="02020603050405020304" pitchFamily="18" charset="0"/>
                <a:cs typeface="Times New Roman" panose="02020603050405020304" pitchFamily="18" charset="0"/>
              </a:rPr>
              <a:t> </a:t>
            </a:r>
            <a:r>
              <a:rPr lang="en-US" altLang="en-US" sz="2000" b="1" i="1" dirty="0" err="1">
                <a:solidFill>
                  <a:srgbClr val="993366"/>
                </a:solidFill>
                <a:latin typeface="Times New Roman" panose="02020603050405020304" pitchFamily="18" charset="0"/>
                <a:cs typeface="Times New Roman" panose="02020603050405020304" pitchFamily="18" charset="0"/>
              </a:rPr>
              <a:t>chí</a:t>
            </a:r>
            <a:endParaRPr lang="vi-VN" altLang="en-US" sz="2000" b="1" i="1" dirty="0">
              <a:solidFill>
                <a:srgbClr val="993366"/>
              </a:solidFill>
              <a:latin typeface="Times New Roman" panose="02020603050405020304" pitchFamily="18" charset="0"/>
              <a:cs typeface="Times New Roman" panose="02020603050405020304" pitchFamily="18" charset="0"/>
            </a:endParaRPr>
          </a:p>
        </p:txBody>
      </p:sp>
      <p:sp>
        <p:nvSpPr>
          <p:cNvPr id="20" name="Text Box 27">
            <a:extLst>
              <a:ext uri="{FF2B5EF4-FFF2-40B4-BE49-F238E27FC236}">
                <a16:creationId xmlns:a16="http://schemas.microsoft.com/office/drawing/2014/main" id="{FA57CB95-2749-4260-BA3E-60001C75C78C}"/>
              </a:ext>
            </a:extLst>
          </p:cNvPr>
          <p:cNvSpPr txBox="1">
            <a:spLocks noChangeArrowheads="1"/>
          </p:cNvSpPr>
          <p:nvPr/>
        </p:nvSpPr>
        <p:spPr bwMode="auto">
          <a:xfrm>
            <a:off x="4116669" y="4840923"/>
            <a:ext cx="175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None/>
            </a:pPr>
            <a:r>
              <a:rPr lang="en-US" altLang="en-US" sz="2000" b="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Đoàn</a:t>
            </a:r>
            <a:r>
              <a:rPr lang="en-US" altLang="en-US" sz="2000" b="1" i="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thuyền</a:t>
            </a:r>
            <a:r>
              <a:rPr lang="en-US" altLang="en-US" sz="2000" b="1" i="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đánh</a:t>
            </a:r>
            <a:r>
              <a:rPr lang="en-US" altLang="en-US" sz="2000" b="1" i="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cá</a:t>
            </a:r>
            <a:endParaRPr lang="en-US" altLang="en-US" sz="2000" b="1" i="1" dirty="0">
              <a:solidFill>
                <a:srgbClr val="333399"/>
              </a:solidFill>
              <a:latin typeface="Times New Roman" panose="02020603050405020304" pitchFamily="18" charset="0"/>
              <a:cs typeface="Times New Roman" panose="02020603050405020304" pitchFamily="18" charset="0"/>
            </a:endParaRPr>
          </a:p>
          <a:p>
            <a:pPr eaLnBrk="1" hangingPunct="1">
              <a:spcBef>
                <a:spcPts val="0"/>
              </a:spcBef>
              <a:buNone/>
            </a:pPr>
            <a:r>
              <a:rPr lang="en-US" altLang="en-US" sz="2000" b="1" i="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Bếp</a:t>
            </a:r>
            <a:r>
              <a:rPr lang="en-US" altLang="en-US" sz="2000" b="1" i="1" dirty="0">
                <a:solidFill>
                  <a:srgbClr val="333399"/>
                </a:solidFill>
                <a:latin typeface="Times New Roman" panose="02020603050405020304" pitchFamily="18" charset="0"/>
                <a:cs typeface="Times New Roman" panose="02020603050405020304" pitchFamily="18" charset="0"/>
              </a:rPr>
              <a:t> </a:t>
            </a:r>
            <a:r>
              <a:rPr lang="en-US" altLang="en-US" sz="2000" b="1" i="1" dirty="0" err="1">
                <a:solidFill>
                  <a:srgbClr val="333399"/>
                </a:solidFill>
                <a:latin typeface="Times New Roman" panose="02020603050405020304" pitchFamily="18" charset="0"/>
                <a:cs typeface="Times New Roman" panose="02020603050405020304" pitchFamily="18" charset="0"/>
              </a:rPr>
              <a:t>lửa</a:t>
            </a:r>
            <a:endParaRPr lang="en-US" altLang="en-US" sz="2000" b="1" i="1" dirty="0">
              <a:solidFill>
                <a:srgbClr val="333399"/>
              </a:solidFill>
              <a:latin typeface="Times New Roman" panose="02020603050405020304" pitchFamily="18" charset="0"/>
              <a:cs typeface="Times New Roman" panose="02020603050405020304" pitchFamily="18" charset="0"/>
            </a:endParaRPr>
          </a:p>
        </p:txBody>
      </p:sp>
      <p:sp>
        <p:nvSpPr>
          <p:cNvPr id="21" name="Text Box 28">
            <a:extLst>
              <a:ext uri="{FF2B5EF4-FFF2-40B4-BE49-F238E27FC236}">
                <a16:creationId xmlns:a16="http://schemas.microsoft.com/office/drawing/2014/main" id="{4CFE4D54-FBEA-4590-BB7C-7CDD7567C999}"/>
              </a:ext>
            </a:extLst>
          </p:cNvPr>
          <p:cNvSpPr txBox="1">
            <a:spLocks noChangeArrowheads="1"/>
          </p:cNvSpPr>
          <p:nvPr/>
        </p:nvSpPr>
        <p:spPr bwMode="auto">
          <a:xfrm>
            <a:off x="6339496" y="4792675"/>
            <a:ext cx="154772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i="1" dirty="0" err="1">
                <a:solidFill>
                  <a:srgbClr val="CC3300"/>
                </a:solidFill>
                <a:latin typeface="Times New Roman" panose="02020603050405020304" pitchFamily="18" charset="0"/>
                <a:cs typeface="Times New Roman" panose="02020603050405020304" pitchFamily="18" charset="0"/>
              </a:rPr>
              <a:t>Bài</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thơ</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về</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tiểu</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đội</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xe</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không</a:t>
            </a:r>
            <a:r>
              <a:rPr lang="en-US" altLang="en-US" sz="2000" b="1" i="1" dirty="0">
                <a:solidFill>
                  <a:srgbClr val="CC3300"/>
                </a:solidFill>
                <a:latin typeface="Times New Roman" panose="02020603050405020304" pitchFamily="18" charset="0"/>
                <a:cs typeface="Times New Roman" panose="02020603050405020304" pitchFamily="18" charset="0"/>
              </a:rPr>
              <a:t> </a:t>
            </a:r>
            <a:r>
              <a:rPr lang="en-US" altLang="en-US" sz="2000" b="1" i="1" dirty="0" err="1">
                <a:solidFill>
                  <a:srgbClr val="CC3300"/>
                </a:solidFill>
                <a:latin typeface="Times New Roman" panose="02020603050405020304" pitchFamily="18" charset="0"/>
                <a:cs typeface="Times New Roman" panose="02020603050405020304" pitchFamily="18" charset="0"/>
              </a:rPr>
              <a:t>kính</a:t>
            </a:r>
            <a:endParaRPr lang="en-US" altLang="en-US" sz="2000" b="1" i="1" dirty="0">
              <a:solidFill>
                <a:srgbClr val="CC3300"/>
              </a:solidFill>
              <a:latin typeface="Times New Roman" panose="02020603050405020304" pitchFamily="18" charset="0"/>
              <a:cs typeface="Times New Roman" panose="02020603050405020304" pitchFamily="18" charset="0"/>
            </a:endParaRPr>
          </a:p>
        </p:txBody>
      </p:sp>
      <p:sp>
        <p:nvSpPr>
          <p:cNvPr id="22" name="Text Box 29">
            <a:extLst>
              <a:ext uri="{FF2B5EF4-FFF2-40B4-BE49-F238E27FC236}">
                <a16:creationId xmlns:a16="http://schemas.microsoft.com/office/drawing/2014/main" id="{6898DB34-8644-419D-8842-A84A8BA93B9B}"/>
              </a:ext>
            </a:extLst>
          </p:cNvPr>
          <p:cNvSpPr txBox="1">
            <a:spLocks noChangeArrowheads="1"/>
          </p:cNvSpPr>
          <p:nvPr/>
        </p:nvSpPr>
        <p:spPr bwMode="auto">
          <a:xfrm>
            <a:off x="8434996" y="4900565"/>
            <a:ext cx="22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i="1" dirty="0" err="1">
                <a:solidFill>
                  <a:srgbClr val="008000"/>
                </a:solidFill>
                <a:latin typeface="Times New Roman" panose="02020603050405020304" pitchFamily="18" charset="0"/>
                <a:cs typeface="Times New Roman" panose="02020603050405020304" pitchFamily="18" charset="0"/>
              </a:rPr>
              <a:t>Ánh</a:t>
            </a:r>
            <a:r>
              <a:rPr lang="en-US" altLang="en-US" sz="2000" b="1" i="1" dirty="0">
                <a:solidFill>
                  <a:srgbClr val="008000"/>
                </a:solidFill>
                <a:latin typeface="Times New Roman" panose="02020603050405020304" pitchFamily="18" charset="0"/>
                <a:cs typeface="Times New Roman" panose="02020603050405020304" pitchFamily="18" charset="0"/>
              </a:rPr>
              <a:t> </a:t>
            </a:r>
            <a:r>
              <a:rPr lang="en-US" altLang="en-US" sz="2000" b="1" i="1" dirty="0" err="1">
                <a:solidFill>
                  <a:srgbClr val="008000"/>
                </a:solidFill>
                <a:latin typeface="Times New Roman" panose="02020603050405020304" pitchFamily="18" charset="0"/>
                <a:cs typeface="Times New Roman" panose="02020603050405020304" pitchFamily="18" charset="0"/>
              </a:rPr>
              <a:t>trăng</a:t>
            </a:r>
            <a:endParaRPr lang="en-US" altLang="en-US" sz="2000" b="1" i="1" dirty="0">
              <a:solidFill>
                <a:srgbClr val="008000"/>
              </a:solidFill>
              <a:latin typeface="Times New Roman" panose="02020603050405020304" pitchFamily="18" charset="0"/>
              <a:cs typeface="Times New Roman" panose="02020603050405020304" pitchFamily="18" charset="0"/>
            </a:endParaRPr>
          </a:p>
        </p:txBody>
      </p:sp>
      <p:sp>
        <p:nvSpPr>
          <p:cNvPr id="23" name="Text Box 30">
            <a:extLst>
              <a:ext uri="{FF2B5EF4-FFF2-40B4-BE49-F238E27FC236}">
                <a16:creationId xmlns:a16="http://schemas.microsoft.com/office/drawing/2014/main" id="{4850C619-78D2-4A05-ADE7-993B556BC137}"/>
              </a:ext>
            </a:extLst>
          </p:cNvPr>
          <p:cNvSpPr txBox="1">
            <a:spLocks noChangeArrowheads="1"/>
          </p:cNvSpPr>
          <p:nvPr/>
        </p:nvSpPr>
        <p:spPr bwMode="auto">
          <a:xfrm>
            <a:off x="3924822" y="1722692"/>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b="1" dirty="0">
                <a:solidFill>
                  <a:srgbClr val="0000FF"/>
                </a:solidFill>
                <a:sym typeface="Wingdings" panose="05000000000000000000" pitchFamily="2" charset="2"/>
              </a:rPr>
              <a:t> </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giai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đoạn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sáng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tác</a:t>
            </a:r>
            <a:endParaRPr lang="vi-VN" altLang="en-US" b="1" dirty="0">
              <a:solidFill>
                <a:srgbClr val="0000FF"/>
              </a:solidFill>
              <a:latin typeface="Times New Roman" panose="02020603050405020304" pitchFamily="18" charset="0"/>
              <a:cs typeface="Times New Roman" panose="02020603050405020304" pitchFamily="18" charset="0"/>
            </a:endParaRPr>
          </a:p>
        </p:txBody>
      </p:sp>
      <p:sp>
        <p:nvSpPr>
          <p:cNvPr id="24" name="Line 32">
            <a:extLst>
              <a:ext uri="{FF2B5EF4-FFF2-40B4-BE49-F238E27FC236}">
                <a16:creationId xmlns:a16="http://schemas.microsoft.com/office/drawing/2014/main" id="{10EBC826-838F-4ED8-A95C-60355164F336}"/>
              </a:ext>
            </a:extLst>
          </p:cNvPr>
          <p:cNvSpPr>
            <a:spLocks noChangeShapeType="1"/>
          </p:cNvSpPr>
          <p:nvPr/>
        </p:nvSpPr>
        <p:spPr bwMode="auto">
          <a:xfrm>
            <a:off x="7963422" y="3628554"/>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5" name="Line 33">
            <a:extLst>
              <a:ext uri="{FF2B5EF4-FFF2-40B4-BE49-F238E27FC236}">
                <a16:creationId xmlns:a16="http://schemas.microsoft.com/office/drawing/2014/main" id="{1FE7DA56-4975-4CF9-88B0-4A4F1159CA98}"/>
              </a:ext>
            </a:extLst>
          </p:cNvPr>
          <p:cNvSpPr>
            <a:spLocks noChangeShapeType="1"/>
          </p:cNvSpPr>
          <p:nvPr/>
        </p:nvSpPr>
        <p:spPr bwMode="auto">
          <a:xfrm flipV="1">
            <a:off x="5982222" y="3628554"/>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6" name="Line 34">
            <a:extLst>
              <a:ext uri="{FF2B5EF4-FFF2-40B4-BE49-F238E27FC236}">
                <a16:creationId xmlns:a16="http://schemas.microsoft.com/office/drawing/2014/main" id="{51362376-C5BE-43D1-B8B7-3FF6F1BEECEA}"/>
              </a:ext>
            </a:extLst>
          </p:cNvPr>
          <p:cNvSpPr>
            <a:spLocks noChangeShapeType="1"/>
          </p:cNvSpPr>
          <p:nvPr/>
        </p:nvSpPr>
        <p:spPr bwMode="auto">
          <a:xfrm flipH="1">
            <a:off x="3848622" y="3628554"/>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 name="Line 35">
            <a:extLst>
              <a:ext uri="{FF2B5EF4-FFF2-40B4-BE49-F238E27FC236}">
                <a16:creationId xmlns:a16="http://schemas.microsoft.com/office/drawing/2014/main" id="{01F2257C-61EE-4D8A-AC03-521580B464E7}"/>
              </a:ext>
            </a:extLst>
          </p:cNvPr>
          <p:cNvSpPr>
            <a:spLocks noChangeShapeType="1"/>
          </p:cNvSpPr>
          <p:nvPr/>
        </p:nvSpPr>
        <p:spPr bwMode="auto">
          <a:xfrm flipV="1">
            <a:off x="1943622" y="3628554"/>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8" name="Text Box 5">
            <a:extLst>
              <a:ext uri="{FF2B5EF4-FFF2-40B4-BE49-F238E27FC236}">
                <a16:creationId xmlns:a16="http://schemas.microsoft.com/office/drawing/2014/main" id="{DC47A8B0-924A-4F4E-8137-EE55437F0D62}"/>
              </a:ext>
            </a:extLst>
          </p:cNvPr>
          <p:cNvSpPr txBox="1">
            <a:spLocks noChangeArrowheads="1"/>
          </p:cNvSpPr>
          <p:nvPr/>
        </p:nvSpPr>
        <p:spPr bwMode="auto">
          <a:xfrm>
            <a:off x="441944" y="1091625"/>
            <a:ext cx="113081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Thơ</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hiện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đại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Việt</a:t>
            </a:r>
            <a:r>
              <a:rPr lang="en-US" altLang="en-US" b="1" dirty="0">
                <a:solidFill>
                  <a:srgbClr val="FF0000"/>
                </a:solidFill>
                <a:latin typeface="Times New Roman" panose="02020603050405020304" pitchFamily="18" charset="0"/>
                <a:cs typeface="Times New Roman" panose="02020603050405020304" pitchFamily="18" charset="0"/>
              </a:rPr>
              <a:t> Nam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sau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Tám</a:t>
            </a:r>
            <a:r>
              <a:rPr lang="en-US" altLang="en-US" b="1" dirty="0">
                <a:solidFill>
                  <a:srgbClr val="FF0000"/>
                </a:solidFill>
                <a:latin typeface="Times New Roman" panose="02020603050405020304" pitchFamily="18" charset="0"/>
                <a:cs typeface="Times New Roman" panose="02020603050405020304" pitchFamily="18" charset="0"/>
              </a:rPr>
              <a:t> 1945</a:t>
            </a:r>
          </a:p>
        </p:txBody>
      </p:sp>
      <p:pic>
        <p:nvPicPr>
          <p:cNvPr id="29" name="图片 3" descr="花4">
            <a:extLst>
              <a:ext uri="{FF2B5EF4-FFF2-40B4-BE49-F238E27FC236}">
                <a16:creationId xmlns:a16="http://schemas.microsoft.com/office/drawing/2014/main" id="{B4ACDCA2-4007-4CFB-B263-D767B3286FEF}"/>
              </a:ext>
            </a:extLst>
          </p:cNvPr>
          <p:cNvPicPr>
            <a:picLocks noChangeAspect="1"/>
          </p:cNvPicPr>
          <p:nvPr/>
        </p:nvPicPr>
        <p:blipFill>
          <a:blip r:embed="rId2"/>
          <a:stretch>
            <a:fillRect/>
          </a:stretch>
        </p:blipFill>
        <p:spPr>
          <a:xfrm flipV="1">
            <a:off x="8891270" y="0"/>
            <a:ext cx="3300730" cy="1352811"/>
          </a:xfrm>
          <a:prstGeom prst="rect">
            <a:avLst/>
          </a:prstGeom>
        </p:spPr>
      </p:pic>
      <p:pic>
        <p:nvPicPr>
          <p:cNvPr id="30" name="图片 4" descr="花5">
            <a:extLst>
              <a:ext uri="{FF2B5EF4-FFF2-40B4-BE49-F238E27FC236}">
                <a16:creationId xmlns:a16="http://schemas.microsoft.com/office/drawing/2014/main" id="{F25E2EE9-4EB8-4C70-8C51-0C4160422491}"/>
              </a:ext>
            </a:extLst>
          </p:cNvPr>
          <p:cNvPicPr>
            <a:picLocks noChangeAspect="1"/>
          </p:cNvPicPr>
          <p:nvPr/>
        </p:nvPicPr>
        <p:blipFill>
          <a:blip r:embed="rId3"/>
          <a:stretch>
            <a:fillRect/>
          </a:stretch>
        </p:blipFill>
        <p:spPr>
          <a:xfrm>
            <a:off x="-15240" y="5411470"/>
            <a:ext cx="3821430" cy="1457325"/>
          </a:xfrm>
          <a:prstGeom prst="rect">
            <a:avLst/>
          </a:prstGeom>
        </p:spPr>
      </p:pic>
    </p:spTree>
    <p:extLst>
      <p:ext uri="{BB962C8B-B14F-4D97-AF65-F5344CB8AC3E}">
        <p14:creationId xmlns:p14="http://schemas.microsoft.com/office/powerpoint/2010/main" val="9818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slide(fromBottom)">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fade">
                                      <p:cBhvr>
                                        <p:cTn id="12" dur="1000"/>
                                        <p:tgtEl>
                                          <p:spTgt spid="20">
                                            <p:txEl>
                                              <p:pRg st="0" end="0"/>
                                            </p:txEl>
                                          </p:spTgt>
                                        </p:tgtEl>
                                      </p:cBhvr>
                                    </p:animEffect>
                                    <p:anim calcmode="lin" valueType="num">
                                      <p:cBhvr>
                                        <p:cTn id="1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20">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Effect transition="in" filter="fade">
                                      <p:cBhvr>
                                        <p:cTn id="20" dur="1000"/>
                                        <p:tgtEl>
                                          <p:spTgt spid="20">
                                            <p:txEl>
                                              <p:pRg st="1" end="1"/>
                                            </p:txEl>
                                          </p:spTgt>
                                        </p:tgtEl>
                                      </p:cBhvr>
                                    </p:animEffect>
                                    <p:anim calcmode="lin" valueType="num">
                                      <p:cBhvr>
                                        <p:cTn id="21"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20">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down)">
                                      <p:cBhvr>
                                        <p:cTn id="28" dur="580">
                                          <p:stCondLst>
                                            <p:cond delay="0"/>
                                          </p:stCondLst>
                                        </p:cTn>
                                        <p:tgtEl>
                                          <p:spTgt spid="21">
                                            <p:txEl>
                                              <p:pRg st="0" end="0"/>
                                            </p:txEl>
                                          </p:spTgt>
                                        </p:tgtEl>
                                      </p:cBhvr>
                                    </p:animEffect>
                                    <p:anim calcmode="lin" valueType="num">
                                      <p:cBhvr>
                                        <p:cTn id="29" dur="1822" tmFilter="0,0; 0.14,0.36; 0.43,0.73; 0.71,0.91; 1.0,1.0">
                                          <p:stCondLst>
                                            <p:cond delay="0"/>
                                          </p:stCondLst>
                                        </p:cTn>
                                        <p:tgtEl>
                                          <p:spTgt spid="21">
                                            <p:txEl>
                                              <p:pRg st="0" end="0"/>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1">
                                            <p:txEl>
                                              <p:pRg st="0" end="0"/>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1">
                                            <p:txEl>
                                              <p:pRg st="0" end="0"/>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1">
                                            <p:txEl>
                                              <p:pRg st="0" end="0"/>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1">
                                            <p:txEl>
                                              <p:pRg st="0" end="0"/>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1">
                                            <p:txEl>
                                              <p:pRg st="0" end="0"/>
                                            </p:txEl>
                                          </p:spTgt>
                                        </p:tgtEl>
                                      </p:cBhvr>
                                      <p:to x="100000" y="60000"/>
                                    </p:animScale>
                                    <p:animScale>
                                      <p:cBhvr>
                                        <p:cTn id="35" dur="166" decel="50000">
                                          <p:stCondLst>
                                            <p:cond delay="676"/>
                                          </p:stCondLst>
                                        </p:cTn>
                                        <p:tgtEl>
                                          <p:spTgt spid="21">
                                            <p:txEl>
                                              <p:pRg st="0" end="0"/>
                                            </p:txEl>
                                          </p:spTgt>
                                        </p:tgtEl>
                                      </p:cBhvr>
                                      <p:to x="100000" y="100000"/>
                                    </p:animScale>
                                    <p:animScale>
                                      <p:cBhvr>
                                        <p:cTn id="36" dur="26">
                                          <p:stCondLst>
                                            <p:cond delay="1312"/>
                                          </p:stCondLst>
                                        </p:cTn>
                                        <p:tgtEl>
                                          <p:spTgt spid="21">
                                            <p:txEl>
                                              <p:pRg st="0" end="0"/>
                                            </p:txEl>
                                          </p:spTgt>
                                        </p:tgtEl>
                                      </p:cBhvr>
                                      <p:to x="100000" y="80000"/>
                                    </p:animScale>
                                    <p:animScale>
                                      <p:cBhvr>
                                        <p:cTn id="37" dur="166" decel="50000">
                                          <p:stCondLst>
                                            <p:cond delay="1338"/>
                                          </p:stCondLst>
                                        </p:cTn>
                                        <p:tgtEl>
                                          <p:spTgt spid="21">
                                            <p:txEl>
                                              <p:pRg st="0" end="0"/>
                                            </p:txEl>
                                          </p:spTgt>
                                        </p:tgtEl>
                                      </p:cBhvr>
                                      <p:to x="100000" y="100000"/>
                                    </p:animScale>
                                    <p:animScale>
                                      <p:cBhvr>
                                        <p:cTn id="38" dur="26">
                                          <p:stCondLst>
                                            <p:cond delay="1642"/>
                                          </p:stCondLst>
                                        </p:cTn>
                                        <p:tgtEl>
                                          <p:spTgt spid="21">
                                            <p:txEl>
                                              <p:pRg st="0" end="0"/>
                                            </p:txEl>
                                          </p:spTgt>
                                        </p:tgtEl>
                                      </p:cBhvr>
                                      <p:to x="100000" y="90000"/>
                                    </p:animScale>
                                    <p:animScale>
                                      <p:cBhvr>
                                        <p:cTn id="39" dur="166" decel="50000">
                                          <p:stCondLst>
                                            <p:cond delay="1668"/>
                                          </p:stCondLst>
                                        </p:cTn>
                                        <p:tgtEl>
                                          <p:spTgt spid="21">
                                            <p:txEl>
                                              <p:pRg st="0" end="0"/>
                                            </p:txEl>
                                          </p:spTgt>
                                        </p:tgtEl>
                                      </p:cBhvr>
                                      <p:to x="100000" y="100000"/>
                                    </p:animScale>
                                    <p:animScale>
                                      <p:cBhvr>
                                        <p:cTn id="40" dur="26">
                                          <p:stCondLst>
                                            <p:cond delay="1808"/>
                                          </p:stCondLst>
                                        </p:cTn>
                                        <p:tgtEl>
                                          <p:spTgt spid="21">
                                            <p:txEl>
                                              <p:pRg st="0" end="0"/>
                                            </p:txEl>
                                          </p:spTgt>
                                        </p:tgtEl>
                                      </p:cBhvr>
                                      <p:to x="100000" y="95000"/>
                                    </p:animScale>
                                    <p:animScale>
                                      <p:cBhvr>
                                        <p:cTn id="41" dur="166" decel="50000">
                                          <p:stCondLst>
                                            <p:cond delay="1834"/>
                                          </p:stCondLst>
                                        </p:cTn>
                                        <p:tgtEl>
                                          <p:spTgt spid="21">
                                            <p:txEl>
                                              <p:pRg st="0" end="0"/>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22">
                                            <p:txEl>
                                              <p:pRg st="0" end="0"/>
                                            </p:txEl>
                                          </p:spTgt>
                                        </p:tgtEl>
                                        <p:attrNameLst>
                                          <p:attrName>style.visibility</p:attrName>
                                        </p:attrNameLst>
                                      </p:cBhvr>
                                      <p:to>
                                        <p:strVal val="visible"/>
                                      </p:to>
                                    </p:set>
                                    <p:animEffect transition="in" filter="wipe(down)">
                                      <p:cBhvr>
                                        <p:cTn id="46" dur="580">
                                          <p:stCondLst>
                                            <p:cond delay="0"/>
                                          </p:stCondLst>
                                        </p:cTn>
                                        <p:tgtEl>
                                          <p:spTgt spid="22">
                                            <p:txEl>
                                              <p:pRg st="0" end="0"/>
                                            </p:txEl>
                                          </p:spTgt>
                                        </p:tgtEl>
                                      </p:cBhvr>
                                    </p:animEffect>
                                    <p:anim calcmode="lin" valueType="num">
                                      <p:cBhvr>
                                        <p:cTn id="47"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22">
                                            <p:txEl>
                                              <p:pRg st="0" end="0"/>
                                            </p:txEl>
                                          </p:spTgt>
                                        </p:tgtEl>
                                      </p:cBhvr>
                                      <p:to x="100000" y="60000"/>
                                    </p:animScale>
                                    <p:animScale>
                                      <p:cBhvr>
                                        <p:cTn id="53" dur="166" decel="50000">
                                          <p:stCondLst>
                                            <p:cond delay="676"/>
                                          </p:stCondLst>
                                        </p:cTn>
                                        <p:tgtEl>
                                          <p:spTgt spid="22">
                                            <p:txEl>
                                              <p:pRg st="0" end="0"/>
                                            </p:txEl>
                                          </p:spTgt>
                                        </p:tgtEl>
                                      </p:cBhvr>
                                      <p:to x="100000" y="100000"/>
                                    </p:animScale>
                                    <p:animScale>
                                      <p:cBhvr>
                                        <p:cTn id="54" dur="26">
                                          <p:stCondLst>
                                            <p:cond delay="1312"/>
                                          </p:stCondLst>
                                        </p:cTn>
                                        <p:tgtEl>
                                          <p:spTgt spid="22">
                                            <p:txEl>
                                              <p:pRg st="0" end="0"/>
                                            </p:txEl>
                                          </p:spTgt>
                                        </p:tgtEl>
                                      </p:cBhvr>
                                      <p:to x="100000" y="80000"/>
                                    </p:animScale>
                                    <p:animScale>
                                      <p:cBhvr>
                                        <p:cTn id="55" dur="166" decel="50000">
                                          <p:stCondLst>
                                            <p:cond delay="1338"/>
                                          </p:stCondLst>
                                        </p:cTn>
                                        <p:tgtEl>
                                          <p:spTgt spid="22">
                                            <p:txEl>
                                              <p:pRg st="0" end="0"/>
                                            </p:txEl>
                                          </p:spTgt>
                                        </p:tgtEl>
                                      </p:cBhvr>
                                      <p:to x="100000" y="100000"/>
                                    </p:animScale>
                                    <p:animScale>
                                      <p:cBhvr>
                                        <p:cTn id="56" dur="26">
                                          <p:stCondLst>
                                            <p:cond delay="1642"/>
                                          </p:stCondLst>
                                        </p:cTn>
                                        <p:tgtEl>
                                          <p:spTgt spid="22">
                                            <p:txEl>
                                              <p:pRg st="0" end="0"/>
                                            </p:txEl>
                                          </p:spTgt>
                                        </p:tgtEl>
                                      </p:cBhvr>
                                      <p:to x="100000" y="90000"/>
                                    </p:animScale>
                                    <p:animScale>
                                      <p:cBhvr>
                                        <p:cTn id="57" dur="166" decel="50000">
                                          <p:stCondLst>
                                            <p:cond delay="1668"/>
                                          </p:stCondLst>
                                        </p:cTn>
                                        <p:tgtEl>
                                          <p:spTgt spid="22">
                                            <p:txEl>
                                              <p:pRg st="0" end="0"/>
                                            </p:txEl>
                                          </p:spTgt>
                                        </p:tgtEl>
                                      </p:cBhvr>
                                      <p:to x="100000" y="100000"/>
                                    </p:animScale>
                                    <p:animScale>
                                      <p:cBhvr>
                                        <p:cTn id="58" dur="26">
                                          <p:stCondLst>
                                            <p:cond delay="1808"/>
                                          </p:stCondLst>
                                        </p:cTn>
                                        <p:tgtEl>
                                          <p:spTgt spid="22">
                                            <p:txEl>
                                              <p:pRg st="0" end="0"/>
                                            </p:txEl>
                                          </p:spTgt>
                                        </p:tgtEl>
                                      </p:cBhvr>
                                      <p:to x="100000" y="95000"/>
                                    </p:animScale>
                                    <p:animScale>
                                      <p:cBhvr>
                                        <p:cTn id="59" dur="166" decel="50000">
                                          <p:stCondLst>
                                            <p:cond delay="1834"/>
                                          </p:stCondLst>
                                        </p:cTn>
                                        <p:tgtEl>
                                          <p:spTgt spid="22">
                                            <p:txEl>
                                              <p:pRg st="0" end="0"/>
                                            </p:txEl>
                                          </p:spTgt>
                                        </p:tgtEl>
                                      </p:cBhvr>
                                      <p:to x="100000" y="100000"/>
                                    </p:animScale>
                                  </p:childTnLst>
                                </p:cTn>
                              </p:par>
                            </p:childTnLst>
                          </p:cTn>
                        </p:par>
                        <p:par>
                          <p:cTn id="60" fill="hold">
                            <p:stCondLst>
                              <p:cond delay="2000"/>
                            </p:stCondLst>
                            <p:childTnLst>
                              <p:par>
                                <p:cTn id="61" presetID="53" presetClass="entr" presetSubtype="16"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par>
                                <p:cTn id="66" presetID="53" presetClass="entr" presetSubtype="16"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D34027-A034-4E58-B5FA-81F6A5A67AA5}"/>
              </a:ext>
            </a:extLst>
          </p:cNvPr>
          <p:cNvSpPr txBox="1"/>
          <p:nvPr/>
        </p:nvSpPr>
        <p:spPr>
          <a:xfrm rot="10800000" flipV="1">
            <a:off x="4726226" y="1665251"/>
            <a:ext cx="2914911" cy="1015663"/>
          </a:xfrm>
          <a:prstGeom prst="rect">
            <a:avLst/>
          </a:prstGeom>
          <a:noFill/>
        </p:spPr>
        <p:txBody>
          <a:bodyPr wrap="square">
            <a:spAutoFit/>
          </a:bodyPr>
          <a:lstStyle/>
          <a:p>
            <a:pPr algn="ctr"/>
            <a:r>
              <a:rPr lang="en-US" sz="6000" b="1" dirty="0">
                <a:solidFill>
                  <a:srgbClr val="D84889"/>
                </a:solidFill>
                <a:latin typeface="Times New Roman" panose="02020603050405020304" pitchFamily="18" charset="0"/>
                <a:cs typeface="Times New Roman" panose="02020603050405020304" pitchFamily="18" charset="0"/>
              </a:rPr>
              <a:t>PHẦN 2</a:t>
            </a:r>
            <a:endParaRPr lang="en-US" sz="6000" dirty="0">
              <a:solidFill>
                <a:srgbClr val="D84889"/>
              </a:solidFill>
            </a:endParaRPr>
          </a:p>
        </p:txBody>
      </p:sp>
      <p:sp>
        <p:nvSpPr>
          <p:cNvPr id="7" name="TextBox 6">
            <a:extLst>
              <a:ext uri="{FF2B5EF4-FFF2-40B4-BE49-F238E27FC236}">
                <a16:creationId xmlns:a16="http://schemas.microsoft.com/office/drawing/2014/main" id="{25BB1C7A-F0CC-4CE3-ACCD-21FAA5108114}"/>
              </a:ext>
            </a:extLst>
          </p:cNvPr>
          <p:cNvSpPr txBox="1"/>
          <p:nvPr/>
        </p:nvSpPr>
        <p:spPr>
          <a:xfrm>
            <a:off x="1538665" y="2606102"/>
            <a:ext cx="10027869" cy="2123658"/>
          </a:xfrm>
          <a:prstGeom prst="rect">
            <a:avLst/>
          </a:prstGeom>
          <a:noFill/>
        </p:spPr>
        <p:txBody>
          <a:bodyPr wrap="square">
            <a:spAutoFit/>
          </a:bodyPr>
          <a:lstStyle/>
          <a:p>
            <a:pPr algn="ctr"/>
            <a:r>
              <a:rPr lang="en-US" sz="6600" b="1" dirty="0">
                <a:solidFill>
                  <a:srgbClr val="D84889"/>
                </a:solidFill>
                <a:latin typeface="Times New Roman" pitchFamily="18" charset="0"/>
                <a:cs typeface="Times New Roman" pitchFamily="18" charset="0"/>
              </a:rPr>
              <a:t>HƯỚNG DẪN LÀM BÀI </a:t>
            </a:r>
          </a:p>
          <a:p>
            <a:pPr algn="ctr"/>
            <a:r>
              <a:rPr lang="en-US" sz="6600" b="1" dirty="0">
                <a:solidFill>
                  <a:srgbClr val="D84889"/>
                </a:solidFill>
                <a:latin typeface="Times New Roman" pitchFamily="18" charset="0"/>
                <a:cs typeface="Times New Roman" pitchFamily="18" charset="0"/>
              </a:rPr>
              <a:t>PHẦN ĐỌC HIỂU</a:t>
            </a:r>
          </a:p>
        </p:txBody>
      </p:sp>
      <p:pic>
        <p:nvPicPr>
          <p:cNvPr id="8" name="Picture 7" descr="—Pngtree—watercolor sunflower_636038.png">
            <a:extLst>
              <a:ext uri="{FF2B5EF4-FFF2-40B4-BE49-F238E27FC236}">
                <a16:creationId xmlns:a16="http://schemas.microsoft.com/office/drawing/2014/main" id="{3088D230-F7AE-4DAE-A5C4-A1604CFE53F9}"/>
              </a:ext>
            </a:extLst>
          </p:cNvPr>
          <p:cNvPicPr>
            <a:picLocks noChangeAspect="1"/>
          </p:cNvPicPr>
          <p:nvPr/>
        </p:nvPicPr>
        <p:blipFill>
          <a:blip r:embed="rId2"/>
          <a:stretch>
            <a:fillRect/>
          </a:stretch>
        </p:blipFill>
        <p:spPr>
          <a:xfrm>
            <a:off x="171292" y="0"/>
            <a:ext cx="2734746" cy="6858000"/>
          </a:xfrm>
          <a:prstGeom prst="rect">
            <a:avLst/>
          </a:prstGeom>
        </p:spPr>
      </p:pic>
      <p:pic>
        <p:nvPicPr>
          <p:cNvPr id="9" name="Picture 8" descr="9e6cd10a0d6f89f1d66b75551ac6fe7c.png">
            <a:extLst>
              <a:ext uri="{FF2B5EF4-FFF2-40B4-BE49-F238E27FC236}">
                <a16:creationId xmlns:a16="http://schemas.microsoft.com/office/drawing/2014/main" id="{C109A883-CD03-46DA-8EFF-AC02B4A48998}"/>
              </a:ext>
            </a:extLst>
          </p:cNvPr>
          <p:cNvPicPr>
            <a:picLocks noChangeAspect="1"/>
          </p:cNvPicPr>
          <p:nvPr/>
        </p:nvPicPr>
        <p:blipFill>
          <a:blip r:embed="rId3"/>
          <a:stretch>
            <a:fillRect/>
          </a:stretch>
        </p:blipFill>
        <p:spPr>
          <a:xfrm>
            <a:off x="10383429" y="4546891"/>
            <a:ext cx="1592186" cy="2247441"/>
          </a:xfrm>
          <a:prstGeom prst="rect">
            <a:avLst/>
          </a:prstGeom>
        </p:spPr>
      </p:pic>
    </p:spTree>
    <p:extLst>
      <p:ext uri="{BB962C8B-B14F-4D97-AF65-F5344CB8AC3E}">
        <p14:creationId xmlns:p14="http://schemas.microsoft.com/office/powerpoint/2010/main" val="1742539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4508B0DD-7201-4A0B-B79C-E9D63A045732}"/>
              </a:ext>
            </a:extLst>
          </p:cNvPr>
          <p:cNvSpPr txBox="1"/>
          <p:nvPr/>
        </p:nvSpPr>
        <p:spPr>
          <a:xfrm>
            <a:off x="188543" y="205040"/>
            <a:ext cx="11814914" cy="6447919"/>
          </a:xfrm>
          <a:prstGeom prst="rect">
            <a:avLst/>
          </a:prstGeom>
          <a:noFill/>
        </p:spPr>
        <p:txBody>
          <a:bodyPr wrap="square">
            <a:spAutoFit/>
          </a:bodyPr>
          <a:lstStyle/>
          <a:p>
            <a:pPr marL="87313" algn="just">
              <a:spcAft>
                <a:spcPts val="6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p>
          <a:p>
            <a:pPr marL="87313" algn="just">
              <a:spcAft>
                <a:spcPts val="6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kính</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Bom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giật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vỡ</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rồi</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Ung dung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buồng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lái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xoa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đắng</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chạy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tim</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đột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ngột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chim</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tabLst>
                <a:tab pos="4895850" algn="l"/>
              </a:tabLs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ùa</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buồng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lái</a:t>
            </a:r>
            <a:r>
              <a:rPr lang="en-US" i="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800" i="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600"/>
              </a:spcAft>
              <a:tabLst>
                <a:tab pos="489585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SGK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9,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tabLst>
                <a:tab pos="489585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tabLst>
                <a:tab pos="489585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tabLst>
                <a:tab pos="4895850" algn="l"/>
              </a:tabLs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01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leaves on a white background&#10;&#10;Description automatically generated">
            <a:extLst>
              <a:ext uri="{FF2B5EF4-FFF2-40B4-BE49-F238E27FC236}">
                <a16:creationId xmlns:a16="http://schemas.microsoft.com/office/drawing/2014/main" id="{5AF4342F-5422-49DB-8EB9-0A6AE3F179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4">
            <a:extLst>
              <a:ext uri="{FF2B5EF4-FFF2-40B4-BE49-F238E27FC236}">
                <a16:creationId xmlns:a16="http://schemas.microsoft.com/office/drawing/2014/main" id="{F700B9C7-16A2-43F9-86F4-5A79511A62B9}"/>
              </a:ext>
            </a:extLst>
          </p:cNvPr>
          <p:cNvSpPr txBox="1"/>
          <p:nvPr/>
        </p:nvSpPr>
        <p:spPr>
          <a:xfrm>
            <a:off x="890557" y="641251"/>
            <a:ext cx="9691358" cy="5109091"/>
          </a:xfrm>
          <a:prstGeom prst="rect">
            <a:avLst/>
          </a:prstGeom>
        </p:spPr>
        <p:txBody>
          <a:bodyPr wrap="square" lIns="0" tIns="0" rIns="0" bIns="0" rtlCol="0" anchor="t">
            <a:spAutoFit/>
          </a:bodyPr>
          <a:lstStyle/>
          <a:p>
            <a:pPr algn="ctr"/>
            <a:r>
              <a:rPr lang="en-US" sz="6000" b="1" dirty="0" smtClean="0">
                <a:solidFill>
                  <a:srgbClr val="FF0000"/>
                </a:solidFill>
                <a:latin typeface="Times New Roman" pitchFamily="18" charset="0"/>
                <a:cs typeface="Times New Roman" pitchFamily="18" charset="0"/>
              </a:rPr>
              <a:t>TI</a:t>
            </a:r>
            <a:r>
              <a:rPr lang="vi-VN" sz="6000" b="1" dirty="0" smtClean="0">
                <a:solidFill>
                  <a:srgbClr val="FF0000"/>
                </a:solidFill>
                <a:latin typeface="Times New Roman" pitchFamily="18" charset="0"/>
                <a:cs typeface="Times New Roman" pitchFamily="18" charset="0"/>
              </a:rPr>
              <a:t>ẾT </a:t>
            </a:r>
            <a:r>
              <a:rPr lang="vi-VN" sz="6000" b="1" dirty="0" smtClean="0">
                <a:solidFill>
                  <a:srgbClr val="FF0000"/>
                </a:solidFill>
                <a:latin typeface="Times New Roman" pitchFamily="18" charset="0"/>
                <a:cs typeface="Times New Roman" pitchFamily="18" charset="0"/>
              </a:rPr>
              <a:t>82</a:t>
            </a:r>
            <a:r>
              <a:rPr lang="en-US" sz="6000" b="1" dirty="0" smtClean="0">
                <a:solidFill>
                  <a:srgbClr val="FF0000"/>
                </a:solidFill>
                <a:latin typeface="Times New Roman" pitchFamily="18" charset="0"/>
                <a:cs typeface="Times New Roman" pitchFamily="18" charset="0"/>
              </a:rPr>
              <a:t>:</a:t>
            </a:r>
            <a:endParaRPr lang="vi-VN" sz="6000" b="1" dirty="0" smtClean="0">
              <a:solidFill>
                <a:srgbClr val="FF0000"/>
              </a:solidFill>
              <a:latin typeface="Times New Roman" pitchFamily="18" charset="0"/>
              <a:cs typeface="Times New Roman" pitchFamily="18" charset="0"/>
            </a:endParaRPr>
          </a:p>
          <a:p>
            <a:pPr algn="ctr"/>
            <a:r>
              <a:rPr lang="vi-VN" sz="6000" b="1" dirty="0" smtClean="0">
                <a:solidFill>
                  <a:srgbClr val="FF0000"/>
                </a:solidFill>
                <a:latin typeface="Times New Roman" pitchFamily="18" charset="0"/>
                <a:cs typeface="Times New Roman" pitchFamily="18" charset="0"/>
              </a:rPr>
              <a:t> </a:t>
            </a:r>
            <a:r>
              <a:rPr lang="en-US" sz="6000" b="1" dirty="0" smtClean="0">
                <a:solidFill>
                  <a:srgbClr val="FF0000"/>
                </a:solidFill>
                <a:latin typeface="Times New Roman" pitchFamily="18" charset="0"/>
                <a:cs typeface="Times New Roman" pitchFamily="18" charset="0"/>
              </a:rPr>
              <a:t>ÔN </a:t>
            </a:r>
            <a:r>
              <a:rPr lang="en-US" sz="6000" b="1" dirty="0">
                <a:solidFill>
                  <a:srgbClr val="FF0000"/>
                </a:solidFill>
                <a:latin typeface="Times New Roman" pitchFamily="18" charset="0"/>
                <a:cs typeface="Times New Roman" pitchFamily="18" charset="0"/>
              </a:rPr>
              <a:t>TẬP </a:t>
            </a:r>
            <a:r>
              <a:rPr lang="en-US" sz="6000" b="1" dirty="0" smtClean="0">
                <a:solidFill>
                  <a:srgbClr val="FF0000"/>
                </a:solidFill>
                <a:latin typeface="Times New Roman" pitchFamily="18" charset="0"/>
                <a:cs typeface="Times New Roman" pitchFamily="18" charset="0"/>
              </a:rPr>
              <a:t>VĂN HỌC</a:t>
            </a:r>
            <a:endParaRPr lang="en-US" sz="6000" b="1" dirty="0">
              <a:solidFill>
                <a:srgbClr val="FF0000"/>
              </a:solidFill>
              <a:latin typeface="Times New Roman" pitchFamily="18" charset="0"/>
              <a:cs typeface="Times New Roman" pitchFamily="18" charset="0"/>
            </a:endParaRPr>
          </a:p>
          <a:p>
            <a:pPr algn="ctr"/>
            <a:r>
              <a:rPr lang="en-US" sz="5400" b="1" dirty="0" smtClean="0">
                <a:solidFill>
                  <a:srgbClr val="FF0000"/>
                </a:solidFill>
                <a:latin typeface="Times New Roman" pitchFamily="18" charset="0"/>
                <a:cs typeface="Times New Roman" pitchFamily="18" charset="0"/>
              </a:rPr>
              <a:t>THƠ </a:t>
            </a:r>
            <a:r>
              <a:rPr lang="en-US" sz="5400" b="1" dirty="0">
                <a:solidFill>
                  <a:srgbClr val="FF0000"/>
                </a:solidFill>
                <a:latin typeface="Times New Roman" pitchFamily="18" charset="0"/>
                <a:cs typeface="Times New Roman" pitchFamily="18" charset="0"/>
              </a:rPr>
              <a:t>HIỆN ĐẠI VIỆT </a:t>
            </a:r>
            <a:r>
              <a:rPr lang="en-US" sz="5400" b="1" dirty="0" smtClean="0">
                <a:solidFill>
                  <a:srgbClr val="FF0000"/>
                </a:solidFill>
                <a:latin typeface="Times New Roman" pitchFamily="18" charset="0"/>
                <a:cs typeface="Times New Roman" pitchFamily="18" charset="0"/>
              </a:rPr>
              <a:t>NAM</a:t>
            </a:r>
          </a:p>
          <a:p>
            <a:pPr algn="ctr"/>
            <a:endParaRPr lang="en-US" sz="5400" b="1" dirty="0">
              <a:solidFill>
                <a:srgbClr val="FF0000"/>
              </a:solidFill>
              <a:latin typeface="Times New Roman" pitchFamily="18" charset="0"/>
              <a:cs typeface="Times New Roman" pitchFamily="18" charset="0"/>
            </a:endParaRPr>
          </a:p>
          <a:p>
            <a:pPr algn="ctr"/>
            <a:endParaRPr lang="en-US" sz="3200" i="1" dirty="0">
              <a:latin typeface="Times New Roman" pitchFamily="18" charset="0"/>
              <a:cs typeface="Times New Roman" pitchFamily="18" charset="0"/>
            </a:endParaRPr>
          </a:p>
          <a:p>
            <a:pPr algn="ctr"/>
            <a:r>
              <a:rPr lang="en-US" sz="3200" i="1" dirty="0" err="1">
                <a:latin typeface="Times New Roman" pitchFamily="18" charset="0"/>
                <a:cs typeface="Times New Roman" pitchFamily="18" charset="0"/>
              </a:rPr>
              <a:t>Giáo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viên</a:t>
            </a:r>
            <a:r>
              <a:rPr lang="en-US" sz="3200" i="1" dirty="0">
                <a:latin typeface="Times New Roman" pitchFamily="18" charset="0"/>
                <a:cs typeface="Times New Roman" pitchFamily="18" charset="0"/>
              </a:rPr>
              <a:t>:</a:t>
            </a:r>
            <a:r>
              <a:rPr lang="vi-VN" sz="3200" i="1" dirty="0">
                <a:latin typeface="Times New Roman" pitchFamily="18" charset="0"/>
                <a:cs typeface="Times New Roman" pitchFamily="18" charset="0"/>
              </a:rPr>
              <a:t>Nguyễn Thị Hải Yến </a:t>
            </a:r>
            <a:endParaRPr lang="en-US" sz="3200" i="1" dirty="0">
              <a:latin typeface="Times New Roman" pitchFamily="18" charset="0"/>
              <a:cs typeface="Times New Roman" pitchFamily="18" charset="0"/>
            </a:endParaRPr>
          </a:p>
          <a:p>
            <a:pPr algn="ctr"/>
            <a:r>
              <a:rPr lang="en-US" sz="40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8831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2">
            <a:extLst>
              <a:ext uri="{FF2B5EF4-FFF2-40B4-BE49-F238E27FC236}">
                <a16:creationId xmlns:a16="http://schemas.microsoft.com/office/drawing/2014/main" id="{ABA196B2-F3F3-45DF-9F70-F89C1962800E}"/>
              </a:ext>
            </a:extLst>
          </p:cNvPr>
          <p:cNvSpPr>
            <a:spLocks noChangeArrowheads="1"/>
          </p:cNvSpPr>
          <p:nvPr/>
        </p:nvSpPr>
        <p:spPr bwMode="auto">
          <a:xfrm rot="5400000">
            <a:off x="9909428" y="2508144"/>
            <a:ext cx="114300" cy="144463"/>
          </a:xfrm>
          <a:prstGeom prst="rightArrow">
            <a:avLst>
              <a:gd name="adj1" fmla="val 50000"/>
              <a:gd name="adj2" fmla="val 26374"/>
            </a:avLst>
          </a:prstGeom>
          <a:solidFill>
            <a:schemeClr val="bg1"/>
          </a:solidFill>
          <a:ln w="38100" cmpd="dbl">
            <a:solidFill>
              <a:schemeClr val="bg1"/>
            </a:solidFill>
            <a:miter lim="800000"/>
            <a:headEnd/>
            <a:tailEnd/>
          </a:ln>
        </p:spPr>
        <p:txBody>
          <a:bodyPr rot="10800000" vert="eaVert" wrap="none" anchor="ctr"/>
          <a:lstStyle/>
          <a:p>
            <a:endParaRPr lang="vi-VN">
              <a:solidFill>
                <a:srgbClr val="0000FF"/>
              </a:solidFill>
              <a:latin typeface="Arial" charset="0"/>
            </a:endParaRPr>
          </a:p>
        </p:txBody>
      </p:sp>
      <p:sp>
        <p:nvSpPr>
          <p:cNvPr id="5" name="Rectangle 28">
            <a:extLst>
              <a:ext uri="{FF2B5EF4-FFF2-40B4-BE49-F238E27FC236}">
                <a16:creationId xmlns:a16="http://schemas.microsoft.com/office/drawing/2014/main" id="{2707D260-50F2-4466-BDF4-42B40B282048}"/>
              </a:ext>
            </a:extLst>
          </p:cNvPr>
          <p:cNvSpPr>
            <a:spLocks noChangeArrowheads="1"/>
          </p:cNvSpPr>
          <p:nvPr/>
        </p:nvSpPr>
        <p:spPr bwMode="auto">
          <a:xfrm>
            <a:off x="6078739" y="1562889"/>
            <a:ext cx="5093746" cy="1040980"/>
          </a:xfrm>
          <a:prstGeom prst="rect">
            <a:avLst/>
          </a:prstGeom>
          <a:solidFill>
            <a:schemeClr val="bg1"/>
          </a:solidFill>
          <a:ln w="9525">
            <a:solidFill>
              <a:schemeClr val="tx1"/>
            </a:solidFill>
            <a:miter lim="800000"/>
            <a:headEnd/>
            <a:tailEnd/>
          </a:ln>
        </p:spPr>
        <p:txBody>
          <a:bodyPr wrap="none" anchor="ctr"/>
          <a:lstStyle/>
          <a:p>
            <a:pPr algn="ctr"/>
            <a:r>
              <a:rPr lang="vi-VN" sz="2400" b="1" dirty="0">
                <a:solidFill>
                  <a:srgbClr val="0070C0"/>
                </a:solidFill>
                <a:latin typeface="Times New Roman" panose="02020603050405020304" pitchFamily="18" charset="0"/>
                <a:cs typeface="Times New Roman" panose="02020603050405020304" pitchFamily="18" charset="0"/>
              </a:rPr>
              <a:t> </a:t>
            </a:r>
            <a:r>
              <a:rPr lang="vi-VN" sz="2400" b="1">
                <a:solidFill>
                  <a:srgbClr val="0070C0"/>
                </a:solidFill>
                <a:latin typeface="Times New Roman" panose="02020603050405020304" pitchFamily="18" charset="0"/>
                <a:cs typeface="Times New Roman" panose="02020603050405020304" pitchFamily="18" charset="0"/>
              </a:rPr>
              <a:t>Dạng 2:</a:t>
            </a:r>
            <a:r>
              <a:rPr lang="en-US" sz="2400" b="1">
                <a:solidFill>
                  <a:srgbClr val="0070C0"/>
                </a:solidFill>
                <a:latin typeface="Times New Roman" panose="02020603050405020304" pitchFamily="18" charset="0"/>
                <a:cs typeface="Times New Roman" panose="02020603050405020304" pitchFamily="18" charset="0"/>
              </a:rPr>
              <a:t> </a:t>
            </a:r>
          </a:p>
          <a:p>
            <a:pPr algn="ctr"/>
            <a:r>
              <a:rPr lang="vi-VN" sz="2400" b="1">
                <a:solidFill>
                  <a:srgbClr val="0070C0"/>
                </a:solidFill>
                <a:latin typeface="Times New Roman" panose="02020603050405020304" pitchFamily="18" charset="0"/>
                <a:cs typeface="Times New Roman" panose="02020603050405020304" pitchFamily="18" charset="0"/>
              </a:rPr>
              <a:t>Nêu </a:t>
            </a:r>
            <a:r>
              <a:rPr lang="vi-VN" sz="2400" b="1" dirty="0">
                <a:solidFill>
                  <a:srgbClr val="0070C0"/>
                </a:solidFill>
                <a:latin typeface="Times New Roman" panose="02020603050405020304" pitchFamily="18" charset="0"/>
                <a:cs typeface="Times New Roman" panose="02020603050405020304" pitchFamily="18" charset="0"/>
              </a:rPr>
              <a:t>nội dung chính/ </a:t>
            </a:r>
          </a:p>
          <a:p>
            <a:pPr algn="ctr"/>
            <a:r>
              <a:rPr lang="vi-VN" sz="2400" b="1" dirty="0">
                <a:solidFill>
                  <a:srgbClr val="0070C0"/>
                </a:solidFill>
                <a:latin typeface="Times New Roman" panose="02020603050405020304" pitchFamily="18" charset="0"/>
                <a:cs typeface="Times New Roman" panose="02020603050405020304" pitchFamily="18" charset="0"/>
              </a:rPr>
              <a:t>chủ đề văn bản</a:t>
            </a:r>
            <a:endParaRPr lang="vi-VN" sz="2400" b="1" dirty="0">
              <a:solidFill>
                <a:srgbClr val="000000"/>
              </a:solidFill>
              <a:latin typeface="Times New Roman" panose="02020603050405020304" pitchFamily="18" charset="0"/>
              <a:cs typeface="Times New Roman" panose="02020603050405020304" pitchFamily="18" charset="0"/>
            </a:endParaRPr>
          </a:p>
        </p:txBody>
      </p:sp>
      <p:sp>
        <p:nvSpPr>
          <p:cNvPr id="6" name="Line 29">
            <a:extLst>
              <a:ext uri="{FF2B5EF4-FFF2-40B4-BE49-F238E27FC236}">
                <a16:creationId xmlns:a16="http://schemas.microsoft.com/office/drawing/2014/main" id="{F99BE8B9-16C8-4CD5-A0BD-172C0932F17E}"/>
              </a:ext>
            </a:extLst>
          </p:cNvPr>
          <p:cNvSpPr>
            <a:spLocks noChangeShapeType="1"/>
          </p:cNvSpPr>
          <p:nvPr/>
        </p:nvSpPr>
        <p:spPr bwMode="auto">
          <a:xfrm flipV="1">
            <a:off x="4641584" y="2464974"/>
            <a:ext cx="1454416" cy="831402"/>
          </a:xfrm>
          <a:prstGeom prst="line">
            <a:avLst/>
          </a:prstGeom>
          <a:noFill/>
          <a:ln w="9525">
            <a:solidFill>
              <a:schemeClr val="tx1"/>
            </a:solidFill>
            <a:round/>
            <a:headEnd/>
            <a:tailEnd type="triangle" w="med" len="med"/>
          </a:ln>
        </p:spPr>
        <p:txBody>
          <a:bodyPr/>
          <a:lstStyle/>
          <a:p>
            <a:endParaRPr lang="en-US">
              <a:solidFill>
                <a:prstClr val="black"/>
              </a:solidFill>
              <a:latin typeface="Calibri"/>
            </a:endParaRPr>
          </a:p>
        </p:txBody>
      </p:sp>
      <p:sp>
        <p:nvSpPr>
          <p:cNvPr id="7" name="Line 30">
            <a:extLst>
              <a:ext uri="{FF2B5EF4-FFF2-40B4-BE49-F238E27FC236}">
                <a16:creationId xmlns:a16="http://schemas.microsoft.com/office/drawing/2014/main" id="{A4FA7379-8D33-4095-A3CC-75FC7B5EEF12}"/>
              </a:ext>
            </a:extLst>
          </p:cNvPr>
          <p:cNvSpPr>
            <a:spLocks noChangeShapeType="1"/>
          </p:cNvSpPr>
          <p:nvPr/>
        </p:nvSpPr>
        <p:spPr bwMode="auto">
          <a:xfrm>
            <a:off x="4636546" y="3305914"/>
            <a:ext cx="1496497" cy="372775"/>
          </a:xfrm>
          <a:prstGeom prst="line">
            <a:avLst/>
          </a:prstGeom>
          <a:noFill/>
          <a:ln w="9525">
            <a:solidFill>
              <a:schemeClr val="tx1"/>
            </a:solidFill>
            <a:round/>
            <a:headEnd/>
            <a:tailEnd type="triangle" w="med" len="med"/>
          </a:ln>
        </p:spPr>
        <p:txBody>
          <a:bodyPr/>
          <a:lstStyle/>
          <a:p>
            <a:endParaRPr lang="en-US">
              <a:solidFill>
                <a:prstClr val="black"/>
              </a:solidFill>
              <a:latin typeface="Calibri"/>
            </a:endParaRPr>
          </a:p>
        </p:txBody>
      </p:sp>
      <p:sp>
        <p:nvSpPr>
          <p:cNvPr id="8" name="Line 31">
            <a:extLst>
              <a:ext uri="{FF2B5EF4-FFF2-40B4-BE49-F238E27FC236}">
                <a16:creationId xmlns:a16="http://schemas.microsoft.com/office/drawing/2014/main" id="{2C7082CA-6FF8-401F-974F-9DF2FADC5DC8}"/>
              </a:ext>
            </a:extLst>
          </p:cNvPr>
          <p:cNvSpPr>
            <a:spLocks noChangeShapeType="1"/>
          </p:cNvSpPr>
          <p:nvPr/>
        </p:nvSpPr>
        <p:spPr bwMode="auto">
          <a:xfrm>
            <a:off x="4655865" y="3308923"/>
            <a:ext cx="1465797" cy="1610672"/>
          </a:xfrm>
          <a:prstGeom prst="line">
            <a:avLst/>
          </a:prstGeom>
          <a:noFill/>
          <a:ln w="9525">
            <a:solidFill>
              <a:schemeClr val="tx1"/>
            </a:solidFill>
            <a:round/>
            <a:headEnd/>
            <a:tailEnd type="triangle" w="med" len="med"/>
          </a:ln>
        </p:spPr>
        <p:txBody>
          <a:bodyPr/>
          <a:lstStyle/>
          <a:p>
            <a:endParaRPr lang="en-US">
              <a:solidFill>
                <a:prstClr val="black"/>
              </a:solidFill>
              <a:latin typeface="Calibri"/>
            </a:endParaRPr>
          </a:p>
        </p:txBody>
      </p:sp>
      <p:sp>
        <p:nvSpPr>
          <p:cNvPr id="9" name="Rectangle 32">
            <a:extLst>
              <a:ext uri="{FF2B5EF4-FFF2-40B4-BE49-F238E27FC236}">
                <a16:creationId xmlns:a16="http://schemas.microsoft.com/office/drawing/2014/main" id="{0F7B64A6-DC26-473C-A7AB-BA97FA3897E0}"/>
              </a:ext>
            </a:extLst>
          </p:cNvPr>
          <p:cNvSpPr>
            <a:spLocks noChangeArrowheads="1"/>
          </p:cNvSpPr>
          <p:nvPr/>
        </p:nvSpPr>
        <p:spPr bwMode="auto">
          <a:xfrm>
            <a:off x="6133043" y="2858825"/>
            <a:ext cx="5093746" cy="1081682"/>
          </a:xfrm>
          <a:prstGeom prst="rect">
            <a:avLst/>
          </a:prstGeom>
          <a:solidFill>
            <a:schemeClr val="bg1"/>
          </a:solidFill>
          <a:ln w="9525">
            <a:solidFill>
              <a:schemeClr val="tx1"/>
            </a:solidFill>
            <a:miter lim="800000"/>
            <a:headEnd/>
            <a:tailEnd/>
          </a:ln>
        </p:spPr>
        <p:txBody>
          <a:bodyPr wrap="none" anchor="ctr"/>
          <a:lstStyle/>
          <a:p>
            <a:pPr algn="ctr"/>
            <a:r>
              <a:rPr lang="vi-VN" sz="2400" b="1" dirty="0">
                <a:solidFill>
                  <a:srgbClr val="0070C0"/>
                </a:solidFill>
                <a:latin typeface="Times New Roman" panose="02020603050405020304" pitchFamily="18" charset="0"/>
                <a:cs typeface="Times New Roman" panose="02020603050405020304" pitchFamily="18" charset="0"/>
              </a:rPr>
              <a:t>Dạng 3: </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vi-VN" sz="2400" b="1" dirty="0">
                <a:solidFill>
                  <a:srgbClr val="0070C0"/>
                </a:solidFill>
                <a:latin typeface="Times New Roman" panose="02020603050405020304" pitchFamily="18" charset="0"/>
                <a:cs typeface="Times New Roman" panose="02020603050405020304" pitchFamily="18" charset="0"/>
              </a:rPr>
              <a:t>Xác định và phân tích tác dụng </a:t>
            </a:r>
          </a:p>
          <a:p>
            <a:pPr algn="ctr"/>
            <a:r>
              <a:rPr lang="vi-VN" sz="2400" b="1" dirty="0">
                <a:solidFill>
                  <a:srgbClr val="0070C0"/>
                </a:solidFill>
                <a:latin typeface="Times New Roman" panose="02020603050405020304" pitchFamily="18" charset="0"/>
                <a:cs typeface="Times New Roman" panose="02020603050405020304" pitchFamily="18" charset="0"/>
              </a:rPr>
              <a:t>của các biện pháp tu từ</a:t>
            </a:r>
            <a:endParaRPr lang="en-US" sz="2400" dirty="0"/>
          </a:p>
        </p:txBody>
      </p:sp>
      <p:sp>
        <p:nvSpPr>
          <p:cNvPr id="10" name="Rectangle 27">
            <a:extLst>
              <a:ext uri="{FF2B5EF4-FFF2-40B4-BE49-F238E27FC236}">
                <a16:creationId xmlns:a16="http://schemas.microsoft.com/office/drawing/2014/main" id="{B621C69D-2D6B-4C31-A9B9-A4CD4A3D9B63}"/>
              </a:ext>
            </a:extLst>
          </p:cNvPr>
          <p:cNvSpPr>
            <a:spLocks noChangeArrowheads="1"/>
          </p:cNvSpPr>
          <p:nvPr/>
        </p:nvSpPr>
        <p:spPr bwMode="auto">
          <a:xfrm>
            <a:off x="1420489" y="2637526"/>
            <a:ext cx="3216057" cy="1238235"/>
          </a:xfrm>
          <a:prstGeom prst="rect">
            <a:avLst/>
          </a:prstGeom>
          <a:solidFill>
            <a:schemeClr val="accent2">
              <a:lumMod val="40000"/>
              <a:lumOff val="60000"/>
            </a:schemeClr>
          </a:solid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Dạng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câu</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hỏi</a:t>
            </a:r>
            <a:r>
              <a:rPr lang="en-US" sz="3600" b="1" dirty="0">
                <a:solidFill>
                  <a:schemeClr val="tx1"/>
                </a:solidFill>
                <a:latin typeface="Times New Roman" panose="02020603050405020304" pitchFamily="18" charset="0"/>
                <a:cs typeface="Times New Roman" panose="02020603050405020304" pitchFamily="18" charset="0"/>
              </a:rPr>
              <a:t> </a:t>
            </a:r>
          </a:p>
        </p:txBody>
      </p:sp>
      <p:sp>
        <p:nvSpPr>
          <p:cNvPr id="11" name="Rectangle 28">
            <a:extLst>
              <a:ext uri="{FF2B5EF4-FFF2-40B4-BE49-F238E27FC236}">
                <a16:creationId xmlns:a16="http://schemas.microsoft.com/office/drawing/2014/main" id="{92E3C1B6-5237-4543-A25D-21C1D700AED8}"/>
              </a:ext>
            </a:extLst>
          </p:cNvPr>
          <p:cNvSpPr>
            <a:spLocks noChangeArrowheads="1"/>
          </p:cNvSpPr>
          <p:nvPr/>
        </p:nvSpPr>
        <p:spPr bwMode="auto">
          <a:xfrm>
            <a:off x="6083169" y="189901"/>
            <a:ext cx="5093746" cy="1224422"/>
          </a:xfrm>
          <a:prstGeom prst="rect">
            <a:avLst/>
          </a:prstGeom>
          <a:solidFill>
            <a:schemeClr val="bg1"/>
          </a:solidFill>
          <a:ln w="9525">
            <a:solidFill>
              <a:schemeClr val="tx1"/>
            </a:solidFill>
            <a:miter lim="800000"/>
            <a:headEnd/>
            <a:tailEnd/>
          </a:ln>
        </p:spPr>
        <p:txBody>
          <a:bodyPr wrap="none" anchor="ctr"/>
          <a:lstStyle/>
          <a:p>
            <a:pPr algn="ctr"/>
            <a:r>
              <a:rPr lang="vi-VN" sz="2400" b="1" dirty="0">
                <a:solidFill>
                  <a:srgbClr val="0070C0"/>
                </a:solidFill>
                <a:latin typeface="Times New Roman" panose="02020603050405020304" pitchFamily="18" charset="0"/>
                <a:cs typeface="Times New Roman" panose="02020603050405020304" pitchFamily="18" charset="0"/>
              </a:rPr>
              <a:t>Dạng 1: </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vi-VN" sz="2400" b="1" dirty="0">
                <a:solidFill>
                  <a:srgbClr val="0070C0"/>
                </a:solidFill>
                <a:latin typeface="Times New Roman" panose="02020603050405020304" pitchFamily="18" charset="0"/>
                <a:cs typeface="Times New Roman" panose="02020603050405020304" pitchFamily="18" charset="0"/>
              </a:rPr>
              <a:t>Nêu tên tác giả, tác phẩm, xác </a:t>
            </a:r>
          </a:p>
          <a:p>
            <a:pPr algn="ctr"/>
            <a:r>
              <a:rPr lang="vi-VN" sz="2400" b="1" dirty="0">
                <a:solidFill>
                  <a:srgbClr val="0070C0"/>
                </a:solidFill>
                <a:latin typeface="Times New Roman" panose="02020603050405020304" pitchFamily="18" charset="0"/>
                <a:cs typeface="Times New Roman" panose="02020603050405020304" pitchFamily="18" charset="0"/>
              </a:rPr>
              <a:t>định phương thức biểu đạt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Rectangle 32">
            <a:extLst>
              <a:ext uri="{FF2B5EF4-FFF2-40B4-BE49-F238E27FC236}">
                <a16:creationId xmlns:a16="http://schemas.microsoft.com/office/drawing/2014/main" id="{5A932E2D-4216-4E1A-AE76-F3F21F8B8569}"/>
              </a:ext>
            </a:extLst>
          </p:cNvPr>
          <p:cNvSpPr>
            <a:spLocks noChangeArrowheads="1"/>
          </p:cNvSpPr>
          <p:nvPr/>
        </p:nvSpPr>
        <p:spPr bwMode="auto">
          <a:xfrm>
            <a:off x="6140981" y="4125778"/>
            <a:ext cx="5093746" cy="1240905"/>
          </a:xfrm>
          <a:prstGeom prst="rect">
            <a:avLst/>
          </a:prstGeom>
          <a:solidFill>
            <a:schemeClr val="bg1"/>
          </a:solidFill>
          <a:ln w="9525">
            <a:solidFill>
              <a:schemeClr val="tx1"/>
            </a:solidFill>
            <a:miter lim="800000"/>
            <a:headEnd/>
            <a:tailEnd/>
          </a:ln>
        </p:spPr>
        <p:txBody>
          <a:bodyPr wrap="none" anchor="ctr"/>
          <a:lstStyle/>
          <a:p>
            <a:pPr algn="ctr"/>
            <a:r>
              <a:rPr lang="vi-VN" sz="2400" b="1" dirty="0">
                <a:solidFill>
                  <a:srgbClr val="0070C0"/>
                </a:solidFill>
                <a:latin typeface="Times New Roman" panose="02020603050405020304" pitchFamily="18" charset="0"/>
                <a:cs typeface="Times New Roman" panose="02020603050405020304" pitchFamily="18" charset="0"/>
              </a:rPr>
              <a:t>Dạng 4: </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en-US" sz="2400" b="1" dirty="0" err="1">
                <a:solidFill>
                  <a:srgbClr val="0070C0"/>
                </a:solidFill>
                <a:latin typeface="Times New Roman" panose="02020603050405020304" pitchFamily="18" charset="0"/>
                <a:cs typeface="Times New Roman" panose="02020603050405020304" pitchFamily="18" charset="0"/>
              </a:rPr>
              <a:t>Giải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thích</a:t>
            </a:r>
            <a:r>
              <a:rPr lang="en-US" sz="2400" b="1" dirty="0">
                <a:solidFill>
                  <a:srgbClr val="0070C0"/>
                </a:solidFill>
                <a:latin typeface="Times New Roman" panose="02020603050405020304" pitchFamily="18" charset="0"/>
                <a:cs typeface="Times New Roman" panose="02020603050405020304" pitchFamily="18" charset="0"/>
              </a:rPr>
              <a:t> ý </a:t>
            </a:r>
            <a:r>
              <a:rPr lang="en-US" sz="2400" b="1" dirty="0" err="1">
                <a:solidFill>
                  <a:srgbClr val="0070C0"/>
                </a:solidFill>
                <a:latin typeface="Times New Roman" panose="02020603050405020304" pitchFamily="18" charset="0"/>
                <a:cs typeface="Times New Roman" panose="02020603050405020304" pitchFamily="18" charset="0"/>
              </a:rPr>
              <a:t>nghĩa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từ</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ngữ</a:t>
            </a:r>
            <a:r>
              <a:rPr lang="en-US" sz="2400" b="1" dirty="0">
                <a:solidFill>
                  <a:srgbClr val="0070C0"/>
                </a:solidFill>
                <a:latin typeface="Times New Roman" panose="02020603050405020304" pitchFamily="18" charset="0"/>
                <a:cs typeface="Times New Roman" panose="02020603050405020304" pitchFamily="18" charset="0"/>
              </a:rPr>
              <a:t>, </a:t>
            </a:r>
          </a:p>
          <a:p>
            <a:pPr algn="ctr"/>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ảnh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lời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nhận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điểm</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3" name="Line 29">
            <a:extLst>
              <a:ext uri="{FF2B5EF4-FFF2-40B4-BE49-F238E27FC236}">
                <a16:creationId xmlns:a16="http://schemas.microsoft.com/office/drawing/2014/main" id="{6C85C330-7F7E-4B4E-B94D-ABD8754DB014}"/>
              </a:ext>
            </a:extLst>
          </p:cNvPr>
          <p:cNvSpPr>
            <a:spLocks noChangeShapeType="1"/>
          </p:cNvSpPr>
          <p:nvPr/>
        </p:nvSpPr>
        <p:spPr bwMode="auto">
          <a:xfrm flipV="1">
            <a:off x="4623715" y="1302705"/>
            <a:ext cx="1472285" cy="2002693"/>
          </a:xfrm>
          <a:prstGeom prst="line">
            <a:avLst/>
          </a:prstGeom>
          <a:noFill/>
          <a:ln w="9525">
            <a:solidFill>
              <a:schemeClr val="tx1"/>
            </a:solidFill>
            <a:round/>
            <a:headEnd/>
            <a:tailEnd type="triangle" w="med" len="med"/>
          </a:ln>
        </p:spPr>
        <p:txBody>
          <a:bodyPr/>
          <a:lstStyle/>
          <a:p>
            <a:endParaRPr lang="en-US">
              <a:solidFill>
                <a:prstClr val="black"/>
              </a:solidFill>
              <a:latin typeface="Calibri"/>
            </a:endParaRPr>
          </a:p>
        </p:txBody>
      </p:sp>
      <p:pic>
        <p:nvPicPr>
          <p:cNvPr id="14" name="Picture 2">
            <a:extLst>
              <a:ext uri="{FF2B5EF4-FFF2-40B4-BE49-F238E27FC236}">
                <a16:creationId xmlns:a16="http://schemas.microsoft.com/office/drawing/2014/main" id="{159D9DFC-E8AB-4A81-AF18-B4506D2192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3603" y="4031610"/>
            <a:ext cx="2139050" cy="255454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2">
            <a:extLst>
              <a:ext uri="{FF2B5EF4-FFF2-40B4-BE49-F238E27FC236}">
                <a16:creationId xmlns:a16="http://schemas.microsoft.com/office/drawing/2014/main" id="{5A932E2D-4216-4E1A-AE76-F3F21F8B8569}"/>
              </a:ext>
            </a:extLst>
          </p:cNvPr>
          <p:cNvSpPr>
            <a:spLocks noChangeArrowheads="1"/>
          </p:cNvSpPr>
          <p:nvPr/>
        </p:nvSpPr>
        <p:spPr bwMode="auto">
          <a:xfrm>
            <a:off x="6140980" y="5461209"/>
            <a:ext cx="5093747" cy="1240905"/>
          </a:xfrm>
          <a:prstGeom prst="rect">
            <a:avLst/>
          </a:prstGeom>
          <a:solidFill>
            <a:schemeClr val="bg1"/>
          </a:solidFill>
          <a:ln w="9525">
            <a:solidFill>
              <a:schemeClr val="tx1"/>
            </a:solidFill>
            <a:miter lim="800000"/>
            <a:headEnd/>
            <a:tailEnd/>
          </a:ln>
        </p:spPr>
        <p:txBody>
          <a:bodyPr wrap="none" anchor="ctr"/>
          <a:lstStyle/>
          <a:p>
            <a:pPr algn="ctr"/>
            <a:r>
              <a:rPr lang="vi-VN" sz="2400" b="1" dirty="0" smtClean="0">
                <a:solidFill>
                  <a:srgbClr val="0070C0"/>
                </a:solidFill>
                <a:latin typeface="Times New Roman" panose="02020603050405020304" pitchFamily="18" charset="0"/>
                <a:cs typeface="Times New Roman" panose="02020603050405020304" pitchFamily="18" charset="0"/>
              </a:rPr>
              <a:t>Dạng</a:t>
            </a:r>
            <a:r>
              <a:rPr lang="en-US" sz="2400" b="1" dirty="0" smtClean="0">
                <a:solidFill>
                  <a:srgbClr val="0070C0"/>
                </a:solidFill>
                <a:latin typeface="Times New Roman" panose="02020603050405020304" pitchFamily="18" charset="0"/>
                <a:cs typeface="Times New Roman" panose="02020603050405020304" pitchFamily="18" charset="0"/>
              </a:rPr>
              <a:t> 5:</a:t>
            </a:r>
            <a:r>
              <a:rPr lang="vi-VN" sz="2400" b="1" dirty="0">
                <a:solidFill>
                  <a:srgbClr val="0070C0"/>
                </a:solidFill>
                <a:latin typeface="Times New Roman" panose="02020603050405020304" pitchFamily="18" charset="0"/>
                <a:cs typeface="Times New Roman" panose="02020603050405020304"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a:p>
            <a:pPr algn="ctr"/>
            <a:r>
              <a:rPr lang="en-US" sz="2400" b="1" dirty="0" err="1">
                <a:solidFill>
                  <a:srgbClr val="0070C0"/>
                </a:solidFill>
                <a:latin typeface="Times New Roman" panose="02020603050405020304" pitchFamily="18" charset="0"/>
                <a:cs typeface="Times New Roman" panose="02020603050405020304" pitchFamily="18" charset="0"/>
              </a:rPr>
              <a:t>Liên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thức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văn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định</a:t>
            </a:r>
            <a:r>
              <a:rPr lang="en-US" sz="2400" b="1" dirty="0">
                <a:solidFill>
                  <a:srgbClr val="0070C0"/>
                </a:solidFill>
                <a:latin typeface="Times New Roman" panose="02020603050405020304" pitchFamily="18" charset="0"/>
                <a:cs typeface="Times New Roman" panose="02020603050405020304" pitchFamily="18" charset="0"/>
              </a:rPr>
              <a:t> </a:t>
            </a:r>
            <a:endParaRPr lang="en-US" sz="2400" b="1" dirty="0" smtClean="0">
              <a:solidFill>
                <a:srgbClr val="0070C0"/>
              </a:solidFill>
              <a:latin typeface="Times New Roman" panose="02020603050405020304" pitchFamily="18" charset="0"/>
              <a:cs typeface="Times New Roman" panose="02020603050405020304" pitchFamily="18" charset="0"/>
            </a:endParaRPr>
          </a:p>
          <a:p>
            <a:pPr algn="ctr"/>
            <a:r>
              <a:rPr lang="en-US" sz="2400" b="1" dirty="0" err="1" smtClean="0">
                <a:solidFill>
                  <a:srgbClr val="0070C0"/>
                </a:solidFill>
                <a:latin typeface="Times New Roman" panose="02020603050405020304" pitchFamily="18" charset="0"/>
                <a:cs typeface="Times New Roman" panose="02020603050405020304" pitchFamily="18" charset="0"/>
              </a:rPr>
              <a:t>những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vị</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kiến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tiếng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Việt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6" name="Line 31">
            <a:extLst>
              <a:ext uri="{FF2B5EF4-FFF2-40B4-BE49-F238E27FC236}">
                <a16:creationId xmlns:a16="http://schemas.microsoft.com/office/drawing/2014/main" id="{2C7082CA-6FF8-401F-974F-9DF2FADC5DC8}"/>
              </a:ext>
            </a:extLst>
          </p:cNvPr>
          <p:cNvSpPr>
            <a:spLocks noChangeShapeType="1"/>
          </p:cNvSpPr>
          <p:nvPr/>
        </p:nvSpPr>
        <p:spPr bwMode="auto">
          <a:xfrm>
            <a:off x="4623715" y="3296376"/>
            <a:ext cx="1497947" cy="2525304"/>
          </a:xfrm>
          <a:prstGeom prst="line">
            <a:avLst/>
          </a:prstGeom>
          <a:noFill/>
          <a:ln w="9525">
            <a:solidFill>
              <a:schemeClr val="tx1"/>
            </a:solidFill>
            <a:round/>
            <a:headEnd/>
            <a:tailEnd type="triangle" w="med" len="med"/>
          </a:ln>
        </p:spPr>
        <p:txBody>
          <a:bodyPr/>
          <a:lstStyle/>
          <a:p>
            <a:endParaRPr lang="en-US">
              <a:solidFill>
                <a:prstClr val="black"/>
              </a:solidFill>
              <a:latin typeface="Calibri"/>
            </a:endParaRPr>
          </a:p>
        </p:txBody>
      </p:sp>
    </p:spTree>
    <p:extLst>
      <p:ext uri="{BB962C8B-B14F-4D97-AF65-F5344CB8AC3E}">
        <p14:creationId xmlns:p14="http://schemas.microsoft.com/office/powerpoint/2010/main" val="417109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4">
            <a:extLst>
              <a:ext uri="{FF2B5EF4-FFF2-40B4-BE49-F238E27FC236}">
                <a16:creationId xmlns:a16="http://schemas.microsoft.com/office/drawing/2014/main" id="{776521F1-702A-4912-A559-2F3BCA052714}"/>
              </a:ext>
            </a:extLst>
          </p:cNvPr>
          <p:cNvSpPr txBox="1"/>
          <p:nvPr/>
        </p:nvSpPr>
        <p:spPr>
          <a:xfrm>
            <a:off x="448849" y="782121"/>
            <a:ext cx="11294301" cy="5293757"/>
          </a:xfrm>
          <a:prstGeom prst="rect">
            <a:avLst/>
          </a:prstGeom>
          <a:noFill/>
        </p:spPr>
        <p:txBody>
          <a:bodyPr wrap="square">
            <a:spAutoFit/>
          </a:bodyPr>
          <a:lstStyle/>
          <a:p>
            <a:pPr algn="ctr"/>
            <a:r>
              <a:rPr lang="vi-VN" sz="3200" b="1" i="0" dirty="0">
                <a:solidFill>
                  <a:srgbClr val="FF0000"/>
                </a:solidFill>
                <a:effectLst/>
                <a:latin typeface="Times New Roman" panose="02020603050405020304" pitchFamily="18" charset="0"/>
                <a:cs typeface="Times New Roman" panose="02020603050405020304" pitchFamily="18" charset="0"/>
              </a:rPr>
              <a:t>CÁCH LÀM CÁC DẠNG </a:t>
            </a:r>
            <a:r>
              <a:rPr lang="vi-VN" sz="3200" b="1" dirty="0">
                <a:solidFill>
                  <a:srgbClr val="FF0000"/>
                </a:solidFill>
                <a:latin typeface="Times New Roman" panose="02020603050405020304" pitchFamily="18" charset="0"/>
                <a:cs typeface="Times New Roman" panose="02020603050405020304" pitchFamily="18" charset="0"/>
              </a:rPr>
              <a:t>CÂU HỎI </a:t>
            </a:r>
            <a:r>
              <a:rPr lang="vi-VN" sz="3200" b="1" i="0" dirty="0">
                <a:solidFill>
                  <a:srgbClr val="FF0000"/>
                </a:solidFill>
                <a:effectLst/>
                <a:latin typeface="Times New Roman" panose="02020603050405020304" pitchFamily="18" charset="0"/>
                <a:cs typeface="Times New Roman" panose="02020603050405020304" pitchFamily="18" charset="0"/>
              </a:rPr>
              <a:t> ĐỌC HIỂU</a:t>
            </a:r>
            <a:r>
              <a:rPr lang="vi-VN" b="1" i="0" dirty="0">
                <a:solidFill>
                  <a:srgbClr val="FF0000"/>
                </a:solidFill>
                <a:effectLst/>
                <a:latin typeface="Times New Roman" panose="02020603050405020304" pitchFamily="18" charset="0"/>
                <a:cs typeface="Times New Roman" panose="02020603050405020304" pitchFamily="18" charset="0"/>
              </a:rPr>
              <a:t> </a:t>
            </a:r>
            <a:endParaRPr lang="vi-VN" b="0" i="0" dirty="0">
              <a:solidFill>
                <a:srgbClr val="000000"/>
              </a:solidFill>
              <a:effectLst/>
              <a:latin typeface="Times New Roman" panose="02020603050405020304" pitchFamily="18" charset="0"/>
              <a:cs typeface="Times New Roman" panose="02020603050405020304" pitchFamily="18" charset="0"/>
            </a:endParaRPr>
          </a:p>
          <a:p>
            <a:pPr algn="just"/>
            <a:endParaRPr lang="vi-VN" b="1" dirty="0">
              <a:solidFill>
                <a:srgbClr val="0070C0"/>
              </a:solidFill>
              <a:latin typeface="Times New Roman" panose="02020603050405020304" pitchFamily="18" charset="0"/>
              <a:cs typeface="Times New Roman" panose="02020603050405020304" pitchFamily="18" charset="0"/>
            </a:endParaRPr>
          </a:p>
          <a:p>
            <a:pPr marL="457200" indent="-457200" algn="just">
              <a:buFont typeface="Wingdings" pitchFamily="2" charset="2"/>
              <a:buChar char="v"/>
            </a:pPr>
            <a:r>
              <a:rPr lang="vi-VN" sz="3200" b="1" i="0" dirty="0">
                <a:solidFill>
                  <a:srgbClr val="0070C0"/>
                </a:solidFill>
                <a:effectLst/>
                <a:latin typeface="Times New Roman" panose="02020603050405020304" pitchFamily="18" charset="0"/>
                <a:cs typeface="Times New Roman" panose="02020603050405020304" pitchFamily="18" charset="0"/>
              </a:rPr>
              <a:t>Dạng 1: Nêu tên tác giả, tác phẩm, xác định phương thức biểu đạt</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algn="just"/>
            <a:r>
              <a:rPr lang="vi-VN" sz="2800" b="0" i="0" dirty="0">
                <a:solidFill>
                  <a:srgbClr val="000000"/>
                </a:solidFill>
                <a:effectLst/>
                <a:latin typeface="Times New Roman" panose="02020603050405020304" pitchFamily="18" charset="0"/>
                <a:cs typeface="Times New Roman" panose="02020603050405020304" pitchFamily="18" charset="0"/>
              </a:rPr>
              <a:t>- Các phương thức biểu đạt chính bao gồm: tự sự, miêu tả, nghị luận, biểu cảm và thuyết minh, hành chính công vụ. </a:t>
            </a:r>
          </a:p>
          <a:p>
            <a:pPr algn="ctr"/>
            <a:r>
              <a:rPr lang="vi-VN" sz="2800" dirty="0">
                <a:solidFill>
                  <a:srgbClr val="000000"/>
                </a:solidFill>
                <a:latin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cs typeface="Times New Roman" panose="02020603050405020304" pitchFamily="18" charset="0"/>
            </a:endParaRPr>
          </a:p>
          <a:p>
            <a:pPr algn="ct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C</a:t>
            </a:r>
            <a:r>
              <a:rPr lang="vi-VN" sz="2800" b="1" i="0" dirty="0">
                <a:solidFill>
                  <a:srgbClr val="C00000"/>
                </a:solidFill>
                <a:effectLst/>
                <a:latin typeface="Times New Roman" panose="02020603050405020304" pitchFamily="18" charset="0"/>
                <a:cs typeface="Times New Roman" panose="02020603050405020304" pitchFamily="18" charset="0"/>
              </a:rPr>
              <a:t>ần phân biệt giữa hai kiểu hỏi: </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Phương thức biểu đạt </a:t>
            </a:r>
            <a:r>
              <a:rPr lang="vi-VN" sz="2800" b="1" i="0" dirty="0">
                <a:solidFill>
                  <a:srgbClr val="000000"/>
                </a:solidFill>
                <a:effectLst/>
                <a:latin typeface="Times New Roman" panose="02020603050405020304" pitchFamily="18" charset="0"/>
                <a:cs typeface="Times New Roman" panose="02020603050405020304" pitchFamily="18" charset="0"/>
              </a:rPr>
              <a:t>chính</a:t>
            </a:r>
            <a:r>
              <a:rPr lang="vi-VN" sz="2800" b="0" i="0" dirty="0">
                <a:solidFill>
                  <a:srgbClr val="000000"/>
                </a:solidFill>
                <a:effectLst/>
                <a:latin typeface="Times New Roman" panose="02020603050405020304" pitchFamily="18" charset="0"/>
                <a:cs typeface="Times New Roman" panose="02020603050405020304" pitchFamily="18" charset="0"/>
              </a:rPr>
              <a:t>: chỉ nêu lên DUY NHẤT 01 phương thức biểu đạt chính. </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a:t>
            </a:r>
            <a:r>
              <a:rPr lang="vi-VN" sz="2800" b="1" i="0" dirty="0">
                <a:solidFill>
                  <a:srgbClr val="000000"/>
                </a:solidFill>
                <a:effectLst/>
                <a:latin typeface="Times New Roman" panose="02020603050405020304" pitchFamily="18" charset="0"/>
                <a:cs typeface="Times New Roman" panose="02020603050405020304" pitchFamily="18" charset="0"/>
              </a:rPr>
              <a:t>Những</a:t>
            </a:r>
            <a:r>
              <a:rPr lang="vi-VN" sz="2800" b="0" i="0" dirty="0">
                <a:solidFill>
                  <a:srgbClr val="000000"/>
                </a:solidFill>
                <a:effectLst/>
                <a:latin typeface="Times New Roman" panose="02020603050405020304" pitchFamily="18" charset="0"/>
                <a:cs typeface="Times New Roman" panose="02020603050405020304" pitchFamily="18" charset="0"/>
              </a:rPr>
              <a:t> phương thức biểu đạt: phải nêu tất cả các phương thức biểu đạt của văn bản. </a:t>
            </a:r>
          </a:p>
        </p:txBody>
      </p:sp>
    </p:spTree>
    <p:extLst>
      <p:ext uri="{BB962C8B-B14F-4D97-AF65-F5344CB8AC3E}">
        <p14:creationId xmlns:p14="http://schemas.microsoft.com/office/powerpoint/2010/main" val="37575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arn(inVertic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barn(inVertical)">
                                      <p:cBhvr>
                                        <p:cTn id="15" dur="500"/>
                                        <p:tgtEl>
                                          <p:spTgt spid="4">
                                            <p:txEl>
                                              <p:pRg st="5" end="5"/>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arn(inVertical)">
                                      <p:cBhvr>
                                        <p:cTn id="18" dur="500"/>
                                        <p:tgtEl>
                                          <p:spTgt spid="4">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barn(inVertical)">
                                      <p:cBhvr>
                                        <p:cTn id="2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21A18A9B-8F07-4430-8903-37F27DD2F964}"/>
              </a:ext>
            </a:extLst>
          </p:cNvPr>
          <p:cNvSpPr txBox="1"/>
          <p:nvPr/>
        </p:nvSpPr>
        <p:spPr>
          <a:xfrm>
            <a:off x="538619" y="825787"/>
            <a:ext cx="11223321" cy="2769989"/>
          </a:xfrm>
          <a:prstGeom prst="rect">
            <a:avLst/>
          </a:prstGeom>
          <a:noFill/>
        </p:spPr>
        <p:txBody>
          <a:bodyPr wrap="square">
            <a:spAutoFit/>
          </a:bodyPr>
          <a:lstStyle/>
          <a:p>
            <a:pPr marL="342900" indent="-342900" algn="ctr">
              <a:lnSpc>
                <a:spcPct val="150000"/>
              </a:lnSpc>
              <a:buFont typeface="Wingdings" pitchFamily="2" charset="2"/>
              <a:buChar char="v"/>
            </a:pPr>
            <a:r>
              <a:rPr lang="en-US" sz="3200" b="1" i="0" dirty="0">
                <a:solidFill>
                  <a:srgbClr val="0070C0"/>
                </a:solidFill>
                <a:effectLst/>
                <a:latin typeface="Times New Roman" panose="02020603050405020304" pitchFamily="18" charset="0"/>
                <a:cs typeface="Times New Roman" panose="02020603050405020304" pitchFamily="18" charset="0"/>
              </a:rPr>
              <a:t> </a:t>
            </a:r>
            <a:r>
              <a:rPr lang="vi-VN" sz="3200" b="1" i="0" dirty="0">
                <a:solidFill>
                  <a:srgbClr val="0070C0"/>
                </a:solidFill>
                <a:effectLst/>
                <a:latin typeface="Times New Roman" panose="02020603050405020304" pitchFamily="18" charset="0"/>
                <a:cs typeface="Times New Roman" panose="02020603050405020304" pitchFamily="18" charset="0"/>
              </a:rPr>
              <a:t>Dạng 2: Nêu nội dung chính/ chủ đề văn bản</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marL="457200" indent="-457200" algn="just">
              <a:lnSpc>
                <a:spcPct val="150000"/>
              </a:lnSpc>
              <a:buFontTx/>
              <a:buChar char="-"/>
            </a:pPr>
            <a:r>
              <a:rPr lang="vi-VN" sz="2800" dirty="0" smtClean="0">
                <a:solidFill>
                  <a:srgbClr val="000000"/>
                </a:solidFill>
                <a:latin typeface="Times New Roman" panose="02020603050405020304" pitchFamily="18" charset="0"/>
                <a:cs typeface="Times New Roman" panose="02020603050405020304" pitchFamily="18" charset="0"/>
              </a:rPr>
              <a:t>X</a:t>
            </a:r>
            <a:r>
              <a:rPr lang="vi-VN" sz="2800" b="0" i="0" dirty="0" smtClean="0">
                <a:solidFill>
                  <a:srgbClr val="000000"/>
                </a:solidFill>
                <a:effectLst/>
                <a:latin typeface="Times New Roman" panose="02020603050405020304" pitchFamily="18" charset="0"/>
                <a:cs typeface="Times New Roman" panose="02020603050405020304" pitchFamily="18" charset="0"/>
              </a:rPr>
              <a:t>ác </a:t>
            </a:r>
            <a:r>
              <a:rPr lang="vi-VN" sz="2800" b="0" i="0" dirty="0">
                <a:solidFill>
                  <a:srgbClr val="000000"/>
                </a:solidFill>
                <a:effectLst/>
                <a:latin typeface="Times New Roman" panose="02020603050405020304" pitchFamily="18" charset="0"/>
                <a:cs typeface="Times New Roman" panose="02020603050405020304" pitchFamily="18" charset="0"/>
              </a:rPr>
              <a:t>định được nội dung đoạn thơ nhắc tới là gì. </a:t>
            </a:r>
            <a:endParaRPr lang="en-US" sz="28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vi-VN" sz="2800" b="0" i="0" dirty="0" smtClean="0">
                <a:solidFill>
                  <a:srgbClr val="000000"/>
                </a:solidFill>
                <a:effectLst/>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a:t>
            </a:r>
            <a:r>
              <a:rPr lang="vi-VN" sz="2800" b="0" i="0" dirty="0">
                <a:solidFill>
                  <a:srgbClr val="000000"/>
                </a:solidFill>
                <a:effectLst/>
                <a:latin typeface="Times New Roman" panose="02020603050405020304" pitchFamily="18" charset="0"/>
                <a:cs typeface="Times New Roman" panose="02020603050405020304" pitchFamily="18" charset="0"/>
              </a:rPr>
              <a:t>hú ý đến các từ ngữ, hình ảnh xuất hiện </a:t>
            </a:r>
            <a:r>
              <a:rPr lang="vi-VN" sz="2800" dirty="0">
                <a:solidFill>
                  <a:srgbClr val="000000"/>
                </a:solidFill>
                <a:latin typeface="Times New Roman" panose="02020603050405020304" pitchFamily="18" charset="0"/>
                <a:cs typeface="Times New Roman" panose="02020603050405020304" pitchFamily="18" charset="0"/>
              </a:rPr>
              <a:t>nhiều lần</a:t>
            </a:r>
            <a:r>
              <a:rPr lang="vi-VN" sz="2800" b="0" i="0" dirty="0">
                <a:solidFill>
                  <a:srgbClr val="000000"/>
                </a:solidFill>
                <a:effectLst/>
                <a:latin typeface="Times New Roman" panose="02020603050405020304" pitchFamily="18" charset="0"/>
                <a:cs typeface="Times New Roman" panose="02020603050405020304" pitchFamily="18" charset="0"/>
              </a:rPr>
              <a:t> trong nội dung của </a:t>
            </a:r>
            <a:r>
              <a:rPr lang="en-US" sz="2800" dirty="0" err="1" smtClean="0">
                <a:solidFill>
                  <a:srgbClr val="000000"/>
                </a:solidFill>
                <a:latin typeface="Times New Roman" panose="02020603050405020304" pitchFamily="18" charset="0"/>
                <a:cs typeface="Times New Roman" panose="02020603050405020304" pitchFamily="18" charset="0"/>
              </a:rPr>
              <a:t>đoạn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thơ</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b="0" i="0" dirty="0" smtClean="0">
                <a:solidFill>
                  <a:srgbClr val="000000"/>
                </a:solidFill>
                <a:effectLst/>
                <a:latin typeface="Times New Roman" panose="02020603050405020304" pitchFamily="18" charset="0"/>
                <a:cs typeface="Times New Roman" panose="02020603050405020304" pitchFamily="18" charset="0"/>
              </a:rPr>
              <a:t>Vì </a:t>
            </a:r>
            <a:r>
              <a:rPr lang="vi-VN" sz="2800" b="0" i="0" dirty="0">
                <a:solidFill>
                  <a:srgbClr val="000000"/>
                </a:solidFill>
                <a:effectLst/>
                <a:latin typeface="Times New Roman" panose="02020603050405020304" pitchFamily="18" charset="0"/>
                <a:cs typeface="Times New Roman" panose="02020603050405020304" pitchFamily="18" charset="0"/>
              </a:rPr>
              <a:t>đó là những từ ngữ, hình ảnh tập trung thể hiện chủ đề của tác phẩm.</a:t>
            </a:r>
          </a:p>
        </p:txBody>
      </p:sp>
    </p:spTree>
    <p:extLst>
      <p:ext uri="{BB962C8B-B14F-4D97-AF65-F5344CB8AC3E}">
        <p14:creationId xmlns:p14="http://schemas.microsoft.com/office/powerpoint/2010/main" val="2147636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8104F97D-6C65-4A08-9805-8A9830DBD548}"/>
              </a:ext>
            </a:extLst>
          </p:cNvPr>
          <p:cNvSpPr txBox="1"/>
          <p:nvPr/>
        </p:nvSpPr>
        <p:spPr>
          <a:xfrm>
            <a:off x="491646" y="897718"/>
            <a:ext cx="11208707" cy="3416320"/>
          </a:xfrm>
          <a:prstGeom prst="rect">
            <a:avLst/>
          </a:prstGeom>
          <a:noFill/>
        </p:spPr>
        <p:txBody>
          <a:bodyPr wrap="square">
            <a:spAutoFit/>
          </a:bodyPr>
          <a:lstStyle/>
          <a:p>
            <a:pPr marL="457200" indent="-457200" algn="just">
              <a:lnSpc>
                <a:spcPct val="150000"/>
              </a:lnSpc>
              <a:buFont typeface="Wingdings" pitchFamily="2" charset="2"/>
              <a:buChar char="v"/>
            </a:pPr>
            <a:r>
              <a:rPr lang="vi-VN" sz="3200" b="1" i="0" dirty="0">
                <a:solidFill>
                  <a:srgbClr val="0070C0"/>
                </a:solidFill>
                <a:effectLst/>
                <a:latin typeface="Times New Roman" panose="02020603050405020304" pitchFamily="18" charset="0"/>
                <a:cs typeface="Times New Roman" panose="02020603050405020304" pitchFamily="18" charset="0"/>
              </a:rPr>
              <a:t>Dạng 3: Xác định và nêu </a:t>
            </a:r>
            <a:r>
              <a:rPr lang="vi-VN" sz="3200" b="1" dirty="0">
                <a:solidFill>
                  <a:srgbClr val="0070C0"/>
                </a:solidFill>
                <a:latin typeface="Times New Roman" panose="02020603050405020304" pitchFamily="18" charset="0"/>
                <a:cs typeface="Times New Roman" panose="02020603050405020304" pitchFamily="18" charset="0"/>
              </a:rPr>
              <a:t>tác dụng</a:t>
            </a:r>
            <a:r>
              <a:rPr lang="vi-VN" sz="3200" b="1" i="0" dirty="0">
                <a:solidFill>
                  <a:srgbClr val="0070C0"/>
                </a:solidFill>
                <a:effectLst/>
                <a:latin typeface="Times New Roman" panose="02020603050405020304" pitchFamily="18" charset="0"/>
                <a:cs typeface="Times New Roman" panose="02020603050405020304" pitchFamily="18" charset="0"/>
              </a:rPr>
              <a:t> của các biện pháp tu từ</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Bước 1: Nêu chính xác tên gọi của các biện pháp tu từ đó</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Bước 2: Nêu lên các cụm từ, câu nói trong bài thể hiện biện pháp tu từ</a:t>
            </a:r>
            <a:r>
              <a:rPr lang="en-US" sz="2800" b="0" i="0" dirty="0">
                <a:solidFill>
                  <a:srgbClr val="000000"/>
                </a:solidFill>
                <a:effectLst/>
                <a:latin typeface="Times New Roman" panose="02020603050405020304" pitchFamily="18" charset="0"/>
                <a:cs typeface="Times New Roman" panose="02020603050405020304" pitchFamily="18" charset="0"/>
              </a:rPr>
              <a:t>.</a:t>
            </a:r>
            <a:endParaRPr lang="vi-VN" sz="2800" b="0"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2800" b="0" i="0" dirty="0">
                <a:solidFill>
                  <a:srgbClr val="000000"/>
                </a:solidFill>
                <a:effectLst/>
                <a:latin typeface="Times New Roman" panose="020206030504050203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cs typeface="Times New Roman" panose="02020603050405020304" pitchFamily="18" charset="0"/>
              </a:rPr>
              <a:t>Bước 3: Nêu tác dụng, ý nghĩa của biện pháp tu từ đó trong việc thể hiện tư tưởng, tình cảm, dụng ý của tác </a:t>
            </a:r>
            <a:r>
              <a:rPr lang="vi-VN" sz="2800" b="0" i="0" dirty="0" smtClean="0">
                <a:solidFill>
                  <a:srgbClr val="000000"/>
                </a:solidFill>
                <a:effectLst/>
                <a:latin typeface="Times New Roman" panose="02020603050405020304" pitchFamily="18" charset="0"/>
                <a:cs typeface="Times New Roman" panose="02020603050405020304" pitchFamily="18" charset="0"/>
              </a:rPr>
              <a:t>giả</a:t>
            </a:r>
            <a:r>
              <a:rPr lang="en-US" sz="2800" b="0" i="0" dirty="0" smtClean="0">
                <a:solidFill>
                  <a:srgbClr val="000000"/>
                </a:solidFill>
                <a:effectLst/>
                <a:latin typeface="Times New Roman" panose="02020603050405020304" pitchFamily="18" charset="0"/>
                <a:cs typeface="Times New Roman" panose="02020603050405020304" pitchFamily="18" charset="0"/>
              </a:rPr>
              <a:t>.</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974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3452222E-57DA-4AE7-BA1F-7CBB6D0B2D7C}"/>
              </a:ext>
            </a:extLst>
          </p:cNvPr>
          <p:cNvSpPr txBox="1"/>
          <p:nvPr/>
        </p:nvSpPr>
        <p:spPr>
          <a:xfrm>
            <a:off x="832980" y="1352810"/>
            <a:ext cx="10526040" cy="3508653"/>
          </a:xfrm>
          <a:prstGeom prst="rect">
            <a:avLst/>
          </a:prstGeom>
          <a:noFill/>
        </p:spPr>
        <p:txBody>
          <a:bodyPr wrap="square">
            <a:spAutoFit/>
          </a:bodyPr>
          <a:lstStyle/>
          <a:p>
            <a:pPr marL="342900" indent="-342900" algn="just">
              <a:lnSpc>
                <a:spcPct val="150000"/>
              </a:lnSpc>
              <a:buFont typeface="Wingdings" pitchFamily="2" charset="2"/>
              <a:buChar char="v"/>
            </a:pPr>
            <a:r>
              <a:rPr lang="en-US" sz="3200" b="1" i="0" dirty="0">
                <a:solidFill>
                  <a:srgbClr val="0070C0"/>
                </a:solidFill>
                <a:effectLst/>
                <a:latin typeface="Times New Roman" panose="02020603050405020304" pitchFamily="18" charset="0"/>
                <a:cs typeface="Times New Roman" panose="02020603050405020304" pitchFamily="18" charset="0"/>
              </a:rPr>
              <a:t> </a:t>
            </a:r>
            <a:r>
              <a:rPr lang="vi-VN" sz="3200" b="1" i="0" dirty="0">
                <a:solidFill>
                  <a:srgbClr val="0070C0"/>
                </a:solidFill>
                <a:effectLst/>
                <a:latin typeface="Times New Roman" panose="02020603050405020304" pitchFamily="18" charset="0"/>
                <a:cs typeface="Times New Roman" panose="02020603050405020304" pitchFamily="18" charset="0"/>
              </a:rPr>
              <a:t>Dạng 4: Giải thích ý nghĩa của từ ngữ, hình ảnh, lời nhận định, quan điểm </a:t>
            </a:r>
            <a:endParaRPr lang="vi-VN" sz="3200" b="1" i="0" dirty="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vi-VN" sz="2800" b="0" i="0" dirty="0">
                <a:solidFill>
                  <a:srgbClr val="000000"/>
                </a:solidFill>
                <a:effectLst/>
                <a:latin typeface="Times New Roman" panose="02020603050405020304" pitchFamily="18" charset="0"/>
                <a:cs typeface="Times New Roman" panose="02020603050405020304" pitchFamily="18" charset="0"/>
              </a:rPr>
              <a:t>- Khi giải thích các từ ngữ, hình ảnh, chi tiết thì cần lưu ý dựa vào nội dung văn bản để giải thích, áp dụng đúng vào văn cảnh đề bài ra để trình bày đầy đủ các nét nghĩa</a:t>
            </a:r>
            <a:r>
              <a:rPr lang="vi-VN" sz="2800" dirty="0">
                <a:solidFill>
                  <a:srgbClr val="000000"/>
                </a:solidFill>
                <a:latin typeface="Times New Roman" panose="02020603050405020304" pitchFamily="18" charset="0"/>
                <a:cs typeface="Times New Roman" panose="02020603050405020304" pitchFamily="18" charset="0"/>
              </a:rPr>
              <a:t> </a:t>
            </a:r>
            <a:r>
              <a:rPr lang="en-US" sz="2800" dirty="0" smtClean="0">
                <a:solidFill>
                  <a:srgbClr val="000000"/>
                </a:solidFill>
                <a:latin typeface="Times New Roman" panose="02020603050405020304" pitchFamily="18" charset="0"/>
                <a:cs typeface="Times New Roman" panose="02020603050405020304" pitchFamily="18" charset="0"/>
              </a:rPr>
              <a:t>(</a:t>
            </a:r>
            <a:r>
              <a:rPr lang="vi-VN" sz="2800" dirty="0" smtClean="0">
                <a:solidFill>
                  <a:srgbClr val="000000"/>
                </a:solidFill>
                <a:latin typeface="Times New Roman" panose="02020603050405020304" pitchFamily="18" charset="0"/>
                <a:cs typeface="Times New Roman" panose="02020603050405020304" pitchFamily="18" charset="0"/>
              </a:rPr>
              <a:t>nghĩa đen</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và </a:t>
            </a:r>
            <a:r>
              <a:rPr lang="vi-VN" sz="2800" dirty="0">
                <a:solidFill>
                  <a:srgbClr val="000000"/>
                </a:solidFill>
                <a:latin typeface="Times New Roman" panose="02020603050405020304" pitchFamily="18" charset="0"/>
                <a:cs typeface="Times New Roman" panose="02020603050405020304" pitchFamily="18" charset="0"/>
              </a:rPr>
              <a:t>nghĩa bóng)</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73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79" y="492935"/>
            <a:ext cx="10515600" cy="1218248"/>
          </a:xfrm>
        </p:spPr>
        <p:txBody>
          <a:bodyPr>
            <a:normAutofit fontScale="90000"/>
          </a:bodyPr>
          <a:lstStyle/>
          <a:p>
            <a:r>
              <a:rPr lang="en-US" b="1" dirty="0">
                <a:solidFill>
                  <a:srgbClr val="0070C0"/>
                </a:solidFill>
                <a:latin typeface="Times New Roman" panose="02020603050405020304" pitchFamily="18" charset="0"/>
                <a:cs typeface="Times New Roman" panose="02020603050405020304" pitchFamily="18" charset="0"/>
              </a:rPr>
              <a:t> </a:t>
            </a:r>
            <a:r>
              <a:rPr lang="vi-VN" b="1" dirty="0">
                <a:solidFill>
                  <a:srgbClr val="0070C0"/>
                </a:solidFill>
                <a:latin typeface="Times New Roman" panose="02020603050405020304" pitchFamily="18" charset="0"/>
                <a:cs typeface="Times New Roman" panose="02020603050405020304" pitchFamily="18" charset="0"/>
              </a:rPr>
              <a:t>Dạng </a:t>
            </a:r>
            <a:r>
              <a:rPr lang="en-US" b="1" dirty="0" smtClean="0">
                <a:solidFill>
                  <a:srgbClr val="0070C0"/>
                </a:solidFill>
                <a:latin typeface="Times New Roman" panose="02020603050405020304" pitchFamily="18" charset="0"/>
                <a:cs typeface="Times New Roman" panose="02020603050405020304" pitchFamily="18" charset="0"/>
              </a:rPr>
              <a:t>5</a:t>
            </a:r>
            <a:r>
              <a:rPr lang="vi-VN" b="1" dirty="0" smtClean="0">
                <a:solidFill>
                  <a:srgbClr val="0070C0"/>
                </a:solidFill>
                <a:latin typeface="Times New Roman" panose="02020603050405020304" pitchFamily="18" charset="0"/>
                <a:cs typeface="Times New Roman" panose="02020603050405020304" pitchFamily="18" charset="0"/>
              </a:rPr>
              <a:t>:</a:t>
            </a:r>
            <a:r>
              <a:rPr lang="vi-VN" b="1" dirty="0">
                <a:solidFill>
                  <a:srgbClr val="0070C0"/>
                </a:solidFill>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Liên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hệ</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kiến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thức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văn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học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xác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định</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những</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đơn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vị</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kiến</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thức</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tiếng</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Việt</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đã</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err="1" smtClean="0">
                <a:solidFill>
                  <a:srgbClr val="0070C0"/>
                </a:solidFill>
                <a:latin typeface="Times New Roman" panose="02020603050405020304" pitchFamily="18" charset="0"/>
                <a:cs typeface="Times New Roman" panose="02020603050405020304" pitchFamily="18" charset="0"/>
              </a:rPr>
              <a:t>học</a:t>
            </a:r>
            <a:r>
              <a:rPr lang="vi-VN" b="1" dirty="0">
                <a:solidFill>
                  <a:srgbClr val="000000"/>
                </a:solidFill>
                <a:cs typeface="Times New Roman" panose="02020603050405020304" pitchFamily="18" charset="0"/>
              </a:rPr>
              <a:t/>
            </a:r>
            <a:br>
              <a:rPr lang="vi-VN" b="1" dirty="0">
                <a:solidFill>
                  <a:srgbClr val="000000"/>
                </a:solidFill>
                <a:cs typeface="Times New Roman" panose="02020603050405020304" pitchFamily="18" charset="0"/>
              </a:rPr>
            </a:br>
            <a:endParaRPr lang="en-US" dirty="0"/>
          </a:p>
        </p:txBody>
      </p:sp>
      <p:sp>
        <p:nvSpPr>
          <p:cNvPr id="3" name="Content Placeholder 2"/>
          <p:cNvSpPr>
            <a:spLocks noGrp="1"/>
          </p:cNvSpPr>
          <p:nvPr>
            <p:ph idx="1"/>
          </p:nvPr>
        </p:nvSpPr>
        <p:spPr>
          <a:xfrm flipH="1" flipV="1">
            <a:off x="11353799" y="6176962"/>
            <a:ext cx="45719" cy="71438"/>
          </a:xfrm>
        </p:spPr>
        <p:txBody>
          <a:bodyPr>
            <a:normAutofit fontScale="25000" lnSpcReduction="20000"/>
          </a:bodyPr>
          <a:lstStyle/>
          <a:p>
            <a:endParaRPr lang="en-US" sz="3600" dirty="0"/>
          </a:p>
        </p:txBody>
      </p:sp>
      <p:sp>
        <p:nvSpPr>
          <p:cNvPr id="6" name="TextBox 5"/>
          <p:cNvSpPr txBox="1"/>
          <p:nvPr/>
        </p:nvSpPr>
        <p:spPr>
          <a:xfrm>
            <a:off x="259606" y="1569293"/>
            <a:ext cx="11375346" cy="2062103"/>
          </a:xfrm>
          <a:prstGeom prst="rect">
            <a:avLst/>
          </a:prstGeom>
          <a:noFill/>
        </p:spPr>
        <p:txBody>
          <a:bodyPr wrap="square" rtlCol="0">
            <a:spAutoFit/>
          </a:bodyPr>
          <a:lstStyle/>
          <a:p>
            <a:pPr marL="457200" indent="-457200">
              <a:buFontTx/>
              <a:buChar char="-"/>
            </a:pPr>
            <a:r>
              <a:rPr lang="en-US" sz="3200" dirty="0" err="1" smtClean="0">
                <a:latin typeface="Times New Roman" panose="02020603050405020304" pitchFamily="18" charset="0"/>
                <a:cs typeface="Times New Roman" panose="02020603050405020304" pitchFamily="18" charset="0"/>
              </a:rPr>
              <a:t>Liên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Nắm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thuộc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phẩm</a:t>
            </a:r>
            <a:endParaRPr lang="en-US" sz="3200" dirty="0" smtClean="0">
              <a:latin typeface="Times New Roman" panose="02020603050405020304" pitchFamily="18" charset="0"/>
              <a:cs typeface="Times New Roman" panose="02020603050405020304" pitchFamily="18" charset="0"/>
            </a:endParaRPr>
          </a:p>
          <a:p>
            <a:pPr marL="457200" indent="-457200">
              <a:buFontTx/>
              <a:buChar char="-"/>
            </a:pPr>
            <a:r>
              <a:rPr lang="en-US" sz="3200" dirty="0" err="1" smtClean="0">
                <a:latin typeface="Times New Roman" panose="02020603050405020304" pitchFamily="18" charset="0"/>
                <a:cs typeface="Times New Roman" panose="02020603050405020304" pitchFamily="18" charset="0"/>
              </a:rPr>
              <a:t>Xác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Nắm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Việt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5236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054856-7272-4823-883B-D4D162C12A9B}"/>
              </a:ext>
            </a:extLst>
          </p:cNvPr>
          <p:cNvSpPr txBox="1"/>
          <p:nvPr/>
        </p:nvSpPr>
        <p:spPr>
          <a:xfrm rot="10800000" flipV="1">
            <a:off x="4638544" y="1407041"/>
            <a:ext cx="2914911" cy="923330"/>
          </a:xfrm>
          <a:prstGeom prst="rect">
            <a:avLst/>
          </a:prstGeom>
          <a:noFill/>
        </p:spPr>
        <p:txBody>
          <a:bodyPr wrap="square">
            <a:spAutoFit/>
          </a:bodyPr>
          <a:lstStyle/>
          <a:p>
            <a:pPr algn="ctr"/>
            <a:r>
              <a:rPr lang="en-US" sz="5400" b="1" dirty="0">
                <a:solidFill>
                  <a:schemeClr val="accent5">
                    <a:lumMod val="75000"/>
                  </a:schemeClr>
                </a:solidFill>
                <a:latin typeface="Times New Roman" panose="02020603050405020304" pitchFamily="18" charset="0"/>
                <a:cs typeface="Times New Roman" panose="02020603050405020304" pitchFamily="18" charset="0"/>
              </a:rPr>
              <a:t>PHẦN 3</a:t>
            </a:r>
            <a:endParaRPr lang="en-US" sz="5400" dirty="0">
              <a:solidFill>
                <a:schemeClr val="accent5">
                  <a:lumMod val="75000"/>
                </a:schemeClr>
              </a:solidFill>
            </a:endParaRPr>
          </a:p>
        </p:txBody>
      </p:sp>
      <p:sp>
        <p:nvSpPr>
          <p:cNvPr id="5" name="TextBox 4">
            <a:extLst>
              <a:ext uri="{FF2B5EF4-FFF2-40B4-BE49-F238E27FC236}">
                <a16:creationId xmlns:a16="http://schemas.microsoft.com/office/drawing/2014/main" id="{D04CCE4A-199D-4B1E-8C1F-5D933FB91E63}"/>
              </a:ext>
            </a:extLst>
          </p:cNvPr>
          <p:cNvSpPr txBox="1"/>
          <p:nvPr/>
        </p:nvSpPr>
        <p:spPr>
          <a:xfrm>
            <a:off x="1959540" y="2527035"/>
            <a:ext cx="8549796" cy="1107996"/>
          </a:xfrm>
          <a:prstGeom prst="rect">
            <a:avLst/>
          </a:prstGeom>
          <a:noFill/>
        </p:spPr>
        <p:txBody>
          <a:bodyPr wrap="square">
            <a:spAutoFit/>
          </a:bodyPr>
          <a:lstStyle/>
          <a:p>
            <a:pPr algn="ctr"/>
            <a:r>
              <a:rPr lang="en-US" sz="6600" b="1" dirty="0">
                <a:solidFill>
                  <a:schemeClr val="accent5">
                    <a:lumMod val="75000"/>
                  </a:schemeClr>
                </a:solidFill>
                <a:latin typeface="Times New Roman" pitchFamily="18" charset="0"/>
                <a:cs typeface="Times New Roman" pitchFamily="18" charset="0"/>
              </a:rPr>
              <a:t>BÀI TẬP VẬN DỤNG</a:t>
            </a:r>
          </a:p>
        </p:txBody>
      </p:sp>
      <p:pic>
        <p:nvPicPr>
          <p:cNvPr id="6" name="Picture 5">
            <a:extLst>
              <a:ext uri="{FF2B5EF4-FFF2-40B4-BE49-F238E27FC236}">
                <a16:creationId xmlns:a16="http://schemas.microsoft.com/office/drawing/2014/main" id="{A706DBAD-ACF0-4054-B104-AFBA3C76AAC9}"/>
              </a:ext>
            </a:extLst>
          </p:cNvPr>
          <p:cNvPicPr>
            <a:picLocks noChangeAspect="1"/>
          </p:cNvPicPr>
          <p:nvPr/>
        </p:nvPicPr>
        <p:blipFill rotWithShape="1">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t="27700"/>
          <a:stretch/>
        </p:blipFill>
        <p:spPr>
          <a:xfrm>
            <a:off x="4638544" y="3920647"/>
            <a:ext cx="2893512" cy="2331634"/>
          </a:xfrm>
          <a:prstGeom prst="rect">
            <a:avLst/>
          </a:prstGeom>
        </p:spPr>
      </p:pic>
      <p:pic>
        <p:nvPicPr>
          <p:cNvPr id="7" name="图片 3" descr="花4">
            <a:extLst>
              <a:ext uri="{FF2B5EF4-FFF2-40B4-BE49-F238E27FC236}">
                <a16:creationId xmlns:a16="http://schemas.microsoft.com/office/drawing/2014/main" id="{C4F41585-3D1B-4002-94A4-F9AF5FA55DB5}"/>
              </a:ext>
            </a:extLst>
          </p:cNvPr>
          <p:cNvPicPr>
            <a:picLocks noChangeAspect="1"/>
          </p:cNvPicPr>
          <p:nvPr/>
        </p:nvPicPr>
        <p:blipFill>
          <a:blip r:embed="rId3"/>
          <a:stretch>
            <a:fillRect/>
          </a:stretch>
        </p:blipFill>
        <p:spPr>
          <a:xfrm flipV="1">
            <a:off x="8891270" y="0"/>
            <a:ext cx="3300730" cy="1676400"/>
          </a:xfrm>
          <a:prstGeom prst="rect">
            <a:avLst/>
          </a:prstGeom>
        </p:spPr>
      </p:pic>
      <p:pic>
        <p:nvPicPr>
          <p:cNvPr id="8" name="图片 4" descr="花5">
            <a:extLst>
              <a:ext uri="{FF2B5EF4-FFF2-40B4-BE49-F238E27FC236}">
                <a16:creationId xmlns:a16="http://schemas.microsoft.com/office/drawing/2014/main" id="{FE18E7E5-827A-42FE-B4D8-EF7F2647FC06}"/>
              </a:ext>
            </a:extLst>
          </p:cNvPr>
          <p:cNvPicPr>
            <a:picLocks noChangeAspect="1"/>
          </p:cNvPicPr>
          <p:nvPr/>
        </p:nvPicPr>
        <p:blipFill>
          <a:blip r:embed="rId4"/>
          <a:stretch>
            <a:fillRect/>
          </a:stretch>
        </p:blipFill>
        <p:spPr>
          <a:xfrm>
            <a:off x="-15240" y="5411470"/>
            <a:ext cx="3821430" cy="1457325"/>
          </a:xfrm>
          <a:prstGeom prst="rect">
            <a:avLst/>
          </a:prstGeom>
        </p:spPr>
      </p:pic>
    </p:spTree>
    <p:extLst>
      <p:ext uri="{BB962C8B-B14F-4D97-AF65-F5344CB8AC3E}">
        <p14:creationId xmlns:p14="http://schemas.microsoft.com/office/powerpoint/2010/main" val="16864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6">
            <a:extLst>
              <a:ext uri="{FF2B5EF4-FFF2-40B4-BE49-F238E27FC236}">
                <a16:creationId xmlns:a16="http://schemas.microsoft.com/office/drawing/2014/main" id="{172FFBE9-E7E5-49EB-9C94-E14D848FE2C8}"/>
              </a:ext>
            </a:extLst>
          </p:cNvPr>
          <p:cNvSpPr txBox="1"/>
          <p:nvPr/>
        </p:nvSpPr>
        <p:spPr>
          <a:xfrm>
            <a:off x="162047" y="0"/>
            <a:ext cx="11669308" cy="7201972"/>
          </a:xfrm>
          <a:prstGeom prst="rect">
            <a:avLst/>
          </a:prstGeom>
          <a:noFill/>
        </p:spPr>
        <p:txBody>
          <a:bodyPr wrap="square">
            <a:spAutoFit/>
          </a:bodyPr>
          <a:lstStyle/>
          <a:p>
            <a:pPr algn="just">
              <a:lnSpc>
                <a:spcPct val="150000"/>
              </a:lnSpc>
            </a:pPr>
            <a:r>
              <a:rPr lang="fr-FR"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fr-FR" sz="2800" b="1" dirty="0">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latin typeface="Times New Roman" panose="02020603050405020304" pitchFamily="18" charset="0"/>
                <a:ea typeface="Calibri" panose="020F0502020204030204" pitchFamily="34" charset="0"/>
                <a:cs typeface="Times New Roman" panose="02020603050405020304" pitchFamily="18" charset="0"/>
              </a:rPr>
              <a:t>tập</a:t>
            </a:r>
            <a:r>
              <a:rPr lang="fr-FR" sz="2800" b="1" dirty="0">
                <a:latin typeface="Times New Roman" panose="02020603050405020304" pitchFamily="18" charset="0"/>
                <a:ea typeface="Calibri" panose="020F0502020204030204" pitchFamily="34" charset="0"/>
                <a:cs typeface="Times New Roman" panose="02020603050405020304" pitchFamily="18" charset="0"/>
              </a:rPr>
              <a:t> 1: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Bài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Đ</a:t>
            </a:r>
            <a:r>
              <a:rPr lang="fr-FR" sz="2800" i="1" dirty="0" err="1" smtClean="0">
                <a:latin typeface="Times New Roman" panose="02020603050405020304" pitchFamily="18" charset="0"/>
                <a:ea typeface="Calibri" panose="020F0502020204030204" pitchFamily="34" charset="0"/>
                <a:cs typeface="Times New Roman" panose="02020603050405020304" pitchFamily="18" charset="0"/>
              </a:rPr>
              <a:t>oàn</a:t>
            </a:r>
            <a:r>
              <a:rPr lang="fr-FR" sz="2800" i="1" dirty="0" smtClean="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thuyền</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đánh</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latin typeface="Times New Roman" panose="02020603050405020304" pitchFamily="18" charset="0"/>
                <a:ea typeface="Calibri" panose="020F0502020204030204" pitchFamily="34" charset="0"/>
                <a:cs typeface="Times New Roman" panose="02020603050405020304" pitchFamily="18" charset="0"/>
              </a:rPr>
              <a:t>cá</a:t>
            </a:r>
            <a:r>
              <a:rPr lang="fr-FR" sz="2800" i="1"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là </a:t>
            </a:r>
            <a:r>
              <a:rPr lang="fr-FR" sz="2800" dirty="0" err="1">
                <a:latin typeface="Times New Roman" panose="02020603050405020304" pitchFamily="18" charset="0"/>
                <a:ea typeface="Calibri" panose="020F0502020204030204" pitchFamily="34" charset="0"/>
                <a:cs typeface="Times New Roman" panose="02020603050405020304" pitchFamily="18" charset="0"/>
              </a:rPr>
              <a:t>một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khúc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tráng</a:t>
            </a:r>
            <a:r>
              <a:rPr lang="fr-FR" sz="2800" dirty="0">
                <a:latin typeface="Times New Roman" panose="02020603050405020304" pitchFamily="18" charset="0"/>
                <a:ea typeface="Calibri" panose="020F0502020204030204" pitchFamily="34" charset="0"/>
                <a:cs typeface="Times New Roman" panose="02020603050405020304" pitchFamily="18" charset="0"/>
              </a:rPr>
              <a:t> ca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về</a:t>
            </a:r>
            <a:r>
              <a:rPr lang="fr-FR" sz="2800" dirty="0">
                <a:latin typeface="Times New Roman" panose="02020603050405020304" pitchFamily="18" charset="0"/>
                <a:ea typeface="Calibri" panose="020F0502020204030204" pitchFamily="34" charset="0"/>
                <a:cs typeface="Times New Roman" panose="02020603050405020304" pitchFamily="18" charset="0"/>
              </a:rPr>
              <a:t> lao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về</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smtClean="0">
                <a:latin typeface="Times New Roman" panose="02020603050405020304" pitchFamily="18" charset="0"/>
                <a:ea typeface="Calibri" panose="020F0502020204030204" pitchFamily="34" charset="0"/>
                <a:cs typeface="Times New Roman" panose="02020603050405020304" pitchFamily="18" charset="0"/>
              </a:rPr>
              <a:t>nước</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fr-FR"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1. Cho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fr-FR" sz="2800" dirty="0" err="1">
                <a:latin typeface="Times New Roman" panose="02020603050405020304" pitchFamily="18" charset="0"/>
                <a:ea typeface="Calibri" panose="020F0502020204030204" pitchFamily="34" charset="0"/>
                <a:cs typeface="Times New Roman" panose="02020603050405020304" pitchFamily="18" charset="0"/>
              </a:rPr>
              <a:t>ên</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giả</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và</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năm</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sáng</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tác</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bài</a:t>
            </a:r>
            <a:r>
              <a:rPr lang="fr-FR"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latin typeface="Times New Roman" panose="02020603050405020304" pitchFamily="18" charset="0"/>
                <a:ea typeface="Calibri" panose="020F0502020204030204" pitchFamily="34" charset="0"/>
                <a:cs typeface="Times New Roman" panose="02020603050405020304" pitchFamily="18" charset="0"/>
              </a:rPr>
              <a:t>thơ</a:t>
            </a:r>
            <a:r>
              <a:rPr lang="fr-FR" sz="2800" dirty="0">
                <a:latin typeface="Times New Roman" panose="02020603050405020304" pitchFamily="18" charset="0"/>
                <a:ea typeface="Calibri" panose="020F0502020204030204" pitchFamily="34" charset="0"/>
                <a:cs typeface="Times New Roman" panose="02020603050405020304" pitchFamily="18" charset="0"/>
              </a:rPr>
              <a:t>?</a:t>
            </a:r>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fr-FR" sz="2800" dirty="0">
                <a:latin typeface="Times New Roman" panose="02020603050405020304" pitchFamily="18" charset="0"/>
                <a:ea typeface="Calibri" panose="020F0502020204030204" pitchFamily="34" charset="0"/>
                <a:cs typeface="Times New Roman" panose="02020603050405020304" pitchFamily="18" charset="0"/>
              </a:rPr>
              <a:t>2</a:t>
            </a:r>
            <a:r>
              <a:rPr lang="fr-FR" sz="2800" dirty="0" smtClean="0">
                <a:latin typeface="Times New Roman" panose="02020603050405020304" pitchFamily="18" charset="0"/>
                <a:ea typeface="Calibri" panose="020F0502020204030204" pitchFamily="34" charset="0"/>
                <a:cs typeface="Times New Roman" panose="02020603050405020304" pitchFamily="18" charset="0"/>
              </a:rPr>
              <a:t>.</a:t>
            </a:r>
            <a:r>
              <a:rPr lang="fr-FR"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n-SG"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SG"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thuộc</a:t>
            </a:r>
            <a:r>
              <a:rPr lang="en-SG"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SG"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vựng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SG" sz="2800" dirty="0">
                <a:latin typeface="Times New Roman" panose="02020603050405020304" pitchFamily="18" charset="0"/>
                <a:ea typeface="Calibri" panose="020F0502020204030204" pitchFamily="34" charset="0"/>
                <a:cs typeface="Times New Roman" panose="02020603050405020304" pitchFamily="18" charset="0"/>
              </a:rPr>
              <a:t>:</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Thuyền</a:t>
            </a:r>
            <a:r>
              <a:rPr lang="fr-FR"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ta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lái</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effectLst/>
                <a:latin typeface="Times New Roman" panose="02020603050405020304" pitchFamily="18" charset="0"/>
                <a:ea typeface="Calibri" panose="020F0502020204030204" pitchFamily="34" charset="0"/>
                <a:cs typeface="Times New Roman" panose="02020603050405020304" pitchFamily="18" charset="0"/>
              </a:rPr>
              <a:t>buồm</a:t>
            </a:r>
            <a:r>
              <a:rPr lang="fr-FR"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trăng</a:t>
            </a:r>
            <a:endParaRPr lang="vi-VN" sz="2800" i="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pP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Lướt</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mây</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SG"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bằng</a:t>
            </a:r>
            <a:endParaRPr lang="en-SG" sz="28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SG"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Biện</a:t>
            </a:r>
            <a:r>
              <a:rPr lang="en-SG"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SG"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3.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tịc</a:t>
            </a:r>
            <a:r>
              <a:rPr lang="en-SG" sz="2800" dirty="0" err="1">
                <a:latin typeface="Times New Roman" panose="02020603050405020304" pitchFamily="18" charset="0"/>
                <a:ea typeface="Calibri" panose="020F0502020204030204" pitchFamily="34" charset="0"/>
                <a:cs typeface="Times New Roman" panose="02020603050405020304" pitchFamily="18" charset="0"/>
              </a:rPr>
              <a:t>h</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SG" sz="2800" dirty="0">
                <a:latin typeface="Times New Roman" panose="02020603050405020304" pitchFamily="18" charset="0"/>
                <a:ea typeface="Calibri" panose="020F0502020204030204" pitchFamily="34" charset="0"/>
                <a:cs typeface="Times New Roman" panose="02020603050405020304" pitchFamily="18" charset="0"/>
              </a:rPr>
              <a:t> Chí Minh </a:t>
            </a:r>
            <a:r>
              <a:rPr lang="en-SG" sz="2800" dirty="0" err="1">
                <a:latin typeface="Times New Roman" panose="02020603050405020304" pitchFamily="18" charset="0"/>
                <a:ea typeface="Calibri" panose="020F0502020204030204" pitchFamily="34" charset="0"/>
                <a:cs typeface="Times New Roman" panose="02020603050405020304" pitchFamily="18" charset="0"/>
              </a:rPr>
              <a:t>mà</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em</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SG" sz="2800" dirty="0">
                <a:latin typeface="Times New Roman" panose="02020603050405020304" pitchFamily="18" charset="0"/>
                <a:ea typeface="Calibri" panose="020F0502020204030204" pitchFamily="34" charset="0"/>
                <a:cs typeface="Times New Roman" panose="02020603050405020304" pitchFamily="18" charset="0"/>
              </a:rPr>
              <a:t> ở </a:t>
            </a:r>
            <a:r>
              <a:rPr lang="en-SG" sz="2800" dirty="0" err="1">
                <a:latin typeface="Times New Roman" panose="02020603050405020304" pitchFamily="18" charset="0"/>
                <a:ea typeface="Calibri" panose="020F0502020204030204" pitchFamily="34" charset="0"/>
                <a:cs typeface="Times New Roman" panose="02020603050405020304" pitchFamily="18" charset="0"/>
              </a:rPr>
              <a:t>chương</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SG" sz="2800" dirty="0">
                <a:latin typeface="Times New Roman" panose="02020603050405020304" pitchFamily="18" charset="0"/>
                <a:ea typeface="Calibri" panose="020F0502020204030204" pitchFamily="34" charset="0"/>
                <a:cs typeface="Times New Roman" panose="02020603050405020304" pitchFamily="18" charset="0"/>
              </a:rPr>
              <a:t> Trung </a:t>
            </a:r>
            <a:r>
              <a:rPr lang="en-SG"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cơ</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sở</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có</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SG" sz="2800" dirty="0">
                <a:latin typeface="Times New Roman" panose="02020603050405020304" pitchFamily="18" charset="0"/>
                <a:ea typeface="Calibri" panose="020F0502020204030204" pitchFamily="34" charset="0"/>
                <a:cs typeface="Times New Roman" panose="02020603050405020304" pitchFamily="18" charset="0"/>
              </a:rPr>
              <a:t> con </a:t>
            </a:r>
            <a:r>
              <a:rPr lang="en-SG" sz="2800" dirty="0" err="1">
                <a:latin typeface="Times New Roman" panose="02020603050405020304" pitchFamily="18" charset="0"/>
                <a:ea typeface="Calibri" panose="020F0502020204030204" pitchFamily="34" charset="0"/>
                <a:cs typeface="Times New Roman" panose="02020603050405020304" pitchFamily="18" charset="0"/>
              </a:rPr>
              <a:t>thuyền</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latin typeface="Times New Roman" panose="02020603050405020304" pitchFamily="18" charset="0"/>
                <a:ea typeface="Calibri" panose="020F0502020204030204" pitchFamily="34" charset="0"/>
                <a:cs typeface="Times New Roman" panose="02020603050405020304" pitchFamily="18" charset="0"/>
              </a:rPr>
              <a:t>đêm</a:t>
            </a:r>
            <a:r>
              <a:rPr lang="en-SG" sz="2800" dirty="0">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smtClean="0">
                <a:latin typeface="Times New Roman" panose="02020603050405020304" pitchFamily="18" charset="0"/>
                <a:ea typeface="Calibri" panose="020F0502020204030204" pitchFamily="34" charset="0"/>
                <a:cs typeface="Times New Roman" panose="02020603050405020304" pitchFamily="18" charset="0"/>
              </a:rPr>
              <a:t>trăng</a:t>
            </a:r>
            <a:r>
              <a:rPr lang="en-SG" sz="28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SG"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852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1">
            <a:extLst>
              <a:ext uri="{FF2B5EF4-FFF2-40B4-BE49-F238E27FC236}">
                <a16:creationId xmlns:a16="http://schemas.microsoft.com/office/drawing/2014/main" id="{B41D937E-7EA1-4B50-9ABB-0A4EAB164563}"/>
              </a:ext>
            </a:extLst>
          </p:cNvPr>
          <p:cNvGraphicFramePr>
            <a:graphicFrameLocks noGrp="1"/>
          </p:cNvGraphicFramePr>
          <p:nvPr>
            <p:extLst>
              <p:ext uri="{D42A27DB-BD31-4B8C-83A1-F6EECF244321}">
                <p14:modId xmlns:p14="http://schemas.microsoft.com/office/powerpoint/2010/main" val="2334287567"/>
              </p:ext>
            </p:extLst>
          </p:nvPr>
        </p:nvGraphicFramePr>
        <p:xfrm>
          <a:off x="180474" y="96253"/>
          <a:ext cx="11884526" cy="6814847"/>
        </p:xfrm>
        <a:graphic>
          <a:graphicData uri="http://schemas.openxmlformats.org/drawingml/2006/table">
            <a:tbl>
              <a:tblPr firstRow="1" firstCol="1" bandRow="1">
                <a:tableStyleId>{21E4AEA4-8DFA-4A89-87EB-49C32662AFE0}</a:tableStyleId>
              </a:tblPr>
              <a:tblGrid>
                <a:gridCol w="1246021">
                  <a:extLst>
                    <a:ext uri="{9D8B030D-6E8A-4147-A177-3AD203B41FA5}">
                      <a16:colId xmlns:a16="http://schemas.microsoft.com/office/drawing/2014/main" val="2230190612"/>
                    </a:ext>
                  </a:extLst>
                </a:gridCol>
                <a:gridCol w="9661469">
                  <a:extLst>
                    <a:ext uri="{9D8B030D-6E8A-4147-A177-3AD203B41FA5}">
                      <a16:colId xmlns:a16="http://schemas.microsoft.com/office/drawing/2014/main" val="4212830959"/>
                    </a:ext>
                  </a:extLst>
                </a:gridCol>
                <a:gridCol w="977036">
                  <a:extLst>
                    <a:ext uri="{9D8B030D-6E8A-4147-A177-3AD203B41FA5}">
                      <a16:colId xmlns:a16="http://schemas.microsoft.com/office/drawing/2014/main" val="444088156"/>
                    </a:ext>
                  </a:extLst>
                </a:gridCol>
              </a:tblGrid>
              <a:tr h="437840">
                <a:tc gridSpan="3">
                  <a:txBody>
                    <a:bodyPr/>
                    <a:lstStyle/>
                    <a:p>
                      <a:pPr algn="ctr">
                        <a:lnSpc>
                          <a:spcPct val="115000"/>
                        </a:lnSpc>
                        <a:spcAft>
                          <a:spcPts val="1000"/>
                        </a:spcAft>
                      </a:pPr>
                      <a:r>
                        <a:rPr lang="fr-FR" sz="2800" dirty="0">
                          <a:solidFill>
                            <a:schemeClr val="tx1"/>
                          </a:solidFill>
                          <a:effectLst/>
                          <a:latin typeface="Times New Roman" pitchFamily="18" charset="0"/>
                          <a:cs typeface="Times New Roman" pitchFamily="18" charset="0"/>
                        </a:rPr>
                        <a:t>ĐÁP ÁN</a:t>
                      </a: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98271998"/>
                  </a:ext>
                </a:extLst>
              </a:tr>
              <a:tr h="1037068">
                <a:tc>
                  <a:txBody>
                    <a:bodyPr/>
                    <a:lstStyle/>
                    <a:p>
                      <a:pPr algn="ctr">
                        <a:lnSpc>
                          <a:spcPct val="115000"/>
                        </a:lnSpc>
                        <a:spcAft>
                          <a:spcPts val="1000"/>
                        </a:spcAft>
                      </a:pPr>
                      <a:r>
                        <a:rPr lang="fr-FR" sz="2800" dirty="0" err="1">
                          <a:solidFill>
                            <a:schemeClr val="tx1"/>
                          </a:solidFill>
                          <a:effectLst/>
                          <a:latin typeface="Times New Roman" panose="02020603050405020304" pitchFamily="18" charset="0"/>
                          <a:cs typeface="Times New Roman" panose="02020603050405020304" pitchFamily="18" charset="0"/>
                        </a:rPr>
                        <a:t>Câu</a:t>
                      </a:r>
                      <a:r>
                        <a:rPr lang="fr-FR" sz="2800" dirty="0">
                          <a:solidFill>
                            <a:schemeClr val="tx1"/>
                          </a:solidFill>
                          <a:effectLst/>
                          <a:latin typeface="Times New Roman" panose="02020603050405020304" pitchFamily="18" charset="0"/>
                          <a:cs typeface="Times New Roman" panose="02020603050405020304" pitchFamily="18" charset="0"/>
                        </a:rPr>
                        <a:t> 1</a:t>
                      </a:r>
                      <a:endParaRPr lang="vi-VN" sz="28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fr-FR" sz="2800" dirty="0">
                          <a:solidFill>
                            <a:schemeClr val="tx1"/>
                          </a:solidFill>
                          <a:effectLst/>
                          <a:latin typeface="Times New Roman" panose="02020603050405020304" pitchFamily="18" charset="0"/>
                          <a:cs typeface="Times New Roman" panose="02020603050405020304" pitchFamily="18" charset="0"/>
                        </a:rPr>
                        <a:t>1 đ</a:t>
                      </a:r>
                      <a:endParaRPr lang="vi-VN" sz="2800" dirty="0">
                        <a:solidFill>
                          <a:schemeClr val="tx1"/>
                        </a:solidFill>
                        <a:effectLst/>
                        <a:latin typeface="Times New Roman" pitchFamily="18" charset="0"/>
                        <a:ea typeface="Calibri" panose="020F0502020204030204" pitchFamily="34" charset="0"/>
                        <a:cs typeface="Times New Roman"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1000"/>
                        </a:spcAft>
                      </a:pP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Tác</a:t>
                      </a:r>
                      <a:r>
                        <a:rPr lang="fr-FR" sz="2800" dirty="0">
                          <a:effectLst/>
                          <a:latin typeface="Times New Roman" panose="02020603050405020304" pitchFamily="18" charset="0"/>
                          <a:cs typeface="Times New Roman" panose="02020603050405020304" pitchFamily="18" charset="0"/>
                        </a:rPr>
                        <a:t> </a:t>
                      </a:r>
                      <a:r>
                        <a:rPr lang="fr-FR" sz="2800" dirty="0" err="1">
                          <a:effectLst/>
                          <a:latin typeface="Times New Roman" panose="02020603050405020304" pitchFamily="18" charset="0"/>
                          <a:cs typeface="Times New Roman" panose="02020603050405020304" pitchFamily="18" charset="0"/>
                        </a:rPr>
                        <a:t>giả</a:t>
                      </a:r>
                      <a:r>
                        <a:rPr lang="fr-FR" sz="2800" dirty="0">
                          <a:effectLst/>
                          <a:latin typeface="Times New Roman" panose="02020603050405020304" pitchFamily="18" charset="0"/>
                          <a:cs typeface="Times New Roman" panose="02020603050405020304" pitchFamily="18" charset="0"/>
                        </a:rPr>
                        <a:t> : Huy </a:t>
                      </a:r>
                      <a:r>
                        <a:rPr lang="fr-FR" sz="2800" dirty="0" err="1">
                          <a:effectLst/>
                          <a:latin typeface="Times New Roman" panose="02020603050405020304" pitchFamily="18" charset="0"/>
                          <a:cs typeface="Times New Roman" panose="02020603050405020304" pitchFamily="18" charset="0"/>
                        </a:rPr>
                        <a:t>Cận</a:t>
                      </a:r>
                      <a:endParaRPr lang="en-SG"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Năm</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sáng</a:t>
                      </a:r>
                      <a:r>
                        <a:rPr lang="en-SG" sz="2800" dirty="0">
                          <a:effectLst/>
                          <a:latin typeface="Times New Roman" panose="02020603050405020304" pitchFamily="18" charset="0"/>
                          <a:cs typeface="Times New Roman" panose="02020603050405020304" pitchFamily="18" charset="0"/>
                        </a:rPr>
                        <a:t> tác:1958</a:t>
                      </a:r>
                      <a:endParaRPr lang="fr-FR" sz="2800" dirty="0">
                        <a:effectLst/>
                        <a:latin typeface="Times New Roman" panose="02020603050405020304" pitchFamily="18" charset="0"/>
                        <a:cs typeface="Times New Roman" panose="02020603050405020304"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0,25 đ</a:t>
                      </a:r>
                      <a:endParaRPr lang="vi-VN"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0,25 đ</a:t>
                      </a:r>
                      <a:endParaRPr lang="vi-VN" sz="2800" dirty="0">
                        <a:effectLst/>
                        <a:latin typeface="Times New Roman" pitchFamily="18" charset="0"/>
                        <a:ea typeface="Calibri" panose="020F0502020204030204" pitchFamily="34" charset="0"/>
                        <a:cs typeface="Times New Roman"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303488"/>
                  </a:ext>
                </a:extLst>
              </a:tr>
              <a:tr h="3433976">
                <a:tc rowSpan="2">
                  <a:txBody>
                    <a:bodyPr/>
                    <a:lstStyle/>
                    <a:p>
                      <a:pPr algn="ctr">
                        <a:lnSpc>
                          <a:spcPct val="115000"/>
                        </a:lnSpc>
                        <a:spcAft>
                          <a:spcPts val="1000"/>
                        </a:spcAft>
                      </a:pPr>
                      <a:r>
                        <a:rPr lang="en-SG" sz="2800" dirty="0" err="1">
                          <a:solidFill>
                            <a:schemeClr val="tx1"/>
                          </a:solidFill>
                          <a:effectLst/>
                          <a:latin typeface="Times New Roman" panose="02020603050405020304" pitchFamily="18" charset="0"/>
                          <a:cs typeface="Times New Roman" panose="02020603050405020304" pitchFamily="18" charset="0"/>
                        </a:rPr>
                        <a:t>Câu</a:t>
                      </a:r>
                      <a:r>
                        <a:rPr lang="en-SG" sz="2800" dirty="0">
                          <a:solidFill>
                            <a:schemeClr val="tx1"/>
                          </a:solidFill>
                          <a:effectLst/>
                          <a:latin typeface="Times New Roman" panose="02020603050405020304" pitchFamily="18" charset="0"/>
                          <a:cs typeface="Times New Roman" panose="02020603050405020304" pitchFamily="18" charset="0"/>
                        </a:rPr>
                        <a:t> 2</a:t>
                      </a:r>
                      <a:endParaRPr lang="vi-VN" sz="280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SG" sz="2800" dirty="0">
                          <a:solidFill>
                            <a:schemeClr val="tx1"/>
                          </a:solidFill>
                          <a:effectLst/>
                          <a:latin typeface="Times New Roman" panose="02020603050405020304" pitchFamily="18" charset="0"/>
                          <a:cs typeface="Times New Roman" panose="02020603050405020304" pitchFamily="18" charset="0"/>
                        </a:rPr>
                        <a:t>1,5 đ</a:t>
                      </a:r>
                      <a:endParaRPr lang="vi-VN" sz="2800" dirty="0">
                        <a:solidFill>
                          <a:schemeClr val="tx1"/>
                        </a:solidFill>
                        <a:effectLst/>
                        <a:latin typeface="Times New Roman" panose="02020603050405020304" pitchFamily="18" charset="0"/>
                        <a:cs typeface="Times New Roman" panose="02020603050405020304"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r>
                        <a:rPr lang="en-SG" sz="2800" dirty="0" err="1" smtClean="0">
                          <a:effectLst/>
                          <a:latin typeface="Times New Roman" panose="02020603050405020304" pitchFamily="18" charset="0"/>
                          <a:cs typeface="Times New Roman" panose="02020603050405020304" pitchFamily="18" charset="0"/>
                        </a:rPr>
                        <a:t>Các</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từ</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thuộc</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trường</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từ</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vựng</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thiên</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nhiên</a:t>
                      </a:r>
                      <a:r>
                        <a:rPr lang="en-SG" sz="2800" baseline="0" dirty="0" smtClean="0">
                          <a:effectLst/>
                          <a:latin typeface="Times New Roman" panose="02020603050405020304" pitchFamily="18" charset="0"/>
                          <a:cs typeface="Times New Roman" panose="02020603050405020304" pitchFamily="18" charset="0"/>
                        </a:rPr>
                        <a:t> </a:t>
                      </a:r>
                      <a:r>
                        <a:rPr lang="en-SG" sz="2800" baseline="0" dirty="0" err="1" smtClean="0">
                          <a:effectLst/>
                          <a:latin typeface="Times New Roman" panose="02020603050405020304" pitchFamily="18" charset="0"/>
                          <a:cs typeface="Times New Roman" panose="02020603050405020304" pitchFamily="18" charset="0"/>
                        </a:rPr>
                        <a:t>là</a:t>
                      </a:r>
                      <a:r>
                        <a:rPr lang="en-SG" sz="2800" dirty="0" smtClean="0">
                          <a:effectLst/>
                          <a:latin typeface="Times New Roman" panose="02020603050405020304" pitchFamily="18" charset="0"/>
                          <a:cs typeface="Times New Roman" panose="02020603050405020304" pitchFamily="18" charset="0"/>
                        </a:rPr>
                        <a:t>:</a:t>
                      </a:r>
                      <a:r>
                        <a:rPr lang="en-SG" sz="2800" baseline="0" dirty="0" smtClean="0">
                          <a:effectLst/>
                          <a:latin typeface="Times New Roman" panose="02020603050405020304" pitchFamily="18" charset="0"/>
                          <a:cs typeface="Times New Roman" panose="02020603050405020304" pitchFamily="18" charset="0"/>
                        </a:rPr>
                        <a:t> </a:t>
                      </a:r>
                      <a:r>
                        <a:rPr lang="en-SG" sz="2800" dirty="0" err="1" smtClean="0">
                          <a:effectLst/>
                          <a:latin typeface="Times New Roman" panose="02020603050405020304" pitchFamily="18" charset="0"/>
                          <a:cs typeface="Times New Roman" panose="02020603050405020304" pitchFamily="18" charset="0"/>
                        </a:rPr>
                        <a:t>Gió</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trăng</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mây</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biển</a:t>
                      </a:r>
                      <a:endParaRPr lang="vi-VN"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Tác</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dụng</a:t>
                      </a:r>
                      <a:r>
                        <a:rPr lang="en-SG" sz="2800" dirty="0">
                          <a:effectLst/>
                          <a:latin typeface="Times New Roman" panose="02020603050405020304" pitchFamily="18" charset="0"/>
                          <a:cs typeface="Times New Roman" panose="02020603050405020304" pitchFamily="18" charset="0"/>
                        </a:rPr>
                        <a:t>:</a:t>
                      </a: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Nhấn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mạnh</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tầm</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vóc</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và</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vị</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thế</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lớn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lao</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tâm</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hồn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lãng</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mạn</a:t>
                      </a:r>
                      <a:r>
                        <a:rPr lang="en-SG" sz="2800" dirty="0" smtClean="0">
                          <a:effectLst/>
                          <a:latin typeface="Times New Roman" panose="02020603050405020304" pitchFamily="18" charset="0"/>
                          <a:cs typeface="Times New Roman" panose="02020603050405020304" pitchFamily="18" charset="0"/>
                        </a:rPr>
                        <a:t>, </a:t>
                      </a:r>
                      <a:r>
                        <a:rPr lang="en-SG" sz="2800" dirty="0" err="1" smtClean="0">
                          <a:effectLst/>
                          <a:latin typeface="Times New Roman" panose="02020603050405020304" pitchFamily="18" charset="0"/>
                          <a:cs typeface="Times New Roman" panose="02020603050405020304" pitchFamily="18" charset="0"/>
                        </a:rPr>
                        <a:t>sự</a:t>
                      </a:r>
                      <a:r>
                        <a:rPr lang="en-SG" sz="2800" dirty="0" smtClean="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hòa</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hợp</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với</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thiên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nhiên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của</a:t>
                      </a:r>
                      <a:r>
                        <a:rPr lang="en-SG" sz="2800" dirty="0">
                          <a:effectLst/>
                          <a:latin typeface="Times New Roman" panose="02020603050405020304" pitchFamily="18" charset="0"/>
                          <a:cs typeface="Times New Roman" panose="02020603050405020304" pitchFamily="18" charset="0"/>
                        </a:rPr>
                        <a:t> con </a:t>
                      </a:r>
                      <a:r>
                        <a:rPr lang="en-SG" sz="2800" dirty="0" err="1">
                          <a:effectLst/>
                          <a:latin typeface="Times New Roman" panose="02020603050405020304" pitchFamily="18" charset="0"/>
                          <a:cs typeface="Times New Roman" panose="02020603050405020304" pitchFamily="18" charset="0"/>
                        </a:rPr>
                        <a:t>người</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lao</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động</a:t>
                      </a:r>
                      <a:endParaRPr lang="vi-VN"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Thể</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hiện</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tình</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cảm</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của</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tác</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giả</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với</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người</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lao</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động</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và</a:t>
                      </a:r>
                      <a:r>
                        <a:rPr lang="en-SG" sz="2800" dirty="0">
                          <a:effectLst/>
                          <a:latin typeface="Times New Roman" panose="02020603050405020304" pitchFamily="18" charset="0"/>
                          <a:cs typeface="Times New Roman" panose="02020603050405020304" pitchFamily="18" charset="0"/>
                        </a:rPr>
                        <a:t> </a:t>
                      </a:r>
                      <a:r>
                        <a:rPr lang="en-SG" sz="2800" dirty="0" err="1">
                          <a:effectLst/>
                          <a:latin typeface="Times New Roman" panose="02020603050405020304" pitchFamily="18" charset="0"/>
                          <a:cs typeface="Times New Roman" panose="02020603050405020304" pitchFamily="18" charset="0"/>
                        </a:rPr>
                        <a:t>thiên</a:t>
                      </a:r>
                      <a:r>
                        <a:rPr lang="en-SG" sz="2800" dirty="0">
                          <a:effectLst/>
                          <a:latin typeface="Times New Roman" panose="02020603050405020304" pitchFamily="18" charset="0"/>
                          <a:cs typeface="Times New Roman" panose="02020603050405020304" pitchFamily="18" charset="0"/>
                        </a:rPr>
                        <a:t> </a:t>
                      </a:r>
                      <a:r>
                        <a:rPr lang="en-SG" sz="2800" dirty="0" err="1" smtClean="0">
                          <a:effectLst/>
                          <a:latin typeface="Times New Roman" panose="02020603050405020304" pitchFamily="18" charset="0"/>
                          <a:cs typeface="Times New Roman" panose="02020603050405020304" pitchFamily="18" charset="0"/>
                        </a:rPr>
                        <a:t>nhiên</a:t>
                      </a:r>
                      <a:r>
                        <a:rPr lang="en-SG" sz="2800" dirty="0" smtClean="0">
                          <a:effectLst/>
                          <a:latin typeface="Times New Roman" panose="02020603050405020304" pitchFamily="18" charset="0"/>
                          <a:cs typeface="Times New Roman" panose="02020603050405020304" pitchFamily="18" charset="0"/>
                        </a:rPr>
                        <a:t>.</a:t>
                      </a:r>
                      <a:endParaRPr lang="en-SG" sz="2800" dirty="0">
                        <a:effectLst/>
                        <a:latin typeface="Times New Roman" panose="02020603050405020304" pitchFamily="18" charset="0"/>
                        <a:cs typeface="Times New Roman" panose="02020603050405020304"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0,5 đ</a:t>
                      </a:r>
                      <a:endParaRPr lang="vi-VN"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endParaRPr lang="en-SG"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0,75 đ</a:t>
                      </a:r>
                      <a:endParaRPr lang="vi-VN" sz="2800" dirty="0">
                        <a:effectLst/>
                        <a:latin typeface="Times New Roman" panose="02020603050405020304" pitchFamily="18" charset="0"/>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cs typeface="Times New Roman" panose="02020603050405020304" pitchFamily="18" charset="0"/>
                        </a:rPr>
                        <a:t> </a:t>
                      </a:r>
                      <a:endParaRPr lang="en-SG" sz="2800" dirty="0">
                        <a:effectLst/>
                        <a:latin typeface="Times New Roman" panose="02020603050405020304" pitchFamily="18" charset="0"/>
                        <a:ea typeface="+mn-ea"/>
                        <a:cs typeface="Times New Roman" panose="02020603050405020304" pitchFamily="18" charset="0"/>
                      </a:endParaRPr>
                    </a:p>
                    <a:p>
                      <a:pPr algn="just">
                        <a:lnSpc>
                          <a:spcPct val="115000"/>
                        </a:lnSpc>
                        <a:spcAft>
                          <a:spcPts val="100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0,25đ</a:t>
                      </a:r>
                    </a:p>
                    <a:p>
                      <a:pPr algn="just">
                        <a:lnSpc>
                          <a:spcPct val="115000"/>
                        </a:lnSpc>
                        <a:spcAft>
                          <a:spcPts val="1000"/>
                        </a:spcAft>
                      </a:pPr>
                      <a:endParaRPr lang="vi-VN" sz="2800" dirty="0">
                        <a:effectLst/>
                        <a:latin typeface="Times New Roman" pitchFamily="18" charset="0"/>
                        <a:ea typeface="Calibri" panose="020F0502020204030204" pitchFamily="34" charset="0"/>
                        <a:cs typeface="Times New Roman"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950106"/>
                  </a:ext>
                </a:extLst>
              </a:tr>
              <a:tr h="1636295">
                <a:tc vMerge="1">
                  <a:txBody>
                    <a:bodyPr/>
                    <a:lstStyle/>
                    <a:p>
                      <a:endParaRPr lang="vi-VN"/>
                    </a:p>
                  </a:txBody>
                  <a:tcPr/>
                </a:tc>
                <a:tc>
                  <a:txBody>
                    <a:bodyPr/>
                    <a:lstStyle/>
                    <a:p>
                      <a:pPr algn="just">
                        <a:lnSpc>
                          <a:spcPct val="115000"/>
                        </a:lnSpc>
                        <a:spcAft>
                          <a:spcPts val="1000"/>
                        </a:spcAft>
                      </a:pPr>
                      <a:r>
                        <a:rPr lang="en-US" sz="2800" dirty="0" err="1">
                          <a:effectLst/>
                          <a:latin typeface="Times New Roman" panose="02020603050405020304" pitchFamily="18" charset="0"/>
                          <a:ea typeface="STCaiyun" panose="020B0503020204020204" pitchFamily="2" charset="-122"/>
                          <a:cs typeface="Times New Roman" panose="02020603050405020304" pitchFamily="18" charset="0"/>
                        </a:rPr>
                        <a:t>Ghi</a:t>
                      </a:r>
                      <a:r>
                        <a:rPr lang="en-US" sz="280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dirty="0" err="1">
                          <a:effectLst/>
                          <a:latin typeface="Times New Roman" panose="02020603050405020304" pitchFamily="18" charset="0"/>
                          <a:ea typeface="STCaiyun" panose="020B0503020204020204" pitchFamily="2" charset="-122"/>
                          <a:cs typeface="Times New Roman" panose="02020603050405020304" pitchFamily="18" charset="0"/>
                        </a:rPr>
                        <a:t>lại</a:t>
                      </a:r>
                      <a:r>
                        <a:rPr lang="en-US" sz="280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dirty="0" err="1">
                          <a:effectLst/>
                          <a:latin typeface="Times New Roman" panose="02020603050405020304" pitchFamily="18" charset="0"/>
                          <a:ea typeface="STCaiyun" panose="020B0503020204020204" pitchFamily="2" charset="-122"/>
                          <a:cs typeface="Times New Roman" panose="02020603050405020304" pitchFamily="18" charset="0"/>
                        </a:rPr>
                        <a:t>chính</a:t>
                      </a:r>
                      <a:r>
                        <a:rPr lang="en-US" sz="280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dirty="0" err="1">
                          <a:effectLst/>
                          <a:latin typeface="Times New Roman" panose="02020603050405020304" pitchFamily="18" charset="0"/>
                          <a:ea typeface="STCaiyun" panose="020B0503020204020204" pitchFamily="2" charset="-122"/>
                          <a:cs typeface="Times New Roman" panose="02020603050405020304" pitchFamily="18" charset="0"/>
                        </a:rPr>
                        <a:t>xác</a:t>
                      </a:r>
                      <a:r>
                        <a:rPr lang="en-US" sz="280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dirty="0" err="1">
                          <a:effectLst/>
                          <a:latin typeface="Times New Roman" panose="02020603050405020304" pitchFamily="18" charset="0"/>
                          <a:ea typeface="STCaiyun" panose="020B0503020204020204" pitchFamily="2" charset="-122"/>
                          <a:cs typeface="Times New Roman" panose="02020603050405020304" pitchFamily="18" charset="0"/>
                        </a:rPr>
                        <a:t>câu</a:t>
                      </a:r>
                      <a:r>
                        <a:rPr lang="en-US" sz="280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dirty="0" err="1" smtClean="0">
                          <a:effectLst/>
                          <a:latin typeface="Times New Roman" panose="02020603050405020304" pitchFamily="18" charset="0"/>
                          <a:ea typeface="STCaiyun" panose="020B0503020204020204" pitchFamily="2" charset="-122"/>
                          <a:cs typeface="Times New Roman" panose="02020603050405020304" pitchFamily="18" charset="0"/>
                        </a:rPr>
                        <a:t>thơ</a:t>
                      </a:r>
                      <a:r>
                        <a:rPr lang="en-US" sz="2800" dirty="0" smtClean="0">
                          <a:effectLst/>
                          <a:latin typeface="Times New Roman" panose="02020603050405020304" pitchFamily="18" charset="0"/>
                          <a:ea typeface="STCaiyun" panose="020B0503020204020204" pitchFamily="2" charset="-122"/>
                          <a:cs typeface="Times New Roman" panose="02020603050405020304" pitchFamily="18" charset="0"/>
                        </a:rPr>
                        <a:t>:</a:t>
                      </a:r>
                      <a:r>
                        <a:rPr lang="en-US" sz="2800"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dirty="0" err="1" smtClean="0">
                          <a:effectLst/>
                          <a:latin typeface="Times New Roman" panose="02020603050405020304" pitchFamily="18" charset="0"/>
                          <a:ea typeface="STCaiyun" panose="020B0503020204020204" pitchFamily="2" charset="-122"/>
                          <a:cs typeface="Times New Roman" panose="02020603050405020304" pitchFamily="18" charset="0"/>
                        </a:rPr>
                        <a:t>Khuya</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về</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bát</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ngát</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trăng</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ngân</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đầy</a:t>
                      </a:r>
                      <a:r>
                        <a:rPr lang="en-US" sz="2800" i="1" baseline="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i="1" baseline="0" dirty="0" err="1" smtClean="0">
                          <a:effectLst/>
                          <a:latin typeface="Times New Roman" panose="02020603050405020304" pitchFamily="18" charset="0"/>
                          <a:ea typeface="STCaiyun" panose="020B0503020204020204" pitchFamily="2" charset="-122"/>
                          <a:cs typeface="Times New Roman" panose="02020603050405020304" pitchFamily="18" charset="0"/>
                        </a:rPr>
                        <a:t>thuyền</a:t>
                      </a:r>
                      <a:r>
                        <a:rPr lang="en-US" sz="2800" i="1"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i="0" dirty="0" smtClean="0">
                          <a:effectLst/>
                          <a:latin typeface="Times New Roman" panose="02020603050405020304" pitchFamily="18" charset="0"/>
                          <a:ea typeface="STCaiyun" panose="020B0503020204020204" pitchFamily="2" charset="-122"/>
                          <a:cs typeface="Times New Roman" panose="02020603050405020304" pitchFamily="18" charset="0"/>
                        </a:rPr>
                        <a:t>(</a:t>
                      </a:r>
                      <a:r>
                        <a:rPr lang="en-US" sz="2800" b="0" i="0" dirty="0" err="1" smtClean="0">
                          <a:effectLst/>
                          <a:latin typeface="Times New Roman" panose="02020603050405020304" pitchFamily="18" charset="0"/>
                          <a:ea typeface="STCaiyun" panose="020B0503020204020204" pitchFamily="2" charset="-122"/>
                          <a:cs typeface="Times New Roman" panose="02020603050405020304" pitchFamily="18" charset="0"/>
                        </a:rPr>
                        <a:t>D</a:t>
                      </a:r>
                      <a:r>
                        <a:rPr lang="en-US" sz="2800" b="0" dirty="0" err="1" smtClean="0">
                          <a:effectLst/>
                          <a:latin typeface="Times New Roman" panose="02020603050405020304" pitchFamily="18" charset="0"/>
                          <a:ea typeface="STCaiyun" panose="020B0503020204020204" pitchFamily="2" charset="-122"/>
                          <a:cs typeface="Times New Roman" panose="02020603050405020304" pitchFamily="18" charset="0"/>
                        </a:rPr>
                        <a:t>ạ</a:t>
                      </a:r>
                      <a:r>
                        <a:rPr lang="en-US" sz="2800" b="0" dirty="0" smtClean="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bán</a:t>
                      </a:r>
                      <a:r>
                        <a:rPr lang="en-US" sz="2800" b="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quy</a:t>
                      </a:r>
                      <a:r>
                        <a:rPr lang="en-US" sz="2800" b="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lai</a:t>
                      </a:r>
                      <a:r>
                        <a:rPr lang="en-US" sz="2800" b="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nguyệt</a:t>
                      </a:r>
                      <a:r>
                        <a:rPr lang="en-US" sz="2800" b="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mãn</a:t>
                      </a:r>
                      <a:r>
                        <a:rPr lang="en-US" sz="2800" b="0" dirty="0">
                          <a:effectLst/>
                          <a:latin typeface="Times New Roman" panose="02020603050405020304" pitchFamily="18" charset="0"/>
                          <a:ea typeface="STCaiyun" panose="020B0503020204020204" pitchFamily="2" charset="-122"/>
                          <a:cs typeface="Times New Roman" panose="02020603050405020304" pitchFamily="18" charset="0"/>
                        </a:rPr>
                        <a:t> </a:t>
                      </a:r>
                      <a:r>
                        <a:rPr lang="en-US" sz="2800" b="0" dirty="0" err="1">
                          <a:effectLst/>
                          <a:latin typeface="Times New Roman" panose="02020603050405020304" pitchFamily="18" charset="0"/>
                          <a:ea typeface="STCaiyun" panose="020B0503020204020204" pitchFamily="2" charset="-122"/>
                          <a:cs typeface="Times New Roman" panose="02020603050405020304" pitchFamily="18" charset="0"/>
                        </a:rPr>
                        <a:t>thuyền</a:t>
                      </a:r>
                      <a:r>
                        <a:rPr lang="en-US" sz="2800" b="0" dirty="0" smtClean="0">
                          <a:effectLst/>
                          <a:latin typeface="Times New Roman" panose="02020603050405020304" pitchFamily="18" charset="0"/>
                          <a:ea typeface="STCaiyun" panose="020B0503020204020204" pitchFamily="2" charset="-122"/>
                          <a:cs typeface="Times New Roman" panose="02020603050405020304" pitchFamily="18" charset="0"/>
                        </a:rPr>
                        <a:t>).</a:t>
                      </a:r>
                      <a:endParaRPr lang="en-US" sz="2800" b="0" dirty="0">
                        <a:effectLst/>
                        <a:latin typeface="Times New Roman" panose="02020603050405020304" pitchFamily="18" charset="0"/>
                        <a:ea typeface="STCaiyun" panose="020B0503020204020204" pitchFamily="2" charset="-122"/>
                        <a:cs typeface="Times New Roman" panose="02020603050405020304" pitchFamily="18" charset="0"/>
                      </a:endParaRPr>
                    </a:p>
                    <a:p>
                      <a:pPr algn="just">
                        <a:lnSpc>
                          <a:spcPct val="115000"/>
                        </a:lnSpc>
                        <a:spcAft>
                          <a:spcPts val="1000"/>
                        </a:spcAft>
                      </a:pPr>
                      <a:endParaRPr lang="vi-VN" sz="2800" dirty="0">
                        <a:effectLst/>
                        <a:latin typeface="Times New Roman" panose="02020603050405020304" pitchFamily="18" charset="0"/>
                        <a:ea typeface="STCaiyun" panose="020B0503020204020204" pitchFamily="2" charset="-122"/>
                        <a:cs typeface="Times New Roman" panose="02020603050405020304"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endParaRPr lang="en-US" sz="2800" dirty="0">
                        <a:effectLst/>
                        <a:latin typeface="Times New Roman" pitchFamily="18" charset="0"/>
                        <a:ea typeface="Calibri" panose="020F0502020204030204" pitchFamily="34" charset="0"/>
                        <a:cs typeface="Times New Roman" pitchFamily="18" charset="0"/>
                      </a:endParaRPr>
                    </a:p>
                    <a:p>
                      <a:pPr algn="just">
                        <a:lnSpc>
                          <a:spcPct val="115000"/>
                        </a:lnSpc>
                        <a:spcAft>
                          <a:spcPts val="1000"/>
                        </a:spcAft>
                      </a:pPr>
                      <a:r>
                        <a:rPr lang="en-US" sz="2800" dirty="0">
                          <a:effectLst/>
                          <a:latin typeface="Times New Roman" pitchFamily="18" charset="0"/>
                          <a:ea typeface="Calibri" panose="020F0502020204030204" pitchFamily="34" charset="0"/>
                          <a:cs typeface="Times New Roman" pitchFamily="18" charset="0"/>
                        </a:rPr>
                        <a:t>0,5đ</a:t>
                      </a:r>
                      <a:endParaRPr lang="vi-VN" sz="2800" dirty="0">
                        <a:effectLst/>
                        <a:latin typeface="Times New Roman" pitchFamily="18" charset="0"/>
                        <a:ea typeface="Calibri" panose="020F0502020204030204" pitchFamily="34" charset="0"/>
                        <a:cs typeface="Times New Roman" pitchFamily="18" charset="0"/>
                      </a:endParaRPr>
                    </a:p>
                  </a:txBody>
                  <a:tcPr marL="43978" marR="439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659372"/>
                  </a:ext>
                </a:extLst>
              </a:tr>
            </a:tbl>
          </a:graphicData>
        </a:graphic>
      </p:graphicFrame>
      <p:graphicFrame>
        <p:nvGraphicFramePr>
          <p:cNvPr id="9" name="Bảng 8">
            <a:extLst>
              <a:ext uri="{FF2B5EF4-FFF2-40B4-BE49-F238E27FC236}">
                <a16:creationId xmlns:a16="http://schemas.microsoft.com/office/drawing/2014/main" id="{2998FAF9-793B-F780-AC1C-B4E152ED7DCE}"/>
              </a:ext>
            </a:extLst>
          </p:cNvPr>
          <p:cNvGraphicFramePr>
            <a:graphicFrameLocks noGrp="1"/>
          </p:cNvGraphicFramePr>
          <p:nvPr>
            <p:extLst>
              <p:ext uri="{D42A27DB-BD31-4B8C-83A1-F6EECF244321}">
                <p14:modId xmlns:p14="http://schemas.microsoft.com/office/powerpoint/2010/main" val="2293279598"/>
              </p:ext>
            </p:extLst>
          </p:nvPr>
        </p:nvGraphicFramePr>
        <p:xfrm>
          <a:off x="180473" y="5137484"/>
          <a:ext cx="1239253" cy="1706025"/>
        </p:xfrm>
        <a:graphic>
          <a:graphicData uri="http://schemas.openxmlformats.org/drawingml/2006/table">
            <a:tbl>
              <a:tblPr/>
              <a:tblGrid>
                <a:gridCol w="1239253">
                  <a:extLst>
                    <a:ext uri="{9D8B030D-6E8A-4147-A177-3AD203B41FA5}">
                      <a16:colId xmlns:a16="http://schemas.microsoft.com/office/drawing/2014/main" val="2399416818"/>
                    </a:ext>
                  </a:extLst>
                </a:gridCol>
              </a:tblGrid>
              <a:tr h="1706025">
                <a:tc>
                  <a:txBody>
                    <a:bodyPr/>
                    <a:lstStyle/>
                    <a:p>
                      <a:pPr algn="ctr"/>
                      <a:r>
                        <a:rPr lang="en-SG" sz="2800" b="1" dirty="0" err="1">
                          <a:latin typeface="Times New Roman" panose="02020603050405020304" pitchFamily="18" charset="0"/>
                          <a:cs typeface="Times New Roman" panose="02020603050405020304" pitchFamily="18" charset="0"/>
                        </a:rPr>
                        <a:t>Câu</a:t>
                      </a:r>
                      <a:r>
                        <a:rPr lang="en-SG" sz="2800" b="1" dirty="0">
                          <a:latin typeface="Times New Roman" panose="02020603050405020304" pitchFamily="18" charset="0"/>
                          <a:cs typeface="Times New Roman" panose="02020603050405020304" pitchFamily="18" charset="0"/>
                        </a:rPr>
                        <a:t> 3</a:t>
                      </a:r>
                    </a:p>
                    <a:p>
                      <a:pPr algn="ctr"/>
                      <a:r>
                        <a:rPr lang="en-SG" sz="2800" b="1" dirty="0">
                          <a:latin typeface="Times New Roman" panose="02020603050405020304" pitchFamily="18" charset="0"/>
                          <a:cs typeface="Times New Roman" panose="02020603050405020304" pitchFamily="18" charset="0"/>
                        </a:rPr>
                        <a:t>0,5đ</a:t>
                      </a:r>
                      <a:endParaRPr lang="vi-VN" sz="2800" b="1"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765497237"/>
                  </a:ext>
                </a:extLst>
              </a:tr>
            </a:tbl>
          </a:graphicData>
        </a:graphic>
      </p:graphicFrame>
    </p:spTree>
    <p:extLst>
      <p:ext uri="{BB962C8B-B14F-4D97-AF65-F5344CB8AC3E}">
        <p14:creationId xmlns:p14="http://schemas.microsoft.com/office/powerpoint/2010/main" val="3764647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AB3AB90E-E805-AF1E-EB41-8252469C683A}"/>
              </a:ext>
            </a:extLst>
          </p:cNvPr>
          <p:cNvSpPr txBox="1"/>
          <p:nvPr/>
        </p:nvSpPr>
        <p:spPr>
          <a:xfrm>
            <a:off x="204537" y="168442"/>
            <a:ext cx="11622505" cy="7191712"/>
          </a:xfrm>
          <a:prstGeom prst="rect">
            <a:avLst/>
          </a:prstGeom>
          <a:noFill/>
        </p:spPr>
        <p:txBody>
          <a:bodyPr wrap="square">
            <a:spAutoFit/>
          </a:bodyPr>
          <a:lstStyle/>
          <a:p>
            <a:pPr algn="just">
              <a:lnSpc>
                <a:spcPct val="150000"/>
              </a:lnSpc>
              <a:spcAft>
                <a:spcPts val="1000"/>
              </a:spcAft>
            </a:pPr>
            <a:r>
              <a:rPr lang="en-SG"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SG"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SG"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SG"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ấp</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iu</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nồng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đượm</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sắn</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bùi</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nồi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xôi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gạo</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Bếp</a:t>
            </a:r>
            <a:r>
              <a:rPr lang="en-SG"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1000"/>
              </a:spcAft>
            </a:pPr>
            <a:endParaRPr lang="en-SG"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SG"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en-S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2">
            <a:extLst>
              <a:ext uri="{FF2B5EF4-FFF2-40B4-BE49-F238E27FC236}">
                <a16:creationId xmlns:a16="http://schemas.microsoft.com/office/drawing/2014/main" id="{B58D594C-3E5E-E3E4-6A6C-F9A32EDACD11}"/>
              </a:ext>
            </a:extLst>
          </p:cNvPr>
          <p:cNvSpPr txBox="1"/>
          <p:nvPr/>
        </p:nvSpPr>
        <p:spPr>
          <a:xfrm rot="10800000" flipV="1">
            <a:off x="314793" y="4661038"/>
            <a:ext cx="11966105" cy="1200329"/>
          </a:xfrm>
          <a:prstGeom prst="rect">
            <a:avLst/>
          </a:prstGeom>
          <a:noFill/>
        </p:spPr>
        <p:txBody>
          <a:bodyPr wrap="square">
            <a:spAutoFit/>
          </a:bodyPr>
          <a:lstStyle/>
          <a:p>
            <a:pPr algn="just">
              <a:lnSpc>
                <a:spcPct val="150000"/>
              </a:lnSpc>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smtClean="0">
                <a:latin typeface="Times New Roman" panose="02020603050405020304" pitchFamily="18" charset="0"/>
                <a:ea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rPr>
              <a:t>.</a:t>
            </a:r>
            <a:r>
              <a:rPr lang="en-US" sz="2400" dirty="0" smtClean="0">
                <a:effectLst/>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Nêu</a:t>
            </a:r>
            <a:r>
              <a:rPr lang="en-US" sz="2400" dirty="0" smtClean="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nhan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đề</a:t>
            </a:r>
            <a:r>
              <a:rPr lang="en-US" sz="2400" dirty="0" smtClean="0">
                <a:latin typeface="Times New Roman" panose="02020603050405020304" pitchFamily="18" charset="0"/>
                <a:ea typeface="Times New Roman" panose="02020603050405020304" pitchFamily="18" charset="0"/>
              </a:rPr>
              <a:t> </a:t>
            </a:r>
            <a:r>
              <a:rPr lang="en-US" sz="2400" dirty="0" err="1" smtClean="0">
                <a:effectLst/>
                <a:latin typeface="Times New Roman" panose="02020603050405020304" pitchFamily="18" charset="0"/>
                <a:ea typeface="Times New Roman" panose="02020603050405020304" pitchFamily="18" charset="0"/>
              </a:rPr>
              <a:t>của</a:t>
            </a:r>
            <a:r>
              <a:rPr lang="en-US" sz="2400" dirty="0" smtClean="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smtClean="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2917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3C0AB38A-17BE-41DF-8097-5290A21D9C64}"/>
              </a:ext>
            </a:extLst>
          </p:cNvPr>
          <p:cNvSpPr txBox="1"/>
          <p:nvPr/>
        </p:nvSpPr>
        <p:spPr>
          <a:xfrm>
            <a:off x="6095998" y="905937"/>
            <a:ext cx="4136201" cy="984885"/>
          </a:xfrm>
          <a:prstGeom prst="rect">
            <a:avLst/>
          </a:prstGeom>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t">
            <a:spAutoFit/>
          </a:bodyPr>
          <a:lstStyle/>
          <a:p>
            <a:pPr algn="ctr"/>
            <a:r>
              <a:rPr lang="en-US" sz="3200" b="1" dirty="0">
                <a:solidFill>
                  <a:srgbClr val="00B050"/>
                </a:solidFill>
                <a:latin typeface="Times New Roman" pitchFamily="18" charset="0"/>
                <a:cs typeface="Times New Roman" pitchFamily="18" charset="0"/>
              </a:rPr>
              <a:t>PHẦN 1</a:t>
            </a:r>
          </a:p>
          <a:p>
            <a:pPr algn="ctr"/>
            <a:r>
              <a:rPr lang="en-US" sz="3200" b="1" dirty="0">
                <a:solidFill>
                  <a:srgbClr val="00B050"/>
                </a:solidFill>
                <a:latin typeface="Times New Roman" pitchFamily="18" charset="0"/>
                <a:cs typeface="Times New Roman" pitchFamily="18" charset="0"/>
              </a:rPr>
              <a:t>ÔN TẬP KIẾN THỨC</a:t>
            </a:r>
          </a:p>
        </p:txBody>
      </p:sp>
      <p:sp>
        <p:nvSpPr>
          <p:cNvPr id="6" name="TextBox 15">
            <a:extLst>
              <a:ext uri="{FF2B5EF4-FFF2-40B4-BE49-F238E27FC236}">
                <a16:creationId xmlns:a16="http://schemas.microsoft.com/office/drawing/2014/main" id="{302CB0A0-0B18-4010-B3A4-16CA84F4753E}"/>
              </a:ext>
            </a:extLst>
          </p:cNvPr>
          <p:cNvSpPr txBox="1"/>
          <p:nvPr/>
        </p:nvSpPr>
        <p:spPr>
          <a:xfrm>
            <a:off x="6095999" y="2690730"/>
            <a:ext cx="4136201" cy="1292662"/>
          </a:xfrm>
          <a:prstGeom prst="rect">
            <a:avLst/>
          </a:prstGeom>
          <a:ln>
            <a:solidFill>
              <a:srgbClr val="EA9CBF"/>
            </a:solidFill>
          </a:ln>
        </p:spPr>
        <p:style>
          <a:lnRef idx="2">
            <a:schemeClr val="accent5"/>
          </a:lnRef>
          <a:fillRef idx="1">
            <a:schemeClr val="lt1"/>
          </a:fillRef>
          <a:effectRef idx="0">
            <a:schemeClr val="accent5"/>
          </a:effectRef>
          <a:fontRef idx="minor">
            <a:schemeClr val="dk1"/>
          </a:fontRef>
        </p:style>
        <p:txBody>
          <a:bodyPr lIns="0" tIns="0" rIns="0" bIns="0" rtlCol="0" anchor="t">
            <a:spAutoFit/>
          </a:bodyPr>
          <a:lstStyle/>
          <a:p>
            <a:pPr algn="ctr"/>
            <a:r>
              <a:rPr lang="en-US" sz="2800" b="1" dirty="0">
                <a:solidFill>
                  <a:srgbClr val="D84889"/>
                </a:solidFill>
                <a:latin typeface="Times New Roman" pitchFamily="18" charset="0"/>
                <a:cs typeface="Times New Roman" pitchFamily="18" charset="0"/>
              </a:rPr>
              <a:t>PHẦN 2</a:t>
            </a:r>
          </a:p>
          <a:p>
            <a:pPr algn="ctr"/>
            <a:r>
              <a:rPr lang="en-US" sz="2800" b="1" dirty="0">
                <a:solidFill>
                  <a:srgbClr val="D84889"/>
                </a:solidFill>
                <a:latin typeface="Times New Roman" pitchFamily="18" charset="0"/>
                <a:cs typeface="Times New Roman" pitchFamily="18" charset="0"/>
              </a:rPr>
              <a:t>HƯỚNG DẪN LÀM BÀI </a:t>
            </a:r>
          </a:p>
          <a:p>
            <a:pPr algn="ctr"/>
            <a:r>
              <a:rPr lang="en-US" sz="2800" b="1" dirty="0">
                <a:solidFill>
                  <a:srgbClr val="D84889"/>
                </a:solidFill>
                <a:latin typeface="Times New Roman" pitchFamily="18" charset="0"/>
                <a:cs typeface="Times New Roman" pitchFamily="18" charset="0"/>
              </a:rPr>
              <a:t>PHẦN ĐỌC HIỂU</a:t>
            </a:r>
          </a:p>
        </p:txBody>
      </p:sp>
      <p:sp>
        <p:nvSpPr>
          <p:cNvPr id="7" name="TextBox 18">
            <a:extLst>
              <a:ext uri="{FF2B5EF4-FFF2-40B4-BE49-F238E27FC236}">
                <a16:creationId xmlns:a16="http://schemas.microsoft.com/office/drawing/2014/main" id="{202ED4BB-962A-44BD-827B-ED050774F0BD}"/>
              </a:ext>
            </a:extLst>
          </p:cNvPr>
          <p:cNvSpPr txBox="1"/>
          <p:nvPr/>
        </p:nvSpPr>
        <p:spPr>
          <a:xfrm>
            <a:off x="6095999" y="4760365"/>
            <a:ext cx="4136201" cy="861774"/>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t">
            <a:spAutoFit/>
          </a:bodyPr>
          <a:lstStyle/>
          <a:p>
            <a:pPr algn="ctr"/>
            <a:r>
              <a:rPr lang="en-US" sz="2800" b="1" dirty="0">
                <a:solidFill>
                  <a:schemeClr val="accent5">
                    <a:lumMod val="75000"/>
                  </a:schemeClr>
                </a:solidFill>
                <a:latin typeface="Times New Roman" pitchFamily="18" charset="0"/>
                <a:cs typeface="Times New Roman" pitchFamily="18" charset="0"/>
              </a:rPr>
              <a:t>PHẦN 3</a:t>
            </a:r>
          </a:p>
          <a:p>
            <a:pPr algn="ctr"/>
            <a:r>
              <a:rPr lang="en-US" sz="2800" b="1" dirty="0">
                <a:solidFill>
                  <a:schemeClr val="accent5">
                    <a:lumMod val="75000"/>
                  </a:schemeClr>
                </a:solidFill>
                <a:latin typeface="Times New Roman" pitchFamily="18" charset="0"/>
                <a:cs typeface="Times New Roman" pitchFamily="18" charset="0"/>
              </a:rPr>
              <a:t>BÀI TẬP VẬN DỤNG  </a:t>
            </a:r>
          </a:p>
        </p:txBody>
      </p:sp>
      <p:grpSp>
        <p:nvGrpSpPr>
          <p:cNvPr id="8" name="组合 12">
            <a:extLst>
              <a:ext uri="{FF2B5EF4-FFF2-40B4-BE49-F238E27FC236}">
                <a16:creationId xmlns:a16="http://schemas.microsoft.com/office/drawing/2014/main" id="{29B6035D-8691-4033-AC17-997863144E8F}"/>
              </a:ext>
            </a:extLst>
          </p:cNvPr>
          <p:cNvGrpSpPr/>
          <p:nvPr/>
        </p:nvGrpSpPr>
        <p:grpSpPr>
          <a:xfrm>
            <a:off x="4840613" y="1015356"/>
            <a:ext cx="958966" cy="958966"/>
            <a:chOff x="3382089" y="4096770"/>
            <a:chExt cx="1278621" cy="1278621"/>
          </a:xfrm>
          <a:solidFill>
            <a:srgbClr val="71C3E3"/>
          </a:solidFill>
        </p:grpSpPr>
        <p:sp>
          <p:nvSpPr>
            <p:cNvPr id="9" name="椭圆 13">
              <a:extLst>
                <a:ext uri="{FF2B5EF4-FFF2-40B4-BE49-F238E27FC236}">
                  <a16:creationId xmlns:a16="http://schemas.microsoft.com/office/drawing/2014/main" id="{4582DF61-EBFC-4EC3-8E8A-98BDB88B50D6}"/>
                </a:ext>
              </a:extLst>
            </p:cNvPr>
            <p:cNvSpPr/>
            <p:nvPr/>
          </p:nvSpPr>
          <p:spPr>
            <a:xfrm>
              <a:off x="3382089" y="4096770"/>
              <a:ext cx="1278621" cy="12786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0" name="矩形 14">
              <a:extLst>
                <a:ext uri="{FF2B5EF4-FFF2-40B4-BE49-F238E27FC236}">
                  <a16:creationId xmlns:a16="http://schemas.microsoft.com/office/drawing/2014/main" id="{4DD2140F-4193-475F-AAE1-4945B1B6A657}"/>
                </a:ext>
              </a:extLst>
            </p:cNvPr>
            <p:cNvSpPr/>
            <p:nvPr/>
          </p:nvSpPr>
          <p:spPr>
            <a:xfrm>
              <a:off x="3490799" y="4281516"/>
              <a:ext cx="858958" cy="800218"/>
            </a:xfrm>
            <a:prstGeom prst="rect">
              <a:avLst/>
            </a:prstGeom>
            <a:noFill/>
          </p:spPr>
          <p:txBody>
            <a:bodyPr wrap="square">
              <a:spAutoFit/>
            </a:bodyPr>
            <a:lstStyle/>
            <a:p>
              <a:pPr algn="ctr"/>
              <a:r>
                <a:rPr lang="en-US" altLang="zh-CN" sz="3300" dirty="0">
                  <a:solidFill>
                    <a:prstClr val="white"/>
                  </a:solidFill>
                  <a:latin typeface="Haettenschweiler" panose="020B0706040902060204" pitchFamily="34" charset="0"/>
                  <a:ea typeface="微软雅黑" panose="020B0503020204020204" pitchFamily="34" charset="-122"/>
                </a:rPr>
                <a:t>01</a:t>
              </a:r>
              <a:endParaRPr lang="zh-CN" altLang="en-US" sz="3300" dirty="0">
                <a:solidFill>
                  <a:prstClr val="white"/>
                </a:solidFill>
                <a:latin typeface="Haettenschweiler" panose="020B0706040902060204" pitchFamily="34" charset="0"/>
                <a:ea typeface="微软雅黑" panose="020B0503020204020204" pitchFamily="34" charset="-122"/>
              </a:endParaRPr>
            </a:p>
          </p:txBody>
        </p:sp>
      </p:grpSp>
      <p:grpSp>
        <p:nvGrpSpPr>
          <p:cNvPr id="11" name="组合 15">
            <a:extLst>
              <a:ext uri="{FF2B5EF4-FFF2-40B4-BE49-F238E27FC236}">
                <a16:creationId xmlns:a16="http://schemas.microsoft.com/office/drawing/2014/main" id="{8EA46310-14D2-40D4-901D-19059A8A8B04}"/>
              </a:ext>
            </a:extLst>
          </p:cNvPr>
          <p:cNvGrpSpPr/>
          <p:nvPr/>
        </p:nvGrpSpPr>
        <p:grpSpPr>
          <a:xfrm>
            <a:off x="4922146" y="4665603"/>
            <a:ext cx="958966" cy="958966"/>
            <a:chOff x="6542502" y="2713220"/>
            <a:chExt cx="1278621" cy="1278621"/>
          </a:xfrm>
          <a:solidFill>
            <a:srgbClr val="FFC000"/>
          </a:solidFill>
        </p:grpSpPr>
        <p:sp>
          <p:nvSpPr>
            <p:cNvPr id="12" name="椭圆 16">
              <a:extLst>
                <a:ext uri="{FF2B5EF4-FFF2-40B4-BE49-F238E27FC236}">
                  <a16:creationId xmlns:a16="http://schemas.microsoft.com/office/drawing/2014/main" id="{ECF1A296-0E9F-4C4C-A35B-9E17F8C39EB5}"/>
                </a:ext>
              </a:extLst>
            </p:cNvPr>
            <p:cNvSpPr/>
            <p:nvPr/>
          </p:nvSpPr>
          <p:spPr>
            <a:xfrm>
              <a:off x="6542502" y="2713220"/>
              <a:ext cx="1278621" cy="1278621"/>
            </a:xfrm>
            <a:prstGeom prst="ellipse">
              <a:avLst/>
            </a:prstGeom>
            <a:solidFill>
              <a:srgbClr val="71C3E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3" name="矩形 17">
              <a:extLst>
                <a:ext uri="{FF2B5EF4-FFF2-40B4-BE49-F238E27FC236}">
                  <a16:creationId xmlns:a16="http://schemas.microsoft.com/office/drawing/2014/main" id="{0A8E81B2-543D-4DFA-A819-37DEBEDF68B4}"/>
                </a:ext>
              </a:extLst>
            </p:cNvPr>
            <p:cNvSpPr/>
            <p:nvPr/>
          </p:nvSpPr>
          <p:spPr>
            <a:xfrm>
              <a:off x="6734069" y="2883379"/>
              <a:ext cx="858958" cy="800218"/>
            </a:xfrm>
            <a:prstGeom prst="rect">
              <a:avLst/>
            </a:prstGeom>
            <a:noFill/>
          </p:spPr>
          <p:txBody>
            <a:bodyPr wrap="square">
              <a:spAutoFit/>
            </a:bodyPr>
            <a:lstStyle/>
            <a:p>
              <a:pPr algn="ctr"/>
              <a:r>
                <a:rPr lang="en-US" altLang="zh-CN" sz="3300" dirty="0">
                  <a:solidFill>
                    <a:prstClr val="white"/>
                  </a:solidFill>
                  <a:latin typeface="Haettenschweiler" panose="020B0706040902060204" pitchFamily="34" charset="0"/>
                  <a:ea typeface="微软雅黑" panose="020B0503020204020204" pitchFamily="34" charset="-122"/>
                </a:rPr>
                <a:t>03</a:t>
              </a:r>
              <a:endParaRPr lang="zh-CN" altLang="en-US" sz="3300" dirty="0">
                <a:solidFill>
                  <a:prstClr val="white"/>
                </a:solidFill>
                <a:latin typeface="Haettenschweiler" panose="020B0706040902060204" pitchFamily="34" charset="0"/>
                <a:ea typeface="微软雅黑" panose="020B0503020204020204" pitchFamily="34" charset="-122"/>
              </a:endParaRPr>
            </a:p>
          </p:txBody>
        </p:sp>
      </p:grpSp>
      <p:grpSp>
        <p:nvGrpSpPr>
          <p:cNvPr id="14" name="组合 12">
            <a:extLst>
              <a:ext uri="{FF2B5EF4-FFF2-40B4-BE49-F238E27FC236}">
                <a16:creationId xmlns:a16="http://schemas.microsoft.com/office/drawing/2014/main" id="{FACFCDB7-9E1F-449B-A356-7ACD0D598CD7}"/>
              </a:ext>
            </a:extLst>
          </p:cNvPr>
          <p:cNvGrpSpPr/>
          <p:nvPr/>
        </p:nvGrpSpPr>
        <p:grpSpPr>
          <a:xfrm>
            <a:off x="4840613" y="2848849"/>
            <a:ext cx="958966" cy="958966"/>
            <a:chOff x="3310770" y="4083237"/>
            <a:chExt cx="1278621" cy="1278621"/>
          </a:xfrm>
          <a:solidFill>
            <a:srgbClr val="71C3E3"/>
          </a:solidFill>
        </p:grpSpPr>
        <p:sp>
          <p:nvSpPr>
            <p:cNvPr id="15" name="椭圆 13">
              <a:extLst>
                <a:ext uri="{FF2B5EF4-FFF2-40B4-BE49-F238E27FC236}">
                  <a16:creationId xmlns:a16="http://schemas.microsoft.com/office/drawing/2014/main" id="{9DF2FC76-B0B2-432B-80C1-7EB0F6692134}"/>
                </a:ext>
              </a:extLst>
            </p:cNvPr>
            <p:cNvSpPr/>
            <p:nvPr/>
          </p:nvSpPr>
          <p:spPr>
            <a:xfrm>
              <a:off x="3310770" y="4083237"/>
              <a:ext cx="1278621" cy="1278621"/>
            </a:xfrm>
            <a:prstGeom prst="ellipse">
              <a:avLst/>
            </a:prstGeom>
            <a:solidFill>
              <a:srgbClr val="EA9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矩形 14">
              <a:extLst>
                <a:ext uri="{FF2B5EF4-FFF2-40B4-BE49-F238E27FC236}">
                  <a16:creationId xmlns:a16="http://schemas.microsoft.com/office/drawing/2014/main" id="{4CE3307C-B5D2-403A-A4C7-00EDAA72504A}"/>
                </a:ext>
              </a:extLst>
            </p:cNvPr>
            <p:cNvSpPr/>
            <p:nvPr/>
          </p:nvSpPr>
          <p:spPr>
            <a:xfrm>
              <a:off x="3490799" y="4281516"/>
              <a:ext cx="858958" cy="800218"/>
            </a:xfrm>
            <a:prstGeom prst="rect">
              <a:avLst/>
            </a:prstGeom>
            <a:noFill/>
          </p:spPr>
          <p:txBody>
            <a:bodyPr wrap="square">
              <a:spAutoFit/>
            </a:bodyPr>
            <a:lstStyle/>
            <a:p>
              <a:pPr algn="ctr"/>
              <a:r>
                <a:rPr lang="en-US" altLang="zh-CN" sz="3300" dirty="0">
                  <a:solidFill>
                    <a:prstClr val="white"/>
                  </a:solidFill>
                  <a:latin typeface="Haettenschweiler" panose="020B0706040902060204" pitchFamily="34" charset="0"/>
                  <a:ea typeface="微软雅黑" panose="020B0503020204020204" pitchFamily="34" charset="-122"/>
                </a:rPr>
                <a:t>02</a:t>
              </a:r>
              <a:endParaRPr lang="zh-CN" altLang="en-US" sz="3300" dirty="0">
                <a:solidFill>
                  <a:prstClr val="white"/>
                </a:solidFill>
                <a:latin typeface="Haettenschweiler" panose="020B0706040902060204" pitchFamily="34" charset="0"/>
                <a:ea typeface="微软雅黑" panose="020B0503020204020204" pitchFamily="34" charset="-122"/>
              </a:endParaRPr>
            </a:p>
          </p:txBody>
        </p:sp>
      </p:grpSp>
      <p:grpSp>
        <p:nvGrpSpPr>
          <p:cNvPr id="17" name="组合 8">
            <a:extLst>
              <a:ext uri="{FF2B5EF4-FFF2-40B4-BE49-F238E27FC236}">
                <a16:creationId xmlns:a16="http://schemas.microsoft.com/office/drawing/2014/main" id="{30AD49CF-FF14-4155-9847-D83D1074E826}"/>
              </a:ext>
            </a:extLst>
          </p:cNvPr>
          <p:cNvGrpSpPr/>
          <p:nvPr/>
        </p:nvGrpSpPr>
        <p:grpSpPr>
          <a:xfrm>
            <a:off x="1006343" y="1654445"/>
            <a:ext cx="3306870" cy="3886554"/>
            <a:chOff x="957524" y="1596571"/>
            <a:chExt cx="2468569" cy="3013620"/>
          </a:xfrm>
        </p:grpSpPr>
        <p:sp>
          <p:nvSpPr>
            <p:cNvPr id="18" name="任意多边形 9">
              <a:extLst>
                <a:ext uri="{FF2B5EF4-FFF2-40B4-BE49-F238E27FC236}">
                  <a16:creationId xmlns:a16="http://schemas.microsoft.com/office/drawing/2014/main" id="{DAF4E7F8-EECC-4321-AE14-27890B5A2DA3}"/>
                </a:ext>
              </a:extLst>
            </p:cNvPr>
            <p:cNvSpPr/>
            <p:nvPr/>
          </p:nvSpPr>
          <p:spPr>
            <a:xfrm rot="2526481" flipH="1">
              <a:off x="957524" y="1596571"/>
              <a:ext cx="2358286" cy="3013620"/>
            </a:xfrm>
            <a:custGeom>
              <a:avLst/>
              <a:gdLst>
                <a:gd name="connsiteX0" fmla="*/ 2806420 w 3359925"/>
                <a:gd name="connsiteY0" fmla="*/ 433639 h 4294428"/>
                <a:gd name="connsiteX1" fmla="*/ 2926287 w 3359925"/>
                <a:gd name="connsiteY1" fmla="*/ 2806421 h 4294428"/>
                <a:gd name="connsiteX2" fmla="*/ 2238926 w 3359925"/>
                <a:gd name="connsiteY2" fmla="*/ 3264536 h 4294428"/>
                <a:gd name="connsiteX3" fmla="*/ 2110490 w 3359925"/>
                <a:gd name="connsiteY3" fmla="*/ 3302855 h 4294428"/>
                <a:gd name="connsiteX4" fmla="*/ 2110489 w 3359925"/>
                <a:gd name="connsiteY4" fmla="*/ 3957010 h 4294428"/>
                <a:gd name="connsiteX5" fmla="*/ 1773071 w 3359925"/>
                <a:gd name="connsiteY5" fmla="*/ 4294428 h 4294428"/>
                <a:gd name="connsiteX6" fmla="*/ 1773072 w 3359925"/>
                <a:gd name="connsiteY6" fmla="*/ 4294427 h 4294428"/>
                <a:gd name="connsiteX7" fmla="*/ 1435654 w 3359925"/>
                <a:gd name="connsiteY7" fmla="*/ 3957009 h 4294428"/>
                <a:gd name="connsiteX8" fmla="*/ 1435654 w 3359925"/>
                <a:gd name="connsiteY8" fmla="*/ 3341898 h 4294428"/>
                <a:gd name="connsiteX9" fmla="*/ 1283535 w 3359925"/>
                <a:gd name="connsiteY9" fmla="*/ 3312800 h 4294428"/>
                <a:gd name="connsiteX10" fmla="*/ 553505 w 3359925"/>
                <a:gd name="connsiteY10" fmla="*/ 2926288 h 4294428"/>
                <a:gd name="connsiteX11" fmla="*/ 433638 w 3359925"/>
                <a:gd name="connsiteY11" fmla="*/ 553506 h 4294428"/>
                <a:gd name="connsiteX12" fmla="*/ 2806420 w 3359925"/>
                <a:gd name="connsiteY12" fmla="*/ 433639 h 4294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9925" h="4294428">
                  <a:moveTo>
                    <a:pt x="2806420" y="433639"/>
                  </a:moveTo>
                  <a:cubicBezTo>
                    <a:pt x="3494746" y="1055764"/>
                    <a:pt x="3548413" y="2118095"/>
                    <a:pt x="2926287" y="2806421"/>
                  </a:cubicBezTo>
                  <a:cubicBezTo>
                    <a:pt x="2731873" y="3021523"/>
                    <a:pt x="2494470" y="3174647"/>
                    <a:pt x="2238926" y="3264536"/>
                  </a:cubicBezTo>
                  <a:lnTo>
                    <a:pt x="2110490" y="3302855"/>
                  </a:lnTo>
                  <a:lnTo>
                    <a:pt x="2110489" y="3957010"/>
                  </a:lnTo>
                  <a:cubicBezTo>
                    <a:pt x="2110489" y="4143361"/>
                    <a:pt x="1959422" y="4294428"/>
                    <a:pt x="1773071" y="4294428"/>
                  </a:cubicBezTo>
                  <a:lnTo>
                    <a:pt x="1773072" y="4294427"/>
                  </a:lnTo>
                  <a:cubicBezTo>
                    <a:pt x="1586721" y="4294427"/>
                    <a:pt x="1435654" y="4143360"/>
                    <a:pt x="1435654" y="3957009"/>
                  </a:cubicBezTo>
                  <a:lnTo>
                    <a:pt x="1435654" y="3341898"/>
                  </a:lnTo>
                  <a:lnTo>
                    <a:pt x="1283535" y="3312800"/>
                  </a:lnTo>
                  <a:cubicBezTo>
                    <a:pt x="1020233" y="3249121"/>
                    <a:pt x="768607" y="3120702"/>
                    <a:pt x="553505" y="2926288"/>
                  </a:cubicBezTo>
                  <a:cubicBezTo>
                    <a:pt x="-134821" y="2304163"/>
                    <a:pt x="-188488" y="1241832"/>
                    <a:pt x="433638" y="553506"/>
                  </a:cubicBezTo>
                  <a:cubicBezTo>
                    <a:pt x="1055763" y="-134821"/>
                    <a:pt x="2118094" y="-188487"/>
                    <a:pt x="2806420" y="433639"/>
                  </a:cubicBezTo>
                  <a:close/>
                </a:path>
              </a:pathLst>
            </a:custGeom>
            <a:solidFill>
              <a:srgbClr val="81BC8B"/>
            </a:solid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4" rIns="123187" bIns="61594" anchor="ctr"/>
            <a:lstStyle/>
            <a:p>
              <a:pPr algn="ctr">
                <a:defRPr/>
              </a:pPr>
              <a:endParaRPr lang="zh-CN" altLang="en-US" sz="1800">
                <a:latin typeface="微软雅黑" panose="020B0503020204020204" pitchFamily="34" charset="-122"/>
                <a:ea typeface="微软雅黑" panose="020B0503020204020204" pitchFamily="34" charset="-122"/>
                <a:cs typeface="+mn-ea"/>
                <a:sym typeface="+mn-lt"/>
              </a:endParaRPr>
            </a:p>
          </p:txBody>
        </p:sp>
        <p:sp>
          <p:nvSpPr>
            <p:cNvPr id="19" name="椭圆 10">
              <a:extLst>
                <a:ext uri="{FF2B5EF4-FFF2-40B4-BE49-F238E27FC236}">
                  <a16:creationId xmlns:a16="http://schemas.microsoft.com/office/drawing/2014/main" id="{D789624C-FA10-4521-9C7E-B33C4168681C}"/>
                </a:ext>
              </a:extLst>
            </p:cNvPr>
            <p:cNvSpPr/>
            <p:nvPr/>
          </p:nvSpPr>
          <p:spPr>
            <a:xfrm flipH="1">
              <a:off x="1293944" y="1774825"/>
              <a:ext cx="2132149" cy="21590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87" tIns="61594" rIns="123187" bIns="61594" anchor="ctr"/>
            <a:lstStyle/>
            <a:p>
              <a:pPr algn="ctr">
                <a:defRPr/>
              </a:pPr>
              <a:endParaRPr lang="zh-CN" altLang="en-US" sz="1800">
                <a:latin typeface="微软雅黑" panose="020B0503020204020204" pitchFamily="34" charset="-122"/>
                <a:ea typeface="微软雅黑" panose="020B0503020204020204" pitchFamily="34" charset="-122"/>
                <a:cs typeface="+mn-ea"/>
                <a:sym typeface="+mn-lt"/>
              </a:endParaRPr>
            </a:p>
          </p:txBody>
        </p:sp>
      </p:grpSp>
      <p:sp>
        <p:nvSpPr>
          <p:cNvPr id="20" name="TextBox 2">
            <a:extLst>
              <a:ext uri="{FF2B5EF4-FFF2-40B4-BE49-F238E27FC236}">
                <a16:creationId xmlns:a16="http://schemas.microsoft.com/office/drawing/2014/main" id="{33FCED5B-4D0A-482E-BAD8-B2B471609188}"/>
              </a:ext>
            </a:extLst>
          </p:cNvPr>
          <p:cNvSpPr txBox="1"/>
          <p:nvPr/>
        </p:nvSpPr>
        <p:spPr>
          <a:xfrm>
            <a:off x="1504738" y="2738961"/>
            <a:ext cx="2756373" cy="1461939"/>
          </a:xfrm>
          <a:prstGeom prst="rect">
            <a:avLst/>
          </a:prstGeom>
        </p:spPr>
        <p:txBody>
          <a:bodyPr lIns="0" tIns="0" rIns="0" bIns="0" rtlCol="0" anchor="t">
            <a:spAutoFit/>
          </a:bodyPr>
          <a:lstStyle/>
          <a:p>
            <a:pPr algn="ctr">
              <a:lnSpc>
                <a:spcPts val="5711"/>
              </a:lnSpc>
              <a:spcBef>
                <a:spcPct val="0"/>
              </a:spcBef>
            </a:pPr>
            <a:r>
              <a:rPr lang="en-US" sz="4000" b="1" spc="-47" dirty="0">
                <a:solidFill>
                  <a:srgbClr val="FF0000"/>
                </a:solidFill>
                <a:latin typeface="Times New Roman" pitchFamily="18" charset="0"/>
                <a:cs typeface="Times New Roman" pitchFamily="18" charset="0"/>
              </a:rPr>
              <a:t>NỘI DUNG ÔN TẬP</a:t>
            </a:r>
          </a:p>
        </p:txBody>
      </p:sp>
    </p:spTree>
    <p:extLst>
      <p:ext uri="{BB962C8B-B14F-4D97-AF65-F5344CB8AC3E}">
        <p14:creationId xmlns:p14="http://schemas.microsoft.com/office/powerpoint/2010/main" val="26815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2">
            <a:extLst>
              <a:ext uri="{FF2B5EF4-FFF2-40B4-BE49-F238E27FC236}">
                <a16:creationId xmlns:a16="http://schemas.microsoft.com/office/drawing/2014/main" id="{530D49C8-E20C-429F-9D61-F467ACC6A00B}"/>
              </a:ext>
            </a:extLst>
          </p:cNvPr>
          <p:cNvSpPr txBox="1"/>
          <p:nvPr/>
        </p:nvSpPr>
        <p:spPr>
          <a:xfrm>
            <a:off x="271397" y="358929"/>
            <a:ext cx="11649206" cy="4955203"/>
          </a:xfrm>
          <a:prstGeom prst="rect">
            <a:avLst/>
          </a:prstGeom>
          <a:noFill/>
        </p:spPr>
        <p:txBody>
          <a:bodyPr wrap="square">
            <a:spAutoFit/>
          </a:bodyPr>
          <a:lstStyle/>
          <a:p>
            <a:pPr algn="ctr"/>
            <a:r>
              <a:rPr lang="en-US" sz="3200" b="1" dirty="0">
                <a:solidFill>
                  <a:srgbClr val="FF0000"/>
                </a:solidFill>
                <a:effectLst/>
                <a:latin typeface="Times New Roman" panose="02020603050405020304" pitchFamily="18" charset="0"/>
                <a:ea typeface="Times New Roman" panose="02020603050405020304" pitchFamily="18" charset="0"/>
              </a:rPr>
              <a:t>                  ĐÁP ÁN</a:t>
            </a:r>
          </a:p>
          <a:p>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(1 </a:t>
            </a:r>
            <a:r>
              <a:rPr lang="en-US" sz="2400" b="1" dirty="0" err="1">
                <a:solidFill>
                  <a:srgbClr val="000000"/>
                </a:solidFill>
                <a:effectLst/>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a:t>
            </a:r>
            <a:endParaRPr lang="vi-VN" sz="2400" dirty="0">
              <a:effectLst/>
              <a:latin typeface="Times New Roman" panose="02020603050405020304" pitchFamily="18" charset="0"/>
              <a:ea typeface="Times New Roman" panose="02020603050405020304" pitchFamily="18" charset="0"/>
            </a:endParaRPr>
          </a:p>
          <a:p>
            <a:pPr algn="just">
              <a:spcBef>
                <a:spcPts val="0"/>
              </a:spcBef>
              <a:buNone/>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Bếp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lửa</a:t>
            </a:r>
            <a:r>
              <a:rPr lang="en-US" sz="2400" i="1"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gũi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smtClean="0">
                <a:latin typeface="Times New Roman" pitchFamily="18" charset="0"/>
                <a:cs typeface="Times New Roman" pitchFamily="18" charset="0"/>
              </a:rPr>
              <a:t>.</a:t>
            </a:r>
            <a:r>
              <a:rPr lang="vi-VN" sz="2400" dirty="0" smtClean="0">
                <a:solidFill>
                  <a:srgbClr val="C00000"/>
                </a:solidFill>
                <a:latin typeface="Times New Roman" pitchFamily="18" charset="0"/>
                <a:cs typeface="Times New Roman" pitchFamily="18" charset="0"/>
              </a:rPr>
              <a:t>(0,25 đ)</a:t>
            </a:r>
            <a:endParaRPr lang="en-US" sz="2400" dirty="0">
              <a:solidFill>
                <a:srgbClr val="C0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cháu</a:t>
            </a:r>
            <a:r>
              <a:rPr lang="en-US" sz="2400" dirty="0" smtClean="0">
                <a:latin typeface="Times New Roman" pitchFamily="18" charset="0"/>
                <a:cs typeface="Times New Roman" pitchFamily="18" charset="0"/>
              </a:rPr>
              <a:t>.</a:t>
            </a:r>
            <a:r>
              <a:rPr lang="vi-VN" sz="2400" dirty="0" smtClean="0">
                <a:solidFill>
                  <a:srgbClr val="C00000"/>
                </a:solidFill>
                <a:latin typeface="Times New Roman" pitchFamily="18" charset="0"/>
                <a:cs typeface="Times New Roman" pitchFamily="18" charset="0"/>
              </a:rPr>
              <a:t>(</a:t>
            </a:r>
            <a:r>
              <a:rPr lang="vi-VN" sz="2400" dirty="0" smtClean="0">
                <a:solidFill>
                  <a:srgbClr val="C00000"/>
                </a:solidFill>
                <a:latin typeface="Times New Roman" pitchFamily="18" charset="0"/>
                <a:cs typeface="Times New Roman" pitchFamily="18" charset="0"/>
              </a:rPr>
              <a:t>0,5 </a:t>
            </a:r>
            <a:r>
              <a:rPr lang="vi-VN" sz="2400" dirty="0">
                <a:solidFill>
                  <a:srgbClr val="C00000"/>
                </a:solidFill>
                <a:latin typeface="Times New Roman" pitchFamily="18" charset="0"/>
                <a:cs typeface="Times New Roman" pitchFamily="18" charset="0"/>
              </a:rPr>
              <a:t>đ</a:t>
            </a:r>
            <a:r>
              <a:rPr lang="vi-VN" sz="2400" dirty="0" smtClean="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Nhan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vi-VN" sz="2400" dirty="0">
                <a:solidFill>
                  <a:srgbClr val="C00000"/>
                </a:solidFill>
                <a:latin typeface="Times New Roman" pitchFamily="18" charset="0"/>
                <a:cs typeface="Times New Roman" pitchFamily="18" charset="0"/>
              </a:rPr>
              <a:t>(0,25 đ</a:t>
            </a:r>
            <a:r>
              <a:rPr lang="vi-VN" sz="2400" dirty="0" smtClean="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a:p>
            <a:pPr algn="just">
              <a:spcBef>
                <a:spcPts val="600"/>
              </a:spcBef>
            </a:pPr>
            <a:r>
              <a:rPr lang="en-US" sz="2400" b="1" dirty="0" err="1" smtClean="0">
                <a:solidFill>
                  <a:srgbClr val="000000"/>
                </a:solidFill>
                <a:effectLst/>
                <a:latin typeface="Times New Roman" panose="02020603050405020304" pitchFamily="18" charset="0"/>
                <a:ea typeface="Times New Roman" panose="02020603050405020304" pitchFamily="18" charset="0"/>
              </a:rPr>
              <a:t>Câu</a:t>
            </a:r>
            <a:r>
              <a:rPr lang="en-US" sz="2400" b="1" dirty="0" smtClean="0">
                <a:solidFill>
                  <a:srgbClr val="000000"/>
                </a:solidFill>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2 (1 </a:t>
            </a:r>
            <a:r>
              <a:rPr lang="en-US" sz="2400" b="1" dirty="0" err="1">
                <a:solidFill>
                  <a:srgbClr val="000000"/>
                </a:solidFill>
                <a:effectLst/>
                <a:latin typeface="Times New Roman" panose="02020603050405020304" pitchFamily="18" charset="0"/>
                <a:ea typeface="Times New Roman" panose="02020603050405020304" pitchFamily="18" charset="0"/>
              </a:rPr>
              <a:t>điểm</a:t>
            </a:r>
            <a:r>
              <a:rPr lang="en-US" sz="2400" b="1" dirty="0">
                <a:solidFill>
                  <a:srgbClr val="000000"/>
                </a:solidFill>
                <a:latin typeface="Times New Roman" panose="02020603050405020304" pitchFamily="18" charset="0"/>
                <a:ea typeface="Times New Roman" panose="02020603050405020304" pitchFamily="18" charset="0"/>
              </a:rPr>
              <a:t>)</a:t>
            </a:r>
            <a:r>
              <a:rPr lang="en-US" sz="2400" b="1" dirty="0">
                <a:solidFill>
                  <a:srgbClr val="000000"/>
                </a:solidFill>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a:p>
            <a:pPr algn="just">
              <a:spcBef>
                <a:spcPts val="600"/>
              </a:spcBef>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i="1" dirty="0" err="1" smtClean="0">
                <a:solidFill>
                  <a:srgbClr val="000000"/>
                </a:solidFill>
                <a:effectLst/>
                <a:latin typeface="Times New Roman" panose="02020603050405020304" pitchFamily="18" charset="0"/>
                <a:ea typeface="Times New Roman" panose="02020603050405020304" pitchFamily="18" charset="0"/>
              </a:rPr>
              <a:t>nhóm</a:t>
            </a:r>
            <a:r>
              <a:rPr lang="en-US" sz="2400" b="1" i="1"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endParaRPr lang="vi-VN" sz="2400" dirty="0" smtClean="0">
              <a:solidFill>
                <a:srgbClr val="000000"/>
              </a:solidFill>
              <a:effectLst/>
              <a:latin typeface="Times New Roman" panose="02020603050405020304" pitchFamily="18" charset="0"/>
              <a:ea typeface="Times New Roman" panose="02020603050405020304" pitchFamily="18" charset="0"/>
            </a:endParaRPr>
          </a:p>
          <a:p>
            <a:pPr algn="just">
              <a:spcBef>
                <a:spcPts val="600"/>
              </a:spcBef>
            </a:pP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smtClean="0">
                <a:solidFill>
                  <a:srgbClr val="000000"/>
                </a:solidFill>
                <a:effectLst/>
                <a:latin typeface="Times New Roman" panose="02020603050405020304" pitchFamily="18" charset="0"/>
                <a:ea typeface="Times New Roman" panose="02020603050405020304" pitchFamily="18" charset="0"/>
              </a:rPr>
              <a:t>Nhóm</a:t>
            </a:r>
            <a:r>
              <a:rPr lang="en-US" sz="2400" i="1"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rơm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củi</a:t>
            </a:r>
            <a:r>
              <a:rPr lang="en-US" sz="2400" dirty="0">
                <a:solidFill>
                  <a:srgbClr val="000000"/>
                </a:solidFill>
                <a:effectLst/>
                <a:latin typeface="Times New Roman" panose="02020603050405020304" pitchFamily="18" charset="0"/>
                <a:ea typeface="Times New Roman" panose="02020603050405020304" pitchFamily="18" charset="0"/>
              </a:rPr>
              <a:t>, than,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quê</a:t>
            </a:r>
            <a:r>
              <a:rPr lang="en-US" sz="2400" dirty="0" smtClean="0">
                <a:solidFill>
                  <a:srgbClr val="000000"/>
                </a:solidFill>
                <a:effectLst/>
                <a:latin typeface="Times New Roman" panose="02020603050405020304" pitchFamily="18" charset="0"/>
                <a:ea typeface="Times New Roman" panose="02020603050405020304" pitchFamily="18" charset="0"/>
              </a:rPr>
              <a:t>.</a:t>
            </a:r>
            <a:r>
              <a:rPr lang="en-US" sz="2400" dirty="0" smtClean="0">
                <a:solidFill>
                  <a:srgbClr val="C00000"/>
                </a:solidFill>
                <a:latin typeface="Times New Roman" panose="02020603050405020304" pitchFamily="18" charset="0"/>
                <a:ea typeface="Times New Roman" panose="02020603050405020304" pitchFamily="18" charset="0"/>
              </a:rPr>
              <a:t> </a:t>
            </a:r>
            <a:r>
              <a:rPr lang="vi-VN" sz="2400" dirty="0" smtClean="0">
                <a:solidFill>
                  <a:srgbClr val="C00000"/>
                </a:solidFill>
                <a:latin typeface="Times New Roman" panose="02020603050405020304" pitchFamily="18" charset="0"/>
                <a:ea typeface="Times New Roman" panose="02020603050405020304" pitchFamily="18" charset="0"/>
              </a:rPr>
              <a:t>(</a:t>
            </a:r>
            <a:r>
              <a:rPr lang="en-US" sz="2400" dirty="0" smtClean="0">
                <a:solidFill>
                  <a:srgbClr val="C00000"/>
                </a:solidFill>
                <a:latin typeface="Times New Roman" panose="02020603050405020304" pitchFamily="18" charset="0"/>
                <a:ea typeface="Times New Roman" panose="02020603050405020304" pitchFamily="18" charset="0"/>
              </a:rPr>
              <a:t>0,5 đ</a:t>
            </a:r>
            <a:r>
              <a:rPr lang="vi-VN" sz="2400" dirty="0" smtClean="0">
                <a:solidFill>
                  <a:srgbClr val="C00000"/>
                </a:solidFill>
                <a:latin typeface="Times New Roman" panose="02020603050405020304" pitchFamily="18" charset="0"/>
                <a:ea typeface="Times New Roman" panose="02020603050405020304" pitchFamily="18" charset="0"/>
              </a:rPr>
              <a:t>)</a:t>
            </a:r>
            <a:endParaRPr lang="vi-VN" sz="2400" dirty="0">
              <a:solidFill>
                <a:srgbClr val="C00000"/>
              </a:solidFill>
              <a:latin typeface="Times New Roman" panose="02020603050405020304" pitchFamily="18" charset="0"/>
              <a:ea typeface="Times New Roman" panose="02020603050405020304" pitchFamily="18" charset="0"/>
            </a:endParaRPr>
          </a:p>
          <a:p>
            <a:pPr algn="just">
              <a:spcBef>
                <a:spcPts val="600"/>
              </a:spcBef>
            </a:pP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smtClean="0">
                <a:solidFill>
                  <a:srgbClr val="000000"/>
                </a:solidFill>
                <a:effectLst/>
                <a:latin typeface="Times New Roman" panose="02020603050405020304" pitchFamily="18" charset="0"/>
                <a:ea typeface="Times New Roman" panose="02020603050405020304" pitchFamily="18" charset="0"/>
              </a:rPr>
              <a:t>Nhóm</a:t>
            </a:r>
            <a:r>
              <a:rPr lang="en-US" sz="2400" dirty="0" smtClean="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smtClean="0">
                <a:solidFill>
                  <a:srgbClr val="000000"/>
                </a:solidFill>
                <a:effectLst/>
                <a:latin typeface="Times New Roman" panose="02020603050405020304" pitchFamily="18" charset="0"/>
                <a:ea typeface="Times New Roman" panose="02020603050405020304" pitchFamily="18" charset="0"/>
              </a:rPr>
              <a:t>.</a:t>
            </a:r>
            <a:r>
              <a:rPr lang="vi-VN" sz="2400" dirty="0">
                <a:solidFill>
                  <a:srgbClr val="C00000"/>
                </a:solidFill>
                <a:latin typeface="Times New Roman" pitchFamily="18" charset="0"/>
                <a:cs typeface="Times New Roman" pitchFamily="18" charset="0"/>
              </a:rPr>
              <a:t> (</a:t>
            </a:r>
            <a:r>
              <a:rPr lang="vi-VN" sz="2400" dirty="0" smtClean="0">
                <a:solidFill>
                  <a:srgbClr val="C00000"/>
                </a:solidFill>
                <a:latin typeface="Times New Roman" pitchFamily="18" charset="0"/>
                <a:cs typeface="Times New Roman" pitchFamily="18" charset="0"/>
              </a:rPr>
              <a:t>0,5 </a:t>
            </a:r>
            <a:r>
              <a:rPr lang="vi-VN" sz="2400" dirty="0">
                <a:solidFill>
                  <a:srgbClr val="C00000"/>
                </a:solidFill>
                <a:latin typeface="Times New Roman" pitchFamily="18" charset="0"/>
                <a:cs typeface="Times New Roman" pitchFamily="18" charset="0"/>
              </a:rPr>
              <a:t>đ)</a:t>
            </a:r>
            <a:r>
              <a:rPr lang="en-US" sz="2400" dirty="0" smtClean="0">
                <a:solidFill>
                  <a:srgbClr val="000000"/>
                </a:solidFill>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2139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49C00B9-6A65-48C1-9F37-1CC41F106F95}"/>
              </a:ext>
            </a:extLst>
          </p:cNvPr>
          <p:cNvSpPr>
            <a:spLocks noChangeArrowheads="1"/>
          </p:cNvSpPr>
          <p:nvPr/>
        </p:nvSpPr>
        <p:spPr bwMode="auto">
          <a:xfrm>
            <a:off x="699892" y="582801"/>
            <a:ext cx="10792216" cy="5262979"/>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square" anchor="ctr">
            <a:spAutoFit/>
          </a:bodyPr>
          <a:lstStyle/>
          <a:p>
            <a:pPr algn="just">
              <a:lnSpc>
                <a:spcPct val="150000"/>
              </a:lnSpc>
              <a:defRPr/>
            </a:pPr>
            <a:r>
              <a:rPr lang="en-US" sz="3200" b="1" dirty="0" err="1">
                <a:latin typeface="Times New Roman" pitchFamily="18" charset="0"/>
                <a:ea typeface="Calibri" pitchFamily="34" charset="0"/>
                <a:cs typeface="Times New Roman" pitchFamily="18" charset="0"/>
              </a:rPr>
              <a:t>Bài</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tập</a:t>
            </a:r>
            <a:r>
              <a:rPr lang="en-US" sz="3200" b="1" dirty="0">
                <a:latin typeface="Times New Roman" pitchFamily="18" charset="0"/>
                <a:ea typeface="Calibri" pitchFamily="34" charset="0"/>
                <a:cs typeface="Times New Roman" pitchFamily="18" charset="0"/>
              </a:rPr>
              <a:t> 3. </a:t>
            </a:r>
          </a:p>
          <a:p>
            <a:pPr algn="just">
              <a:lnSpc>
                <a:spcPct val="150000"/>
              </a:lnSpc>
              <a:defRPr/>
            </a:pPr>
            <a:r>
              <a:rPr lang="en-US" sz="3200" b="1" dirty="0" err="1">
                <a:latin typeface="Times New Roman" pitchFamily="18" charset="0"/>
                <a:ea typeface="Calibri" pitchFamily="34" charset="0"/>
                <a:cs typeface="Times New Roman" pitchFamily="18" charset="0"/>
              </a:rPr>
              <a:t>Hãy</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chỉ</a:t>
            </a:r>
            <a:r>
              <a:rPr lang="en-US" sz="3200" b="1" dirty="0">
                <a:latin typeface="Times New Roman" pitchFamily="18" charset="0"/>
                <a:ea typeface="Calibri" pitchFamily="34" charset="0"/>
                <a:cs typeface="Times New Roman" pitchFamily="18" charset="0"/>
              </a:rPr>
              <a:t> ra </a:t>
            </a:r>
            <a:r>
              <a:rPr lang="en-US" sz="3200" b="1" dirty="0" err="1">
                <a:latin typeface="Times New Roman" pitchFamily="18" charset="0"/>
                <a:ea typeface="Calibri" pitchFamily="34" charset="0"/>
                <a:cs typeface="Times New Roman" pitchFamily="18" charset="0"/>
              </a:rPr>
              <a:t>và</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phân</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tích</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giá</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trị</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nghệ</a:t>
            </a:r>
            <a:r>
              <a:rPr lang="en-US" sz="3200" b="1" dirty="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thuật</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các</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biện</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pháp</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tu</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từ</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trong</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hai</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câu</a:t>
            </a:r>
            <a:r>
              <a:rPr lang="en-US" sz="3200" b="1" dirty="0" smtClean="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thơ</a:t>
            </a:r>
            <a:r>
              <a:rPr lang="en-US" sz="3200" b="1" dirty="0">
                <a:latin typeface="Times New Roman" pitchFamily="18" charset="0"/>
                <a:ea typeface="Calibri" pitchFamily="34" charset="0"/>
                <a:cs typeface="Times New Roman" pitchFamily="18" charset="0"/>
              </a:rPr>
              <a:t> </a:t>
            </a:r>
            <a:r>
              <a:rPr lang="en-US" sz="3200" b="1" dirty="0" err="1">
                <a:latin typeface="Times New Roman" pitchFamily="18" charset="0"/>
                <a:ea typeface="Calibri" pitchFamily="34" charset="0"/>
                <a:cs typeface="Times New Roman" pitchFamily="18" charset="0"/>
              </a:rPr>
              <a:t>sau</a:t>
            </a:r>
            <a:r>
              <a:rPr lang="en-US" sz="3200" b="1" dirty="0">
                <a:latin typeface="Times New Roman" pitchFamily="18" charset="0"/>
                <a:ea typeface="Calibri" pitchFamily="34" charset="0"/>
                <a:cs typeface="Times New Roman" pitchFamily="18" charset="0"/>
              </a:rPr>
              <a:t>:</a:t>
            </a:r>
            <a:endParaRPr lang="en-US" sz="3200" dirty="0">
              <a:latin typeface="Times New Roman" pitchFamily="18" charset="0"/>
              <a:ea typeface="Calibri" pitchFamily="34" charset="0"/>
              <a:cs typeface="Times New Roman" pitchFamily="18" charset="0"/>
            </a:endParaRPr>
          </a:p>
          <a:p>
            <a:pPr algn="just">
              <a:lnSpc>
                <a:spcPct val="150000"/>
              </a:lnSpc>
              <a:defRPr/>
            </a:pPr>
            <a:r>
              <a:rPr lang="pt-BR" sz="3200" dirty="0">
                <a:latin typeface="Times New Roman" pitchFamily="18" charset="0"/>
                <a:ea typeface="Calibri" pitchFamily="34" charset="0"/>
                <a:cs typeface="Times New Roman" pitchFamily="18" charset="0"/>
              </a:rPr>
              <a:t>                        </a:t>
            </a:r>
            <a:r>
              <a:rPr lang="pt-BR" sz="3200" i="1" dirty="0">
                <a:latin typeface="Times New Roman" pitchFamily="18" charset="0"/>
                <a:ea typeface="Calibri" pitchFamily="34" charset="0"/>
                <a:cs typeface="Times New Roman" pitchFamily="18" charset="0"/>
              </a:rPr>
              <a:t>Cá nhụ cá chim cùng cá đé.</a:t>
            </a:r>
            <a:endParaRPr lang="en-US" sz="3200" i="1" dirty="0">
              <a:latin typeface="Times New Roman" pitchFamily="18" charset="0"/>
              <a:ea typeface="Calibri" pitchFamily="34" charset="0"/>
              <a:cs typeface="Times New Roman" pitchFamily="18" charset="0"/>
            </a:endParaRPr>
          </a:p>
          <a:p>
            <a:pPr algn="just">
              <a:lnSpc>
                <a:spcPct val="150000"/>
              </a:lnSpc>
              <a:defRPr/>
            </a:pPr>
            <a:r>
              <a:rPr lang="pt-BR" sz="3200" i="1" dirty="0">
                <a:latin typeface="Times New Roman" pitchFamily="18" charset="0"/>
                <a:ea typeface="Calibri" pitchFamily="34" charset="0"/>
                <a:cs typeface="Times New Roman" pitchFamily="18" charset="0"/>
              </a:rPr>
              <a:t>                        Cá song lấp lánh đuốc đen hồng.</a:t>
            </a:r>
            <a:endParaRPr lang="en-US" sz="3200" i="1" dirty="0">
              <a:latin typeface="Times New Roman" pitchFamily="18" charset="0"/>
              <a:ea typeface="Calibri" pitchFamily="34" charset="0"/>
              <a:cs typeface="Times New Roman" pitchFamily="18" charset="0"/>
            </a:endParaRPr>
          </a:p>
          <a:p>
            <a:pPr algn="just">
              <a:lnSpc>
                <a:spcPct val="150000"/>
              </a:lnSpc>
              <a:defRPr/>
            </a:pPr>
            <a:r>
              <a:rPr lang="pt-BR" sz="3200" dirty="0">
                <a:latin typeface="Times New Roman" pitchFamily="18" charset="0"/>
                <a:ea typeface="Calibri" pitchFamily="34" charset="0"/>
                <a:cs typeface="Times New Roman" pitchFamily="18" charset="0"/>
              </a:rPr>
              <a:t>     Hãy </a:t>
            </a:r>
            <a:r>
              <a:rPr lang="pt-BR" sz="3200" dirty="0" smtClean="0">
                <a:latin typeface="Times New Roman" pitchFamily="18" charset="0"/>
                <a:ea typeface="Calibri" pitchFamily="34" charset="0"/>
                <a:cs typeface="Times New Roman" pitchFamily="18" charset="0"/>
              </a:rPr>
              <a:t>tìm những câu thơ có sử </a:t>
            </a:r>
            <a:r>
              <a:rPr lang="pt-BR" sz="3200" dirty="0">
                <a:latin typeface="Times New Roman" pitchFamily="18" charset="0"/>
                <a:ea typeface="Calibri" pitchFamily="34" charset="0"/>
                <a:cs typeface="Times New Roman" pitchFamily="18" charset="0"/>
              </a:rPr>
              <a:t>dụng biện pháp tu </a:t>
            </a:r>
            <a:r>
              <a:rPr lang="pt-BR" sz="3200" dirty="0" smtClean="0">
                <a:latin typeface="Times New Roman" pitchFamily="18" charset="0"/>
                <a:ea typeface="Calibri" pitchFamily="34" charset="0"/>
                <a:cs typeface="Times New Roman" pitchFamily="18" charset="0"/>
              </a:rPr>
              <a:t>từ </a:t>
            </a:r>
            <a:r>
              <a:rPr lang="pt-BR" sz="3200" dirty="0">
                <a:latin typeface="Times New Roman" pitchFamily="18" charset="0"/>
                <a:ea typeface="Calibri" pitchFamily="34" charset="0"/>
                <a:cs typeface="Times New Roman" pitchFamily="18" charset="0"/>
              </a:rPr>
              <a:t>giống như </a:t>
            </a:r>
            <a:r>
              <a:rPr lang="pt-BR" sz="3200" dirty="0" smtClean="0">
                <a:latin typeface="Times New Roman" pitchFamily="18" charset="0"/>
                <a:ea typeface="Calibri" pitchFamily="34" charset="0"/>
                <a:cs typeface="Times New Roman" pitchFamily="18" charset="0"/>
              </a:rPr>
              <a:t>hai câu </a:t>
            </a:r>
            <a:r>
              <a:rPr lang="pt-BR" sz="3200" dirty="0">
                <a:latin typeface="Times New Roman" pitchFamily="18" charset="0"/>
                <a:ea typeface="Calibri" pitchFamily="34" charset="0"/>
                <a:cs typeface="Times New Roman" pitchFamily="18" charset="0"/>
              </a:rPr>
              <a:t>thơ trên (trong chương trình </a:t>
            </a:r>
            <a:r>
              <a:rPr lang="pt-BR" sz="3200" dirty="0" smtClean="0">
                <a:latin typeface="Times New Roman" pitchFamily="18" charset="0"/>
                <a:ea typeface="Calibri" pitchFamily="34" charset="0"/>
                <a:cs typeface="Times New Roman" pitchFamily="18" charset="0"/>
              </a:rPr>
              <a:t>Ngữ văn THCS).</a:t>
            </a:r>
            <a:endParaRPr lang="pt-BR" sz="3200" dirty="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653214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B072E4-3977-42A0-9E4A-D345ED8DF0C6}"/>
              </a:ext>
            </a:extLst>
          </p:cNvPr>
          <p:cNvSpPr txBox="1"/>
          <p:nvPr/>
        </p:nvSpPr>
        <p:spPr>
          <a:xfrm>
            <a:off x="513568" y="325677"/>
            <a:ext cx="11235846" cy="6281848"/>
          </a:xfrm>
          <a:prstGeom prst="rect">
            <a:avLst/>
          </a:prstGeom>
          <a:noFill/>
        </p:spPr>
        <p:txBody>
          <a:bodyPr wrap="square" rtlCol="0">
            <a:spAutoFit/>
          </a:bodyPr>
          <a:lstStyle/>
          <a:p>
            <a:pPr algn="ctr">
              <a:lnSpc>
                <a:spcPct val="150000"/>
              </a:lnSpc>
              <a:defRPr/>
            </a:pPr>
            <a:r>
              <a:rPr lang="en-US" sz="2800" b="1" u="sng" dirty="0" err="1">
                <a:latin typeface="Times New Roman" pitchFamily="18" charset="0"/>
                <a:ea typeface="Calibri" pitchFamily="34" charset="0"/>
                <a:cs typeface="Times New Roman" pitchFamily="18" charset="0"/>
              </a:rPr>
              <a:t>Gợi</a:t>
            </a:r>
            <a:r>
              <a:rPr lang="en-US" sz="2800" b="1" u="sng" dirty="0">
                <a:latin typeface="Times New Roman" pitchFamily="18" charset="0"/>
                <a:ea typeface="Calibri" pitchFamily="34" charset="0"/>
                <a:cs typeface="Times New Roman" pitchFamily="18" charset="0"/>
              </a:rPr>
              <a:t> ý: </a:t>
            </a:r>
            <a:endParaRPr lang="en-US" sz="2800" dirty="0">
              <a:latin typeface="Times New Roman" pitchFamily="18" charset="0"/>
              <a:ea typeface="Calibri" pitchFamily="34" charset="0"/>
              <a:cs typeface="Times New Roman" pitchFamily="18" charset="0"/>
            </a:endParaRPr>
          </a:p>
          <a:p>
            <a:pPr algn="just">
              <a:lnSpc>
                <a:spcPct val="150000"/>
              </a:lnSpc>
              <a:defRPr/>
            </a:pPr>
            <a:r>
              <a:rPr lang="en-US" sz="2800" dirty="0">
                <a:latin typeface="Times New Roman" pitchFamily="18" charset="0"/>
                <a:ea typeface="Calibri" pitchFamily="34" charset="0"/>
                <a:cs typeface="Times New Roman" pitchFamily="18" charset="0"/>
              </a:rPr>
              <a:t>- Hai </a:t>
            </a:r>
            <a:r>
              <a:rPr lang="en-US" sz="2800" dirty="0" err="1">
                <a:latin typeface="Times New Roman" pitchFamily="18" charset="0"/>
                <a:ea typeface="Calibri" pitchFamily="34" charset="0"/>
                <a:cs typeface="Times New Roman" pitchFamily="18" charset="0"/>
              </a:rPr>
              <a:t>câu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thơ</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trên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đã</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sử</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dụng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biện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pháp</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từ</a:t>
            </a:r>
            <a:r>
              <a:rPr lang="en-US" sz="2800"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liệt</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kê</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ẩn</a:t>
            </a:r>
            <a:r>
              <a:rPr lang="en-US" sz="2800" b="1" dirty="0">
                <a:latin typeface="Times New Roman" pitchFamily="18" charset="0"/>
                <a:ea typeface="Calibri" pitchFamily="34" charset="0"/>
                <a:cs typeface="Times New Roman" pitchFamily="18" charset="0"/>
              </a:rPr>
              <a:t> </a:t>
            </a:r>
            <a:r>
              <a:rPr lang="en-US" sz="2800" b="1" dirty="0" err="1">
                <a:latin typeface="Times New Roman" pitchFamily="18" charset="0"/>
                <a:ea typeface="Calibri" pitchFamily="34" charset="0"/>
                <a:cs typeface="Times New Roman" pitchFamily="18" charset="0"/>
              </a:rPr>
              <a:t>dụ</a:t>
            </a:r>
            <a:r>
              <a:rPr lang="en-US" sz="2800" b="1"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Hình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ảnh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những</a:t>
            </a:r>
            <a:r>
              <a:rPr lang="en-US" sz="2800" dirty="0">
                <a:latin typeface="Times New Roman" pitchFamily="18" charset="0"/>
                <a:ea typeface="Calibri" pitchFamily="34" charset="0"/>
                <a:cs typeface="Times New Roman" pitchFamily="18" charset="0"/>
              </a:rPr>
              <a:t> con </a:t>
            </a:r>
            <a:r>
              <a:rPr lang="en-US" sz="2800" dirty="0" err="1">
                <a:latin typeface="Times New Roman" pitchFamily="18" charset="0"/>
                <a:ea typeface="Calibri" pitchFamily="34" charset="0"/>
                <a:cs typeface="Times New Roman" pitchFamily="18" charset="0"/>
              </a:rPr>
              <a:t>cá</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chim</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đé</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a:t>
            </a:r>
            <a:r>
              <a:rPr lang="en-US" sz="2800" dirty="0">
                <a:latin typeface="Times New Roman" pitchFamily="18" charset="0"/>
                <a:ea typeface="Calibri" pitchFamily="34" charset="0"/>
                <a:cs typeface="Times New Roman" pitchFamily="18" charset="0"/>
              </a:rPr>
              <a:t> song </a:t>
            </a:r>
            <a:r>
              <a:rPr lang="en-US" sz="2800" dirty="0" err="1">
                <a:latin typeface="Times New Roman" pitchFamily="18" charset="0"/>
                <a:ea typeface="Calibri" pitchFamily="34" charset="0"/>
                <a:cs typeface="Times New Roman" pitchFamily="18" charset="0"/>
              </a:rPr>
              <a:t>là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ẩn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dụ</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thành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quả</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lao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động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những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người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dân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chài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có</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được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sau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một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ngày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lao</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động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trên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biển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Hình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ảnh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lấp</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lánh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đuốc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đen</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hồng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là</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một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hình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ảnh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đẹp</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những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chiếc</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vẩy</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cá</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dưới</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ánh</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trăng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như</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lấp</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lánh</a:t>
            </a:r>
            <a:r>
              <a:rPr lang="en-US" sz="2800" dirty="0">
                <a:latin typeface="Times New Roman" pitchFamily="18" charset="0"/>
                <a:ea typeface="Calibri" pitchFamily="34" charset="0"/>
                <a:cs typeface="Times New Roman" pitchFamily="18" charset="0"/>
              </a:rPr>
              <a:t>.</a:t>
            </a:r>
          </a:p>
          <a:p>
            <a:pPr algn="just">
              <a:lnSpc>
                <a:spcPct val="150000"/>
              </a:lnSpc>
              <a:defRPr/>
            </a:pP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Câu</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thơ</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có</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sử</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dụng</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phép</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liệt</a:t>
            </a:r>
            <a:r>
              <a:rPr lang="en-US" sz="2800" dirty="0">
                <a:latin typeface="Times New Roman" pitchFamily="18" charset="0"/>
                <a:ea typeface="Calibri" pitchFamily="34" charset="0"/>
                <a:cs typeface="Times New Roman" pitchFamily="18" charset="0"/>
              </a:rPr>
              <a:t> </a:t>
            </a:r>
            <a:r>
              <a:rPr lang="en-US" sz="2800" dirty="0" err="1">
                <a:latin typeface="Times New Roman" pitchFamily="18" charset="0"/>
                <a:ea typeface="Calibri" pitchFamily="34" charset="0"/>
                <a:cs typeface="Times New Roman" pitchFamily="18" charset="0"/>
              </a:rPr>
              <a:t>kê</a:t>
            </a:r>
            <a:r>
              <a:rPr lang="en-US" sz="2800" dirty="0">
                <a:latin typeface="Times New Roman" pitchFamily="18" charset="0"/>
                <a:ea typeface="Calibri" pitchFamily="34" charset="0"/>
                <a:cs typeface="Times New Roman" pitchFamily="18" charset="0"/>
              </a:rPr>
              <a:t>: </a:t>
            </a:r>
          </a:p>
          <a:p>
            <a:pPr algn="just">
              <a:lnSpc>
                <a:spcPct val="150000"/>
              </a:lnSpc>
              <a:defRPr/>
            </a:pPr>
            <a:r>
              <a:rPr lang="en-US" sz="2800" dirty="0">
                <a:latin typeface="Times New Roman" pitchFamily="18" charset="0"/>
                <a:ea typeface="Calibri" pitchFamily="34" charset="0"/>
                <a:cs typeface="Times New Roman" pitchFamily="18" charset="0"/>
              </a:rPr>
              <a:t>    VD:        </a:t>
            </a:r>
            <a:r>
              <a:rPr lang="en-US" sz="2800" i="1" dirty="0" err="1">
                <a:latin typeface="Times New Roman" pitchFamily="18" charset="0"/>
                <a:ea typeface="Calibri" pitchFamily="34" charset="0"/>
                <a:cs typeface="Times New Roman" pitchFamily="18" charset="0"/>
              </a:rPr>
              <a:t>Một</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canh</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hai</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canh</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lại</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ba</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canh</a:t>
            </a:r>
            <a:r>
              <a:rPr lang="en-US" sz="2800" i="1" dirty="0">
                <a:latin typeface="Times New Roman" pitchFamily="18" charset="0"/>
                <a:ea typeface="Calibri" pitchFamily="34" charset="0"/>
                <a:cs typeface="Times New Roman" pitchFamily="18" charset="0"/>
              </a:rPr>
              <a:t>. </a:t>
            </a:r>
          </a:p>
          <a:p>
            <a:pPr algn="just">
              <a:lnSpc>
                <a:spcPct val="150000"/>
              </a:lnSpc>
              <a:defRPr/>
            </a:pP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Trằn</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trọc</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băn</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khoăn</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giấc</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chẳng</a:t>
            </a:r>
            <a:r>
              <a:rPr lang="en-US" sz="2800" i="1" dirty="0">
                <a:latin typeface="Times New Roman" pitchFamily="18" charset="0"/>
                <a:ea typeface="Calibri" pitchFamily="34" charset="0"/>
                <a:cs typeface="Times New Roman" pitchFamily="18" charset="0"/>
              </a:rPr>
              <a:t> </a:t>
            </a:r>
            <a:r>
              <a:rPr lang="en-US" sz="2800" i="1" dirty="0" err="1">
                <a:latin typeface="Times New Roman" pitchFamily="18" charset="0"/>
                <a:ea typeface="Calibri" pitchFamily="34" charset="0"/>
                <a:cs typeface="Times New Roman" pitchFamily="18" charset="0"/>
              </a:rPr>
              <a:t>thành</a:t>
            </a:r>
            <a:r>
              <a:rPr lang="en-US" sz="2800" i="1" dirty="0">
                <a:latin typeface="Times New Roman" pitchFamily="18" charset="0"/>
                <a:ea typeface="Calibri" pitchFamily="34" charset="0"/>
                <a:cs typeface="Times New Roman" pitchFamily="18" charset="0"/>
              </a:rPr>
              <a:t>.</a:t>
            </a:r>
          </a:p>
          <a:p>
            <a:pPr>
              <a:lnSpc>
                <a:spcPct val="150000"/>
              </a:lnSpc>
            </a:pPr>
            <a:endParaRPr lang="en-US" dirty="0"/>
          </a:p>
        </p:txBody>
      </p:sp>
    </p:spTree>
    <p:extLst>
      <p:ext uri="{BB962C8B-B14F-4D97-AF65-F5344CB8AC3E}">
        <p14:creationId xmlns:p14="http://schemas.microsoft.com/office/powerpoint/2010/main" val="26889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a:extLst>
              <a:ext uri="{FF2B5EF4-FFF2-40B4-BE49-F238E27FC236}">
                <a16:creationId xmlns:a16="http://schemas.microsoft.com/office/drawing/2014/main" id="{A8F28CCE-C4C4-4FAC-98F0-2DF878EA4587}"/>
              </a:ext>
            </a:extLst>
          </p:cNvPr>
          <p:cNvPicPr>
            <a:picLocks noChangeAspect="1"/>
          </p:cNvPicPr>
          <p:nvPr/>
        </p:nvPicPr>
        <p:blipFill>
          <a:blip r:embed="rId2"/>
          <a:stretch>
            <a:fillRect/>
          </a:stretch>
        </p:blipFill>
        <p:spPr>
          <a:xfrm>
            <a:off x="3319399" y="-12527"/>
            <a:ext cx="6400800" cy="2404997"/>
          </a:xfrm>
          <a:prstGeom prst="rect">
            <a:avLst/>
          </a:prstGeom>
        </p:spPr>
      </p:pic>
      <p:sp>
        <p:nvSpPr>
          <p:cNvPr id="4" name="品 10">
            <a:extLst>
              <a:ext uri="{FF2B5EF4-FFF2-40B4-BE49-F238E27FC236}">
                <a16:creationId xmlns:a16="http://schemas.microsoft.com/office/drawing/2014/main" id="{63F71F72-6CCB-4BD5-B3BC-F8FB7F9B3B96}"/>
              </a:ext>
            </a:extLst>
          </p:cNvPr>
          <p:cNvSpPr txBox="1"/>
          <p:nvPr/>
        </p:nvSpPr>
        <p:spPr>
          <a:xfrm>
            <a:off x="3720885" y="1277653"/>
            <a:ext cx="5597827" cy="646331"/>
          </a:xfrm>
          <a:prstGeom prst="rect">
            <a:avLst/>
          </a:prstGeom>
          <a:noFill/>
        </p:spPr>
        <p:txBody>
          <a:bodyPr wrap="square" rtlCol="0">
            <a:spAutoFit/>
          </a:bodyPr>
          <a:lstStyle/>
          <a:p>
            <a:pPr algn="ctr"/>
            <a:r>
              <a:rPr lang="en-US" altLang="zh-CN" sz="3600" b="1" dirty="0" err="1">
                <a:solidFill>
                  <a:srgbClr val="78893D"/>
                </a:solidFill>
                <a:latin typeface="Times New Roman" pitchFamily="18" charset="0"/>
                <a:ea typeface="汉仪白棋体简" panose="02010604000101010101" pitchFamily="2" charset="-122"/>
                <a:cs typeface="Times New Roman" pitchFamily="18" charset="0"/>
              </a:rPr>
              <a:t>Hướng</a:t>
            </a:r>
            <a:r>
              <a:rPr lang="en-US" altLang="zh-CN" sz="3600"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3600" b="1" dirty="0" err="1">
                <a:solidFill>
                  <a:srgbClr val="78893D"/>
                </a:solidFill>
                <a:latin typeface="Times New Roman" pitchFamily="18" charset="0"/>
                <a:ea typeface="汉仪白棋体简" panose="02010604000101010101" pitchFamily="2" charset="-122"/>
                <a:cs typeface="Times New Roman" pitchFamily="18" charset="0"/>
              </a:rPr>
              <a:t>dẫn</a:t>
            </a:r>
            <a:r>
              <a:rPr lang="en-US" altLang="zh-CN" sz="3600"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3600" b="1" dirty="0" err="1">
                <a:solidFill>
                  <a:srgbClr val="78893D"/>
                </a:solidFill>
                <a:latin typeface="Times New Roman" pitchFamily="18" charset="0"/>
                <a:ea typeface="汉仪白棋体简" panose="02010604000101010101" pitchFamily="2" charset="-122"/>
                <a:cs typeface="Times New Roman" pitchFamily="18" charset="0"/>
              </a:rPr>
              <a:t>tự</a:t>
            </a:r>
            <a:r>
              <a:rPr lang="en-US" altLang="zh-CN" sz="3600" b="1" dirty="0">
                <a:solidFill>
                  <a:srgbClr val="78893D"/>
                </a:solidFill>
                <a:latin typeface="Times New Roman" pitchFamily="18" charset="0"/>
                <a:ea typeface="汉仪白棋体简" panose="02010604000101010101" pitchFamily="2" charset="-122"/>
                <a:cs typeface="Times New Roman" pitchFamily="18" charset="0"/>
              </a:rPr>
              <a:t> </a:t>
            </a:r>
            <a:r>
              <a:rPr lang="en-US" altLang="zh-CN" sz="3600" b="1" dirty="0" err="1">
                <a:solidFill>
                  <a:srgbClr val="78893D"/>
                </a:solidFill>
                <a:latin typeface="Times New Roman" pitchFamily="18" charset="0"/>
                <a:ea typeface="汉仪白棋体简" panose="02010604000101010101" pitchFamily="2" charset="-122"/>
                <a:cs typeface="Times New Roman" pitchFamily="18" charset="0"/>
              </a:rPr>
              <a:t>học</a:t>
            </a:r>
            <a:r>
              <a:rPr lang="en-US" altLang="zh-CN" sz="3600" b="1" dirty="0">
                <a:solidFill>
                  <a:srgbClr val="78893D"/>
                </a:solidFill>
                <a:latin typeface="Times New Roman" pitchFamily="18" charset="0"/>
                <a:ea typeface="汉仪白棋体简" panose="02010604000101010101" pitchFamily="2" charset="-122"/>
                <a:cs typeface="Times New Roman" pitchFamily="18" charset="0"/>
              </a:rPr>
              <a:t> ở </a:t>
            </a:r>
            <a:r>
              <a:rPr lang="en-US" altLang="zh-CN" sz="3600" b="1" dirty="0" err="1">
                <a:solidFill>
                  <a:srgbClr val="78893D"/>
                </a:solidFill>
                <a:latin typeface="Times New Roman" pitchFamily="18" charset="0"/>
                <a:ea typeface="汉仪白棋体简" panose="02010604000101010101" pitchFamily="2" charset="-122"/>
                <a:cs typeface="Times New Roman" pitchFamily="18" charset="0"/>
              </a:rPr>
              <a:t>nhà</a:t>
            </a:r>
            <a:endParaRPr lang="zh-CN" altLang="en-US" sz="3600" b="1" dirty="0">
              <a:solidFill>
                <a:srgbClr val="78893D"/>
              </a:solidFill>
              <a:latin typeface="Times New Roman" pitchFamily="18" charset="0"/>
              <a:ea typeface="汉仪白棋体简" panose="02010604000101010101" pitchFamily="2" charset="-122"/>
              <a:cs typeface="Times New Roman" pitchFamily="18" charset="0"/>
            </a:endParaRPr>
          </a:p>
        </p:txBody>
      </p:sp>
      <p:sp>
        <p:nvSpPr>
          <p:cNvPr id="7" name="TextBox 6">
            <a:extLst>
              <a:ext uri="{FF2B5EF4-FFF2-40B4-BE49-F238E27FC236}">
                <a16:creationId xmlns:a16="http://schemas.microsoft.com/office/drawing/2014/main" id="{8CB1ACA9-ACA0-4A64-B5C8-745BC8B567FA}"/>
              </a:ext>
            </a:extLst>
          </p:cNvPr>
          <p:cNvSpPr txBox="1"/>
          <p:nvPr/>
        </p:nvSpPr>
        <p:spPr>
          <a:xfrm>
            <a:off x="4791755" y="3210176"/>
            <a:ext cx="6531774" cy="2554545"/>
          </a:xfrm>
          <a:prstGeom prst="rect">
            <a:avLst/>
          </a:prstGeom>
          <a:noFill/>
        </p:spPr>
        <p:txBody>
          <a:bodyPr wrap="square">
            <a:spAutoFit/>
          </a:bodyPr>
          <a:lstStyle/>
          <a:p>
            <a:pPr algn="just" eaLnBrk="1" hangingPunct="1">
              <a:buFont typeface="Arial" panose="020B0604020202020204" pitchFamily="34" charset="0"/>
              <a:buNone/>
            </a:pPr>
            <a:r>
              <a:rPr lang="en-US" altLang="en-US" sz="3200" dirty="0">
                <a:latin typeface="Times New Roman" panose="02020603050405020304" pitchFamily="18" charset="0"/>
              </a:rPr>
              <a:t>- </a:t>
            </a:r>
            <a:r>
              <a:rPr lang="en-US" altLang="en-US" sz="3200" dirty="0" err="1">
                <a:latin typeface="Times New Roman" panose="02020603050405020304" pitchFamily="18" charset="0"/>
              </a:rPr>
              <a:t>Học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bài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nắm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kiến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đã</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ôn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tập</a:t>
            </a:r>
            <a:r>
              <a:rPr lang="en-US" altLang="en-US" sz="3200" dirty="0">
                <a:latin typeface="Times New Roman" panose="02020603050405020304" pitchFamily="18" charset="0"/>
              </a:rPr>
              <a:t>.</a:t>
            </a:r>
          </a:p>
          <a:p>
            <a:pPr algn="just" eaLnBrk="1" hangingPunct="1">
              <a:buFont typeface="Arial" panose="020B0604020202020204" pitchFamily="34" charset="0"/>
              <a:buNone/>
            </a:pPr>
            <a:r>
              <a:rPr lang="en-US" altLang="en-US" sz="3200" dirty="0">
                <a:latin typeface="Times New Roman" panose="02020603050405020304" pitchFamily="18" charset="0"/>
              </a:rPr>
              <a:t>- </a:t>
            </a:r>
            <a:r>
              <a:rPr lang="en-US" altLang="en-US" sz="3200" dirty="0" err="1">
                <a:latin typeface="Times New Roman" panose="02020603050405020304" pitchFamily="18" charset="0"/>
              </a:rPr>
              <a:t>Ôn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lại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toàn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bộ</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kiến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thức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về</a:t>
            </a:r>
            <a:r>
              <a:rPr lang="en-US" altLang="en-US" sz="3200" dirty="0">
                <a:latin typeface="Times New Roman" panose="02020603050405020304" pitchFamily="18" charset="0"/>
              </a:rPr>
              <a:t> 5 </a:t>
            </a:r>
            <a:r>
              <a:rPr lang="en-US" altLang="en-US" sz="3200" dirty="0" err="1">
                <a:latin typeface="Times New Roman" panose="02020603050405020304" pitchFamily="18" charset="0"/>
              </a:rPr>
              <a:t>tác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phẩm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thơ</a:t>
            </a:r>
            <a:r>
              <a:rPr lang="en-US" altLang="en-US" sz="3200" dirty="0">
                <a:latin typeface="Times New Roman" panose="02020603050405020304" pitchFamily="18" charset="0"/>
              </a:rPr>
              <a:t>.</a:t>
            </a:r>
          </a:p>
          <a:p>
            <a:pPr algn="just" eaLnBrk="1" hangingPunct="1">
              <a:buFontTx/>
              <a:buNone/>
            </a:pPr>
            <a:r>
              <a:rPr lang="en-US" altLang="en-US" sz="3200" dirty="0">
                <a:latin typeface="Times New Roman" panose="02020603050405020304" pitchFamily="18" charset="0"/>
              </a:rPr>
              <a:t>- </a:t>
            </a:r>
            <a:r>
              <a:rPr lang="en-US" altLang="en-US" sz="3200" dirty="0" err="1">
                <a:latin typeface="Times New Roman" panose="02020603050405020304" pitchFamily="18" charset="0"/>
              </a:rPr>
              <a:t>Chuẩn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bị</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ôn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tập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phần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truyện</a:t>
            </a:r>
            <a:r>
              <a:rPr lang="en-US" altLang="en-US" sz="3200" dirty="0">
                <a:latin typeface="Times New Roman" panose="02020603050405020304" pitchFamily="18" charset="0"/>
              </a:rPr>
              <a:t>. </a:t>
            </a:r>
          </a:p>
        </p:txBody>
      </p:sp>
      <p:pic>
        <p:nvPicPr>
          <p:cNvPr id="8" name="Picture 3" descr="Picture39.png">
            <a:extLst>
              <a:ext uri="{FF2B5EF4-FFF2-40B4-BE49-F238E27FC236}">
                <a16:creationId xmlns:a16="http://schemas.microsoft.com/office/drawing/2014/main" id="{83DC5030-A8D5-4493-86E4-DD02EF760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21" y="2392470"/>
            <a:ext cx="4154854" cy="446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07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d with a bow and roses&#10;&#10;Description automatically generated">
            <a:extLst>
              <a:ext uri="{FF2B5EF4-FFF2-40B4-BE49-F238E27FC236}">
                <a16:creationId xmlns:a16="http://schemas.microsoft.com/office/drawing/2014/main" id="{A2FE00E4-990C-4D92-B347-6B690CB3D338}"/>
              </a:ext>
            </a:extLst>
          </p:cNvPr>
          <p:cNvPicPr>
            <a:picLocks noChangeAspect="1"/>
          </p:cNvPicPr>
          <p:nvPr/>
        </p:nvPicPr>
        <p:blipFill rotWithShape="1">
          <a:blip r:embed="rId2">
            <a:extLst>
              <a:ext uri="{28A0092B-C50C-407E-A947-70E740481C1C}">
                <a14:useLocalDpi xmlns:a14="http://schemas.microsoft.com/office/drawing/2010/main" val="0"/>
              </a:ext>
            </a:extLst>
          </a:blip>
          <a:srcRect l="1993" t="2006" b="3193"/>
          <a:stretch/>
        </p:blipFill>
        <p:spPr>
          <a:xfrm>
            <a:off x="2066757" y="457200"/>
            <a:ext cx="8058486" cy="5943600"/>
          </a:xfrm>
          <a:prstGeom prst="rect">
            <a:avLst/>
          </a:prstGeom>
        </p:spPr>
      </p:pic>
    </p:spTree>
    <p:extLst>
      <p:ext uri="{BB962C8B-B14F-4D97-AF65-F5344CB8AC3E}">
        <p14:creationId xmlns:p14="http://schemas.microsoft.com/office/powerpoint/2010/main" val="8504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2EDD18-E530-45C1-B49B-E99651217FA1}"/>
              </a:ext>
            </a:extLst>
          </p:cNvPr>
          <p:cNvSpPr txBox="1"/>
          <p:nvPr/>
        </p:nvSpPr>
        <p:spPr>
          <a:xfrm rot="10800000" flipV="1">
            <a:off x="4638544" y="984907"/>
            <a:ext cx="2914911" cy="923330"/>
          </a:xfrm>
          <a:prstGeom prst="rect">
            <a:avLst/>
          </a:prstGeom>
          <a:noFill/>
        </p:spPr>
        <p:txBody>
          <a:bodyPr wrap="square">
            <a:spAutoFit/>
          </a:bodyPr>
          <a:lstStyle/>
          <a:p>
            <a:pPr algn="ctr"/>
            <a:r>
              <a:rPr lang="en-US" sz="5400" b="1" dirty="0">
                <a:solidFill>
                  <a:srgbClr val="00B050"/>
                </a:solidFill>
                <a:latin typeface="Times New Roman" panose="02020603050405020304" pitchFamily="18" charset="0"/>
                <a:cs typeface="Times New Roman" panose="02020603050405020304" pitchFamily="18" charset="0"/>
              </a:rPr>
              <a:t>PHẦN 1</a:t>
            </a:r>
            <a:endParaRPr lang="en-US" sz="5400" dirty="0">
              <a:solidFill>
                <a:srgbClr val="00B050"/>
              </a:solidFill>
            </a:endParaRPr>
          </a:p>
        </p:txBody>
      </p:sp>
      <p:sp>
        <p:nvSpPr>
          <p:cNvPr id="7" name="TextBox 6">
            <a:extLst>
              <a:ext uri="{FF2B5EF4-FFF2-40B4-BE49-F238E27FC236}">
                <a16:creationId xmlns:a16="http://schemas.microsoft.com/office/drawing/2014/main" id="{CCCF2618-FBE5-4ED8-A3EC-B47CDDFF6B37}"/>
              </a:ext>
            </a:extLst>
          </p:cNvPr>
          <p:cNvSpPr txBox="1"/>
          <p:nvPr/>
        </p:nvSpPr>
        <p:spPr>
          <a:xfrm>
            <a:off x="1933835" y="1908237"/>
            <a:ext cx="8549796" cy="1107996"/>
          </a:xfrm>
          <a:prstGeom prst="rect">
            <a:avLst/>
          </a:prstGeom>
          <a:noFill/>
        </p:spPr>
        <p:txBody>
          <a:bodyPr wrap="square">
            <a:spAutoFit/>
          </a:bodyPr>
          <a:lstStyle/>
          <a:p>
            <a:pPr algn="ctr"/>
            <a:r>
              <a:rPr lang="en-US" sz="6600" b="1" dirty="0">
                <a:solidFill>
                  <a:srgbClr val="00B050"/>
                </a:solidFill>
                <a:latin typeface="Times New Roman" pitchFamily="18" charset="0"/>
                <a:cs typeface="Times New Roman" pitchFamily="18" charset="0"/>
              </a:rPr>
              <a:t>ÔN TẬP KIẾN THỨC</a:t>
            </a:r>
          </a:p>
        </p:txBody>
      </p:sp>
      <p:pic>
        <p:nvPicPr>
          <p:cNvPr id="8" name="图片 10">
            <a:extLst>
              <a:ext uri="{FF2B5EF4-FFF2-40B4-BE49-F238E27FC236}">
                <a16:creationId xmlns:a16="http://schemas.microsoft.com/office/drawing/2014/main" id="{807271CB-918C-47EE-9D3E-B75179190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9710" y="3219190"/>
            <a:ext cx="5812076" cy="3426862"/>
          </a:xfrm>
          <a:prstGeom prst="rect">
            <a:avLst/>
          </a:prstGeom>
        </p:spPr>
      </p:pic>
    </p:spTree>
    <p:extLst>
      <p:ext uri="{BB962C8B-B14F-4D97-AF65-F5344CB8AC3E}">
        <p14:creationId xmlns:p14="http://schemas.microsoft.com/office/powerpoint/2010/main" val="221120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F924E8-02CC-4585-9535-D486150679FC}"/>
              </a:ext>
            </a:extLst>
          </p:cNvPr>
          <p:cNvSpPr txBox="1"/>
          <p:nvPr/>
        </p:nvSpPr>
        <p:spPr>
          <a:xfrm>
            <a:off x="3347580" y="341427"/>
            <a:ext cx="6093912" cy="769441"/>
          </a:xfrm>
          <a:prstGeom prst="rect">
            <a:avLst/>
          </a:prstGeom>
          <a:noFill/>
        </p:spPr>
        <p:txBody>
          <a:bodyPr wrap="square">
            <a:spAutoFit/>
          </a:bodyPr>
          <a:lstStyle/>
          <a:p>
            <a:pPr algn="ctr"/>
            <a:r>
              <a:rPr lang="en-US" altLang="en-US" sz="4400" b="1" dirty="0" err="1">
                <a:latin typeface="Times New Roman" panose="02020603050405020304" pitchFamily="18" charset="0"/>
                <a:cs typeface="Times New Roman" panose="02020603050405020304" pitchFamily="18" charset="0"/>
              </a:rPr>
              <a:t>Trò</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chơi</a:t>
            </a:r>
            <a:r>
              <a:rPr lang="en-US" altLang="en-US" sz="4400" b="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Đây</a:t>
            </a:r>
            <a:r>
              <a:rPr lang="en-US" altLang="en-US" sz="4400" b="1" i="1" dirty="0">
                <a:latin typeface="Times New Roman" panose="02020603050405020304" pitchFamily="18" charset="0"/>
                <a:cs typeface="Times New Roman" panose="02020603050405020304" pitchFamily="18" charset="0"/>
              </a:rPr>
              <a:t> </a:t>
            </a:r>
            <a:r>
              <a:rPr lang="en-US" altLang="en-US" sz="4400" b="1" i="1" dirty="0" err="1">
                <a:latin typeface="Times New Roman" panose="02020603050405020304" pitchFamily="18" charset="0"/>
                <a:cs typeface="Times New Roman" panose="02020603050405020304" pitchFamily="18" charset="0"/>
              </a:rPr>
              <a:t>là</a:t>
            </a:r>
            <a:r>
              <a:rPr lang="en-US" altLang="en-US" sz="4400" b="1" i="1" dirty="0">
                <a:latin typeface="Times New Roman" panose="02020603050405020304" pitchFamily="18" charset="0"/>
                <a:cs typeface="Times New Roman" panose="02020603050405020304" pitchFamily="18" charset="0"/>
              </a:rPr>
              <a:t> ai?</a:t>
            </a:r>
            <a:endParaRPr lang="en-US" sz="4400" dirty="0"/>
          </a:p>
        </p:txBody>
      </p:sp>
      <p:sp>
        <p:nvSpPr>
          <p:cNvPr id="6" name="AutoShape 5">
            <a:extLst>
              <a:ext uri="{FF2B5EF4-FFF2-40B4-BE49-F238E27FC236}">
                <a16:creationId xmlns:a16="http://schemas.microsoft.com/office/drawing/2014/main" id="{0E40BA8B-5E91-454D-9917-64276D42B48E}"/>
              </a:ext>
            </a:extLst>
          </p:cNvPr>
          <p:cNvSpPr>
            <a:spLocks noChangeArrowheads="1"/>
          </p:cNvSpPr>
          <p:nvPr/>
        </p:nvSpPr>
        <p:spPr bwMode="auto">
          <a:xfrm>
            <a:off x="2167003" y="1342033"/>
            <a:ext cx="8918531" cy="3444657"/>
          </a:xfrm>
          <a:prstGeom prst="cloudCallout">
            <a:avLst>
              <a:gd name="adj1" fmla="val -45136"/>
              <a:gd name="adj2" fmla="val 70080"/>
            </a:avLst>
          </a:prstGeom>
          <a:noFill/>
          <a:ln w="9525">
            <a:solidFill>
              <a:schemeClr val="tx1"/>
            </a:solidFill>
            <a:round/>
            <a:headEnd/>
            <a:tailEnd/>
          </a:ln>
        </p:spPr>
        <p:txBody>
          <a:bodyPr lIns="91439" tIns="45720" rIns="91439" bIns="4572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a:p>
        </p:txBody>
      </p:sp>
      <p:sp>
        <p:nvSpPr>
          <p:cNvPr id="7" name="Text Box 6">
            <a:extLst>
              <a:ext uri="{FF2B5EF4-FFF2-40B4-BE49-F238E27FC236}">
                <a16:creationId xmlns:a16="http://schemas.microsoft.com/office/drawing/2014/main" id="{75066A21-8F7D-47BC-9037-5ECF3729ED57}"/>
              </a:ext>
            </a:extLst>
          </p:cNvPr>
          <p:cNvSpPr txBox="1">
            <a:spLocks noChangeArrowheads="1"/>
          </p:cNvSpPr>
          <p:nvPr/>
        </p:nvSpPr>
        <p:spPr bwMode="auto">
          <a:xfrm>
            <a:off x="3356975" y="2187198"/>
            <a:ext cx="630059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i="1" dirty="0">
                <a:latin typeface="Times New Roman" panose="02020603050405020304" pitchFamily="18" charset="0"/>
                <a:cs typeface="Times New Roman" panose="02020603050405020304" pitchFamily="18" charset="0"/>
              </a:rPr>
              <a:t>? Quan </a:t>
            </a:r>
            <a:r>
              <a:rPr lang="en-US" altLang="en-US" sz="3600" i="1" dirty="0" err="1">
                <a:latin typeface="Times New Roman" panose="02020603050405020304" pitchFamily="18" charset="0"/>
                <a:cs typeface="Times New Roman" panose="02020603050405020304" pitchFamily="18" charset="0"/>
              </a:rPr>
              <a:t>sát</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tranh</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và</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cho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biết</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đây</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là</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nhà</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văn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nào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tác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phẩm</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nào</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của</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nhà</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văn</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em</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đã</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được</a:t>
            </a:r>
            <a:r>
              <a:rPr lang="en-US" altLang="en-US" sz="3600" i="1" dirty="0">
                <a:latin typeface="Times New Roman" panose="02020603050405020304" pitchFamily="18" charset="0"/>
                <a:cs typeface="Times New Roman" panose="02020603050405020304" pitchFamily="18" charset="0"/>
              </a:rPr>
              <a:t> </a:t>
            </a:r>
            <a:r>
              <a:rPr lang="en-US" altLang="en-US" sz="3600" i="1" dirty="0" err="1">
                <a:latin typeface="Times New Roman" panose="02020603050405020304" pitchFamily="18" charset="0"/>
                <a:cs typeface="Times New Roman" panose="02020603050405020304" pitchFamily="18" charset="0"/>
              </a:rPr>
              <a:t>học</a:t>
            </a:r>
            <a:r>
              <a:rPr lang="en-US" altLang="en-US" sz="3600" i="1" dirty="0">
                <a:latin typeface="Times New Roman" panose="02020603050405020304" pitchFamily="18" charset="0"/>
                <a:cs typeface="Times New Roman" panose="02020603050405020304" pitchFamily="18" charset="0"/>
              </a:rPr>
              <a:t>?</a:t>
            </a:r>
            <a:endParaRPr lang="vi-VN" altLang="en-US" sz="3600" i="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E022AD9-4865-4ABC-A04F-A9A615554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1040" y="3793638"/>
            <a:ext cx="2041743" cy="3071425"/>
          </a:xfrm>
          <a:prstGeom prst="rect">
            <a:avLst/>
          </a:prstGeom>
        </p:spPr>
      </p:pic>
    </p:spTree>
    <p:extLst>
      <p:ext uri="{BB962C8B-B14F-4D97-AF65-F5344CB8AC3E}">
        <p14:creationId xmlns:p14="http://schemas.microsoft.com/office/powerpoint/2010/main" val="421549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00459">
            <a:extLst>
              <a:ext uri="{FF2B5EF4-FFF2-40B4-BE49-F238E27FC236}">
                <a16:creationId xmlns:a16="http://schemas.microsoft.com/office/drawing/2014/main" id="{9EE9BC43-B947-4019-826A-4ABBF67D9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942"/>
          <a:stretch>
            <a:fillRect/>
          </a:stretch>
        </p:blipFill>
        <p:spPr bwMode="auto">
          <a:xfrm>
            <a:off x="745299" y="782293"/>
            <a:ext cx="4919072" cy="41905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9F9DC10A-5D30-4F18-BAA2-C0B406DC083F}"/>
              </a:ext>
            </a:extLst>
          </p:cNvPr>
          <p:cNvSpPr txBox="1">
            <a:spLocks noChangeArrowheads="1"/>
          </p:cNvSpPr>
          <p:nvPr/>
        </p:nvSpPr>
        <p:spPr bwMode="auto">
          <a:xfrm>
            <a:off x="803753" y="5367821"/>
            <a:ext cx="5146110" cy="7078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Chính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Hữu</a:t>
            </a:r>
            <a:endParaRPr lang="vi-VN" alt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59892E53-FCA0-404F-A5F2-BE83E4B72C85}"/>
              </a:ext>
            </a:extLst>
          </p:cNvPr>
          <p:cNvSpPr txBox="1">
            <a:spLocks noChangeArrowheads="1"/>
          </p:cNvSpPr>
          <p:nvPr/>
        </p:nvSpPr>
        <p:spPr bwMode="auto">
          <a:xfrm>
            <a:off x="5949863" y="1204129"/>
            <a:ext cx="5609573" cy="3539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nhiều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những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đặc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sắc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cảm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xúc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dồn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nén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ngôn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ảnh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chọn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sáng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tác</a:t>
            </a:r>
            <a:r>
              <a:rPr lang="en-US" altLang="en-US" b="1" dirty="0">
                <a:latin typeface="Times New Roman" panose="02020603050405020304" pitchFamily="18" charset="0"/>
                <a:cs typeface="Times New Roman" panose="02020603050405020304" pitchFamily="18" charset="0"/>
              </a:rPr>
              <a:t> 1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đồng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dịch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Bắc</a:t>
            </a:r>
            <a:r>
              <a:rPr lang="en-US" altLang="en-US" b="1" dirty="0">
                <a:latin typeface="Times New Roman" panose="02020603050405020304" pitchFamily="18" charset="0"/>
                <a:cs typeface="Times New Roman" panose="02020603050405020304" pitchFamily="18" charset="0"/>
              </a:rPr>
              <a:t>.</a:t>
            </a:r>
            <a:endParaRPr lang="vi-V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91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1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6">
                                            <p:bg/>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1" fill="hold" nodeType="clickEffect">
                                  <p:stCondLst>
                                    <p:cond delay="0"/>
                                  </p:stCondLst>
                                  <p:childTnLst>
                                    <p:anim calcmode="lin" valueType="num">
                                      <p:cBhvr additive="base">
                                        <p:cTn id="19"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p:tgtEl>
                                          <p:spTgt spid="6">
                                            <p:txEl>
                                              <p:pRg st="0" end="0"/>
                                            </p:txEl>
                                          </p:spTgt>
                                        </p:tgtEl>
                                        <p:attrNameLst>
                                          <p:attrName>ppt_y</p:attrName>
                                        </p:attrNameLst>
                                      </p:cBhvr>
                                      <p:tavLst>
                                        <p:tav tm="0">
                                          <p:val>
                                            <p:strVal val="ppt_y"/>
                                          </p:val>
                                        </p:tav>
                                        <p:tav tm="100000">
                                          <p:val>
                                            <p:strVal val="0-ppt_h/2"/>
                                          </p:val>
                                        </p:tav>
                                      </p:tavLst>
                                    </p:anim>
                                    <p:set>
                                      <p:cBhvr>
                                        <p:cTn id="21" dur="1" fill="hold">
                                          <p:stCondLst>
                                            <p:cond delay="499"/>
                                          </p:stCondLst>
                                        </p:cTn>
                                        <p:tgtEl>
                                          <p:spTgt spid="6">
                                            <p:txEl>
                                              <p:pRg st="0" end="0"/>
                                            </p:txEl>
                                          </p:spTgt>
                                        </p:tgtEl>
                                        <p:attrNameLst>
                                          <p:attrName>style.visibility</p:attrName>
                                        </p:attrNameLst>
                                      </p:cBhvr>
                                      <p:to>
                                        <p:strVal val="hidden"/>
                                      </p:to>
                                    </p:set>
                                  </p:childTnLst>
                                </p:cTn>
                              </p:par>
                              <p:par>
                                <p:cTn id="22" presetID="2" presetClass="exit" presetSubtype="1" fill="hold" nodeType="withEffect">
                                  <p:stCondLst>
                                    <p:cond delay="0"/>
                                  </p:stCondLst>
                                  <p:childTnLst>
                                    <p:anim calcmode="lin" valueType="num">
                                      <p:cBhvr additive="base">
                                        <p:cTn id="23" dur="500"/>
                                        <p:tgtEl>
                                          <p:spTgt spid="6">
                                            <p:bg/>
                                          </p:spTgt>
                                        </p:tgtEl>
                                        <p:attrNameLst>
                                          <p:attrName>ppt_x</p:attrName>
                                        </p:attrNameLst>
                                      </p:cBhvr>
                                      <p:tavLst>
                                        <p:tav tm="0">
                                          <p:val>
                                            <p:strVal val="ppt_x"/>
                                          </p:val>
                                        </p:tav>
                                        <p:tav tm="100000">
                                          <p:val>
                                            <p:strVal val="ppt_x"/>
                                          </p:val>
                                        </p:tav>
                                      </p:tavLst>
                                    </p:anim>
                                    <p:anim calcmode="lin" valueType="num">
                                      <p:cBhvr additive="base">
                                        <p:cTn id="24" dur="500"/>
                                        <p:tgtEl>
                                          <p:spTgt spid="6">
                                            <p:bg/>
                                          </p:spTgt>
                                        </p:tgtEl>
                                        <p:attrNameLst>
                                          <p:attrName>ppt_y</p:attrName>
                                        </p:attrNameLst>
                                      </p:cBhvr>
                                      <p:tavLst>
                                        <p:tav tm="0">
                                          <p:val>
                                            <p:strVal val="ppt_y"/>
                                          </p:val>
                                        </p:tav>
                                        <p:tav tm="100000">
                                          <p:val>
                                            <p:strVal val="0-ppt_h/2"/>
                                          </p:val>
                                        </p:tav>
                                      </p:tavLst>
                                    </p:anim>
                                    <p:set>
                                      <p:cBhvr>
                                        <p:cTn id="25" dur="1" fill="hold">
                                          <p:stCondLst>
                                            <p:cond delay="499"/>
                                          </p:stCondLst>
                                        </p:cTn>
                                        <p:tgtEl>
                                          <p:spTgt spid="6">
                                            <p:bg/>
                                          </p:spTgt>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additive="base">
                                        <p:cTn id="28"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5">
                                            <p:bg/>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additive="base">
                                        <p:cTn id="3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6" grpI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35AE0431-2DE5-4242-A88B-972E52DAA087}"/>
              </a:ext>
            </a:extLst>
          </p:cNvPr>
          <p:cNvSpPr txBox="1">
            <a:spLocks noChangeArrowheads="1"/>
          </p:cNvSpPr>
          <p:nvPr/>
        </p:nvSpPr>
        <p:spPr bwMode="auto">
          <a:xfrm>
            <a:off x="6823553" y="4585588"/>
            <a:ext cx="5258845" cy="646331"/>
          </a:xfrm>
          <a:prstGeom prst="rect">
            <a:avLst/>
          </a:prstGeom>
          <a:noFill/>
          <a:ln>
            <a:noFill/>
          </a:ln>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err="1">
                <a:solidFill>
                  <a:srgbClr val="0000FF"/>
                </a:solidFill>
                <a:latin typeface="Times New Roman" panose="02020603050405020304" pitchFamily="18" charset="0"/>
                <a:cs typeface="Times New Roman" panose="02020603050405020304" pitchFamily="18" charset="0"/>
              </a:rPr>
              <a:t>Nhà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thơ</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Phạm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Tiến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Duật</a:t>
            </a:r>
            <a:endParaRPr lang="vi-VN"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C3A10E8-67B8-4746-BCFF-B6569DADF4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22" t="14813" r="13999" b="18341"/>
          <a:stretch/>
        </p:blipFill>
        <p:spPr bwMode="auto">
          <a:xfrm>
            <a:off x="891434" y="636937"/>
            <a:ext cx="5258845" cy="363891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pham tien duat">
            <a:extLst>
              <a:ext uri="{FF2B5EF4-FFF2-40B4-BE49-F238E27FC236}">
                <a16:creationId xmlns:a16="http://schemas.microsoft.com/office/drawing/2014/main" id="{6917822F-0FA1-4238-B95A-F8F2C2FE2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876" y="630772"/>
            <a:ext cx="4040690" cy="364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Box 6">
            <a:extLst>
              <a:ext uri="{FF2B5EF4-FFF2-40B4-BE49-F238E27FC236}">
                <a16:creationId xmlns:a16="http://schemas.microsoft.com/office/drawing/2014/main" id="{5A5C6176-B1BC-45C7-AB7F-DCA38B1FA5E7}"/>
              </a:ext>
            </a:extLst>
          </p:cNvPr>
          <p:cNvSpPr txBox="1">
            <a:spLocks noChangeArrowheads="1"/>
          </p:cNvSpPr>
          <p:nvPr/>
        </p:nvSpPr>
        <p:spPr bwMode="auto">
          <a:xfrm>
            <a:off x="1329851" y="4441851"/>
            <a:ext cx="9970715" cy="2062103"/>
          </a:xfrm>
          <a:prstGeom prst="rect">
            <a:avLst/>
          </a:prstGeom>
          <a:noFill/>
          <a:ln>
            <a:noFill/>
          </a:ln>
        </p:spPr>
        <p:txBody>
          <a:bodyPr wrap="square" lIns="91439" tIns="45720" rIns="91439" bIns="4572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Thơ</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giọng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điệu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sôi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nổi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trẻ</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hồn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nghịch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ảnh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hệ</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trẻ</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Mỹ</a:t>
            </a:r>
            <a:r>
              <a:rPr lang="en-US" altLang="en-US" sz="3200" b="1" dirty="0">
                <a:latin typeface="Times New Roman" panose="02020603050405020304" pitchFamily="18" charset="0"/>
                <a:cs typeface="Times New Roman" panose="02020603050405020304" pitchFamily="18" charset="0"/>
              </a:rPr>
              <a:t> qua </a:t>
            </a:r>
            <a:r>
              <a:rPr lang="en-US" altLang="en-US" sz="3200" b="1" dirty="0" err="1">
                <a:latin typeface="Times New Roman" panose="02020603050405020304" pitchFamily="18" charset="0"/>
                <a:cs typeface="Times New Roman" panose="02020603050405020304" pitchFamily="18" charset="0"/>
              </a:rPr>
              <a:t>hình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tượng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người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lính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thanh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phong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tuyến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đường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Trường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Sơn</a:t>
            </a:r>
            <a:r>
              <a:rPr lang="en-US" altLang="en-US" sz="3200" b="1" dirty="0">
                <a:latin typeface="Times New Roman" panose="02020603050405020304" pitchFamily="18" charset="0"/>
                <a:cs typeface="Times New Roman" panose="02020603050405020304" pitchFamily="18" charset="0"/>
              </a:rPr>
              <a:t>.</a:t>
            </a:r>
            <a:endParaRPr lang="vi-V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6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1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2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edg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2738742073dbf1cdb57658d21d6cb40can_300">
            <a:extLst>
              <a:ext uri="{FF2B5EF4-FFF2-40B4-BE49-F238E27FC236}">
                <a16:creationId xmlns:a16="http://schemas.microsoft.com/office/drawing/2014/main" id="{48E40935-6E1F-47DD-BF79-CEE85C921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761" b="4507"/>
          <a:stretch>
            <a:fillRect/>
          </a:stretch>
        </p:blipFill>
        <p:spPr bwMode="auto">
          <a:xfrm>
            <a:off x="7187413" y="950079"/>
            <a:ext cx="3497287" cy="382938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 Box 5">
            <a:extLst>
              <a:ext uri="{FF2B5EF4-FFF2-40B4-BE49-F238E27FC236}">
                <a16:creationId xmlns:a16="http://schemas.microsoft.com/office/drawing/2014/main" id="{8FDB9F30-D6AF-4A5D-93FF-FF72A7040B22}"/>
              </a:ext>
            </a:extLst>
          </p:cNvPr>
          <p:cNvSpPr txBox="1">
            <a:spLocks noChangeArrowheads="1"/>
          </p:cNvSpPr>
          <p:nvPr/>
        </p:nvSpPr>
        <p:spPr bwMode="auto">
          <a:xfrm>
            <a:off x="6935764" y="5200035"/>
            <a:ext cx="4325133"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Huy</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Cận</a:t>
            </a:r>
            <a:endParaRPr lang="en-US" alt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7AA0C4F6-A880-4956-BC2F-480267A98069}"/>
              </a:ext>
            </a:extLst>
          </p:cNvPr>
          <p:cNvSpPr txBox="1">
            <a:spLocks noChangeArrowheads="1"/>
          </p:cNvSpPr>
          <p:nvPr/>
        </p:nvSpPr>
        <p:spPr bwMode="auto">
          <a:xfrm>
            <a:off x="826718" y="809149"/>
            <a:ext cx="5486400" cy="3970318"/>
          </a:xfrm>
          <a:prstGeom prst="rect">
            <a:avLst/>
          </a:prstGeom>
          <a:noFill/>
          <a:ln>
            <a:noFill/>
          </a:ln>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Từ</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chuyến</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đi</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thực</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tế</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ở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vùng</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mỏ</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Quảng</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Ninh,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hồn</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thơ</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ông</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mới</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thực</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sự</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nảy</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nở</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trở</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lại</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và</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dồi</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dào</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cảm</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hứng</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về</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thiên</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nhiên</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đất</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50000"/>
                  </a:schemeClr>
                </a:solidFill>
                <a:latin typeface="Times New Roman" panose="02020603050405020304" pitchFamily="18" charset="0"/>
                <a:cs typeface="Times New Roman" panose="02020603050405020304" pitchFamily="18" charset="0"/>
              </a:rPr>
              <a:t>nước</a:t>
            </a:r>
            <a:r>
              <a:rPr lang="vi-VN" altLang="en-US" sz="3600" b="1" dirty="0">
                <a:solidFill>
                  <a:schemeClr val="tx2">
                    <a:lumMod val="50000"/>
                  </a:schemeClr>
                </a:solidFill>
                <a:latin typeface="Times New Roman" panose="02020603050405020304" pitchFamily="18" charset="0"/>
                <a:cs typeface="Times New Roman" panose="02020603050405020304" pitchFamily="18" charset="0"/>
              </a:rPr>
              <a:t>, về lao động và niềm vui trước cuộc sống mới</a:t>
            </a:r>
            <a:r>
              <a:rPr lang="en-US" altLang="en-US" sz="3600" b="1" dirty="0">
                <a:solidFill>
                  <a:schemeClr val="tx2">
                    <a:lumMod val="50000"/>
                  </a:schemeClr>
                </a:solidFill>
                <a:latin typeface="Times New Roman" panose="02020603050405020304" pitchFamily="18" charset="0"/>
                <a:cs typeface="Times New Roman" panose="02020603050405020304" pitchFamily="18" charset="0"/>
              </a:rPr>
              <a:t>.</a:t>
            </a:r>
            <a:endParaRPr lang="vi-VN" altLang="en-US" sz="3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49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2.5"/>
                                          </p:val>
                                        </p:tav>
                                        <p:tav tm="100000">
                                          <p:val>
                                            <p:strVal val="#ppt_w"/>
                                          </p:val>
                                        </p:tav>
                                      </p:tavLst>
                                    </p:anim>
                                    <p:anim calcmode="lin" valueType="num">
                                      <p:cBhvr>
                                        <p:cTn id="8" dur="500" fill="hold"/>
                                        <p:tgtEl>
                                          <p:spTgt spid="4"/>
                                        </p:tgtEl>
                                        <p:attrNameLst>
                                          <p:attrName>ppt_h</p:attrName>
                                        </p:attrNameLst>
                                      </p:cBhvr>
                                      <p:tavLst>
                                        <p:tav tm="0">
                                          <p:val>
                                            <p:strVal val="#ppt_h*0.01"/>
                                          </p:val>
                                        </p:tav>
                                        <p:tav tm="100000">
                                          <p:val>
                                            <p:strVal val="#ppt_h"/>
                                          </p:val>
                                        </p:tav>
                                      </p:tavLst>
                                    </p:anim>
                                    <p:anim calcmode="lin" valueType="num">
                                      <p:cBhvr>
                                        <p:cTn id="9" dur="500" fill="hold"/>
                                        <p:tgtEl>
                                          <p:spTgt spid="4"/>
                                        </p:tgtEl>
                                        <p:attrNameLst>
                                          <p:attrName>ppt_x</p:attrName>
                                        </p:attrNameLst>
                                      </p:cBhvr>
                                      <p:tavLst>
                                        <p:tav tm="0">
                                          <p:val>
                                            <p:strVal val="#ppt_x"/>
                                          </p:val>
                                        </p:tav>
                                        <p:tav tm="100000">
                                          <p:val>
                                            <p:strVal val="#ppt_x"/>
                                          </p:val>
                                        </p:tav>
                                      </p:tavLst>
                                    </p:anim>
                                    <p:anim calcmode="lin" valueType="num">
                                      <p:cBhvr>
                                        <p:cTn id="10" dur="500" fill="hold"/>
                                        <p:tgtEl>
                                          <p:spTgt spid="4"/>
                                        </p:tgtEl>
                                        <p:attrNameLst>
                                          <p:attrName>ppt_y</p:attrName>
                                        </p:attrNameLst>
                                      </p:cBhvr>
                                      <p:tavLst>
                                        <p:tav tm="0">
                                          <p:val>
                                            <p:strVal val="#ppt_h+1"/>
                                          </p:val>
                                        </p:tav>
                                        <p:tav tm="100000">
                                          <p:val>
                                            <p:strVal val="#ppt_y"/>
                                          </p:val>
                                        </p:tav>
                                      </p:tavLst>
                                    </p:anim>
                                    <p:animEffect transition="in" filter="fade">
                                      <p:cBhvr>
                                        <p:cTn id="11" dur="500"/>
                                        <p:tgtEl>
                                          <p:spTgt spid="4"/>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2.5"/>
                                          </p:val>
                                        </p:tav>
                                        <p:tav tm="100000">
                                          <p:val>
                                            <p:strVal val="#ppt_w"/>
                                          </p:val>
                                        </p:tav>
                                      </p:tavLst>
                                    </p:anim>
                                    <p:anim calcmode="lin" valueType="num">
                                      <p:cBhvr>
                                        <p:cTn id="15" dur="500" fill="hold"/>
                                        <p:tgtEl>
                                          <p:spTgt spid="6"/>
                                        </p:tgtEl>
                                        <p:attrNameLst>
                                          <p:attrName>ppt_h</p:attrName>
                                        </p:attrNameLst>
                                      </p:cBhvr>
                                      <p:tavLst>
                                        <p:tav tm="0">
                                          <p:val>
                                            <p:strVal val="#ppt_h*0.01"/>
                                          </p:val>
                                        </p:tav>
                                        <p:tav tm="100000">
                                          <p:val>
                                            <p:strVal val="#ppt_h"/>
                                          </p:val>
                                        </p:tav>
                                      </p:tavLst>
                                    </p:anim>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h+1"/>
                                          </p:val>
                                        </p:tav>
                                        <p:tav tm="100000">
                                          <p:val>
                                            <p:strVal val="#ppt_y"/>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58" presetClass="entr" presetSubtype="0" accel="10000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2.5"/>
                                          </p:val>
                                        </p:tav>
                                        <p:tav tm="100000">
                                          <p:val>
                                            <p:strVal val="#ppt_w"/>
                                          </p:val>
                                        </p:tav>
                                      </p:tavLst>
                                    </p:anim>
                                    <p:anim calcmode="lin" valueType="num">
                                      <p:cBhvr>
                                        <p:cTn id="27" dur="500" fill="hold"/>
                                        <p:tgtEl>
                                          <p:spTgt spid="5"/>
                                        </p:tgtEl>
                                        <p:attrNameLst>
                                          <p:attrName>ppt_h</p:attrName>
                                        </p:attrNameLst>
                                      </p:cBhvr>
                                      <p:tavLst>
                                        <p:tav tm="0">
                                          <p:val>
                                            <p:strVal val="#ppt_h*0.01"/>
                                          </p:val>
                                        </p:tav>
                                        <p:tav tm="100000">
                                          <p:val>
                                            <p:strVal val="#ppt_h"/>
                                          </p:val>
                                        </p:tav>
                                      </p:tavLst>
                                    </p:anim>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h+1"/>
                                          </p:val>
                                        </p:tav>
                                        <p:tav tm="100000">
                                          <p:val>
                                            <p:strVal val="#ppt_y"/>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ng viet">
            <a:extLst>
              <a:ext uri="{FF2B5EF4-FFF2-40B4-BE49-F238E27FC236}">
                <a16:creationId xmlns:a16="http://schemas.microsoft.com/office/drawing/2014/main" id="{0C5F19F1-70DB-4181-A5E1-7B06AE6EE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891" y="1236303"/>
            <a:ext cx="4143513" cy="372023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E1B304C-5D11-47AF-A52B-499130A89DA3}"/>
              </a:ext>
            </a:extLst>
          </p:cNvPr>
          <p:cNvSpPr txBox="1">
            <a:spLocks noChangeArrowheads="1"/>
          </p:cNvSpPr>
          <p:nvPr/>
        </p:nvSpPr>
        <p:spPr bwMode="auto">
          <a:xfrm>
            <a:off x="907612" y="5311804"/>
            <a:ext cx="4776070" cy="707886"/>
          </a:xfrm>
          <a:prstGeom prst="rect">
            <a:avLst/>
          </a:prstGeom>
          <a:noFill/>
          <a:ln>
            <a:noFill/>
          </a:ln>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Nhà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thơ</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Bằng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Việt</a:t>
            </a:r>
            <a:r>
              <a:rPr lang="en-US" altLang="en-US" sz="4000" b="1" dirty="0">
                <a:solidFill>
                  <a:srgbClr val="0000FF"/>
                </a:solidFill>
                <a:latin typeface="Times New Roman" panose="02020603050405020304" pitchFamily="18" charset="0"/>
                <a:cs typeface="Times New Roman" panose="02020603050405020304" pitchFamily="18" charset="0"/>
              </a:rPr>
              <a:t> </a:t>
            </a:r>
            <a:endParaRPr lang="vi-VN" alt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1AE3BF94-8AD0-4A46-A706-FF67B816747E}"/>
              </a:ext>
            </a:extLst>
          </p:cNvPr>
          <p:cNvSpPr txBox="1">
            <a:spLocks noChangeArrowheads="1"/>
          </p:cNvSpPr>
          <p:nvPr/>
        </p:nvSpPr>
        <p:spPr bwMode="auto">
          <a:xfrm>
            <a:off x="6022929" y="1388258"/>
            <a:ext cx="5333485" cy="3416320"/>
          </a:xfrm>
          <a:prstGeom prst="rect">
            <a:avLst/>
          </a:prstGeom>
          <a:noFill/>
          <a:ln>
            <a:noFill/>
          </a:ln>
        </p:spPr>
        <p:txBody>
          <a:bodyPr wrap="square" lIns="91439" tIns="45720" rIns="91439" bIns="4572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Khi </a:t>
            </a:r>
            <a:r>
              <a:rPr lang="en-US" altLang="en-US" sz="3600" b="1" dirty="0" err="1">
                <a:latin typeface="Times New Roman" panose="02020603050405020304" pitchFamily="18" charset="0"/>
                <a:cs typeface="Times New Roman" panose="02020603050405020304" pitchFamily="18" charset="0"/>
              </a:rPr>
              <a:t>đang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sinh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học</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nước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ngoài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sáng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tác</a:t>
            </a:r>
            <a:r>
              <a:rPr lang="en-US" altLang="en-US" sz="3600" b="1" dirty="0">
                <a:latin typeface="Times New Roman" panose="02020603050405020304" pitchFamily="18" charset="0"/>
                <a:cs typeface="Times New Roman" panose="02020603050405020304" pitchFamily="18" charset="0"/>
              </a:rPr>
              <a:t> 1 </a:t>
            </a:r>
            <a:r>
              <a:rPr lang="en-US" altLang="en-US" sz="3600" b="1" dirty="0" err="1">
                <a:latin typeface="Times New Roman" panose="02020603050405020304" pitchFamily="18" charset="0"/>
                <a:cs typeface="Times New Roman" panose="02020603050405020304" pitchFamily="18" charset="0"/>
              </a:rPr>
              <a:t>tác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phẩm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thể</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hiện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lòng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kính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yêu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trọng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biết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cháu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đối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bà</a:t>
            </a:r>
            <a:r>
              <a:rPr lang="en-US" altLang="en-US" sz="3600" b="1" dirty="0">
                <a:latin typeface="Times New Roman" panose="02020603050405020304" pitchFamily="18" charset="0"/>
                <a:cs typeface="Times New Roman" panose="02020603050405020304" pitchFamily="18" charset="0"/>
              </a:rPr>
              <a:t>.</a:t>
            </a:r>
            <a:endParaRPr lang="vi-V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1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ppt_w*0.05"/>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anim calcmode="lin" valueType="num">
                                      <p:cBhvr>
                                        <p:cTn id="16" dur="500" fill="hold"/>
                                        <p:tgtEl>
                                          <p:spTgt spid="6"/>
                                        </p:tgtEl>
                                        <p:attrNameLst>
                                          <p:attrName>ppt_x</p:attrName>
                                        </p:attrNameLst>
                                      </p:cBhvr>
                                      <p:tavLst>
                                        <p:tav tm="0">
                                          <p:val>
                                            <p:strVal val="#ppt_x-.2"/>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par>
                                <p:cTn id="25" presetID="54" presetClass="entr" presetSubtype="0" accel="10000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0.05"/>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 calcmode="lin" valueType="num">
                                      <p:cBhvr>
                                        <p:cTn id="29" dur="500" fill="hold"/>
                                        <p:tgtEl>
                                          <p:spTgt spid="5"/>
                                        </p:tgtEl>
                                        <p:attrNameLst>
                                          <p:attrName>ppt_x</p:attrName>
                                        </p:attrNameLst>
                                      </p:cBhvr>
                                      <p:tavLst>
                                        <p:tav tm="0">
                                          <p:val>
                                            <p:strVal val="#ppt_x-.2"/>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3194</Words>
  <Application>Microsoft Office PowerPoint</Application>
  <PresentationFormat>Widescreen</PresentationFormat>
  <Paragraphs>327</Paragraphs>
  <Slides>34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微软雅黑</vt:lpstr>
      <vt:lpstr>Arial</vt:lpstr>
      <vt:lpstr>Calibri</vt:lpstr>
      <vt:lpstr>Calibri Light</vt:lpstr>
      <vt:lpstr>等线</vt:lpstr>
      <vt:lpstr>Haettenschweiler</vt:lpstr>
      <vt:lpstr>STCaiyun</vt:lpstr>
      <vt:lpstr>Times New Roman</vt:lpstr>
      <vt:lpstr>Verdana</vt:lpstr>
      <vt:lpstr>Wingdings</vt:lpstr>
      <vt:lpstr>汉仪白棋体简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Dạng 5: Liên hệ kiến thức văn học, xác định những đơn vị kiến thức tiếng Việt đã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PDH</dc:creator>
  <cp:lastModifiedBy>Admin</cp:lastModifiedBy>
  <cp:revision>80</cp:revision>
  <dcterms:created xsi:type="dcterms:W3CDTF">2023-12-17T13:38:35Z</dcterms:created>
  <dcterms:modified xsi:type="dcterms:W3CDTF">2023-12-19T05:20:39Z</dcterms:modified>
</cp:coreProperties>
</file>